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4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290" r:id="rId5"/>
    <p:sldId id="289" r:id="rId6"/>
    <p:sldId id="292" r:id="rId7"/>
    <p:sldId id="287" r:id="rId8"/>
    <p:sldId id="282" r:id="rId9"/>
    <p:sldId id="265" r:id="rId10"/>
    <p:sldId id="273" r:id="rId11"/>
    <p:sldId id="294" r:id="rId12"/>
    <p:sldId id="263" r:id="rId13"/>
    <p:sldId id="283" r:id="rId14"/>
    <p:sldId id="293" r:id="rId15"/>
    <p:sldId id="286" r:id="rId16"/>
    <p:sldId id="260" r:id="rId17"/>
    <p:sldId id="285" r:id="rId18"/>
    <p:sldId id="288" r:id="rId19"/>
    <p:sldId id="284" r:id="rId20"/>
    <p:sldId id="261" r:id="rId21"/>
    <p:sldId id="295" r:id="rId22"/>
    <p:sldId id="262" r:id="rId23"/>
    <p:sldId id="296" r:id="rId24"/>
    <p:sldId id="297" r:id="rId25"/>
  </p:sldIdLst>
  <p:sldSz cx="9144000" cy="52197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5D54"/>
    <a:srgbClr val="FFFFFF"/>
    <a:srgbClr val="E6DBD2"/>
    <a:srgbClr val="946A54"/>
    <a:srgbClr val="C19583"/>
    <a:srgbClr val="85AAC2"/>
    <a:srgbClr val="375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37" autoAdjust="0"/>
    <p:restoredTop sz="94660"/>
  </p:normalViewPr>
  <p:slideViewPr>
    <p:cSldViewPr snapToGrid="0">
      <p:cViewPr varScale="1">
        <p:scale>
          <a:sx n="61" d="100"/>
          <a:sy n="61" d="100"/>
        </p:scale>
        <p:origin x="4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08-48CF-BBFE-3AA67C06933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08-48CF-BBFE-3AA67C06933B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08-48CF-BBFE-3AA67C06933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008-48CF-BBFE-3AA67C06933B}"/>
              </c:ext>
            </c:extLst>
          </c:dPt>
          <c:dLbls>
            <c:dLbl>
              <c:idx val="1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horzOverflow="overflow" vert="horz" wrap="square" anchor="ctr" anchorCtr="1"/>
                <a:lstStyle/>
                <a:p>
                  <a:pPr>
                    <a:defRPr sz="1000" b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</a:defRPr>
                  </a:pPr>
                  <a:endParaRPr lang="zh-CN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008-48CF-BBFE-3AA67C06933B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horzOverflow="overflow" vert="horz" wrap="square" anchor="ctr" anchorCtr="1"/>
                <a:lstStyle/>
                <a:p>
                  <a:pPr>
                    <a:defRPr sz="1000" b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</a:defRPr>
                  </a:pPr>
                  <a:endParaRPr lang="zh-CN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008-48CF-BBFE-3AA67C06933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1000" b="0">
                    <a:solidFill>
                      <a:schemeClr val="bg1"/>
                    </a:solidFill>
                    <a:latin typeface="+mn-lt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</c:v>
                </c:pt>
                <c:pt idx="1">
                  <c:v>0.4</c:v>
                </c:pt>
                <c:pt idx="2">
                  <c:v>0.8</c:v>
                </c:pt>
                <c:pt idx="3">
                  <c:v>0.60000000000000064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08-48CF-BBFE-3AA67C0693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0.5</c:v>
                </c:pt>
                <c:pt idx="1">
                  <c:v>0.60000000000000064</c:v>
                </c:pt>
                <c:pt idx="2">
                  <c:v>0.2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008-48CF-BBFE-3AA67C069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789952"/>
        <c:axId val="178320128"/>
      </c:barChart>
      <c:catAx>
        <c:axId val="1777899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8320128"/>
        <c:crosses val="autoZero"/>
        <c:auto val="1"/>
        <c:lblAlgn val="ctr"/>
        <c:lblOffset val="100"/>
        <c:tickMarkSkip val="1"/>
        <c:noMultiLvlLbl val="0"/>
      </c:catAx>
      <c:valAx>
        <c:axId val="17832012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17778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116C4-900A-4D04-BE75-3A6F3D6CD3E1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17C70-79D0-4298-8172-12B8DAD908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24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1pPr>
    <a:lvl2pPr marL="344729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2pPr>
    <a:lvl3pPr marL="689458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3pPr>
    <a:lvl4pPr marL="1034186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4pPr>
    <a:lvl5pPr marL="1378915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5pPr>
    <a:lvl6pPr marL="1723644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6pPr>
    <a:lvl7pPr marL="2068373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7pPr>
    <a:lvl8pPr marL="2413102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8pPr>
    <a:lvl9pPr marL="2757830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51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447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410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00701-20C0-445B-9A54-13787162E5A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686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00701-20C0-445B-9A54-13787162E5A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139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2E3A-7624-4EED-AB1C-551B58DCDEA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781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00701-20C0-445B-9A54-13787162E5A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993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240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160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188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4141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88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5450" y="685800"/>
            <a:ext cx="60071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pPr/>
              <a:t>14</a:t>
            </a:fld>
            <a:endParaRPr lang="en-US" sz="12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359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00701-20C0-445B-9A54-13787162E5A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30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984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00701-20C0-445B-9A54-13787162E5A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531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00701-20C0-445B-9A54-13787162E5A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404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14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607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000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915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124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04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87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43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47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16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271FB45B-6D9F-489E-A4BB-B4D3CF715BAA}"/>
              </a:ext>
            </a:extLst>
          </p:cNvPr>
          <p:cNvSpPr txBox="1"/>
          <p:nvPr userDrawn="1"/>
        </p:nvSpPr>
        <p:spPr>
          <a:xfrm>
            <a:off x="112957" y="145899"/>
            <a:ext cx="2565847" cy="319375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dist" defTabSz="724480">
              <a:defRPr/>
            </a:pPr>
            <a:r>
              <a:rPr lang="zh-CN" altLang="en-US" sz="1600" b="0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sz="1600" b="0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066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21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6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5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88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3BE9E-1E91-482A-A24E-847FCA091B94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55729-5FAF-4DCD-AAD9-BFE9FD55E9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943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3" Type="http://schemas.openxmlformats.org/officeDocument/2006/relationships/tags" Target="../tags/tag5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9B3488-61CA-4B22-89E1-AA6436D279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8"/>
          <a:stretch/>
        </p:blipFill>
        <p:spPr>
          <a:xfrm>
            <a:off x="0" y="0"/>
            <a:ext cx="9151144" cy="4656841"/>
          </a:xfrm>
          <a:prstGeom prst="rect">
            <a:avLst/>
          </a:prstGeom>
        </p:spPr>
      </p:pic>
      <p:sp>
        <p:nvSpPr>
          <p:cNvPr id="15" name="流程图: 延期 14">
            <a:extLst>
              <a:ext uri="{FF2B5EF4-FFF2-40B4-BE49-F238E27FC236}">
                <a16:creationId xmlns:a16="http://schemas.microsoft.com/office/drawing/2014/main" id="{4AD3CC5D-13D9-4F61-A515-243747EF7554}"/>
              </a:ext>
            </a:extLst>
          </p:cNvPr>
          <p:cNvSpPr/>
          <p:nvPr/>
        </p:nvSpPr>
        <p:spPr>
          <a:xfrm rot="16200000">
            <a:off x="3053709" y="-758041"/>
            <a:ext cx="3055435" cy="8880054"/>
          </a:xfrm>
          <a:prstGeom prst="flowChartDelay">
            <a:avLst/>
          </a:prstGeom>
          <a:solidFill>
            <a:schemeClr val="accent2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延期 1">
            <a:extLst>
              <a:ext uri="{FF2B5EF4-FFF2-40B4-BE49-F238E27FC236}">
                <a16:creationId xmlns:a16="http://schemas.microsoft.com/office/drawing/2014/main" id="{E717F192-4CBA-4B61-BBA5-BECD3D0EDDDF}"/>
              </a:ext>
            </a:extLst>
          </p:cNvPr>
          <p:cNvSpPr/>
          <p:nvPr/>
        </p:nvSpPr>
        <p:spPr>
          <a:xfrm rot="16200000">
            <a:off x="3220911" y="-713385"/>
            <a:ext cx="2702177" cy="914400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3D8AF3-EEFA-4935-978A-453EF008F4C7}"/>
              </a:ext>
            </a:extLst>
          </p:cNvPr>
          <p:cNvSpPr txBox="1"/>
          <p:nvPr/>
        </p:nvSpPr>
        <p:spPr>
          <a:xfrm>
            <a:off x="1834420" y="3570053"/>
            <a:ext cx="526366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zh-CN" altLang="en-US" sz="36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家居室内装潢</a:t>
            </a:r>
            <a:r>
              <a:rPr lang="en-US" altLang="zh-CN" sz="36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PPT</a:t>
            </a:r>
            <a:endParaRPr lang="zh-CN" altLang="en-US" sz="3600" spc="3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综艺体简" panose="0201060900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AE823B0-8AC7-4B43-8E57-093548F11106}"/>
              </a:ext>
            </a:extLst>
          </p:cNvPr>
          <p:cNvSpPr txBox="1"/>
          <p:nvPr/>
        </p:nvSpPr>
        <p:spPr>
          <a:xfrm>
            <a:off x="1814400" y="4310810"/>
            <a:ext cx="55340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</a:rPr>
              <a:t>This power point is made by mike.everything in this template is all original. This power point is made by mike.everything in this template is all original. 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22265C2-C2DD-408C-AC95-3DEE8B2D83BC}"/>
              </a:ext>
            </a:extLst>
          </p:cNvPr>
          <p:cNvCxnSpPr>
            <a:cxnSpLocks/>
          </p:cNvCxnSpPr>
          <p:nvPr/>
        </p:nvCxnSpPr>
        <p:spPr>
          <a:xfrm>
            <a:off x="1866390" y="4254649"/>
            <a:ext cx="502361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日本群星 - 千尋之歌">
            <a:hlinkClick r:id="" action="ppaction://media"/>
            <a:extLst>
              <a:ext uri="{FF2B5EF4-FFF2-40B4-BE49-F238E27FC236}">
                <a16:creationId xmlns:a16="http://schemas.microsoft.com/office/drawing/2014/main" id="{D87358A8-A551-469C-A7A1-71CA821E8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43291" y="1217030"/>
            <a:ext cx="609600" cy="609600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07CDDA0-7948-47B7-BDFD-E4939741A13E}"/>
              </a:ext>
            </a:extLst>
          </p:cNvPr>
          <p:cNvSpPr/>
          <p:nvPr/>
        </p:nvSpPr>
        <p:spPr>
          <a:xfrm>
            <a:off x="1954781" y="2978911"/>
            <a:ext cx="1512168" cy="4597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文本框 5">
            <a:extLst>
              <a:ext uri="{FF2B5EF4-FFF2-40B4-BE49-F238E27FC236}">
                <a16:creationId xmlns:a16="http://schemas.microsoft.com/office/drawing/2014/main" id="{CB1C6BF9-D989-4B0E-BE57-EBA3B11E4F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098797" y="2890852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spc="60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2018</a:t>
            </a:r>
            <a:endParaRPr lang="zh-CN" altLang="en-US" sz="3200" spc="600" dirty="0">
              <a:ln w="12700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C7B9D1-F38D-46A0-9B6C-C80249E1ACBC}"/>
              </a:ext>
            </a:extLst>
          </p:cNvPr>
          <p:cNvSpPr txBox="1"/>
          <p:nvPr/>
        </p:nvSpPr>
        <p:spPr>
          <a:xfrm>
            <a:off x="6015736" y="4533730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>
              <a:defRPr/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/>
                <a:ea typeface="微软雅黑"/>
                <a:cs typeface="经典综艺体简" panose="02010609000101010101" pitchFamily="49" charset="-122"/>
              </a:rPr>
              <a:t>汇报人：千图网</a:t>
            </a:r>
          </a:p>
        </p:txBody>
      </p:sp>
    </p:spTree>
    <p:extLst>
      <p:ext uri="{BB962C8B-B14F-4D97-AF65-F5344CB8AC3E}">
        <p14:creationId xmlns:p14="http://schemas.microsoft.com/office/powerpoint/2010/main" val="23628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10" grpId="0"/>
      <p:bldP spid="13" grpId="0" animBg="1"/>
      <p:bldP spid="1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3EAB5AF9-9067-4D48-843F-A6C20934F8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r="64460"/>
          <a:stretch/>
        </p:blipFill>
        <p:spPr>
          <a:xfrm>
            <a:off x="0" y="0"/>
            <a:ext cx="3731169" cy="5219700"/>
          </a:xfrm>
          <a:prstGeom prst="rect">
            <a:avLst/>
          </a:prstGeom>
        </p:spPr>
      </p:pic>
      <p:sp>
        <p:nvSpPr>
          <p:cNvPr id="17" name="TextBox 8">
            <a:extLst>
              <a:ext uri="{FF2B5EF4-FFF2-40B4-BE49-F238E27FC236}">
                <a16:creationId xmlns:a16="http://schemas.microsoft.com/office/drawing/2014/main" id="{FBE2DD1F-1822-4EEB-BEB9-A1FB2D60DD31}"/>
              </a:ext>
            </a:extLst>
          </p:cNvPr>
          <p:cNvSpPr txBox="1"/>
          <p:nvPr/>
        </p:nvSpPr>
        <p:spPr>
          <a:xfrm>
            <a:off x="3492321" y="2309341"/>
            <a:ext cx="2487133" cy="504041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28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r>
              <a:rPr lang="zh-CN" altLang="en-US" sz="1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sz="14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41">
            <a:extLst>
              <a:ext uri="{FF2B5EF4-FFF2-40B4-BE49-F238E27FC236}">
                <a16:creationId xmlns:a16="http://schemas.microsoft.com/office/drawing/2014/main" id="{123A8914-E217-4B9C-80AC-39DA7A8F1DA9}"/>
              </a:ext>
            </a:extLst>
          </p:cNvPr>
          <p:cNvSpPr txBox="1"/>
          <p:nvPr/>
        </p:nvSpPr>
        <p:spPr>
          <a:xfrm>
            <a:off x="5709491" y="2290266"/>
            <a:ext cx="2487133" cy="504041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28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r>
              <a:rPr lang="zh-CN" altLang="en-US" sz="1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altLang="zh-CN" sz="14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46">
            <a:extLst>
              <a:ext uri="{FF2B5EF4-FFF2-40B4-BE49-F238E27FC236}">
                <a16:creationId xmlns:a16="http://schemas.microsoft.com/office/drawing/2014/main" id="{A46C3428-635B-46CC-98DB-CAD36F1027CB}"/>
              </a:ext>
            </a:extLst>
          </p:cNvPr>
          <p:cNvSpPr txBox="1"/>
          <p:nvPr/>
        </p:nvSpPr>
        <p:spPr>
          <a:xfrm>
            <a:off x="3530958" y="3336129"/>
            <a:ext cx="2487133" cy="504041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28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r>
              <a:rPr lang="zh-CN" altLang="en-US" sz="1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altLang="zh-CN" sz="14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51">
            <a:extLst>
              <a:ext uri="{FF2B5EF4-FFF2-40B4-BE49-F238E27FC236}">
                <a16:creationId xmlns:a16="http://schemas.microsoft.com/office/drawing/2014/main" id="{326D64B0-0053-496A-A784-22E5EC00234A}"/>
              </a:ext>
            </a:extLst>
          </p:cNvPr>
          <p:cNvSpPr txBox="1"/>
          <p:nvPr/>
        </p:nvSpPr>
        <p:spPr>
          <a:xfrm>
            <a:off x="5667600" y="3332617"/>
            <a:ext cx="2487133" cy="504041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28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r>
              <a:rPr lang="zh-CN" altLang="en-US" sz="1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altLang="zh-CN" sz="14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CA15F2C-8A3F-460D-9F63-0DD61DC75EBC}"/>
              </a:ext>
            </a:extLst>
          </p:cNvPr>
          <p:cNvSpPr/>
          <p:nvPr/>
        </p:nvSpPr>
        <p:spPr>
          <a:xfrm>
            <a:off x="3731169" y="1316833"/>
            <a:ext cx="2933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微软雅黑" panose="020B0503020204020204" pitchFamily="34" charset="-122"/>
              </a:rPr>
              <a:t>C o n t e n t s/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微软雅黑" panose="020B0503020204020204" pitchFamily="34" charset="-122"/>
              </a:rPr>
              <a:t>目录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1786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EC13726-B8EE-45D1-80A1-F794BBA313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8"/>
          <a:stretch/>
        </p:blipFill>
        <p:spPr>
          <a:xfrm>
            <a:off x="-1593258" y="1757072"/>
            <a:ext cx="7528544" cy="3831131"/>
          </a:xfrm>
          <a:prstGeom prst="teardrop">
            <a:avLst>
              <a:gd name="adj" fmla="val 45601"/>
            </a:avLst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25F534B8-FC3A-4C59-84A4-89F374454F15}"/>
              </a:ext>
            </a:extLst>
          </p:cNvPr>
          <p:cNvSpPr txBox="1"/>
          <p:nvPr/>
        </p:nvSpPr>
        <p:spPr>
          <a:xfrm>
            <a:off x="4252174" y="1304997"/>
            <a:ext cx="3835758" cy="90415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5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r>
              <a:rPr lang="zh-CN" altLang="en-US" sz="32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sz="32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47F0778-C3D1-4EC6-AC14-617EF131837B}"/>
              </a:ext>
            </a:extLst>
          </p:cNvPr>
          <p:cNvSpPr txBox="1"/>
          <p:nvPr/>
        </p:nvSpPr>
        <p:spPr>
          <a:xfrm>
            <a:off x="4159960" y="2281155"/>
            <a:ext cx="4556826" cy="4187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tx1">
                  <a:lumMod val="65000"/>
                  <a:lumOff val="3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4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6B2B0D9A-071D-435B-A82B-F423642B3E51}"/>
              </a:ext>
            </a:extLst>
          </p:cNvPr>
          <p:cNvGrpSpPr/>
          <p:nvPr/>
        </p:nvGrpSpPr>
        <p:grpSpPr>
          <a:xfrm>
            <a:off x="1258989" y="1436495"/>
            <a:ext cx="6282896" cy="1511080"/>
            <a:chOff x="441995" y="1584262"/>
            <a:chExt cx="8026677" cy="193047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98C4F33-2C4A-43C6-83F4-D0D3586D6D42}"/>
                </a:ext>
              </a:extLst>
            </p:cNvPr>
            <p:cNvGrpSpPr/>
            <p:nvPr/>
          </p:nvGrpSpPr>
          <p:grpSpPr>
            <a:xfrm>
              <a:off x="1956205" y="2329838"/>
              <a:ext cx="312405" cy="234304"/>
              <a:chOff x="3268532" y="3133263"/>
              <a:chExt cx="425556" cy="319168"/>
            </a:xfrm>
          </p:grpSpPr>
          <p:sp>
            <p:nvSpPr>
              <p:cNvPr id="42" name="i$liḋe-任意多边形: 形状 41">
                <a:extLst>
                  <a:ext uri="{FF2B5EF4-FFF2-40B4-BE49-F238E27FC236}">
                    <a16:creationId xmlns:a16="http://schemas.microsoft.com/office/drawing/2014/main" id="{C767AB84-841A-4D25-9ECF-C2C8444E6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946" y="3133263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3" name="i$liḋe-任意多边形: 形状 42">
                <a:extLst>
                  <a:ext uri="{FF2B5EF4-FFF2-40B4-BE49-F238E27FC236}">
                    <a16:creationId xmlns:a16="http://schemas.microsoft.com/office/drawing/2014/main" id="{BE602C7D-52E9-4119-9F88-7DCFFBD24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8532" y="3133263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2 w 51"/>
                  <a:gd name="T3" fmla="*/ 78 h 81"/>
                  <a:gd name="T4" fmla="*/ 2 w 51"/>
                  <a:gd name="T5" fmla="*/ 68 h 81"/>
                  <a:gd name="T6" fmla="*/ 30 w 51"/>
                  <a:gd name="T7" fmla="*/ 41 h 81"/>
                  <a:gd name="T8" fmla="*/ 2 w 51"/>
                  <a:gd name="T9" fmla="*/ 14 h 81"/>
                  <a:gd name="T10" fmla="*/ 2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2" y="78"/>
                    </a:cubicBezTo>
                    <a:cubicBezTo>
                      <a:pt x="0" y="76"/>
                      <a:pt x="0" y="71"/>
                      <a:pt x="2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1"/>
                      <a:pt x="0" y="6"/>
                      <a:pt x="2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5111537-81F5-4CD2-9A16-CBE81B3A82C6}"/>
                </a:ext>
              </a:extLst>
            </p:cNvPr>
            <p:cNvGrpSpPr/>
            <p:nvPr/>
          </p:nvGrpSpPr>
          <p:grpSpPr>
            <a:xfrm>
              <a:off x="4299742" y="2329838"/>
              <a:ext cx="312405" cy="234304"/>
              <a:chOff x="5918287" y="3133263"/>
              <a:chExt cx="425557" cy="319168"/>
            </a:xfrm>
          </p:grpSpPr>
          <p:sp>
            <p:nvSpPr>
              <p:cNvPr id="40" name="i$liḋe-任意多边形: 形状 39">
                <a:extLst>
                  <a:ext uri="{FF2B5EF4-FFF2-40B4-BE49-F238E27FC236}">
                    <a16:creationId xmlns:a16="http://schemas.microsoft.com/office/drawing/2014/main" id="{D485F3ED-A10A-4044-A877-A7A8D75E2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2702" y="3133263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4 w 51"/>
                  <a:gd name="T13" fmla="*/ 3 h 81"/>
                  <a:gd name="T14" fmla="*/ 51 w 51"/>
                  <a:gd name="T15" fmla="*/ 41 h 81"/>
                  <a:gd name="T16" fmla="*/ 14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7" y="81"/>
                      <a:pt x="5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1" y="0"/>
                      <a:pt x="14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1" name="i$liḋe-任意多边形: 形状 40">
                <a:extLst>
                  <a:ext uri="{FF2B5EF4-FFF2-40B4-BE49-F238E27FC236}">
                    <a16:creationId xmlns:a16="http://schemas.microsoft.com/office/drawing/2014/main" id="{73C79C3E-A535-4D57-9F64-7480157F6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8287" y="3133263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4 w 51"/>
                  <a:gd name="T13" fmla="*/ 3 h 81"/>
                  <a:gd name="T14" fmla="*/ 51 w 51"/>
                  <a:gd name="T15" fmla="*/ 41 h 81"/>
                  <a:gd name="T16" fmla="*/ 14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5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1" y="0"/>
                      <a:pt x="14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5F6BBABA-E49F-4033-853E-71DE031FE7C8}"/>
                </a:ext>
              </a:extLst>
            </p:cNvPr>
            <p:cNvGrpSpPr/>
            <p:nvPr/>
          </p:nvGrpSpPr>
          <p:grpSpPr>
            <a:xfrm>
              <a:off x="6643279" y="2329838"/>
              <a:ext cx="311184" cy="234304"/>
              <a:chOff x="8573030" y="3133263"/>
              <a:chExt cx="423894" cy="319168"/>
            </a:xfrm>
          </p:grpSpPr>
          <p:sp>
            <p:nvSpPr>
              <p:cNvPr id="38" name="i$liḋe-任意多边形: 形状 37">
                <a:extLst>
                  <a:ext uri="{FF2B5EF4-FFF2-40B4-BE49-F238E27FC236}">
                    <a16:creationId xmlns:a16="http://schemas.microsoft.com/office/drawing/2014/main" id="{A5479C7A-D6F9-4C40-90C3-6A34C0A80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5782" y="3133263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9" name="i$liḋe-任意多边形: 形状 38">
                <a:extLst>
                  <a:ext uri="{FF2B5EF4-FFF2-40B4-BE49-F238E27FC236}">
                    <a16:creationId xmlns:a16="http://schemas.microsoft.com/office/drawing/2014/main" id="{E863489F-85F7-4701-BA2F-F8DD3178A0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3030" y="3133263"/>
                <a:ext cx="199480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FAE65D2-08B3-4B2B-8297-1B902D86FB0A}"/>
                </a:ext>
              </a:extLst>
            </p:cNvPr>
            <p:cNvGrpSpPr/>
            <p:nvPr/>
          </p:nvGrpSpPr>
          <p:grpSpPr>
            <a:xfrm>
              <a:off x="441995" y="1584262"/>
              <a:ext cx="998230" cy="1930472"/>
              <a:chOff x="1240488" y="1730256"/>
              <a:chExt cx="1760409" cy="3404454"/>
            </a:xfrm>
          </p:grpSpPr>
          <p:sp>
            <p:nvSpPr>
              <p:cNvPr id="35" name="i$liḋe-任意多边形: 形状 32">
                <a:extLst>
                  <a:ext uri="{FF2B5EF4-FFF2-40B4-BE49-F238E27FC236}">
                    <a16:creationId xmlns:a16="http://schemas.microsoft.com/office/drawing/2014/main" id="{CDEB9BAF-6D51-45E4-AB15-857707C5D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225" y="4672582"/>
                <a:ext cx="282596" cy="462128"/>
              </a:xfrm>
              <a:custGeom>
                <a:avLst/>
                <a:gdLst>
                  <a:gd name="T0" fmla="*/ 52 w 72"/>
                  <a:gd name="T1" fmla="*/ 0 h 117"/>
                  <a:gd name="T2" fmla="*/ 52 w 72"/>
                  <a:gd name="T3" fmla="*/ 71 h 117"/>
                  <a:gd name="T4" fmla="*/ 69 w 72"/>
                  <a:gd name="T5" fmla="*/ 71 h 117"/>
                  <a:gd name="T6" fmla="*/ 72 w 72"/>
                  <a:gd name="T7" fmla="*/ 73 h 117"/>
                  <a:gd name="T8" fmla="*/ 71 w 72"/>
                  <a:gd name="T9" fmla="*/ 77 h 117"/>
                  <a:gd name="T10" fmla="*/ 36 w 72"/>
                  <a:gd name="T11" fmla="*/ 117 h 117"/>
                  <a:gd name="T12" fmla="*/ 1 w 72"/>
                  <a:gd name="T13" fmla="*/ 77 h 117"/>
                  <a:gd name="T14" fmla="*/ 0 w 72"/>
                  <a:gd name="T15" fmla="*/ 73 h 117"/>
                  <a:gd name="T16" fmla="*/ 3 w 72"/>
                  <a:gd name="T17" fmla="*/ 71 h 117"/>
                  <a:gd name="T18" fmla="*/ 20 w 72"/>
                  <a:gd name="T19" fmla="*/ 71 h 117"/>
                  <a:gd name="T20" fmla="*/ 20 w 72"/>
                  <a:gd name="T21" fmla="*/ 0 h 117"/>
                  <a:gd name="T22" fmla="*/ 52 w 72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7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7"/>
                      <a:pt x="36" y="117"/>
                      <a:pt x="36" y="117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2" y="0"/>
                      <a:pt x="52" y="0"/>
                      <a:pt x="52" y="0"/>
                    </a:cubicBezTo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6" name="i$liḋe-任意多边形: 形状 34">
                <a:extLst>
                  <a:ext uri="{FF2B5EF4-FFF2-40B4-BE49-F238E27FC236}">
                    <a16:creationId xmlns:a16="http://schemas.microsoft.com/office/drawing/2014/main" id="{F7B497EF-F9DD-4A88-8910-694EB1637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0488" y="1730256"/>
                <a:ext cx="1760409" cy="3120195"/>
              </a:xfrm>
              <a:custGeom>
                <a:avLst/>
                <a:gdLst>
                  <a:gd name="T0" fmla="*/ 448 w 448"/>
                  <a:gd name="T1" fmla="*/ 224 h 792"/>
                  <a:gd name="T2" fmla="*/ 448 w 448"/>
                  <a:gd name="T3" fmla="*/ 570 h 792"/>
                  <a:gd name="T4" fmla="*/ 252 w 448"/>
                  <a:gd name="T5" fmla="*/ 792 h 792"/>
                  <a:gd name="T6" fmla="*/ 252 w 448"/>
                  <a:gd name="T7" fmla="*/ 777 h 792"/>
                  <a:gd name="T8" fmla="*/ 224 w 448"/>
                  <a:gd name="T9" fmla="*/ 749 h 792"/>
                  <a:gd name="T10" fmla="*/ 196 w 448"/>
                  <a:gd name="T11" fmla="*/ 777 h 792"/>
                  <a:gd name="T12" fmla="*/ 196 w 448"/>
                  <a:gd name="T13" fmla="*/ 792 h 792"/>
                  <a:gd name="T14" fmla="*/ 0 w 448"/>
                  <a:gd name="T15" fmla="*/ 570 h 792"/>
                  <a:gd name="T16" fmla="*/ 0 w 448"/>
                  <a:gd name="T17" fmla="*/ 224 h 792"/>
                  <a:gd name="T18" fmla="*/ 224 w 448"/>
                  <a:gd name="T19" fmla="*/ 0 h 792"/>
                  <a:gd name="T20" fmla="*/ 448 w 448"/>
                  <a:gd name="T21" fmla="*/ 224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8" h="792">
                    <a:moveTo>
                      <a:pt x="448" y="224"/>
                    </a:moveTo>
                    <a:cubicBezTo>
                      <a:pt x="448" y="570"/>
                      <a:pt x="448" y="570"/>
                      <a:pt x="448" y="570"/>
                    </a:cubicBezTo>
                    <a:cubicBezTo>
                      <a:pt x="448" y="684"/>
                      <a:pt x="362" y="778"/>
                      <a:pt x="252" y="792"/>
                    </a:cubicBezTo>
                    <a:cubicBezTo>
                      <a:pt x="252" y="777"/>
                      <a:pt x="252" y="777"/>
                      <a:pt x="252" y="777"/>
                    </a:cubicBezTo>
                    <a:cubicBezTo>
                      <a:pt x="252" y="761"/>
                      <a:pt x="239" y="749"/>
                      <a:pt x="224" y="749"/>
                    </a:cubicBezTo>
                    <a:cubicBezTo>
                      <a:pt x="209" y="749"/>
                      <a:pt x="196" y="761"/>
                      <a:pt x="196" y="777"/>
                    </a:cubicBezTo>
                    <a:cubicBezTo>
                      <a:pt x="196" y="792"/>
                      <a:pt x="196" y="792"/>
                      <a:pt x="196" y="792"/>
                    </a:cubicBezTo>
                    <a:cubicBezTo>
                      <a:pt x="86" y="778"/>
                      <a:pt x="0" y="684"/>
                      <a:pt x="0" y="570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00"/>
                      <a:pt x="100" y="0"/>
                      <a:pt x="224" y="0"/>
                    </a:cubicBezTo>
                    <a:cubicBezTo>
                      <a:pt x="348" y="0"/>
                      <a:pt x="448" y="100"/>
                      <a:pt x="448" y="2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i$liḋe-Oval 49">
                <a:extLst>
                  <a:ext uri="{FF2B5EF4-FFF2-40B4-BE49-F238E27FC236}">
                    <a16:creationId xmlns:a16="http://schemas.microsoft.com/office/drawing/2014/main" id="{D40A05C1-F0CF-4037-915B-31A9E26EA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3474" y="1863242"/>
                <a:ext cx="1494436" cy="14977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/>
              <a:p>
                <a:pPr algn="ctr"/>
                <a:r>
                  <a:rPr lang="en-US" sz="6000" i="1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</a:rPr>
                  <a:t>A</a:t>
                </a: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D53C3CF-1611-456A-AF9A-55ABA7F7D343}"/>
                </a:ext>
              </a:extLst>
            </p:cNvPr>
            <p:cNvGrpSpPr/>
            <p:nvPr/>
          </p:nvGrpSpPr>
          <p:grpSpPr>
            <a:xfrm>
              <a:off x="2784590" y="1584262"/>
              <a:ext cx="999172" cy="1930472"/>
              <a:chOff x="3893568" y="1730256"/>
              <a:chExt cx="1762071" cy="3404454"/>
            </a:xfrm>
          </p:grpSpPr>
          <p:sp>
            <p:nvSpPr>
              <p:cNvPr id="30" name="i$liḋe-任意多边形: 形状 25">
                <a:extLst>
                  <a:ext uri="{FF2B5EF4-FFF2-40B4-BE49-F238E27FC236}">
                    <a16:creationId xmlns:a16="http://schemas.microsoft.com/office/drawing/2014/main" id="{E9CB48AE-D564-413C-BA7E-F20DCA0A4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981" y="4672582"/>
                <a:ext cx="285921" cy="462128"/>
              </a:xfrm>
              <a:custGeom>
                <a:avLst/>
                <a:gdLst>
                  <a:gd name="T0" fmla="*/ 53 w 73"/>
                  <a:gd name="T1" fmla="*/ 0 h 117"/>
                  <a:gd name="T2" fmla="*/ 53 w 73"/>
                  <a:gd name="T3" fmla="*/ 71 h 117"/>
                  <a:gd name="T4" fmla="*/ 69 w 73"/>
                  <a:gd name="T5" fmla="*/ 71 h 117"/>
                  <a:gd name="T6" fmla="*/ 73 w 73"/>
                  <a:gd name="T7" fmla="*/ 73 h 117"/>
                  <a:gd name="T8" fmla="*/ 72 w 73"/>
                  <a:gd name="T9" fmla="*/ 77 h 117"/>
                  <a:gd name="T10" fmla="*/ 37 w 73"/>
                  <a:gd name="T11" fmla="*/ 117 h 117"/>
                  <a:gd name="T12" fmla="*/ 1 w 73"/>
                  <a:gd name="T13" fmla="*/ 77 h 117"/>
                  <a:gd name="T14" fmla="*/ 1 w 73"/>
                  <a:gd name="T15" fmla="*/ 73 h 117"/>
                  <a:gd name="T16" fmla="*/ 4 w 73"/>
                  <a:gd name="T17" fmla="*/ 71 h 117"/>
                  <a:gd name="T18" fmla="*/ 20 w 73"/>
                  <a:gd name="T19" fmla="*/ 71 h 117"/>
                  <a:gd name="T20" fmla="*/ 20 w 73"/>
                  <a:gd name="T21" fmla="*/ 0 h 117"/>
                  <a:gd name="T22" fmla="*/ 53 w 73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7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1" y="71"/>
                      <a:pt x="72" y="72"/>
                      <a:pt x="73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7" y="117"/>
                      <a:pt x="37" y="117"/>
                      <a:pt x="37" y="117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1" y="73"/>
                    </a:cubicBezTo>
                    <a:cubicBezTo>
                      <a:pt x="1" y="72"/>
                      <a:pt x="3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3" y="0"/>
                      <a:pt x="53" y="0"/>
                      <a:pt x="53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i$liḋe-任意多边形: 形状 26">
                <a:extLst>
                  <a:ext uri="{FF2B5EF4-FFF2-40B4-BE49-F238E27FC236}">
                    <a16:creationId xmlns:a16="http://schemas.microsoft.com/office/drawing/2014/main" id="{F8AAF14C-35C4-4A82-816B-43D6DEFA1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8110" y="4672582"/>
                <a:ext cx="129662" cy="99740"/>
              </a:xfrm>
              <a:custGeom>
                <a:avLst/>
                <a:gdLst>
                  <a:gd name="T0" fmla="*/ 78 w 78"/>
                  <a:gd name="T1" fmla="*/ 0 h 60"/>
                  <a:gd name="T2" fmla="*/ 0 w 78"/>
                  <a:gd name="T3" fmla="*/ 0 h 60"/>
                  <a:gd name="T4" fmla="*/ 0 w 78"/>
                  <a:gd name="T5" fmla="*/ 0 h 60"/>
                  <a:gd name="T6" fmla="*/ 78 w 78"/>
                  <a:gd name="T7" fmla="*/ 0 h 60"/>
                  <a:gd name="T8" fmla="*/ 78 w 78"/>
                  <a:gd name="T9" fmla="*/ 60 h 60"/>
                  <a:gd name="T10" fmla="*/ 78 w 78"/>
                  <a:gd name="T11" fmla="*/ 60 h 60"/>
                  <a:gd name="T12" fmla="*/ 78 w 78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60">
                    <a:moveTo>
                      <a:pt x="7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D3D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i$liḋe-任意多边形: 形状 27">
                <a:extLst>
                  <a:ext uri="{FF2B5EF4-FFF2-40B4-BE49-F238E27FC236}">
                    <a16:creationId xmlns:a16="http://schemas.microsoft.com/office/drawing/2014/main" id="{BA9EEE0B-8D5A-4E77-98BC-9BA8660CC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8110" y="4672582"/>
                <a:ext cx="129662" cy="99740"/>
              </a:xfrm>
              <a:custGeom>
                <a:avLst/>
                <a:gdLst>
                  <a:gd name="T0" fmla="*/ 78 w 78"/>
                  <a:gd name="T1" fmla="*/ 0 h 60"/>
                  <a:gd name="T2" fmla="*/ 0 w 78"/>
                  <a:gd name="T3" fmla="*/ 0 h 60"/>
                  <a:gd name="T4" fmla="*/ 0 w 78"/>
                  <a:gd name="T5" fmla="*/ 0 h 60"/>
                  <a:gd name="T6" fmla="*/ 78 w 78"/>
                  <a:gd name="T7" fmla="*/ 0 h 60"/>
                  <a:gd name="T8" fmla="*/ 78 w 78"/>
                  <a:gd name="T9" fmla="*/ 60 h 60"/>
                  <a:gd name="T10" fmla="*/ 78 w 78"/>
                  <a:gd name="T11" fmla="*/ 60 h 60"/>
                  <a:gd name="T12" fmla="*/ 78 w 78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60">
                    <a:moveTo>
                      <a:pt x="7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7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i$liḋe-任意多边形: 形状 29">
                <a:extLst>
                  <a:ext uri="{FF2B5EF4-FFF2-40B4-BE49-F238E27FC236}">
                    <a16:creationId xmlns:a16="http://schemas.microsoft.com/office/drawing/2014/main" id="{D7CC8F69-3D39-4407-BF32-95186D8E9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3568" y="1730256"/>
                <a:ext cx="1762071" cy="3120195"/>
              </a:xfrm>
              <a:custGeom>
                <a:avLst/>
                <a:gdLst>
                  <a:gd name="T0" fmla="*/ 448 w 448"/>
                  <a:gd name="T1" fmla="*/ 224 h 792"/>
                  <a:gd name="T2" fmla="*/ 448 w 448"/>
                  <a:gd name="T3" fmla="*/ 570 h 792"/>
                  <a:gd name="T4" fmla="*/ 252 w 448"/>
                  <a:gd name="T5" fmla="*/ 792 h 792"/>
                  <a:gd name="T6" fmla="*/ 252 w 448"/>
                  <a:gd name="T7" fmla="*/ 777 h 792"/>
                  <a:gd name="T8" fmla="*/ 224 w 448"/>
                  <a:gd name="T9" fmla="*/ 749 h 792"/>
                  <a:gd name="T10" fmla="*/ 196 w 448"/>
                  <a:gd name="T11" fmla="*/ 777 h 792"/>
                  <a:gd name="T12" fmla="*/ 196 w 448"/>
                  <a:gd name="T13" fmla="*/ 792 h 792"/>
                  <a:gd name="T14" fmla="*/ 0 w 448"/>
                  <a:gd name="T15" fmla="*/ 570 h 792"/>
                  <a:gd name="T16" fmla="*/ 0 w 448"/>
                  <a:gd name="T17" fmla="*/ 224 h 792"/>
                  <a:gd name="T18" fmla="*/ 224 w 448"/>
                  <a:gd name="T19" fmla="*/ 0 h 792"/>
                  <a:gd name="T20" fmla="*/ 448 w 448"/>
                  <a:gd name="T21" fmla="*/ 224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8" h="792">
                    <a:moveTo>
                      <a:pt x="448" y="224"/>
                    </a:moveTo>
                    <a:cubicBezTo>
                      <a:pt x="448" y="570"/>
                      <a:pt x="448" y="570"/>
                      <a:pt x="448" y="570"/>
                    </a:cubicBezTo>
                    <a:cubicBezTo>
                      <a:pt x="448" y="684"/>
                      <a:pt x="362" y="778"/>
                      <a:pt x="252" y="792"/>
                    </a:cubicBezTo>
                    <a:cubicBezTo>
                      <a:pt x="252" y="777"/>
                      <a:pt x="252" y="777"/>
                      <a:pt x="252" y="777"/>
                    </a:cubicBezTo>
                    <a:cubicBezTo>
                      <a:pt x="252" y="761"/>
                      <a:pt x="239" y="749"/>
                      <a:pt x="224" y="749"/>
                    </a:cubicBezTo>
                    <a:cubicBezTo>
                      <a:pt x="208" y="749"/>
                      <a:pt x="196" y="761"/>
                      <a:pt x="196" y="777"/>
                    </a:cubicBezTo>
                    <a:cubicBezTo>
                      <a:pt x="196" y="792"/>
                      <a:pt x="196" y="792"/>
                      <a:pt x="196" y="792"/>
                    </a:cubicBezTo>
                    <a:cubicBezTo>
                      <a:pt x="85" y="778"/>
                      <a:pt x="0" y="684"/>
                      <a:pt x="0" y="570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00"/>
                      <a:pt x="100" y="0"/>
                      <a:pt x="224" y="0"/>
                    </a:cubicBezTo>
                    <a:cubicBezTo>
                      <a:pt x="347" y="0"/>
                      <a:pt x="448" y="100"/>
                      <a:pt x="448" y="2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i$liḋe-Oval 44">
                <a:extLst>
                  <a:ext uri="{FF2B5EF4-FFF2-40B4-BE49-F238E27FC236}">
                    <a16:creationId xmlns:a16="http://schemas.microsoft.com/office/drawing/2014/main" id="{CF2E45B7-6A8B-4112-A338-7B196EACD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8217" y="1863242"/>
                <a:ext cx="1492773" cy="14977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/>
              <a:p>
                <a:pPr algn="ctr"/>
                <a:r>
                  <a:rPr lang="en-US" sz="6000" i="1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</a:rPr>
                  <a:t>I</a:t>
                </a: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820AFDC-9620-4292-B125-94C2F1D553DC}"/>
                </a:ext>
              </a:extLst>
            </p:cNvPr>
            <p:cNvGrpSpPr/>
            <p:nvPr/>
          </p:nvGrpSpPr>
          <p:grpSpPr>
            <a:xfrm>
              <a:off x="5128127" y="1584262"/>
              <a:ext cx="999172" cy="1930472"/>
              <a:chOff x="6543324" y="1730256"/>
              <a:chExt cx="1762071" cy="3404454"/>
            </a:xfrm>
          </p:grpSpPr>
          <p:sp>
            <p:nvSpPr>
              <p:cNvPr id="25" name="i$liḋe-任意多边形: 形状 18">
                <a:extLst>
                  <a:ext uri="{FF2B5EF4-FFF2-40B4-BE49-F238E27FC236}">
                    <a16:creationId xmlns:a16="http://schemas.microsoft.com/office/drawing/2014/main" id="{DCDF3C8C-F8FF-419C-BA2C-C91E041CF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3061" y="4672582"/>
                <a:ext cx="285921" cy="462128"/>
              </a:xfrm>
              <a:custGeom>
                <a:avLst/>
                <a:gdLst>
                  <a:gd name="T0" fmla="*/ 53 w 73"/>
                  <a:gd name="T1" fmla="*/ 0 h 117"/>
                  <a:gd name="T2" fmla="*/ 53 w 73"/>
                  <a:gd name="T3" fmla="*/ 71 h 117"/>
                  <a:gd name="T4" fmla="*/ 69 w 73"/>
                  <a:gd name="T5" fmla="*/ 71 h 117"/>
                  <a:gd name="T6" fmla="*/ 72 w 73"/>
                  <a:gd name="T7" fmla="*/ 73 h 117"/>
                  <a:gd name="T8" fmla="*/ 72 w 73"/>
                  <a:gd name="T9" fmla="*/ 77 h 117"/>
                  <a:gd name="T10" fmla="*/ 36 w 73"/>
                  <a:gd name="T11" fmla="*/ 117 h 117"/>
                  <a:gd name="T12" fmla="*/ 1 w 73"/>
                  <a:gd name="T13" fmla="*/ 77 h 117"/>
                  <a:gd name="T14" fmla="*/ 0 w 73"/>
                  <a:gd name="T15" fmla="*/ 73 h 117"/>
                  <a:gd name="T16" fmla="*/ 4 w 73"/>
                  <a:gd name="T17" fmla="*/ 71 h 117"/>
                  <a:gd name="T18" fmla="*/ 20 w 73"/>
                  <a:gd name="T19" fmla="*/ 71 h 117"/>
                  <a:gd name="T20" fmla="*/ 20 w 73"/>
                  <a:gd name="T21" fmla="*/ 0 h 117"/>
                  <a:gd name="T22" fmla="*/ 53 w 73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7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2" y="72"/>
                      <a:pt x="72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6" y="117"/>
                      <a:pt x="36" y="117"/>
                      <a:pt x="36" y="117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3" y="0"/>
                      <a:pt x="53" y="0"/>
                      <a:pt x="53" y="0"/>
                    </a:cubicBezTo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i$liḋe-任意多边形: 形状 19">
                <a:extLst>
                  <a:ext uri="{FF2B5EF4-FFF2-40B4-BE49-F238E27FC236}">
                    <a16:creationId xmlns:a16="http://schemas.microsoft.com/office/drawing/2014/main" id="{27F85A05-E9CD-48BF-9211-5F107BE8D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191" y="4672582"/>
                <a:ext cx="129662" cy="99740"/>
              </a:xfrm>
              <a:custGeom>
                <a:avLst/>
                <a:gdLst>
                  <a:gd name="T0" fmla="*/ 78 w 78"/>
                  <a:gd name="T1" fmla="*/ 0 h 60"/>
                  <a:gd name="T2" fmla="*/ 0 w 78"/>
                  <a:gd name="T3" fmla="*/ 0 h 60"/>
                  <a:gd name="T4" fmla="*/ 0 w 78"/>
                  <a:gd name="T5" fmla="*/ 0 h 60"/>
                  <a:gd name="T6" fmla="*/ 78 w 78"/>
                  <a:gd name="T7" fmla="*/ 0 h 60"/>
                  <a:gd name="T8" fmla="*/ 78 w 78"/>
                  <a:gd name="T9" fmla="*/ 60 h 60"/>
                  <a:gd name="T10" fmla="*/ 78 w 78"/>
                  <a:gd name="T11" fmla="*/ 60 h 60"/>
                  <a:gd name="T12" fmla="*/ 78 w 78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60">
                    <a:moveTo>
                      <a:pt x="7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D3D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i$liḋe-任意多边形: 形状 20">
                <a:extLst>
                  <a:ext uri="{FF2B5EF4-FFF2-40B4-BE49-F238E27FC236}">
                    <a16:creationId xmlns:a16="http://schemas.microsoft.com/office/drawing/2014/main" id="{03F99260-7514-4649-B6EE-5B4BF654C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191" y="4672582"/>
                <a:ext cx="129662" cy="99740"/>
              </a:xfrm>
              <a:custGeom>
                <a:avLst/>
                <a:gdLst>
                  <a:gd name="T0" fmla="*/ 78 w 78"/>
                  <a:gd name="T1" fmla="*/ 0 h 60"/>
                  <a:gd name="T2" fmla="*/ 0 w 78"/>
                  <a:gd name="T3" fmla="*/ 0 h 60"/>
                  <a:gd name="T4" fmla="*/ 0 w 78"/>
                  <a:gd name="T5" fmla="*/ 0 h 60"/>
                  <a:gd name="T6" fmla="*/ 78 w 78"/>
                  <a:gd name="T7" fmla="*/ 0 h 60"/>
                  <a:gd name="T8" fmla="*/ 78 w 78"/>
                  <a:gd name="T9" fmla="*/ 60 h 60"/>
                  <a:gd name="T10" fmla="*/ 78 w 78"/>
                  <a:gd name="T11" fmla="*/ 60 h 60"/>
                  <a:gd name="T12" fmla="*/ 78 w 78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60">
                    <a:moveTo>
                      <a:pt x="7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8" y="0"/>
                    </a:lnTo>
                    <a:lnTo>
                      <a:pt x="78" y="60"/>
                    </a:lnTo>
                    <a:lnTo>
                      <a:pt x="78" y="60"/>
                    </a:lnTo>
                    <a:lnTo>
                      <a:pt x="7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i$liḋe-任意多边形: 形状 22">
                <a:extLst>
                  <a:ext uri="{FF2B5EF4-FFF2-40B4-BE49-F238E27FC236}">
                    <a16:creationId xmlns:a16="http://schemas.microsoft.com/office/drawing/2014/main" id="{704FBCB6-BB21-4B57-91A2-B0C749D43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3324" y="1730256"/>
                <a:ext cx="1762071" cy="3120195"/>
              </a:xfrm>
              <a:custGeom>
                <a:avLst/>
                <a:gdLst>
                  <a:gd name="T0" fmla="*/ 448 w 448"/>
                  <a:gd name="T1" fmla="*/ 224 h 792"/>
                  <a:gd name="T2" fmla="*/ 448 w 448"/>
                  <a:gd name="T3" fmla="*/ 570 h 792"/>
                  <a:gd name="T4" fmla="*/ 252 w 448"/>
                  <a:gd name="T5" fmla="*/ 792 h 792"/>
                  <a:gd name="T6" fmla="*/ 252 w 448"/>
                  <a:gd name="T7" fmla="*/ 777 h 792"/>
                  <a:gd name="T8" fmla="*/ 224 w 448"/>
                  <a:gd name="T9" fmla="*/ 749 h 792"/>
                  <a:gd name="T10" fmla="*/ 196 w 448"/>
                  <a:gd name="T11" fmla="*/ 777 h 792"/>
                  <a:gd name="T12" fmla="*/ 196 w 448"/>
                  <a:gd name="T13" fmla="*/ 792 h 792"/>
                  <a:gd name="T14" fmla="*/ 0 w 448"/>
                  <a:gd name="T15" fmla="*/ 570 h 792"/>
                  <a:gd name="T16" fmla="*/ 0 w 448"/>
                  <a:gd name="T17" fmla="*/ 224 h 792"/>
                  <a:gd name="T18" fmla="*/ 224 w 448"/>
                  <a:gd name="T19" fmla="*/ 0 h 792"/>
                  <a:gd name="T20" fmla="*/ 448 w 448"/>
                  <a:gd name="T21" fmla="*/ 224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8" h="792">
                    <a:moveTo>
                      <a:pt x="448" y="224"/>
                    </a:moveTo>
                    <a:cubicBezTo>
                      <a:pt x="448" y="570"/>
                      <a:pt x="448" y="570"/>
                      <a:pt x="448" y="570"/>
                    </a:cubicBezTo>
                    <a:cubicBezTo>
                      <a:pt x="448" y="684"/>
                      <a:pt x="363" y="778"/>
                      <a:pt x="252" y="792"/>
                    </a:cubicBezTo>
                    <a:cubicBezTo>
                      <a:pt x="252" y="777"/>
                      <a:pt x="252" y="777"/>
                      <a:pt x="252" y="777"/>
                    </a:cubicBezTo>
                    <a:cubicBezTo>
                      <a:pt x="252" y="761"/>
                      <a:pt x="240" y="749"/>
                      <a:pt x="224" y="749"/>
                    </a:cubicBezTo>
                    <a:cubicBezTo>
                      <a:pt x="209" y="749"/>
                      <a:pt x="196" y="761"/>
                      <a:pt x="196" y="777"/>
                    </a:cubicBezTo>
                    <a:cubicBezTo>
                      <a:pt x="196" y="792"/>
                      <a:pt x="196" y="792"/>
                      <a:pt x="196" y="792"/>
                    </a:cubicBezTo>
                    <a:cubicBezTo>
                      <a:pt x="86" y="778"/>
                      <a:pt x="0" y="684"/>
                      <a:pt x="0" y="570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00"/>
                      <a:pt x="101" y="0"/>
                      <a:pt x="224" y="0"/>
                    </a:cubicBezTo>
                    <a:cubicBezTo>
                      <a:pt x="348" y="0"/>
                      <a:pt x="448" y="100"/>
                      <a:pt x="448" y="2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i$liḋe-Oval 37">
                <a:extLst>
                  <a:ext uri="{FF2B5EF4-FFF2-40B4-BE49-F238E27FC236}">
                    <a16:creationId xmlns:a16="http://schemas.microsoft.com/office/drawing/2014/main" id="{4F6A7C3C-BCE0-4309-B49B-3E71378E2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7973" y="1863242"/>
                <a:ext cx="1492773" cy="14977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/>
              <a:p>
                <a:pPr algn="ctr"/>
                <a:r>
                  <a:rPr lang="en-US" sz="6000" i="1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</a:rPr>
                  <a:t>D</a:t>
                </a: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AFCBA36-7D82-404F-8B3D-2925180BAB67}"/>
                </a:ext>
              </a:extLst>
            </p:cNvPr>
            <p:cNvGrpSpPr/>
            <p:nvPr/>
          </p:nvGrpSpPr>
          <p:grpSpPr>
            <a:xfrm>
              <a:off x="7470442" y="1584262"/>
              <a:ext cx="998230" cy="1930472"/>
              <a:chOff x="9198066" y="1730256"/>
              <a:chExt cx="1760409" cy="3404454"/>
            </a:xfrm>
          </p:grpSpPr>
          <p:sp>
            <p:nvSpPr>
              <p:cNvPr id="20" name="i$liḋe-任意多边形: 形状 11">
                <a:extLst>
                  <a:ext uri="{FF2B5EF4-FFF2-40B4-BE49-F238E27FC236}">
                    <a16:creationId xmlns:a16="http://schemas.microsoft.com/office/drawing/2014/main" id="{8C881A32-250A-40C9-A2CB-CE4680FEF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6141" y="4672582"/>
                <a:ext cx="282596" cy="462128"/>
              </a:xfrm>
              <a:custGeom>
                <a:avLst/>
                <a:gdLst>
                  <a:gd name="T0" fmla="*/ 52 w 72"/>
                  <a:gd name="T1" fmla="*/ 0 h 117"/>
                  <a:gd name="T2" fmla="*/ 52 w 72"/>
                  <a:gd name="T3" fmla="*/ 71 h 117"/>
                  <a:gd name="T4" fmla="*/ 69 w 72"/>
                  <a:gd name="T5" fmla="*/ 71 h 117"/>
                  <a:gd name="T6" fmla="*/ 72 w 72"/>
                  <a:gd name="T7" fmla="*/ 73 h 117"/>
                  <a:gd name="T8" fmla="*/ 71 w 72"/>
                  <a:gd name="T9" fmla="*/ 77 h 117"/>
                  <a:gd name="T10" fmla="*/ 36 w 72"/>
                  <a:gd name="T11" fmla="*/ 117 h 117"/>
                  <a:gd name="T12" fmla="*/ 1 w 72"/>
                  <a:gd name="T13" fmla="*/ 77 h 117"/>
                  <a:gd name="T14" fmla="*/ 0 w 72"/>
                  <a:gd name="T15" fmla="*/ 73 h 117"/>
                  <a:gd name="T16" fmla="*/ 3 w 72"/>
                  <a:gd name="T17" fmla="*/ 71 h 117"/>
                  <a:gd name="T18" fmla="*/ 20 w 72"/>
                  <a:gd name="T19" fmla="*/ 71 h 117"/>
                  <a:gd name="T20" fmla="*/ 20 w 72"/>
                  <a:gd name="T21" fmla="*/ 0 h 117"/>
                  <a:gd name="T22" fmla="*/ 52 w 72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7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7"/>
                      <a:pt x="36" y="117"/>
                      <a:pt x="36" y="117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2" y="0"/>
                      <a:pt x="52" y="0"/>
                      <a:pt x="52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i$liḋe-任意多边形: 形状 12">
                <a:extLst>
                  <a:ext uri="{FF2B5EF4-FFF2-40B4-BE49-F238E27FC236}">
                    <a16:creationId xmlns:a16="http://schemas.microsoft.com/office/drawing/2014/main" id="{6FB3D0B8-C272-48A9-AB45-FA71F47DF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4271" y="4672582"/>
                <a:ext cx="126337" cy="99740"/>
              </a:xfrm>
              <a:custGeom>
                <a:avLst/>
                <a:gdLst>
                  <a:gd name="T0" fmla="*/ 76 w 76"/>
                  <a:gd name="T1" fmla="*/ 0 h 60"/>
                  <a:gd name="T2" fmla="*/ 0 w 76"/>
                  <a:gd name="T3" fmla="*/ 0 h 60"/>
                  <a:gd name="T4" fmla="*/ 0 w 76"/>
                  <a:gd name="T5" fmla="*/ 0 h 60"/>
                  <a:gd name="T6" fmla="*/ 76 w 76"/>
                  <a:gd name="T7" fmla="*/ 0 h 60"/>
                  <a:gd name="T8" fmla="*/ 76 w 76"/>
                  <a:gd name="T9" fmla="*/ 60 h 60"/>
                  <a:gd name="T10" fmla="*/ 76 w 76"/>
                  <a:gd name="T11" fmla="*/ 60 h 60"/>
                  <a:gd name="T12" fmla="*/ 76 w 7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0">
                    <a:moveTo>
                      <a:pt x="7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60"/>
                    </a:lnTo>
                    <a:lnTo>
                      <a:pt x="76" y="60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D3D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i$liḋe-任意多边形: 形状 13">
                <a:extLst>
                  <a:ext uri="{FF2B5EF4-FFF2-40B4-BE49-F238E27FC236}">
                    <a16:creationId xmlns:a16="http://schemas.microsoft.com/office/drawing/2014/main" id="{CF0E7541-7A8F-4A18-A37D-1D98E10B4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4271" y="4672582"/>
                <a:ext cx="126337" cy="99740"/>
              </a:xfrm>
              <a:custGeom>
                <a:avLst/>
                <a:gdLst>
                  <a:gd name="T0" fmla="*/ 76 w 76"/>
                  <a:gd name="T1" fmla="*/ 0 h 60"/>
                  <a:gd name="T2" fmla="*/ 0 w 76"/>
                  <a:gd name="T3" fmla="*/ 0 h 60"/>
                  <a:gd name="T4" fmla="*/ 0 w 76"/>
                  <a:gd name="T5" fmla="*/ 0 h 60"/>
                  <a:gd name="T6" fmla="*/ 76 w 76"/>
                  <a:gd name="T7" fmla="*/ 0 h 60"/>
                  <a:gd name="T8" fmla="*/ 76 w 76"/>
                  <a:gd name="T9" fmla="*/ 60 h 60"/>
                  <a:gd name="T10" fmla="*/ 76 w 76"/>
                  <a:gd name="T11" fmla="*/ 60 h 60"/>
                  <a:gd name="T12" fmla="*/ 76 w 7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0">
                    <a:moveTo>
                      <a:pt x="7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60"/>
                    </a:lnTo>
                    <a:lnTo>
                      <a:pt x="76" y="60"/>
                    </a:lnTo>
                    <a:lnTo>
                      <a:pt x="7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i="1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i$liḋe-任意多边形: 形状 15">
                <a:extLst>
                  <a:ext uri="{FF2B5EF4-FFF2-40B4-BE49-F238E27FC236}">
                    <a16:creationId xmlns:a16="http://schemas.microsoft.com/office/drawing/2014/main" id="{E4FD6722-F317-407A-9470-23CA246BE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8066" y="1730256"/>
                <a:ext cx="1760409" cy="3120195"/>
              </a:xfrm>
              <a:custGeom>
                <a:avLst/>
                <a:gdLst>
                  <a:gd name="T0" fmla="*/ 448 w 448"/>
                  <a:gd name="T1" fmla="*/ 224 h 792"/>
                  <a:gd name="T2" fmla="*/ 448 w 448"/>
                  <a:gd name="T3" fmla="*/ 570 h 792"/>
                  <a:gd name="T4" fmla="*/ 252 w 448"/>
                  <a:gd name="T5" fmla="*/ 792 h 792"/>
                  <a:gd name="T6" fmla="*/ 252 w 448"/>
                  <a:gd name="T7" fmla="*/ 777 h 792"/>
                  <a:gd name="T8" fmla="*/ 224 w 448"/>
                  <a:gd name="T9" fmla="*/ 749 h 792"/>
                  <a:gd name="T10" fmla="*/ 196 w 448"/>
                  <a:gd name="T11" fmla="*/ 777 h 792"/>
                  <a:gd name="T12" fmla="*/ 196 w 448"/>
                  <a:gd name="T13" fmla="*/ 792 h 792"/>
                  <a:gd name="T14" fmla="*/ 0 w 448"/>
                  <a:gd name="T15" fmla="*/ 570 h 792"/>
                  <a:gd name="T16" fmla="*/ 0 w 448"/>
                  <a:gd name="T17" fmla="*/ 224 h 792"/>
                  <a:gd name="T18" fmla="*/ 224 w 448"/>
                  <a:gd name="T19" fmla="*/ 0 h 792"/>
                  <a:gd name="T20" fmla="*/ 448 w 448"/>
                  <a:gd name="T21" fmla="*/ 224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8" h="792">
                    <a:moveTo>
                      <a:pt x="448" y="224"/>
                    </a:moveTo>
                    <a:cubicBezTo>
                      <a:pt x="448" y="570"/>
                      <a:pt x="448" y="570"/>
                      <a:pt x="448" y="570"/>
                    </a:cubicBezTo>
                    <a:cubicBezTo>
                      <a:pt x="448" y="684"/>
                      <a:pt x="362" y="778"/>
                      <a:pt x="252" y="792"/>
                    </a:cubicBezTo>
                    <a:cubicBezTo>
                      <a:pt x="252" y="777"/>
                      <a:pt x="252" y="777"/>
                      <a:pt x="252" y="777"/>
                    </a:cubicBezTo>
                    <a:cubicBezTo>
                      <a:pt x="252" y="761"/>
                      <a:pt x="239" y="749"/>
                      <a:pt x="224" y="749"/>
                    </a:cubicBezTo>
                    <a:cubicBezTo>
                      <a:pt x="209" y="749"/>
                      <a:pt x="196" y="761"/>
                      <a:pt x="196" y="777"/>
                    </a:cubicBezTo>
                    <a:cubicBezTo>
                      <a:pt x="196" y="792"/>
                      <a:pt x="196" y="792"/>
                      <a:pt x="196" y="792"/>
                    </a:cubicBezTo>
                    <a:cubicBezTo>
                      <a:pt x="86" y="778"/>
                      <a:pt x="0" y="684"/>
                      <a:pt x="0" y="570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0" y="100"/>
                      <a:pt x="100" y="0"/>
                      <a:pt x="224" y="0"/>
                    </a:cubicBezTo>
                    <a:cubicBezTo>
                      <a:pt x="348" y="0"/>
                      <a:pt x="448" y="100"/>
                      <a:pt x="448" y="2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i="1" dirty="0">
                  <a:solidFill>
                    <a:schemeClr val="bg2">
                      <a:lumMod val="1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i$liḋe-Oval 30">
                <a:extLst>
                  <a:ext uri="{FF2B5EF4-FFF2-40B4-BE49-F238E27FC236}">
                    <a16:creationId xmlns:a16="http://schemas.microsoft.com/office/drawing/2014/main" id="{BF9A1433-0AB2-4F0D-8181-F9CEBEA415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1053" y="1863242"/>
                <a:ext cx="1494436" cy="14977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/>
              <a:p>
                <a:pPr algn="ctr"/>
                <a:r>
                  <a:rPr lang="en-US" sz="6000" i="1">
                    <a:solidFill>
                      <a:schemeClr val="bg2">
                        <a:lumMod val="10000"/>
                      </a:schemeClr>
                    </a:solidFill>
                    <a:latin typeface="Century Gothic" panose="020B0502020202020204" pitchFamily="34" charset="0"/>
                  </a:rPr>
                  <a:t>A</a:t>
                </a:r>
              </a:p>
            </p:txBody>
          </p:sp>
        </p:grpSp>
        <p:sp>
          <p:nvSpPr>
            <p:cNvPr id="16" name="椭圆 100">
              <a:extLst>
                <a:ext uri="{FF2B5EF4-FFF2-40B4-BE49-F238E27FC236}">
                  <a16:creationId xmlns:a16="http://schemas.microsoft.com/office/drawing/2014/main" id="{927BE55D-1B05-42C2-9DF8-4B65FDE51C05}"/>
                </a:ext>
              </a:extLst>
            </p:cNvPr>
            <p:cNvSpPr/>
            <p:nvPr/>
          </p:nvSpPr>
          <p:spPr>
            <a:xfrm>
              <a:off x="824845" y="2747182"/>
              <a:ext cx="259063" cy="267288"/>
            </a:xfrm>
            <a:custGeom>
              <a:avLst/>
              <a:gdLst>
                <a:gd name="T0" fmla="*/ 614 w 834"/>
                <a:gd name="T1" fmla="*/ 393 h 862"/>
                <a:gd name="T2" fmla="*/ 548 w 834"/>
                <a:gd name="T3" fmla="*/ 370 h 862"/>
                <a:gd name="T4" fmla="*/ 551 w 834"/>
                <a:gd name="T5" fmla="*/ 312 h 862"/>
                <a:gd name="T6" fmla="*/ 627 w 834"/>
                <a:gd name="T7" fmla="*/ 313 h 862"/>
                <a:gd name="T8" fmla="*/ 615 w 834"/>
                <a:gd name="T9" fmla="*/ 345 h 862"/>
                <a:gd name="T10" fmla="*/ 587 w 834"/>
                <a:gd name="T11" fmla="*/ 324 h 862"/>
                <a:gd name="T12" fmla="*/ 563 w 834"/>
                <a:gd name="T13" fmla="*/ 342 h 862"/>
                <a:gd name="T14" fmla="*/ 596 w 834"/>
                <a:gd name="T15" fmla="*/ 359 h 862"/>
                <a:gd name="T16" fmla="*/ 646 w 834"/>
                <a:gd name="T17" fmla="*/ 402 h 862"/>
                <a:gd name="T18" fmla="*/ 590 w 834"/>
                <a:gd name="T19" fmla="*/ 444 h 862"/>
                <a:gd name="T20" fmla="*/ 534 w 834"/>
                <a:gd name="T21" fmla="*/ 398 h 862"/>
                <a:gd name="T22" fmla="*/ 570 w 834"/>
                <a:gd name="T23" fmla="*/ 415 h 862"/>
                <a:gd name="T24" fmla="*/ 612 w 834"/>
                <a:gd name="T25" fmla="*/ 416 h 862"/>
                <a:gd name="T26" fmla="*/ 403 w 834"/>
                <a:gd name="T27" fmla="*/ 440 h 862"/>
                <a:gd name="T28" fmla="*/ 437 w 834"/>
                <a:gd name="T29" fmla="*/ 333 h 862"/>
                <a:gd name="T30" fmla="*/ 473 w 834"/>
                <a:gd name="T31" fmla="*/ 440 h 862"/>
                <a:gd name="T32" fmla="*/ 524 w 834"/>
                <a:gd name="T33" fmla="*/ 304 h 862"/>
                <a:gd name="T34" fmla="*/ 496 w 834"/>
                <a:gd name="T35" fmla="*/ 304 h 862"/>
                <a:gd name="T36" fmla="*/ 473 w 834"/>
                <a:gd name="T37" fmla="*/ 403 h 862"/>
                <a:gd name="T38" fmla="*/ 438 w 834"/>
                <a:gd name="T39" fmla="*/ 304 h 862"/>
                <a:gd name="T40" fmla="*/ 404 w 834"/>
                <a:gd name="T41" fmla="*/ 404 h 862"/>
                <a:gd name="T42" fmla="*/ 366 w 834"/>
                <a:gd name="T43" fmla="*/ 304 h 862"/>
                <a:gd name="T44" fmla="*/ 389 w 834"/>
                <a:gd name="T45" fmla="*/ 440 h 862"/>
                <a:gd name="T46" fmla="*/ 340 w 834"/>
                <a:gd name="T47" fmla="*/ 428 h 862"/>
                <a:gd name="T48" fmla="*/ 265 w 834"/>
                <a:gd name="T49" fmla="*/ 416 h 862"/>
                <a:gd name="T50" fmla="*/ 331 w 834"/>
                <a:gd name="T51" fmla="*/ 381 h 862"/>
                <a:gd name="T52" fmla="*/ 331 w 834"/>
                <a:gd name="T53" fmla="*/ 357 h 862"/>
                <a:gd name="T54" fmla="*/ 265 w 834"/>
                <a:gd name="T55" fmla="*/ 328 h 862"/>
                <a:gd name="T56" fmla="*/ 336 w 834"/>
                <a:gd name="T57" fmla="*/ 316 h 862"/>
                <a:gd name="T58" fmla="*/ 236 w 834"/>
                <a:gd name="T59" fmla="*/ 304 h 862"/>
                <a:gd name="T60" fmla="*/ 340 w 834"/>
                <a:gd name="T61" fmla="*/ 440 h 862"/>
                <a:gd name="T62" fmla="*/ 340 w 834"/>
                <a:gd name="T63" fmla="*/ 428 h 862"/>
                <a:gd name="T64" fmla="*/ 98 w 834"/>
                <a:gd name="T65" fmla="*/ 440 h 862"/>
                <a:gd name="T66" fmla="*/ 125 w 834"/>
                <a:gd name="T67" fmla="*/ 440 h 862"/>
                <a:gd name="T68" fmla="*/ 181 w 834"/>
                <a:gd name="T69" fmla="*/ 440 h 862"/>
                <a:gd name="T70" fmla="*/ 209 w 834"/>
                <a:gd name="T71" fmla="*/ 440 h 862"/>
                <a:gd name="T72" fmla="*/ 196 w 834"/>
                <a:gd name="T73" fmla="*/ 304 h 862"/>
                <a:gd name="T74" fmla="*/ 182 w 834"/>
                <a:gd name="T75" fmla="*/ 400 h 862"/>
                <a:gd name="T76" fmla="*/ 113 w 834"/>
                <a:gd name="T77" fmla="*/ 304 h 862"/>
                <a:gd name="T78" fmla="*/ 834 w 834"/>
                <a:gd name="T79" fmla="*/ 0 h 862"/>
                <a:gd name="T80" fmla="*/ 743 w 834"/>
                <a:gd name="T81" fmla="*/ 555 h 862"/>
                <a:gd name="T82" fmla="*/ 551 w 834"/>
                <a:gd name="T83" fmla="*/ 643 h 862"/>
                <a:gd name="T84" fmla="*/ 420 w 834"/>
                <a:gd name="T85" fmla="*/ 772 h 862"/>
                <a:gd name="T86" fmla="*/ 329 w 834"/>
                <a:gd name="T87" fmla="*/ 643 h 862"/>
                <a:gd name="T88" fmla="*/ 0 w 834"/>
                <a:gd name="T89" fmla="*/ 88 h 862"/>
                <a:gd name="T90" fmla="*/ 91 w 834"/>
                <a:gd name="T91" fmla="*/ 0 h 862"/>
                <a:gd name="T92" fmla="*/ 707 w 834"/>
                <a:gd name="T93" fmla="*/ 125 h 862"/>
                <a:gd name="T94" fmla="*/ 109 w 834"/>
                <a:gd name="T95" fmla="*/ 125 h 862"/>
                <a:gd name="T96" fmla="*/ 37 w 834"/>
                <a:gd name="T97" fmla="*/ 125 h 862"/>
                <a:gd name="T98" fmla="*/ 366 w 834"/>
                <a:gd name="T99" fmla="*/ 606 h 862"/>
                <a:gd name="T100" fmla="*/ 420 w 834"/>
                <a:gd name="T101" fmla="*/ 720 h 862"/>
                <a:gd name="T102" fmla="*/ 456 w 834"/>
                <a:gd name="T103" fmla="*/ 683 h 862"/>
                <a:gd name="T104" fmla="*/ 536 w 834"/>
                <a:gd name="T105" fmla="*/ 606 h 862"/>
                <a:gd name="T106" fmla="*/ 587 w 834"/>
                <a:gd name="T107" fmla="*/ 606 h 862"/>
                <a:gd name="T108" fmla="*/ 707 w 834"/>
                <a:gd name="T109" fmla="*/ 554 h 862"/>
                <a:gd name="T110" fmla="*/ 707 w 834"/>
                <a:gd name="T111" fmla="*/ 518 h 862"/>
                <a:gd name="T112" fmla="*/ 707 w 834"/>
                <a:gd name="T113" fmla="*/ 125 h 862"/>
                <a:gd name="T114" fmla="*/ 127 w 834"/>
                <a:gd name="T115" fmla="*/ 37 h 862"/>
                <a:gd name="T116" fmla="*/ 743 w 834"/>
                <a:gd name="T117" fmla="*/ 88 h 862"/>
                <a:gd name="T118" fmla="*/ 798 w 834"/>
                <a:gd name="T119" fmla="*/ 518 h 862"/>
                <a:gd name="T120" fmla="*/ 798 w 834"/>
                <a:gd name="T121" fmla="*/ 3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4" h="862">
                  <a:moveTo>
                    <a:pt x="619" y="404"/>
                  </a:moveTo>
                  <a:cubicBezTo>
                    <a:pt x="619" y="399"/>
                    <a:pt x="617" y="395"/>
                    <a:pt x="614" y="393"/>
                  </a:cubicBezTo>
                  <a:cubicBezTo>
                    <a:pt x="610" y="390"/>
                    <a:pt x="603" y="388"/>
                    <a:pt x="591" y="385"/>
                  </a:cubicBezTo>
                  <a:cubicBezTo>
                    <a:pt x="569" y="380"/>
                    <a:pt x="555" y="375"/>
                    <a:pt x="548" y="370"/>
                  </a:cubicBezTo>
                  <a:cubicBezTo>
                    <a:pt x="540" y="364"/>
                    <a:pt x="537" y="355"/>
                    <a:pt x="537" y="344"/>
                  </a:cubicBezTo>
                  <a:cubicBezTo>
                    <a:pt x="537" y="330"/>
                    <a:pt x="541" y="320"/>
                    <a:pt x="551" y="312"/>
                  </a:cubicBezTo>
                  <a:cubicBezTo>
                    <a:pt x="561" y="304"/>
                    <a:pt x="573" y="300"/>
                    <a:pt x="590" y="300"/>
                  </a:cubicBezTo>
                  <a:cubicBezTo>
                    <a:pt x="605" y="300"/>
                    <a:pt x="617" y="305"/>
                    <a:pt x="627" y="313"/>
                  </a:cubicBezTo>
                  <a:cubicBezTo>
                    <a:pt x="637" y="321"/>
                    <a:pt x="642" y="331"/>
                    <a:pt x="643" y="345"/>
                  </a:cubicBezTo>
                  <a:lnTo>
                    <a:pt x="615" y="345"/>
                  </a:lnTo>
                  <a:cubicBezTo>
                    <a:pt x="615" y="339"/>
                    <a:pt x="612" y="333"/>
                    <a:pt x="607" y="330"/>
                  </a:cubicBezTo>
                  <a:cubicBezTo>
                    <a:pt x="601" y="326"/>
                    <a:pt x="595" y="324"/>
                    <a:pt x="587" y="324"/>
                  </a:cubicBezTo>
                  <a:cubicBezTo>
                    <a:pt x="579" y="324"/>
                    <a:pt x="574" y="325"/>
                    <a:pt x="570" y="329"/>
                  </a:cubicBezTo>
                  <a:cubicBezTo>
                    <a:pt x="565" y="332"/>
                    <a:pt x="563" y="336"/>
                    <a:pt x="563" y="342"/>
                  </a:cubicBezTo>
                  <a:cubicBezTo>
                    <a:pt x="563" y="346"/>
                    <a:pt x="566" y="349"/>
                    <a:pt x="570" y="351"/>
                  </a:cubicBezTo>
                  <a:cubicBezTo>
                    <a:pt x="574" y="354"/>
                    <a:pt x="583" y="356"/>
                    <a:pt x="596" y="359"/>
                  </a:cubicBezTo>
                  <a:cubicBezTo>
                    <a:pt x="616" y="364"/>
                    <a:pt x="630" y="369"/>
                    <a:pt x="636" y="375"/>
                  </a:cubicBezTo>
                  <a:cubicBezTo>
                    <a:pt x="643" y="380"/>
                    <a:pt x="646" y="390"/>
                    <a:pt x="646" y="402"/>
                  </a:cubicBezTo>
                  <a:cubicBezTo>
                    <a:pt x="646" y="415"/>
                    <a:pt x="641" y="425"/>
                    <a:pt x="631" y="433"/>
                  </a:cubicBezTo>
                  <a:cubicBezTo>
                    <a:pt x="621" y="440"/>
                    <a:pt x="607" y="444"/>
                    <a:pt x="590" y="444"/>
                  </a:cubicBezTo>
                  <a:cubicBezTo>
                    <a:pt x="573" y="444"/>
                    <a:pt x="560" y="440"/>
                    <a:pt x="550" y="432"/>
                  </a:cubicBezTo>
                  <a:cubicBezTo>
                    <a:pt x="540" y="424"/>
                    <a:pt x="535" y="413"/>
                    <a:pt x="534" y="398"/>
                  </a:cubicBezTo>
                  <a:lnTo>
                    <a:pt x="562" y="398"/>
                  </a:lnTo>
                  <a:cubicBezTo>
                    <a:pt x="562" y="405"/>
                    <a:pt x="565" y="411"/>
                    <a:pt x="570" y="415"/>
                  </a:cubicBezTo>
                  <a:cubicBezTo>
                    <a:pt x="575" y="419"/>
                    <a:pt x="581" y="421"/>
                    <a:pt x="590" y="421"/>
                  </a:cubicBezTo>
                  <a:cubicBezTo>
                    <a:pt x="599" y="421"/>
                    <a:pt x="606" y="419"/>
                    <a:pt x="612" y="416"/>
                  </a:cubicBezTo>
                  <a:cubicBezTo>
                    <a:pt x="617" y="413"/>
                    <a:pt x="619" y="409"/>
                    <a:pt x="619" y="404"/>
                  </a:cubicBezTo>
                  <a:close/>
                  <a:moveTo>
                    <a:pt x="403" y="440"/>
                  </a:moveTo>
                  <a:lnTo>
                    <a:pt x="416" y="440"/>
                  </a:lnTo>
                  <a:lnTo>
                    <a:pt x="437" y="333"/>
                  </a:lnTo>
                  <a:lnTo>
                    <a:pt x="459" y="440"/>
                  </a:lnTo>
                  <a:lnTo>
                    <a:pt x="473" y="440"/>
                  </a:lnTo>
                  <a:lnTo>
                    <a:pt x="487" y="440"/>
                  </a:lnTo>
                  <a:lnTo>
                    <a:pt x="524" y="304"/>
                  </a:lnTo>
                  <a:lnTo>
                    <a:pt x="510" y="304"/>
                  </a:lnTo>
                  <a:lnTo>
                    <a:pt x="496" y="304"/>
                  </a:lnTo>
                  <a:lnTo>
                    <a:pt x="473" y="403"/>
                  </a:lnTo>
                  <a:lnTo>
                    <a:pt x="473" y="403"/>
                  </a:lnTo>
                  <a:lnTo>
                    <a:pt x="453" y="304"/>
                  </a:lnTo>
                  <a:lnTo>
                    <a:pt x="438" y="304"/>
                  </a:lnTo>
                  <a:lnTo>
                    <a:pt x="423" y="304"/>
                  </a:lnTo>
                  <a:lnTo>
                    <a:pt x="404" y="404"/>
                  </a:lnTo>
                  <a:lnTo>
                    <a:pt x="381" y="304"/>
                  </a:lnTo>
                  <a:lnTo>
                    <a:pt x="366" y="304"/>
                  </a:lnTo>
                  <a:lnTo>
                    <a:pt x="351" y="304"/>
                  </a:lnTo>
                  <a:lnTo>
                    <a:pt x="389" y="440"/>
                  </a:lnTo>
                  <a:lnTo>
                    <a:pt x="403" y="440"/>
                  </a:lnTo>
                  <a:close/>
                  <a:moveTo>
                    <a:pt x="340" y="428"/>
                  </a:moveTo>
                  <a:lnTo>
                    <a:pt x="340" y="416"/>
                  </a:lnTo>
                  <a:lnTo>
                    <a:pt x="265" y="416"/>
                  </a:lnTo>
                  <a:lnTo>
                    <a:pt x="265" y="381"/>
                  </a:lnTo>
                  <a:lnTo>
                    <a:pt x="331" y="381"/>
                  </a:lnTo>
                  <a:lnTo>
                    <a:pt x="331" y="369"/>
                  </a:lnTo>
                  <a:lnTo>
                    <a:pt x="331" y="357"/>
                  </a:lnTo>
                  <a:lnTo>
                    <a:pt x="265" y="357"/>
                  </a:lnTo>
                  <a:lnTo>
                    <a:pt x="265" y="328"/>
                  </a:lnTo>
                  <a:lnTo>
                    <a:pt x="336" y="328"/>
                  </a:lnTo>
                  <a:lnTo>
                    <a:pt x="336" y="316"/>
                  </a:lnTo>
                  <a:lnTo>
                    <a:pt x="336" y="304"/>
                  </a:lnTo>
                  <a:lnTo>
                    <a:pt x="236" y="304"/>
                  </a:lnTo>
                  <a:lnTo>
                    <a:pt x="236" y="440"/>
                  </a:lnTo>
                  <a:lnTo>
                    <a:pt x="340" y="440"/>
                  </a:lnTo>
                  <a:lnTo>
                    <a:pt x="340" y="428"/>
                  </a:lnTo>
                  <a:lnTo>
                    <a:pt x="340" y="428"/>
                  </a:lnTo>
                  <a:close/>
                  <a:moveTo>
                    <a:pt x="98" y="304"/>
                  </a:moveTo>
                  <a:lnTo>
                    <a:pt x="98" y="440"/>
                  </a:lnTo>
                  <a:lnTo>
                    <a:pt x="111" y="440"/>
                  </a:lnTo>
                  <a:lnTo>
                    <a:pt x="125" y="440"/>
                  </a:lnTo>
                  <a:lnTo>
                    <a:pt x="125" y="342"/>
                  </a:lnTo>
                  <a:lnTo>
                    <a:pt x="181" y="440"/>
                  </a:lnTo>
                  <a:lnTo>
                    <a:pt x="195" y="440"/>
                  </a:lnTo>
                  <a:lnTo>
                    <a:pt x="209" y="440"/>
                  </a:lnTo>
                  <a:lnTo>
                    <a:pt x="209" y="304"/>
                  </a:lnTo>
                  <a:lnTo>
                    <a:pt x="196" y="304"/>
                  </a:lnTo>
                  <a:lnTo>
                    <a:pt x="182" y="304"/>
                  </a:lnTo>
                  <a:lnTo>
                    <a:pt x="182" y="400"/>
                  </a:lnTo>
                  <a:lnTo>
                    <a:pt x="128" y="304"/>
                  </a:lnTo>
                  <a:lnTo>
                    <a:pt x="113" y="304"/>
                  </a:lnTo>
                  <a:lnTo>
                    <a:pt x="98" y="304"/>
                  </a:lnTo>
                  <a:close/>
                  <a:moveTo>
                    <a:pt x="834" y="0"/>
                  </a:moveTo>
                  <a:lnTo>
                    <a:pt x="834" y="555"/>
                  </a:lnTo>
                  <a:lnTo>
                    <a:pt x="743" y="555"/>
                  </a:lnTo>
                  <a:lnTo>
                    <a:pt x="743" y="643"/>
                  </a:lnTo>
                  <a:lnTo>
                    <a:pt x="551" y="643"/>
                  </a:lnTo>
                  <a:lnTo>
                    <a:pt x="420" y="774"/>
                  </a:lnTo>
                  <a:lnTo>
                    <a:pt x="420" y="772"/>
                  </a:lnTo>
                  <a:lnTo>
                    <a:pt x="329" y="862"/>
                  </a:lnTo>
                  <a:lnTo>
                    <a:pt x="329" y="643"/>
                  </a:lnTo>
                  <a:lnTo>
                    <a:pt x="0" y="643"/>
                  </a:lnTo>
                  <a:lnTo>
                    <a:pt x="0" y="88"/>
                  </a:lnTo>
                  <a:lnTo>
                    <a:pt x="91" y="88"/>
                  </a:lnTo>
                  <a:lnTo>
                    <a:pt x="91" y="0"/>
                  </a:lnTo>
                  <a:lnTo>
                    <a:pt x="834" y="0"/>
                  </a:lnTo>
                  <a:close/>
                  <a:moveTo>
                    <a:pt x="707" y="125"/>
                  </a:moveTo>
                  <a:lnTo>
                    <a:pt x="127" y="125"/>
                  </a:lnTo>
                  <a:lnTo>
                    <a:pt x="109" y="125"/>
                  </a:lnTo>
                  <a:lnTo>
                    <a:pt x="91" y="125"/>
                  </a:lnTo>
                  <a:lnTo>
                    <a:pt x="37" y="125"/>
                  </a:lnTo>
                  <a:lnTo>
                    <a:pt x="37" y="606"/>
                  </a:lnTo>
                  <a:lnTo>
                    <a:pt x="366" y="606"/>
                  </a:lnTo>
                  <a:lnTo>
                    <a:pt x="366" y="774"/>
                  </a:lnTo>
                  <a:lnTo>
                    <a:pt x="420" y="720"/>
                  </a:lnTo>
                  <a:lnTo>
                    <a:pt x="438" y="702"/>
                  </a:lnTo>
                  <a:lnTo>
                    <a:pt x="456" y="683"/>
                  </a:lnTo>
                  <a:lnTo>
                    <a:pt x="533" y="606"/>
                  </a:lnTo>
                  <a:lnTo>
                    <a:pt x="536" y="606"/>
                  </a:lnTo>
                  <a:lnTo>
                    <a:pt x="561" y="606"/>
                  </a:lnTo>
                  <a:lnTo>
                    <a:pt x="587" y="606"/>
                  </a:lnTo>
                  <a:lnTo>
                    <a:pt x="707" y="606"/>
                  </a:lnTo>
                  <a:lnTo>
                    <a:pt x="707" y="554"/>
                  </a:lnTo>
                  <a:lnTo>
                    <a:pt x="707" y="536"/>
                  </a:lnTo>
                  <a:lnTo>
                    <a:pt x="707" y="518"/>
                  </a:lnTo>
                  <a:lnTo>
                    <a:pt x="707" y="125"/>
                  </a:lnTo>
                  <a:lnTo>
                    <a:pt x="707" y="125"/>
                  </a:lnTo>
                  <a:close/>
                  <a:moveTo>
                    <a:pt x="798" y="37"/>
                  </a:moveTo>
                  <a:lnTo>
                    <a:pt x="127" y="37"/>
                  </a:lnTo>
                  <a:lnTo>
                    <a:pt x="127" y="88"/>
                  </a:lnTo>
                  <a:lnTo>
                    <a:pt x="743" y="88"/>
                  </a:lnTo>
                  <a:lnTo>
                    <a:pt x="743" y="518"/>
                  </a:lnTo>
                  <a:lnTo>
                    <a:pt x="798" y="518"/>
                  </a:lnTo>
                  <a:lnTo>
                    <a:pt x="798" y="37"/>
                  </a:lnTo>
                  <a:lnTo>
                    <a:pt x="798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7" name="椭圆 101">
              <a:extLst>
                <a:ext uri="{FF2B5EF4-FFF2-40B4-BE49-F238E27FC236}">
                  <a16:creationId xmlns:a16="http://schemas.microsoft.com/office/drawing/2014/main" id="{F7F64F41-33E5-4A1E-8497-547B4BAB7365}"/>
                </a:ext>
              </a:extLst>
            </p:cNvPr>
            <p:cNvSpPr/>
            <p:nvPr/>
          </p:nvSpPr>
          <p:spPr>
            <a:xfrm>
              <a:off x="3160095" y="2749073"/>
              <a:ext cx="267288" cy="263506"/>
            </a:xfrm>
            <a:custGeom>
              <a:avLst/>
              <a:gdLst>
                <a:gd name="connsiteX0" fmla="*/ 481576 w 607554"/>
                <a:gd name="connsiteY0" fmla="*/ 446886 h 598959"/>
                <a:gd name="connsiteX1" fmla="*/ 481576 w 607554"/>
                <a:gd name="connsiteY1" fmla="*/ 503769 h 598959"/>
                <a:gd name="connsiteX2" fmla="*/ 519134 w 607554"/>
                <a:gd name="connsiteY2" fmla="*/ 503769 h 598959"/>
                <a:gd name="connsiteX3" fmla="*/ 519134 w 607554"/>
                <a:gd name="connsiteY3" fmla="*/ 446886 h 598959"/>
                <a:gd name="connsiteX4" fmla="*/ 481576 w 607554"/>
                <a:gd name="connsiteY4" fmla="*/ 270994 h 598959"/>
                <a:gd name="connsiteX5" fmla="*/ 481576 w 607554"/>
                <a:gd name="connsiteY5" fmla="*/ 327877 h 598959"/>
                <a:gd name="connsiteX6" fmla="*/ 519134 w 607554"/>
                <a:gd name="connsiteY6" fmla="*/ 327877 h 598959"/>
                <a:gd name="connsiteX7" fmla="*/ 519134 w 607554"/>
                <a:gd name="connsiteY7" fmla="*/ 270994 h 598959"/>
                <a:gd name="connsiteX8" fmla="*/ 195909 w 607554"/>
                <a:gd name="connsiteY8" fmla="*/ 265961 h 598959"/>
                <a:gd name="connsiteX9" fmla="*/ 358877 w 607554"/>
                <a:gd name="connsiteY9" fmla="*/ 265961 h 598959"/>
                <a:gd name="connsiteX10" fmla="*/ 378725 w 607554"/>
                <a:gd name="connsiteY10" fmla="*/ 285870 h 598959"/>
                <a:gd name="connsiteX11" fmla="*/ 358877 w 607554"/>
                <a:gd name="connsiteY11" fmla="*/ 305689 h 598959"/>
                <a:gd name="connsiteX12" fmla="*/ 195909 w 607554"/>
                <a:gd name="connsiteY12" fmla="*/ 305689 h 598959"/>
                <a:gd name="connsiteX13" fmla="*/ 176061 w 607554"/>
                <a:gd name="connsiteY13" fmla="*/ 285870 h 598959"/>
                <a:gd name="connsiteX14" fmla="*/ 195909 w 607554"/>
                <a:gd name="connsiteY14" fmla="*/ 265961 h 598959"/>
                <a:gd name="connsiteX15" fmla="*/ 195909 w 607554"/>
                <a:gd name="connsiteY15" fmla="*/ 169145 h 598959"/>
                <a:gd name="connsiteX16" fmla="*/ 358877 w 607554"/>
                <a:gd name="connsiteY16" fmla="*/ 169145 h 598959"/>
                <a:gd name="connsiteX17" fmla="*/ 378725 w 607554"/>
                <a:gd name="connsiteY17" fmla="*/ 189053 h 598959"/>
                <a:gd name="connsiteX18" fmla="*/ 358877 w 607554"/>
                <a:gd name="connsiteY18" fmla="*/ 208873 h 598959"/>
                <a:gd name="connsiteX19" fmla="*/ 195909 w 607554"/>
                <a:gd name="connsiteY19" fmla="*/ 208873 h 598959"/>
                <a:gd name="connsiteX20" fmla="*/ 176061 w 607554"/>
                <a:gd name="connsiteY20" fmla="*/ 189053 h 598959"/>
                <a:gd name="connsiteX21" fmla="*/ 195909 w 607554"/>
                <a:gd name="connsiteY21" fmla="*/ 169145 h 598959"/>
                <a:gd name="connsiteX22" fmla="*/ 481576 w 607554"/>
                <a:gd name="connsiteY22" fmla="*/ 95190 h 598959"/>
                <a:gd name="connsiteX23" fmla="*/ 481576 w 607554"/>
                <a:gd name="connsiteY23" fmla="*/ 152073 h 598959"/>
                <a:gd name="connsiteX24" fmla="*/ 552954 w 607554"/>
                <a:gd name="connsiteY24" fmla="*/ 152073 h 598959"/>
                <a:gd name="connsiteX25" fmla="*/ 565858 w 607554"/>
                <a:gd name="connsiteY25" fmla="*/ 123631 h 598959"/>
                <a:gd name="connsiteX26" fmla="*/ 552954 w 607554"/>
                <a:gd name="connsiteY26" fmla="*/ 95190 h 598959"/>
                <a:gd name="connsiteX27" fmla="*/ 118547 w 607554"/>
                <a:gd name="connsiteY27" fmla="*/ 39640 h 598959"/>
                <a:gd name="connsiteX28" fmla="*/ 118547 w 607554"/>
                <a:gd name="connsiteY28" fmla="*/ 559230 h 598959"/>
                <a:gd name="connsiteX29" fmla="*/ 441793 w 607554"/>
                <a:gd name="connsiteY29" fmla="*/ 559230 h 598959"/>
                <a:gd name="connsiteX30" fmla="*/ 441793 w 607554"/>
                <a:gd name="connsiteY30" fmla="*/ 39640 h 598959"/>
                <a:gd name="connsiteX31" fmla="*/ 39783 w 607554"/>
                <a:gd name="connsiteY31" fmla="*/ 39640 h 598959"/>
                <a:gd name="connsiteX32" fmla="*/ 39783 w 607554"/>
                <a:gd name="connsiteY32" fmla="*/ 559230 h 598959"/>
                <a:gd name="connsiteX33" fmla="*/ 78764 w 607554"/>
                <a:gd name="connsiteY33" fmla="*/ 559230 h 598959"/>
                <a:gd name="connsiteX34" fmla="*/ 78764 w 607554"/>
                <a:gd name="connsiteY34" fmla="*/ 39640 h 598959"/>
                <a:gd name="connsiteX35" fmla="*/ 19847 w 607554"/>
                <a:gd name="connsiteY35" fmla="*/ 0 h 598959"/>
                <a:gd name="connsiteX36" fmla="*/ 461729 w 607554"/>
                <a:gd name="connsiteY36" fmla="*/ 0 h 598959"/>
                <a:gd name="connsiteX37" fmla="*/ 481576 w 607554"/>
                <a:gd name="connsiteY37" fmla="*/ 19820 h 598959"/>
                <a:gd name="connsiteX38" fmla="*/ 481576 w 607554"/>
                <a:gd name="connsiteY38" fmla="*/ 55461 h 598959"/>
                <a:gd name="connsiteX39" fmla="*/ 565769 w 607554"/>
                <a:gd name="connsiteY39" fmla="*/ 55461 h 598959"/>
                <a:gd name="connsiteX40" fmla="*/ 583836 w 607554"/>
                <a:gd name="connsiteY40" fmla="*/ 67104 h 598959"/>
                <a:gd name="connsiteX41" fmla="*/ 605819 w 607554"/>
                <a:gd name="connsiteY41" fmla="*/ 115454 h 598959"/>
                <a:gd name="connsiteX42" fmla="*/ 605819 w 607554"/>
                <a:gd name="connsiteY42" fmla="*/ 131808 h 598959"/>
                <a:gd name="connsiteX43" fmla="*/ 583836 w 607554"/>
                <a:gd name="connsiteY43" fmla="*/ 180159 h 598959"/>
                <a:gd name="connsiteX44" fmla="*/ 565769 w 607554"/>
                <a:gd name="connsiteY44" fmla="*/ 191802 h 598959"/>
                <a:gd name="connsiteX45" fmla="*/ 481576 w 607554"/>
                <a:gd name="connsiteY45" fmla="*/ 191802 h 598959"/>
                <a:gd name="connsiteX46" fmla="*/ 481576 w 607554"/>
                <a:gd name="connsiteY46" fmla="*/ 231264 h 598959"/>
                <a:gd name="connsiteX47" fmla="*/ 539070 w 607554"/>
                <a:gd name="connsiteY47" fmla="*/ 231264 h 598959"/>
                <a:gd name="connsiteX48" fmla="*/ 558916 w 607554"/>
                <a:gd name="connsiteY48" fmla="*/ 251173 h 598959"/>
                <a:gd name="connsiteX49" fmla="*/ 558916 w 607554"/>
                <a:gd name="connsiteY49" fmla="*/ 347786 h 598959"/>
                <a:gd name="connsiteX50" fmla="*/ 539070 w 607554"/>
                <a:gd name="connsiteY50" fmla="*/ 367606 h 598959"/>
                <a:gd name="connsiteX51" fmla="*/ 481576 w 607554"/>
                <a:gd name="connsiteY51" fmla="*/ 367606 h 598959"/>
                <a:gd name="connsiteX52" fmla="*/ 481576 w 607554"/>
                <a:gd name="connsiteY52" fmla="*/ 407157 h 598959"/>
                <a:gd name="connsiteX53" fmla="*/ 539070 w 607554"/>
                <a:gd name="connsiteY53" fmla="*/ 407157 h 598959"/>
                <a:gd name="connsiteX54" fmla="*/ 558916 w 607554"/>
                <a:gd name="connsiteY54" fmla="*/ 426977 h 598959"/>
                <a:gd name="connsiteX55" fmla="*/ 558916 w 607554"/>
                <a:gd name="connsiteY55" fmla="*/ 523589 h 598959"/>
                <a:gd name="connsiteX56" fmla="*/ 539070 w 607554"/>
                <a:gd name="connsiteY56" fmla="*/ 543498 h 598959"/>
                <a:gd name="connsiteX57" fmla="*/ 481576 w 607554"/>
                <a:gd name="connsiteY57" fmla="*/ 543498 h 598959"/>
                <a:gd name="connsiteX58" fmla="*/ 481576 w 607554"/>
                <a:gd name="connsiteY58" fmla="*/ 579139 h 598959"/>
                <a:gd name="connsiteX59" fmla="*/ 461729 w 607554"/>
                <a:gd name="connsiteY59" fmla="*/ 598959 h 598959"/>
                <a:gd name="connsiteX60" fmla="*/ 19847 w 607554"/>
                <a:gd name="connsiteY60" fmla="*/ 598959 h 598959"/>
                <a:gd name="connsiteX61" fmla="*/ 0 w 607554"/>
                <a:gd name="connsiteY61" fmla="*/ 579139 h 598959"/>
                <a:gd name="connsiteX62" fmla="*/ 0 w 607554"/>
                <a:gd name="connsiteY62" fmla="*/ 19820 h 598959"/>
                <a:gd name="connsiteX63" fmla="*/ 19847 w 607554"/>
                <a:gd name="connsiteY63" fmla="*/ 0 h 598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7554" h="598959">
                  <a:moveTo>
                    <a:pt x="481576" y="446886"/>
                  </a:moveTo>
                  <a:lnTo>
                    <a:pt x="481576" y="503769"/>
                  </a:lnTo>
                  <a:lnTo>
                    <a:pt x="519134" y="503769"/>
                  </a:lnTo>
                  <a:lnTo>
                    <a:pt x="519134" y="446886"/>
                  </a:lnTo>
                  <a:close/>
                  <a:moveTo>
                    <a:pt x="481576" y="270994"/>
                  </a:moveTo>
                  <a:lnTo>
                    <a:pt x="481576" y="327877"/>
                  </a:lnTo>
                  <a:lnTo>
                    <a:pt x="519134" y="327877"/>
                  </a:lnTo>
                  <a:lnTo>
                    <a:pt x="519134" y="270994"/>
                  </a:lnTo>
                  <a:close/>
                  <a:moveTo>
                    <a:pt x="195909" y="265961"/>
                  </a:moveTo>
                  <a:lnTo>
                    <a:pt x="358877" y="265961"/>
                  </a:lnTo>
                  <a:cubicBezTo>
                    <a:pt x="369825" y="265961"/>
                    <a:pt x="378725" y="274849"/>
                    <a:pt x="378725" y="285870"/>
                  </a:cubicBezTo>
                  <a:cubicBezTo>
                    <a:pt x="378725" y="296801"/>
                    <a:pt x="369825" y="305689"/>
                    <a:pt x="358877" y="305689"/>
                  </a:cubicBezTo>
                  <a:lnTo>
                    <a:pt x="195909" y="305689"/>
                  </a:lnTo>
                  <a:cubicBezTo>
                    <a:pt x="184962" y="305689"/>
                    <a:pt x="176061" y="296801"/>
                    <a:pt x="176061" y="285870"/>
                  </a:cubicBezTo>
                  <a:cubicBezTo>
                    <a:pt x="176061" y="274849"/>
                    <a:pt x="184962" y="265961"/>
                    <a:pt x="195909" y="265961"/>
                  </a:cubicBezTo>
                  <a:close/>
                  <a:moveTo>
                    <a:pt x="195909" y="169145"/>
                  </a:moveTo>
                  <a:lnTo>
                    <a:pt x="358877" y="169145"/>
                  </a:lnTo>
                  <a:cubicBezTo>
                    <a:pt x="369825" y="169145"/>
                    <a:pt x="378725" y="178033"/>
                    <a:pt x="378725" y="189053"/>
                  </a:cubicBezTo>
                  <a:cubicBezTo>
                    <a:pt x="378725" y="199985"/>
                    <a:pt x="369825" y="208873"/>
                    <a:pt x="358877" y="208873"/>
                  </a:cubicBezTo>
                  <a:lnTo>
                    <a:pt x="195909" y="208873"/>
                  </a:lnTo>
                  <a:cubicBezTo>
                    <a:pt x="184962" y="208873"/>
                    <a:pt x="176061" y="199985"/>
                    <a:pt x="176061" y="189053"/>
                  </a:cubicBezTo>
                  <a:cubicBezTo>
                    <a:pt x="176061" y="178033"/>
                    <a:pt x="184962" y="169145"/>
                    <a:pt x="195909" y="169145"/>
                  </a:cubicBezTo>
                  <a:close/>
                  <a:moveTo>
                    <a:pt x="481576" y="95190"/>
                  </a:moveTo>
                  <a:lnTo>
                    <a:pt x="481576" y="152073"/>
                  </a:lnTo>
                  <a:lnTo>
                    <a:pt x="552954" y="152073"/>
                  </a:lnTo>
                  <a:lnTo>
                    <a:pt x="565858" y="123631"/>
                  </a:lnTo>
                  <a:lnTo>
                    <a:pt x="552954" y="95190"/>
                  </a:lnTo>
                  <a:close/>
                  <a:moveTo>
                    <a:pt x="118547" y="39640"/>
                  </a:moveTo>
                  <a:lnTo>
                    <a:pt x="118547" y="559230"/>
                  </a:lnTo>
                  <a:lnTo>
                    <a:pt x="441793" y="559230"/>
                  </a:lnTo>
                  <a:lnTo>
                    <a:pt x="441793" y="39640"/>
                  </a:lnTo>
                  <a:close/>
                  <a:moveTo>
                    <a:pt x="39783" y="39640"/>
                  </a:moveTo>
                  <a:lnTo>
                    <a:pt x="39783" y="559230"/>
                  </a:lnTo>
                  <a:lnTo>
                    <a:pt x="78764" y="559230"/>
                  </a:lnTo>
                  <a:lnTo>
                    <a:pt x="78764" y="39640"/>
                  </a:lnTo>
                  <a:close/>
                  <a:moveTo>
                    <a:pt x="19847" y="0"/>
                  </a:moveTo>
                  <a:lnTo>
                    <a:pt x="461729" y="0"/>
                  </a:lnTo>
                  <a:cubicBezTo>
                    <a:pt x="472676" y="0"/>
                    <a:pt x="481576" y="8888"/>
                    <a:pt x="481576" y="19820"/>
                  </a:cubicBezTo>
                  <a:lnTo>
                    <a:pt x="481576" y="55461"/>
                  </a:lnTo>
                  <a:lnTo>
                    <a:pt x="565769" y="55461"/>
                  </a:lnTo>
                  <a:cubicBezTo>
                    <a:pt x="573512" y="55461"/>
                    <a:pt x="580632" y="59994"/>
                    <a:pt x="583836" y="67104"/>
                  </a:cubicBezTo>
                  <a:lnTo>
                    <a:pt x="605819" y="115454"/>
                  </a:lnTo>
                  <a:cubicBezTo>
                    <a:pt x="608133" y="120609"/>
                    <a:pt x="608133" y="126653"/>
                    <a:pt x="605819" y="131808"/>
                  </a:cubicBezTo>
                  <a:lnTo>
                    <a:pt x="583836" y="180159"/>
                  </a:lnTo>
                  <a:cubicBezTo>
                    <a:pt x="580632" y="187269"/>
                    <a:pt x="573512" y="191802"/>
                    <a:pt x="565769" y="191802"/>
                  </a:cubicBezTo>
                  <a:lnTo>
                    <a:pt x="481576" y="191802"/>
                  </a:lnTo>
                  <a:lnTo>
                    <a:pt x="481576" y="231264"/>
                  </a:lnTo>
                  <a:lnTo>
                    <a:pt x="539070" y="231264"/>
                  </a:lnTo>
                  <a:cubicBezTo>
                    <a:pt x="550017" y="231264"/>
                    <a:pt x="558916" y="240152"/>
                    <a:pt x="558916" y="251173"/>
                  </a:cubicBezTo>
                  <a:lnTo>
                    <a:pt x="558916" y="347786"/>
                  </a:lnTo>
                  <a:cubicBezTo>
                    <a:pt x="558916" y="358718"/>
                    <a:pt x="550017" y="367606"/>
                    <a:pt x="539070" y="367606"/>
                  </a:cubicBezTo>
                  <a:lnTo>
                    <a:pt x="481576" y="367606"/>
                  </a:lnTo>
                  <a:lnTo>
                    <a:pt x="481576" y="407157"/>
                  </a:lnTo>
                  <a:lnTo>
                    <a:pt x="539070" y="407157"/>
                  </a:lnTo>
                  <a:cubicBezTo>
                    <a:pt x="550017" y="407157"/>
                    <a:pt x="558916" y="416045"/>
                    <a:pt x="558916" y="426977"/>
                  </a:cubicBezTo>
                  <a:lnTo>
                    <a:pt x="558916" y="523589"/>
                  </a:lnTo>
                  <a:cubicBezTo>
                    <a:pt x="558916" y="534610"/>
                    <a:pt x="550017" y="543498"/>
                    <a:pt x="539070" y="543498"/>
                  </a:cubicBezTo>
                  <a:lnTo>
                    <a:pt x="481576" y="543498"/>
                  </a:lnTo>
                  <a:lnTo>
                    <a:pt x="481576" y="579139"/>
                  </a:lnTo>
                  <a:cubicBezTo>
                    <a:pt x="481576" y="590071"/>
                    <a:pt x="472676" y="598959"/>
                    <a:pt x="461729" y="598959"/>
                  </a:cubicBezTo>
                  <a:lnTo>
                    <a:pt x="19847" y="598959"/>
                  </a:lnTo>
                  <a:cubicBezTo>
                    <a:pt x="8900" y="598959"/>
                    <a:pt x="0" y="590071"/>
                    <a:pt x="0" y="579139"/>
                  </a:cubicBezTo>
                  <a:lnTo>
                    <a:pt x="0" y="19820"/>
                  </a:lnTo>
                  <a:cubicBezTo>
                    <a:pt x="0" y="8888"/>
                    <a:pt x="8900" y="0"/>
                    <a:pt x="1984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8" name="椭圆 102">
              <a:extLst>
                <a:ext uri="{FF2B5EF4-FFF2-40B4-BE49-F238E27FC236}">
                  <a16:creationId xmlns:a16="http://schemas.microsoft.com/office/drawing/2014/main" id="{2301BE7B-BC0C-48DB-A479-FFFFCBEAB61A}"/>
                </a:ext>
              </a:extLst>
            </p:cNvPr>
            <p:cNvSpPr/>
            <p:nvPr/>
          </p:nvSpPr>
          <p:spPr>
            <a:xfrm>
              <a:off x="5500644" y="2747359"/>
              <a:ext cx="267288" cy="266936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椭圆 103">
              <a:extLst>
                <a:ext uri="{FF2B5EF4-FFF2-40B4-BE49-F238E27FC236}">
                  <a16:creationId xmlns:a16="http://schemas.microsoft.com/office/drawing/2014/main" id="{BA753D52-0A78-4709-8551-E8AD9DB5DC23}"/>
                </a:ext>
              </a:extLst>
            </p:cNvPr>
            <p:cNvSpPr/>
            <p:nvPr/>
          </p:nvSpPr>
          <p:spPr>
            <a:xfrm>
              <a:off x="7829235" y="2757565"/>
              <a:ext cx="267288" cy="246522"/>
            </a:xfrm>
            <a:custGeom>
              <a:avLst/>
              <a:gdLst>
                <a:gd name="connsiteX0" fmla="*/ 176147 w 578111"/>
                <a:gd name="connsiteY0" fmla="*/ 221031 h 533197"/>
                <a:gd name="connsiteX1" fmla="*/ 212154 w 578111"/>
                <a:gd name="connsiteY1" fmla="*/ 256947 h 533197"/>
                <a:gd name="connsiteX2" fmla="*/ 212154 w 578111"/>
                <a:gd name="connsiteY2" fmla="*/ 348118 h 533197"/>
                <a:gd name="connsiteX3" fmla="*/ 176147 w 578111"/>
                <a:gd name="connsiteY3" fmla="*/ 384955 h 533197"/>
                <a:gd name="connsiteX4" fmla="*/ 139217 w 578111"/>
                <a:gd name="connsiteY4" fmla="*/ 348118 h 533197"/>
                <a:gd name="connsiteX5" fmla="*/ 139217 w 578111"/>
                <a:gd name="connsiteY5" fmla="*/ 256947 h 533197"/>
                <a:gd name="connsiteX6" fmla="*/ 176147 w 578111"/>
                <a:gd name="connsiteY6" fmla="*/ 221031 h 533197"/>
                <a:gd name="connsiteX7" fmla="*/ 267503 w 578111"/>
                <a:gd name="connsiteY7" fmla="*/ 184193 h 533197"/>
                <a:gd name="connsiteX8" fmla="*/ 303437 w 578111"/>
                <a:gd name="connsiteY8" fmla="*/ 221030 h 533197"/>
                <a:gd name="connsiteX9" fmla="*/ 303437 w 578111"/>
                <a:gd name="connsiteY9" fmla="*/ 348119 h 533197"/>
                <a:gd name="connsiteX10" fmla="*/ 267503 w 578111"/>
                <a:gd name="connsiteY10" fmla="*/ 384956 h 533197"/>
                <a:gd name="connsiteX11" fmla="*/ 230648 w 578111"/>
                <a:gd name="connsiteY11" fmla="*/ 348119 h 533197"/>
                <a:gd name="connsiteX12" fmla="*/ 230648 w 578111"/>
                <a:gd name="connsiteY12" fmla="*/ 221030 h 533197"/>
                <a:gd name="connsiteX13" fmla="*/ 267503 w 578111"/>
                <a:gd name="connsiteY13" fmla="*/ 184193 h 533197"/>
                <a:gd name="connsiteX14" fmla="*/ 357937 w 578111"/>
                <a:gd name="connsiteY14" fmla="*/ 148390 h 533197"/>
                <a:gd name="connsiteX15" fmla="*/ 394867 w 578111"/>
                <a:gd name="connsiteY15" fmla="*/ 184289 h 533197"/>
                <a:gd name="connsiteX16" fmla="*/ 394867 w 578111"/>
                <a:gd name="connsiteY16" fmla="*/ 348136 h 533197"/>
                <a:gd name="connsiteX17" fmla="*/ 357937 w 578111"/>
                <a:gd name="connsiteY17" fmla="*/ 384955 h 533197"/>
                <a:gd name="connsiteX18" fmla="*/ 321930 w 578111"/>
                <a:gd name="connsiteY18" fmla="*/ 348136 h 533197"/>
                <a:gd name="connsiteX19" fmla="*/ 321930 w 578111"/>
                <a:gd name="connsiteY19" fmla="*/ 184289 h 533197"/>
                <a:gd name="connsiteX20" fmla="*/ 357937 w 578111"/>
                <a:gd name="connsiteY20" fmla="*/ 148390 h 533197"/>
                <a:gd name="connsiteX21" fmla="*/ 267469 w 578111"/>
                <a:gd name="connsiteY21" fmla="*/ 0 h 533197"/>
                <a:gd name="connsiteX22" fmla="*/ 529404 w 578111"/>
                <a:gd name="connsiteY22" fmla="*/ 218252 h 533197"/>
                <a:gd name="connsiteX23" fmla="*/ 566296 w 578111"/>
                <a:gd name="connsiteY23" fmla="*/ 218252 h 533197"/>
                <a:gd name="connsiteX24" fmla="*/ 576441 w 578111"/>
                <a:gd name="connsiteY24" fmla="*/ 224698 h 533197"/>
                <a:gd name="connsiteX25" fmla="*/ 575519 w 578111"/>
                <a:gd name="connsiteY25" fmla="*/ 237590 h 533197"/>
                <a:gd name="connsiteX26" fmla="*/ 514647 w 578111"/>
                <a:gd name="connsiteY26" fmla="*/ 310341 h 533197"/>
                <a:gd name="connsiteX27" fmla="*/ 505424 w 578111"/>
                <a:gd name="connsiteY27" fmla="*/ 314945 h 533197"/>
                <a:gd name="connsiteX28" fmla="*/ 496201 w 578111"/>
                <a:gd name="connsiteY28" fmla="*/ 310341 h 533197"/>
                <a:gd name="connsiteX29" fmla="*/ 435328 w 578111"/>
                <a:gd name="connsiteY29" fmla="*/ 237590 h 533197"/>
                <a:gd name="connsiteX30" fmla="*/ 433484 w 578111"/>
                <a:gd name="connsiteY30" fmla="*/ 224698 h 533197"/>
                <a:gd name="connsiteX31" fmla="*/ 444551 w 578111"/>
                <a:gd name="connsiteY31" fmla="*/ 218252 h 533197"/>
                <a:gd name="connsiteX32" fmla="*/ 480521 w 578111"/>
                <a:gd name="connsiteY32" fmla="*/ 218252 h 533197"/>
                <a:gd name="connsiteX33" fmla="*/ 267469 w 578111"/>
                <a:gd name="connsiteY33" fmla="*/ 47886 h 533197"/>
                <a:gd name="connsiteX34" fmla="*/ 48882 w 578111"/>
                <a:gd name="connsiteY34" fmla="*/ 266138 h 533197"/>
                <a:gd name="connsiteX35" fmla="*/ 267469 w 578111"/>
                <a:gd name="connsiteY35" fmla="*/ 484390 h 533197"/>
                <a:gd name="connsiteX36" fmla="*/ 456541 w 578111"/>
                <a:gd name="connsiteY36" fmla="*/ 375724 h 533197"/>
                <a:gd name="connsiteX37" fmla="*/ 489744 w 578111"/>
                <a:gd name="connsiteY37" fmla="*/ 366515 h 533197"/>
                <a:gd name="connsiteX38" fmla="*/ 498967 w 578111"/>
                <a:gd name="connsiteY38" fmla="*/ 399668 h 533197"/>
                <a:gd name="connsiteX39" fmla="*/ 267469 w 578111"/>
                <a:gd name="connsiteY39" fmla="*/ 533197 h 533197"/>
                <a:gd name="connsiteX40" fmla="*/ 0 w 578111"/>
                <a:gd name="connsiteY40" fmla="*/ 266138 h 533197"/>
                <a:gd name="connsiteX41" fmla="*/ 267469 w 578111"/>
                <a:gd name="connsiteY4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78111" h="533197">
                  <a:moveTo>
                    <a:pt x="176147" y="221031"/>
                  </a:moveTo>
                  <a:cubicBezTo>
                    <a:pt x="196459" y="221031"/>
                    <a:pt x="212154" y="237608"/>
                    <a:pt x="212154" y="256947"/>
                  </a:cubicBezTo>
                  <a:lnTo>
                    <a:pt x="212154" y="348118"/>
                  </a:lnTo>
                  <a:cubicBezTo>
                    <a:pt x="212154" y="368378"/>
                    <a:pt x="196459" y="384955"/>
                    <a:pt x="176147" y="384955"/>
                  </a:cubicBezTo>
                  <a:cubicBezTo>
                    <a:pt x="155836" y="384955"/>
                    <a:pt x="139217" y="368378"/>
                    <a:pt x="139217" y="348118"/>
                  </a:cubicBezTo>
                  <a:lnTo>
                    <a:pt x="139217" y="256947"/>
                  </a:lnTo>
                  <a:cubicBezTo>
                    <a:pt x="139217" y="237608"/>
                    <a:pt x="155836" y="221031"/>
                    <a:pt x="176147" y="221031"/>
                  </a:cubicBezTo>
                  <a:close/>
                  <a:moveTo>
                    <a:pt x="267503" y="184193"/>
                  </a:moveTo>
                  <a:cubicBezTo>
                    <a:pt x="286852" y="184193"/>
                    <a:pt x="303437" y="200770"/>
                    <a:pt x="303437" y="221030"/>
                  </a:cubicBezTo>
                  <a:lnTo>
                    <a:pt x="303437" y="348119"/>
                  </a:lnTo>
                  <a:cubicBezTo>
                    <a:pt x="303437" y="368379"/>
                    <a:pt x="287774" y="384956"/>
                    <a:pt x="267503" y="384956"/>
                  </a:cubicBezTo>
                  <a:cubicBezTo>
                    <a:pt x="247233" y="384956"/>
                    <a:pt x="230648" y="368379"/>
                    <a:pt x="230648" y="348119"/>
                  </a:cubicBezTo>
                  <a:lnTo>
                    <a:pt x="230648" y="221030"/>
                  </a:lnTo>
                  <a:cubicBezTo>
                    <a:pt x="230648" y="200770"/>
                    <a:pt x="247233" y="184193"/>
                    <a:pt x="267503" y="184193"/>
                  </a:cubicBezTo>
                  <a:close/>
                  <a:moveTo>
                    <a:pt x="357937" y="148390"/>
                  </a:moveTo>
                  <a:cubicBezTo>
                    <a:pt x="378249" y="148390"/>
                    <a:pt x="394867" y="164959"/>
                    <a:pt x="394867" y="184289"/>
                  </a:cubicBezTo>
                  <a:lnTo>
                    <a:pt x="394867" y="348136"/>
                  </a:lnTo>
                  <a:cubicBezTo>
                    <a:pt x="394867" y="368386"/>
                    <a:pt x="378249" y="384955"/>
                    <a:pt x="357937" y="384955"/>
                  </a:cubicBezTo>
                  <a:cubicBezTo>
                    <a:pt x="338549" y="384955"/>
                    <a:pt x="321930" y="368386"/>
                    <a:pt x="321930" y="348136"/>
                  </a:cubicBezTo>
                  <a:lnTo>
                    <a:pt x="321930" y="184289"/>
                  </a:lnTo>
                  <a:cubicBezTo>
                    <a:pt x="321930" y="164959"/>
                    <a:pt x="338549" y="148390"/>
                    <a:pt x="357937" y="148390"/>
                  </a:cubicBezTo>
                  <a:close/>
                  <a:moveTo>
                    <a:pt x="267469" y="0"/>
                  </a:moveTo>
                  <a:cubicBezTo>
                    <a:pt x="397514" y="0"/>
                    <a:pt x="507268" y="93931"/>
                    <a:pt x="529404" y="218252"/>
                  </a:cubicBezTo>
                  <a:lnTo>
                    <a:pt x="566296" y="218252"/>
                  </a:lnTo>
                  <a:cubicBezTo>
                    <a:pt x="570907" y="218252"/>
                    <a:pt x="574597" y="221014"/>
                    <a:pt x="576441" y="224698"/>
                  </a:cubicBezTo>
                  <a:cubicBezTo>
                    <a:pt x="579208" y="229302"/>
                    <a:pt x="578286" y="233907"/>
                    <a:pt x="575519" y="237590"/>
                  </a:cubicBezTo>
                  <a:lnTo>
                    <a:pt x="514647" y="310341"/>
                  </a:lnTo>
                  <a:cubicBezTo>
                    <a:pt x="511880" y="313104"/>
                    <a:pt x="509113" y="314945"/>
                    <a:pt x="505424" y="314945"/>
                  </a:cubicBezTo>
                  <a:cubicBezTo>
                    <a:pt x="501734" y="314945"/>
                    <a:pt x="498045" y="313104"/>
                    <a:pt x="496201" y="310341"/>
                  </a:cubicBezTo>
                  <a:lnTo>
                    <a:pt x="435328" y="237590"/>
                  </a:lnTo>
                  <a:cubicBezTo>
                    <a:pt x="431639" y="233907"/>
                    <a:pt x="431639" y="229302"/>
                    <a:pt x="433484" y="224698"/>
                  </a:cubicBezTo>
                  <a:cubicBezTo>
                    <a:pt x="435328" y="221014"/>
                    <a:pt x="439940" y="218252"/>
                    <a:pt x="444551" y="218252"/>
                  </a:cubicBezTo>
                  <a:lnTo>
                    <a:pt x="480521" y="218252"/>
                  </a:lnTo>
                  <a:cubicBezTo>
                    <a:pt x="458386" y="120637"/>
                    <a:pt x="370767" y="47886"/>
                    <a:pt x="267469" y="47886"/>
                  </a:cubicBezTo>
                  <a:cubicBezTo>
                    <a:pt x="146647" y="47886"/>
                    <a:pt x="48882" y="146422"/>
                    <a:pt x="48882" y="266138"/>
                  </a:cubicBezTo>
                  <a:cubicBezTo>
                    <a:pt x="48882" y="386775"/>
                    <a:pt x="146647" y="484390"/>
                    <a:pt x="267469" y="484390"/>
                  </a:cubicBezTo>
                  <a:cubicBezTo>
                    <a:pt x="344942" y="484390"/>
                    <a:pt x="417805" y="442949"/>
                    <a:pt x="456541" y="375724"/>
                  </a:cubicBezTo>
                  <a:cubicBezTo>
                    <a:pt x="462998" y="363753"/>
                    <a:pt x="477754" y="360069"/>
                    <a:pt x="489744" y="366515"/>
                  </a:cubicBezTo>
                  <a:cubicBezTo>
                    <a:pt x="501734" y="373883"/>
                    <a:pt x="505424" y="388617"/>
                    <a:pt x="498967" y="399668"/>
                  </a:cubicBezTo>
                  <a:cubicBezTo>
                    <a:pt x="451008" y="482548"/>
                    <a:pt x="362466" y="533197"/>
                    <a:pt x="267469" y="533197"/>
                  </a:cubicBezTo>
                  <a:cubicBezTo>
                    <a:pt x="119900" y="533197"/>
                    <a:pt x="0" y="413481"/>
                    <a:pt x="0" y="266138"/>
                  </a:cubicBezTo>
                  <a:cubicBezTo>
                    <a:pt x="0" y="119716"/>
                    <a:pt x="119900" y="0"/>
                    <a:pt x="2674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9785E345-E8E7-4E89-8E0D-1ACFD3444C20}"/>
              </a:ext>
            </a:extLst>
          </p:cNvPr>
          <p:cNvSpPr txBox="1"/>
          <p:nvPr/>
        </p:nvSpPr>
        <p:spPr>
          <a:xfrm>
            <a:off x="730835" y="3518740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5" name="Rectangle 24">
            <a:extLst>
              <a:ext uri="{FF2B5EF4-FFF2-40B4-BE49-F238E27FC236}">
                <a16:creationId xmlns:a16="http://schemas.microsoft.com/office/drawing/2014/main" id="{7106496B-98FD-4770-B3DA-41DD501F5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92" y="3312401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113AF93-E79C-4924-88EC-82AD1C5E3096}"/>
              </a:ext>
            </a:extLst>
          </p:cNvPr>
          <p:cNvSpPr txBox="1"/>
          <p:nvPr/>
        </p:nvSpPr>
        <p:spPr>
          <a:xfrm>
            <a:off x="2504805" y="3518740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CC4621D9-3AC6-4958-A3B7-1E03C0B5C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4662" y="3312401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6D9D797-4B7D-4C19-914D-074418F60033}"/>
              </a:ext>
            </a:extLst>
          </p:cNvPr>
          <p:cNvSpPr txBox="1"/>
          <p:nvPr/>
        </p:nvSpPr>
        <p:spPr>
          <a:xfrm>
            <a:off x="4339085" y="3518355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9" name="Rectangle 24">
            <a:extLst>
              <a:ext uri="{FF2B5EF4-FFF2-40B4-BE49-F238E27FC236}">
                <a16:creationId xmlns:a16="http://schemas.microsoft.com/office/drawing/2014/main" id="{51200E02-FEC1-4FF9-9A2E-1232DBBA8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942" y="3312016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00D072A-AE76-4259-BF17-2E7463D8441B}"/>
              </a:ext>
            </a:extLst>
          </p:cNvPr>
          <p:cNvSpPr txBox="1"/>
          <p:nvPr/>
        </p:nvSpPr>
        <p:spPr>
          <a:xfrm>
            <a:off x="6113055" y="3518355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1" name="Rectangle 24">
            <a:extLst>
              <a:ext uri="{FF2B5EF4-FFF2-40B4-BE49-F238E27FC236}">
                <a16:creationId xmlns:a16="http://schemas.microsoft.com/office/drawing/2014/main" id="{2723EA70-3E01-4073-99EB-5EC525444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912" y="3312016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888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C47EB6B-10A5-4128-ADCC-51B2A36A3A57}"/>
              </a:ext>
            </a:extLst>
          </p:cNvPr>
          <p:cNvSpPr/>
          <p:nvPr/>
        </p:nvSpPr>
        <p:spPr>
          <a:xfrm>
            <a:off x="795407" y="1084162"/>
            <a:ext cx="2447972" cy="1659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C4B38B-FBB3-4E0D-BB4E-0F46E5824775}"/>
              </a:ext>
            </a:extLst>
          </p:cNvPr>
          <p:cNvSpPr txBox="1"/>
          <p:nvPr/>
        </p:nvSpPr>
        <p:spPr>
          <a:xfrm>
            <a:off x="1036317" y="1913680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E287C2D5-EC04-400B-8778-383B6D3FF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2808" y="1694029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65F6327-4A23-4E85-B138-436312FE2788}"/>
              </a:ext>
            </a:extLst>
          </p:cNvPr>
          <p:cNvSpPr/>
          <p:nvPr/>
        </p:nvSpPr>
        <p:spPr>
          <a:xfrm>
            <a:off x="795407" y="2867986"/>
            <a:ext cx="2445665" cy="14519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2400" kern="0">
              <a:solidFill>
                <a:schemeClr val="bg1"/>
              </a:solidFill>
              <a:latin typeface="Calibri"/>
              <a:ea typeface="微软雅黑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43CD428-3783-4ED1-AC91-80BB0E8AB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085" y="1084162"/>
            <a:ext cx="4576599" cy="323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7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3360738" y="1836500"/>
            <a:ext cx="2197100" cy="2502672"/>
            <a:chOff x="3360585" y="1637866"/>
            <a:chExt cx="2197100" cy="2500530"/>
          </a:xfrm>
        </p:grpSpPr>
        <p:sp>
          <p:nvSpPr>
            <p:cNvPr id="12" name="Freeform 6"/>
            <p:cNvSpPr/>
            <p:nvPr/>
          </p:nvSpPr>
          <p:spPr bwMode="auto">
            <a:xfrm>
              <a:off x="4459135" y="3208630"/>
              <a:ext cx="1035050" cy="929766"/>
            </a:xfrm>
            <a:custGeom>
              <a:avLst/>
              <a:gdLst>
                <a:gd name="T0" fmla="*/ 0 w 881"/>
                <a:gd name="T1" fmla="*/ 198 h 792"/>
                <a:gd name="T2" fmla="*/ 0 w 881"/>
                <a:gd name="T3" fmla="*/ 792 h 792"/>
                <a:gd name="T4" fmla="*/ 881 w 881"/>
                <a:gd name="T5" fmla="*/ 283 h 792"/>
                <a:gd name="T6" fmla="*/ 390 w 881"/>
                <a:gd name="T7" fmla="*/ 0 h 792"/>
                <a:gd name="T8" fmla="*/ 0 w 881"/>
                <a:gd name="T9" fmla="*/ 19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792">
                  <a:moveTo>
                    <a:pt x="0" y="198"/>
                  </a:moveTo>
                  <a:cubicBezTo>
                    <a:pt x="0" y="792"/>
                    <a:pt x="0" y="792"/>
                    <a:pt x="0" y="792"/>
                  </a:cubicBezTo>
                  <a:cubicBezTo>
                    <a:pt x="881" y="283"/>
                    <a:pt x="881" y="283"/>
                    <a:pt x="881" y="283"/>
                  </a:cubicBezTo>
                  <a:cubicBezTo>
                    <a:pt x="390" y="0"/>
                    <a:pt x="390" y="0"/>
                    <a:pt x="390" y="0"/>
                  </a:cubicBezTo>
                  <a:cubicBezTo>
                    <a:pt x="302" y="120"/>
                    <a:pt x="160" y="198"/>
                    <a:pt x="0" y="1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3424085" y="3208630"/>
              <a:ext cx="1035050" cy="929766"/>
            </a:xfrm>
            <a:custGeom>
              <a:avLst/>
              <a:gdLst>
                <a:gd name="T0" fmla="*/ 881 w 881"/>
                <a:gd name="T1" fmla="*/ 198 h 792"/>
                <a:gd name="T2" fmla="*/ 490 w 881"/>
                <a:gd name="T3" fmla="*/ 0 h 792"/>
                <a:gd name="T4" fmla="*/ 0 w 881"/>
                <a:gd name="T5" fmla="*/ 283 h 792"/>
                <a:gd name="T6" fmla="*/ 881 w 881"/>
                <a:gd name="T7" fmla="*/ 792 h 792"/>
                <a:gd name="T8" fmla="*/ 881 w 881"/>
                <a:gd name="T9" fmla="*/ 792 h 792"/>
                <a:gd name="T10" fmla="*/ 881 w 881"/>
                <a:gd name="T11" fmla="*/ 198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1" h="792">
                  <a:moveTo>
                    <a:pt x="881" y="198"/>
                  </a:moveTo>
                  <a:cubicBezTo>
                    <a:pt x="721" y="198"/>
                    <a:pt x="579" y="120"/>
                    <a:pt x="49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881" y="792"/>
                    <a:pt x="881" y="792"/>
                    <a:pt x="881" y="792"/>
                  </a:cubicBezTo>
                  <a:cubicBezTo>
                    <a:pt x="881" y="792"/>
                    <a:pt x="881" y="792"/>
                    <a:pt x="881" y="792"/>
                  </a:cubicBezTo>
                  <a:cubicBezTo>
                    <a:pt x="881" y="198"/>
                    <a:pt x="881" y="198"/>
                    <a:pt x="881" y="1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3360585" y="1637866"/>
              <a:ext cx="1035050" cy="947218"/>
            </a:xfrm>
            <a:custGeom>
              <a:avLst/>
              <a:gdLst>
                <a:gd name="T0" fmla="*/ 880 w 880"/>
                <a:gd name="T1" fmla="*/ 566 h 806"/>
                <a:gd name="T2" fmla="*/ 880 w 880"/>
                <a:gd name="T3" fmla="*/ 0 h 806"/>
                <a:gd name="T4" fmla="*/ 0 w 880"/>
                <a:gd name="T5" fmla="*/ 508 h 806"/>
                <a:gd name="T6" fmla="*/ 0 w 880"/>
                <a:gd name="T7" fmla="*/ 508 h 806"/>
                <a:gd name="T8" fmla="*/ 515 w 880"/>
                <a:gd name="T9" fmla="*/ 806 h 806"/>
                <a:gd name="T10" fmla="*/ 880 w 880"/>
                <a:gd name="T11" fmla="*/ 56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0" h="806">
                  <a:moveTo>
                    <a:pt x="880" y="566"/>
                  </a:moveTo>
                  <a:cubicBezTo>
                    <a:pt x="880" y="0"/>
                    <a:pt x="880" y="0"/>
                    <a:pt x="880" y="0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515" y="806"/>
                    <a:pt x="515" y="806"/>
                    <a:pt x="515" y="806"/>
                  </a:cubicBezTo>
                  <a:cubicBezTo>
                    <a:pt x="590" y="675"/>
                    <a:pt x="724" y="583"/>
                    <a:pt x="880" y="5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3360585" y="2234439"/>
              <a:ext cx="604837" cy="1194732"/>
            </a:xfrm>
            <a:custGeom>
              <a:avLst/>
              <a:gdLst>
                <a:gd name="T0" fmla="*/ 449 w 515"/>
                <a:gd name="T1" fmla="*/ 540 h 1016"/>
                <a:gd name="T2" fmla="*/ 515 w 515"/>
                <a:gd name="T3" fmla="*/ 298 h 1016"/>
                <a:gd name="T4" fmla="*/ 0 w 515"/>
                <a:gd name="T5" fmla="*/ 0 h 1016"/>
                <a:gd name="T6" fmla="*/ 0 w 515"/>
                <a:gd name="T7" fmla="*/ 1016 h 1016"/>
                <a:gd name="T8" fmla="*/ 489 w 515"/>
                <a:gd name="T9" fmla="*/ 733 h 1016"/>
                <a:gd name="T10" fmla="*/ 449 w 515"/>
                <a:gd name="T11" fmla="*/ 54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" h="1016">
                  <a:moveTo>
                    <a:pt x="449" y="540"/>
                  </a:moveTo>
                  <a:cubicBezTo>
                    <a:pt x="449" y="452"/>
                    <a:pt x="473" y="369"/>
                    <a:pt x="515" y="2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489" y="733"/>
                    <a:pt x="489" y="733"/>
                    <a:pt x="489" y="733"/>
                  </a:cubicBezTo>
                  <a:cubicBezTo>
                    <a:pt x="464" y="674"/>
                    <a:pt x="449" y="609"/>
                    <a:pt x="449" y="5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4522635" y="1637866"/>
              <a:ext cx="1035050" cy="947218"/>
            </a:xfrm>
            <a:custGeom>
              <a:avLst/>
              <a:gdLst>
                <a:gd name="T0" fmla="*/ 365 w 880"/>
                <a:gd name="T1" fmla="*/ 806 h 806"/>
                <a:gd name="T2" fmla="*/ 880 w 880"/>
                <a:gd name="T3" fmla="*/ 508 h 806"/>
                <a:gd name="T4" fmla="*/ 880 w 880"/>
                <a:gd name="T5" fmla="*/ 508 h 806"/>
                <a:gd name="T6" fmla="*/ 0 w 880"/>
                <a:gd name="T7" fmla="*/ 0 h 806"/>
                <a:gd name="T8" fmla="*/ 0 w 880"/>
                <a:gd name="T9" fmla="*/ 566 h 806"/>
                <a:gd name="T10" fmla="*/ 365 w 880"/>
                <a:gd name="T11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0" h="806">
                  <a:moveTo>
                    <a:pt x="365" y="806"/>
                  </a:moveTo>
                  <a:cubicBezTo>
                    <a:pt x="880" y="508"/>
                    <a:pt x="880" y="508"/>
                    <a:pt x="880" y="508"/>
                  </a:cubicBezTo>
                  <a:cubicBezTo>
                    <a:pt x="880" y="508"/>
                    <a:pt x="880" y="508"/>
                    <a:pt x="880" y="5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156" y="583"/>
                    <a:pt x="290" y="676"/>
                    <a:pt x="365" y="8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4952847" y="2234439"/>
              <a:ext cx="604838" cy="1194732"/>
            </a:xfrm>
            <a:custGeom>
              <a:avLst/>
              <a:gdLst>
                <a:gd name="T0" fmla="*/ 0 w 515"/>
                <a:gd name="T1" fmla="*/ 298 h 1016"/>
                <a:gd name="T2" fmla="*/ 65 w 515"/>
                <a:gd name="T3" fmla="*/ 540 h 1016"/>
                <a:gd name="T4" fmla="*/ 25 w 515"/>
                <a:gd name="T5" fmla="*/ 733 h 1016"/>
                <a:gd name="T6" fmla="*/ 515 w 515"/>
                <a:gd name="T7" fmla="*/ 1016 h 1016"/>
                <a:gd name="T8" fmla="*/ 515 w 515"/>
                <a:gd name="T9" fmla="*/ 0 h 1016"/>
                <a:gd name="T10" fmla="*/ 0 w 515"/>
                <a:gd name="T11" fmla="*/ 298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" h="1016">
                  <a:moveTo>
                    <a:pt x="0" y="298"/>
                  </a:moveTo>
                  <a:cubicBezTo>
                    <a:pt x="41" y="369"/>
                    <a:pt x="65" y="452"/>
                    <a:pt x="65" y="540"/>
                  </a:cubicBezTo>
                  <a:cubicBezTo>
                    <a:pt x="65" y="609"/>
                    <a:pt x="51" y="674"/>
                    <a:pt x="25" y="733"/>
                  </a:cubicBezTo>
                  <a:cubicBezTo>
                    <a:pt x="515" y="1016"/>
                    <a:pt x="515" y="1016"/>
                    <a:pt x="515" y="1016"/>
                  </a:cubicBezTo>
                  <a:cubicBezTo>
                    <a:pt x="515" y="0"/>
                    <a:pt x="515" y="0"/>
                    <a:pt x="515" y="0"/>
                  </a:cubicBezTo>
                  <a:lnTo>
                    <a:pt x="0" y="2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Freeform 12"/>
          <p:cNvSpPr/>
          <p:nvPr/>
        </p:nvSpPr>
        <p:spPr bwMode="auto">
          <a:xfrm>
            <a:off x="4024315" y="2852813"/>
            <a:ext cx="434975" cy="651076"/>
          </a:xfrm>
          <a:custGeom>
            <a:avLst/>
            <a:gdLst>
              <a:gd name="T0" fmla="*/ 313 w 369"/>
              <a:gd name="T1" fmla="*/ 152 h 553"/>
              <a:gd name="T2" fmla="*/ 50 w 369"/>
              <a:gd name="T3" fmla="*/ 0 h 553"/>
              <a:gd name="T4" fmla="*/ 0 w 369"/>
              <a:gd name="T5" fmla="*/ 184 h 553"/>
              <a:gd name="T6" fmla="*/ 26 w 369"/>
              <a:gd name="T7" fmla="*/ 318 h 553"/>
              <a:gd name="T8" fmla="*/ 80 w 369"/>
              <a:gd name="T9" fmla="*/ 413 h 553"/>
              <a:gd name="T10" fmla="*/ 369 w 369"/>
              <a:gd name="T11" fmla="*/ 553 h 553"/>
              <a:gd name="T12" fmla="*/ 369 w 369"/>
              <a:gd name="T13" fmla="*/ 553 h 553"/>
              <a:gd name="T14" fmla="*/ 369 w 369"/>
              <a:gd name="T15" fmla="*/ 247 h 553"/>
              <a:gd name="T16" fmla="*/ 369 w 369"/>
              <a:gd name="T17" fmla="*/ 184 h 553"/>
              <a:gd name="T18" fmla="*/ 313 w 369"/>
              <a:gd name="T19" fmla="*/ 152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9" h="553">
                <a:moveTo>
                  <a:pt x="313" y="152"/>
                </a:moveTo>
                <a:cubicBezTo>
                  <a:pt x="50" y="0"/>
                  <a:pt x="50" y="0"/>
                  <a:pt x="50" y="0"/>
                </a:cubicBezTo>
                <a:cubicBezTo>
                  <a:pt x="18" y="54"/>
                  <a:pt x="0" y="117"/>
                  <a:pt x="0" y="184"/>
                </a:cubicBezTo>
                <a:cubicBezTo>
                  <a:pt x="0" y="232"/>
                  <a:pt x="9" y="277"/>
                  <a:pt x="26" y="318"/>
                </a:cubicBezTo>
                <a:cubicBezTo>
                  <a:pt x="39" y="353"/>
                  <a:pt x="58" y="385"/>
                  <a:pt x="80" y="413"/>
                </a:cubicBezTo>
                <a:cubicBezTo>
                  <a:pt x="148" y="498"/>
                  <a:pt x="252" y="553"/>
                  <a:pt x="369" y="553"/>
                </a:cubicBezTo>
                <a:cubicBezTo>
                  <a:pt x="369" y="553"/>
                  <a:pt x="369" y="553"/>
                  <a:pt x="369" y="553"/>
                </a:cubicBezTo>
                <a:cubicBezTo>
                  <a:pt x="369" y="247"/>
                  <a:pt x="369" y="247"/>
                  <a:pt x="369" y="247"/>
                </a:cubicBezTo>
                <a:cubicBezTo>
                  <a:pt x="369" y="184"/>
                  <a:pt x="369" y="184"/>
                  <a:pt x="369" y="184"/>
                </a:cubicBezTo>
                <a:lnTo>
                  <a:pt x="313" y="1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9" name="Freeform 13"/>
          <p:cNvSpPr/>
          <p:nvPr/>
        </p:nvSpPr>
        <p:spPr bwMode="auto">
          <a:xfrm>
            <a:off x="4084638" y="2636847"/>
            <a:ext cx="749300" cy="431933"/>
          </a:xfrm>
          <a:custGeom>
            <a:avLst/>
            <a:gdLst>
              <a:gd name="T0" fmla="*/ 374 w 638"/>
              <a:gd name="T1" fmla="*/ 4 h 368"/>
              <a:gd name="T2" fmla="*/ 319 w 638"/>
              <a:gd name="T3" fmla="*/ 0 h 368"/>
              <a:gd name="T4" fmla="*/ 264 w 638"/>
              <a:gd name="T5" fmla="*/ 4 h 368"/>
              <a:gd name="T6" fmla="*/ 0 w 638"/>
              <a:gd name="T7" fmla="*/ 184 h 368"/>
              <a:gd name="T8" fmla="*/ 263 w 638"/>
              <a:gd name="T9" fmla="*/ 336 h 368"/>
              <a:gd name="T10" fmla="*/ 319 w 638"/>
              <a:gd name="T11" fmla="*/ 368 h 368"/>
              <a:gd name="T12" fmla="*/ 374 w 638"/>
              <a:gd name="T13" fmla="*/ 336 h 368"/>
              <a:gd name="T14" fmla="*/ 638 w 638"/>
              <a:gd name="T15" fmla="*/ 184 h 368"/>
              <a:gd name="T16" fmla="*/ 374 w 638"/>
              <a:gd name="T17" fmla="*/ 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8" h="368">
                <a:moveTo>
                  <a:pt x="374" y="4"/>
                </a:moveTo>
                <a:cubicBezTo>
                  <a:pt x="356" y="1"/>
                  <a:pt x="337" y="0"/>
                  <a:pt x="319" y="0"/>
                </a:cubicBezTo>
                <a:cubicBezTo>
                  <a:pt x="300" y="0"/>
                  <a:pt x="282" y="1"/>
                  <a:pt x="264" y="4"/>
                </a:cubicBezTo>
                <a:cubicBezTo>
                  <a:pt x="151" y="21"/>
                  <a:pt x="55" y="89"/>
                  <a:pt x="0" y="184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319" y="368"/>
                  <a:pt x="319" y="368"/>
                  <a:pt x="319" y="368"/>
                </a:cubicBezTo>
                <a:cubicBezTo>
                  <a:pt x="374" y="336"/>
                  <a:pt x="374" y="336"/>
                  <a:pt x="374" y="336"/>
                </a:cubicBezTo>
                <a:cubicBezTo>
                  <a:pt x="638" y="184"/>
                  <a:pt x="638" y="184"/>
                  <a:pt x="638" y="184"/>
                </a:cubicBezTo>
                <a:cubicBezTo>
                  <a:pt x="583" y="89"/>
                  <a:pt x="487" y="21"/>
                  <a:pt x="374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20" name="Freeform 14"/>
          <p:cNvSpPr/>
          <p:nvPr/>
        </p:nvSpPr>
        <p:spPr bwMode="auto">
          <a:xfrm>
            <a:off x="4459290" y="2852813"/>
            <a:ext cx="433387" cy="651076"/>
          </a:xfrm>
          <a:custGeom>
            <a:avLst/>
            <a:gdLst>
              <a:gd name="T0" fmla="*/ 319 w 369"/>
              <a:gd name="T1" fmla="*/ 0 h 553"/>
              <a:gd name="T2" fmla="*/ 55 w 369"/>
              <a:gd name="T3" fmla="*/ 152 h 553"/>
              <a:gd name="T4" fmla="*/ 0 w 369"/>
              <a:gd name="T5" fmla="*/ 184 h 553"/>
              <a:gd name="T6" fmla="*/ 0 w 369"/>
              <a:gd name="T7" fmla="*/ 247 h 553"/>
              <a:gd name="T8" fmla="*/ 0 w 369"/>
              <a:gd name="T9" fmla="*/ 553 h 553"/>
              <a:gd name="T10" fmla="*/ 288 w 369"/>
              <a:gd name="T11" fmla="*/ 413 h 553"/>
              <a:gd name="T12" fmla="*/ 343 w 369"/>
              <a:gd name="T13" fmla="*/ 318 h 553"/>
              <a:gd name="T14" fmla="*/ 369 w 369"/>
              <a:gd name="T15" fmla="*/ 184 h 553"/>
              <a:gd name="T16" fmla="*/ 319 w 369"/>
              <a:gd name="T17" fmla="*/ 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9" h="553">
                <a:moveTo>
                  <a:pt x="319" y="0"/>
                </a:moveTo>
                <a:cubicBezTo>
                  <a:pt x="55" y="152"/>
                  <a:pt x="55" y="152"/>
                  <a:pt x="55" y="15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553"/>
                  <a:pt x="0" y="553"/>
                  <a:pt x="0" y="553"/>
                </a:cubicBezTo>
                <a:cubicBezTo>
                  <a:pt x="117" y="553"/>
                  <a:pt x="221" y="498"/>
                  <a:pt x="288" y="413"/>
                </a:cubicBezTo>
                <a:cubicBezTo>
                  <a:pt x="311" y="385"/>
                  <a:pt x="330" y="353"/>
                  <a:pt x="343" y="318"/>
                </a:cubicBezTo>
                <a:cubicBezTo>
                  <a:pt x="359" y="277"/>
                  <a:pt x="369" y="232"/>
                  <a:pt x="369" y="184"/>
                </a:cubicBezTo>
                <a:cubicBezTo>
                  <a:pt x="369" y="117"/>
                  <a:pt x="350" y="54"/>
                  <a:pt x="3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4" name="组合 20"/>
          <p:cNvGrpSpPr>
            <a:grpSpLocks/>
          </p:cNvGrpSpPr>
          <p:nvPr/>
        </p:nvGrpSpPr>
        <p:grpSpPr bwMode="auto">
          <a:xfrm>
            <a:off x="827090" y="2038174"/>
            <a:ext cx="3051175" cy="119100"/>
            <a:chOff x="1161799" y="2300503"/>
            <a:chExt cx="3050161" cy="118384"/>
          </a:xfrm>
        </p:grpSpPr>
        <p:cxnSp>
          <p:nvCxnSpPr>
            <p:cNvPr id="51221" name="直接连接符 21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22" name="直接连接符 22"/>
            <p:cNvCxnSpPr>
              <a:cxnSpLocks noChangeShapeType="1"/>
            </p:cNvCxnSpPr>
            <p:nvPr/>
          </p:nvCxnSpPr>
          <p:spPr bwMode="auto">
            <a:xfrm flipH="1">
              <a:off x="1161799" y="2300503"/>
              <a:ext cx="2931778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椭圆 23"/>
          <p:cNvSpPr/>
          <p:nvPr/>
        </p:nvSpPr>
        <p:spPr>
          <a:xfrm>
            <a:off x="3844927" y="2133455"/>
            <a:ext cx="93663" cy="9210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58840" y="1547485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360738" y="2975089"/>
            <a:ext cx="95250" cy="9210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27" name="直接连接符 26"/>
          <p:cNvCxnSpPr>
            <a:cxnSpLocks noChangeShapeType="1"/>
          </p:cNvCxnSpPr>
          <p:nvPr/>
        </p:nvCxnSpPr>
        <p:spPr bwMode="auto">
          <a:xfrm flipH="1">
            <a:off x="858838" y="3021140"/>
            <a:ext cx="25019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858840" y="2555858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28"/>
          <p:cNvGrpSpPr>
            <a:grpSpLocks/>
          </p:cNvGrpSpPr>
          <p:nvPr/>
        </p:nvGrpSpPr>
        <p:grpSpPr bwMode="auto">
          <a:xfrm flipV="1">
            <a:off x="858838" y="4035866"/>
            <a:ext cx="3060700" cy="119100"/>
            <a:chOff x="1150420" y="2300503"/>
            <a:chExt cx="3061540" cy="118384"/>
          </a:xfrm>
        </p:grpSpPr>
        <p:cxnSp>
          <p:nvCxnSpPr>
            <p:cNvPr id="51229" name="直接连接符 29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30" name="直接连接符 30"/>
            <p:cNvCxnSpPr>
              <a:cxnSpLocks noChangeShapeType="1"/>
            </p:cNvCxnSpPr>
            <p:nvPr/>
          </p:nvCxnSpPr>
          <p:spPr bwMode="auto">
            <a:xfrm flipH="1" flipV="1">
              <a:off x="1150420" y="2300503"/>
              <a:ext cx="2943157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" name="椭圆 31"/>
          <p:cNvSpPr/>
          <p:nvPr/>
        </p:nvSpPr>
        <p:spPr>
          <a:xfrm>
            <a:off x="3917952" y="3948527"/>
            <a:ext cx="93663" cy="93691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900115" y="3697623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33"/>
          <p:cNvGrpSpPr>
            <a:grpSpLocks/>
          </p:cNvGrpSpPr>
          <p:nvPr/>
        </p:nvGrpSpPr>
        <p:grpSpPr bwMode="auto">
          <a:xfrm flipH="1">
            <a:off x="5046665" y="2038175"/>
            <a:ext cx="3049587" cy="117511"/>
            <a:chOff x="1161799" y="2300503"/>
            <a:chExt cx="3050161" cy="118384"/>
          </a:xfrm>
        </p:grpSpPr>
        <p:cxnSp>
          <p:nvCxnSpPr>
            <p:cNvPr id="51234" name="直接连接符 34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35" name="直接连接符 35"/>
            <p:cNvCxnSpPr>
              <a:cxnSpLocks noChangeShapeType="1"/>
            </p:cNvCxnSpPr>
            <p:nvPr/>
          </p:nvCxnSpPr>
          <p:spPr bwMode="auto">
            <a:xfrm flipH="1">
              <a:off x="1161799" y="2300503"/>
              <a:ext cx="2931778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7" name="椭圆 36"/>
          <p:cNvSpPr/>
          <p:nvPr/>
        </p:nvSpPr>
        <p:spPr>
          <a:xfrm>
            <a:off x="4976813" y="2133455"/>
            <a:ext cx="95250" cy="9210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080127" y="1638000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446713" y="2984616"/>
            <a:ext cx="95250" cy="93692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40" name="直接连接符 39"/>
          <p:cNvCxnSpPr>
            <a:cxnSpLocks noChangeShapeType="1"/>
          </p:cNvCxnSpPr>
          <p:nvPr/>
        </p:nvCxnSpPr>
        <p:spPr bwMode="auto">
          <a:xfrm flipH="1">
            <a:off x="5557838" y="3035431"/>
            <a:ext cx="25019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080127" y="2555858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41"/>
          <p:cNvGrpSpPr>
            <a:grpSpLocks/>
          </p:cNvGrpSpPr>
          <p:nvPr/>
        </p:nvGrpSpPr>
        <p:grpSpPr bwMode="auto">
          <a:xfrm flipH="1" flipV="1">
            <a:off x="5000625" y="4035866"/>
            <a:ext cx="3060700" cy="119100"/>
            <a:chOff x="1150420" y="2300503"/>
            <a:chExt cx="3061540" cy="118384"/>
          </a:xfrm>
        </p:grpSpPr>
        <p:cxnSp>
          <p:nvCxnSpPr>
            <p:cNvPr id="51242" name="直接连接符 42"/>
            <p:cNvCxnSpPr>
              <a:cxnSpLocks noChangeShapeType="1"/>
            </p:cNvCxnSpPr>
            <p:nvPr/>
          </p:nvCxnSpPr>
          <p:spPr bwMode="auto">
            <a:xfrm flipH="1" flipV="1">
              <a:off x="4093576" y="2300503"/>
              <a:ext cx="118384" cy="118384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43" name="直接连接符 43"/>
            <p:cNvCxnSpPr>
              <a:cxnSpLocks noChangeShapeType="1"/>
            </p:cNvCxnSpPr>
            <p:nvPr/>
          </p:nvCxnSpPr>
          <p:spPr bwMode="auto">
            <a:xfrm flipH="1" flipV="1">
              <a:off x="1150420" y="2300503"/>
              <a:ext cx="2943157" cy="0"/>
            </a:xfrm>
            <a:prstGeom prst="line">
              <a:avLst/>
            </a:prstGeom>
            <a:noFill/>
            <a:ln w="9525">
              <a:solidFill>
                <a:srgbClr val="7F7F7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" name="椭圆 50"/>
          <p:cNvSpPr/>
          <p:nvPr/>
        </p:nvSpPr>
        <p:spPr>
          <a:xfrm>
            <a:off x="4926013" y="3948527"/>
            <a:ext cx="95250" cy="93691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6080127" y="3673803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9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06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8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4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54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6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9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8" grpId="0"/>
      <p:bldP spid="32" grpId="0" animBg="1"/>
      <p:bldP spid="33" grpId="0"/>
      <p:bldP spid="37" grpId="0" animBg="1"/>
      <p:bldP spid="38" grpId="0"/>
      <p:bldP spid="39" grpId="0" animBg="1"/>
      <p:bldP spid="41" grpId="0"/>
      <p:bldP spid="51" grpId="0" animBg="1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FDFF7C96-2DA5-4A6D-ACC8-34865EEBBCFC}"/>
              </a:ext>
            </a:extLst>
          </p:cNvPr>
          <p:cNvGrpSpPr/>
          <p:nvPr/>
        </p:nvGrpSpPr>
        <p:grpSpPr>
          <a:xfrm>
            <a:off x="869996" y="1299309"/>
            <a:ext cx="3503686" cy="2875348"/>
            <a:chOff x="4529144" y="1364204"/>
            <a:chExt cx="3763107" cy="3088245"/>
          </a:xfrm>
        </p:grpSpPr>
        <p:sp>
          <p:nvSpPr>
            <p:cNvPr id="7" name="69 Rectángulo">
              <a:extLst>
                <a:ext uri="{FF2B5EF4-FFF2-40B4-BE49-F238E27FC236}">
                  <a16:creationId xmlns:a16="http://schemas.microsoft.com/office/drawing/2014/main" id="{0011A24D-6006-4F72-854E-D9383AB3053A}"/>
                </a:ext>
              </a:extLst>
            </p:cNvPr>
            <p:cNvSpPr/>
            <p:nvPr/>
          </p:nvSpPr>
          <p:spPr bwMode="auto">
            <a:xfrm>
              <a:off x="4529144" y="3005294"/>
              <a:ext cx="604616" cy="6266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>
                <a:lnSpc>
                  <a:spcPct val="125000"/>
                </a:lnSpc>
              </a:pPr>
              <a:r>
                <a:rPr lang="es-MX" sz="1200" dirty="0">
                  <a:solidFill>
                    <a:schemeClr val="bg1">
                      <a:lumMod val="95000"/>
                    </a:schemeClr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3</a:t>
              </a:r>
              <a:endParaRPr lang="es-SV" sz="12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8" name="70 Rectángulo">
              <a:extLst>
                <a:ext uri="{FF2B5EF4-FFF2-40B4-BE49-F238E27FC236}">
                  <a16:creationId xmlns:a16="http://schemas.microsoft.com/office/drawing/2014/main" id="{E535CA5E-47BB-4427-82C3-2F60837A9779}"/>
                </a:ext>
              </a:extLst>
            </p:cNvPr>
            <p:cNvSpPr/>
            <p:nvPr/>
          </p:nvSpPr>
          <p:spPr bwMode="auto">
            <a:xfrm>
              <a:off x="4529144" y="3825839"/>
              <a:ext cx="604616" cy="6266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>
                <a:lnSpc>
                  <a:spcPct val="125000"/>
                </a:lnSpc>
              </a:pPr>
              <a:r>
                <a:rPr lang="es-MX" sz="1200" dirty="0">
                  <a:solidFill>
                    <a:schemeClr val="bg1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4</a:t>
              </a:r>
              <a:endParaRPr lang="es-SV" sz="1200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9" name="67 Rectángulo">
              <a:extLst>
                <a:ext uri="{FF2B5EF4-FFF2-40B4-BE49-F238E27FC236}">
                  <a16:creationId xmlns:a16="http://schemas.microsoft.com/office/drawing/2014/main" id="{C575A703-B869-4ABE-8BA7-43B4AA66E3F5}"/>
                </a:ext>
              </a:extLst>
            </p:cNvPr>
            <p:cNvSpPr/>
            <p:nvPr/>
          </p:nvSpPr>
          <p:spPr bwMode="auto">
            <a:xfrm>
              <a:off x="4529144" y="1364204"/>
              <a:ext cx="604616" cy="6266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>
                <a:lnSpc>
                  <a:spcPct val="125000"/>
                </a:lnSpc>
              </a:pPr>
              <a:r>
                <a:rPr lang="es-MX" sz="1200" dirty="0">
                  <a:solidFill>
                    <a:schemeClr val="bg1">
                      <a:lumMod val="95000"/>
                    </a:schemeClr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1</a:t>
              </a:r>
              <a:endParaRPr lang="es-SV" sz="12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0" name="68 Rectángulo">
              <a:extLst>
                <a:ext uri="{FF2B5EF4-FFF2-40B4-BE49-F238E27FC236}">
                  <a16:creationId xmlns:a16="http://schemas.microsoft.com/office/drawing/2014/main" id="{D7731E20-AD57-4671-A881-443B0BE199F4}"/>
                </a:ext>
              </a:extLst>
            </p:cNvPr>
            <p:cNvSpPr/>
            <p:nvPr/>
          </p:nvSpPr>
          <p:spPr bwMode="auto">
            <a:xfrm>
              <a:off x="4529144" y="2184749"/>
              <a:ext cx="604616" cy="6266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>
                <a:lnSpc>
                  <a:spcPct val="125000"/>
                </a:lnSpc>
              </a:pPr>
              <a:r>
                <a:rPr lang="es-MX" sz="1200" dirty="0">
                  <a:solidFill>
                    <a:schemeClr val="bg1">
                      <a:lumMod val="95000"/>
                    </a:schemeClr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2</a:t>
              </a:r>
              <a:endParaRPr lang="es-SV" sz="12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1" name="45 Rectángulo">
              <a:extLst>
                <a:ext uri="{FF2B5EF4-FFF2-40B4-BE49-F238E27FC236}">
                  <a16:creationId xmlns:a16="http://schemas.microsoft.com/office/drawing/2014/main" id="{4D23FFD4-CA7E-45BF-858F-3FF4EB5F4D0E}"/>
                </a:ext>
              </a:extLst>
            </p:cNvPr>
            <p:cNvSpPr/>
            <p:nvPr/>
          </p:nvSpPr>
          <p:spPr bwMode="auto">
            <a:xfrm>
              <a:off x="5136639" y="1364204"/>
              <a:ext cx="3145414" cy="6266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es-SV" sz="1200" dirty="0"/>
            </a:p>
          </p:txBody>
        </p:sp>
        <p:sp>
          <p:nvSpPr>
            <p:cNvPr id="12" name="4 Rectángulo">
              <a:extLst>
                <a:ext uri="{FF2B5EF4-FFF2-40B4-BE49-F238E27FC236}">
                  <a16:creationId xmlns:a16="http://schemas.microsoft.com/office/drawing/2014/main" id="{03AADBE5-DF41-4EBD-8986-4C81E2365673}"/>
                </a:ext>
              </a:extLst>
            </p:cNvPr>
            <p:cNvSpPr/>
            <p:nvPr/>
          </p:nvSpPr>
          <p:spPr bwMode="auto">
            <a:xfrm>
              <a:off x="5129496" y="1364204"/>
              <a:ext cx="1174927" cy="626610"/>
            </a:xfrm>
            <a:custGeom>
              <a:avLst/>
              <a:gdLst/>
              <a:ahLst/>
              <a:cxnLst/>
              <a:rect l="l" t="t" r="r" b="b"/>
              <a:pathLst>
                <a:path w="3133501" h="1787016">
                  <a:moveTo>
                    <a:pt x="0" y="0"/>
                  </a:moveTo>
                  <a:lnTo>
                    <a:pt x="3133501" y="0"/>
                  </a:lnTo>
                  <a:cubicBezTo>
                    <a:pt x="2908373" y="801608"/>
                    <a:pt x="2332189" y="1455792"/>
                    <a:pt x="1581065" y="1787016"/>
                  </a:cubicBezTo>
                  <a:lnTo>
                    <a:pt x="0" y="1787016"/>
                  </a:lnTo>
                  <a:close/>
                </a:path>
              </a:pathLst>
            </a:cu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23" tIns="34263" rIns="68523" bIns="34263" rtlCol="0" anchor="ctr"/>
            <a:lstStyle/>
            <a:p>
              <a:pPr algn="ctr"/>
              <a:endParaRPr lang="es-SV" sz="1200"/>
            </a:p>
          </p:txBody>
        </p:sp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077B5E1C-EE9B-4212-9DF3-B4E7102BAC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55825" y="1550219"/>
              <a:ext cx="257288" cy="254580"/>
              <a:chOff x="12172" y="2923"/>
              <a:chExt cx="1615" cy="1598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1" name="Freeform 17">
                <a:extLst>
                  <a:ext uri="{FF2B5EF4-FFF2-40B4-BE49-F238E27FC236}">
                    <a16:creationId xmlns:a16="http://schemas.microsoft.com/office/drawing/2014/main" id="{05EBCBE7-8BDD-4E7C-A2B4-564EDB42DE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172" y="2923"/>
                <a:ext cx="1615" cy="1598"/>
              </a:xfrm>
              <a:custGeom>
                <a:avLst/>
                <a:gdLst>
                  <a:gd name="T0" fmla="*/ 214 w 3228"/>
                  <a:gd name="T1" fmla="*/ 2737 h 3195"/>
                  <a:gd name="T2" fmla="*/ 177 w 3228"/>
                  <a:gd name="T3" fmla="*/ 2843 h 3195"/>
                  <a:gd name="T4" fmla="*/ 220 w 3228"/>
                  <a:gd name="T5" fmla="*/ 2956 h 3195"/>
                  <a:gd name="T6" fmla="*/ 324 w 3228"/>
                  <a:gd name="T7" fmla="*/ 3016 h 3195"/>
                  <a:gd name="T8" fmla="*/ 440 w 3228"/>
                  <a:gd name="T9" fmla="*/ 2998 h 3195"/>
                  <a:gd name="T10" fmla="*/ 1241 w 3228"/>
                  <a:gd name="T11" fmla="*/ 2116 h 3195"/>
                  <a:gd name="T12" fmla="*/ 1046 w 3228"/>
                  <a:gd name="T13" fmla="*/ 1910 h 3195"/>
                  <a:gd name="T14" fmla="*/ 1786 w 3228"/>
                  <a:gd name="T15" fmla="*/ 226 h 3195"/>
                  <a:gd name="T16" fmla="*/ 1508 w 3228"/>
                  <a:gd name="T17" fmla="*/ 336 h 3195"/>
                  <a:gd name="T18" fmla="*/ 1278 w 3228"/>
                  <a:gd name="T19" fmla="*/ 519 h 3195"/>
                  <a:gd name="T20" fmla="*/ 1111 w 3228"/>
                  <a:gd name="T21" fmla="*/ 759 h 3195"/>
                  <a:gd name="T22" fmla="*/ 1021 w 3228"/>
                  <a:gd name="T23" fmla="*/ 1044 h 3195"/>
                  <a:gd name="T24" fmla="*/ 1021 w 3228"/>
                  <a:gd name="T25" fmla="*/ 1353 h 3195"/>
                  <a:gd name="T26" fmla="*/ 1111 w 3228"/>
                  <a:gd name="T27" fmla="*/ 1637 h 3195"/>
                  <a:gd name="T28" fmla="*/ 1278 w 3228"/>
                  <a:gd name="T29" fmla="*/ 1878 h 3195"/>
                  <a:gd name="T30" fmla="*/ 1508 w 3228"/>
                  <a:gd name="T31" fmla="*/ 2061 h 3195"/>
                  <a:gd name="T32" fmla="*/ 1786 w 3228"/>
                  <a:gd name="T33" fmla="*/ 2170 h 3195"/>
                  <a:gd name="T34" fmla="*/ 2097 w 3228"/>
                  <a:gd name="T35" fmla="*/ 2194 h 3195"/>
                  <a:gd name="T36" fmla="*/ 2393 w 3228"/>
                  <a:gd name="T37" fmla="*/ 2125 h 3195"/>
                  <a:gd name="T38" fmla="*/ 2649 w 3228"/>
                  <a:gd name="T39" fmla="*/ 1977 h 3195"/>
                  <a:gd name="T40" fmla="*/ 2849 w 3228"/>
                  <a:gd name="T41" fmla="*/ 1764 h 3195"/>
                  <a:gd name="T42" fmla="*/ 2980 w 3228"/>
                  <a:gd name="T43" fmla="*/ 1499 h 3195"/>
                  <a:gd name="T44" fmla="*/ 3026 w 3228"/>
                  <a:gd name="T45" fmla="*/ 1198 h 3195"/>
                  <a:gd name="T46" fmla="*/ 2980 w 3228"/>
                  <a:gd name="T47" fmla="*/ 897 h 3195"/>
                  <a:gd name="T48" fmla="*/ 2849 w 3228"/>
                  <a:gd name="T49" fmla="*/ 632 h 3195"/>
                  <a:gd name="T50" fmla="*/ 2649 w 3228"/>
                  <a:gd name="T51" fmla="*/ 419 h 3195"/>
                  <a:gd name="T52" fmla="*/ 2393 w 3228"/>
                  <a:gd name="T53" fmla="*/ 271 h 3195"/>
                  <a:gd name="T54" fmla="*/ 2097 w 3228"/>
                  <a:gd name="T55" fmla="*/ 203 h 3195"/>
                  <a:gd name="T56" fmla="*/ 2104 w 3228"/>
                  <a:gd name="T57" fmla="*/ 3 h 3195"/>
                  <a:gd name="T58" fmla="*/ 2432 w 3228"/>
                  <a:gd name="T59" fmla="*/ 72 h 3195"/>
                  <a:gd name="T60" fmla="*/ 2720 w 3228"/>
                  <a:gd name="T61" fmla="*/ 222 h 3195"/>
                  <a:gd name="T62" fmla="*/ 2955 w 3228"/>
                  <a:gd name="T63" fmla="*/ 440 h 3195"/>
                  <a:gd name="T64" fmla="*/ 3125 w 3228"/>
                  <a:gd name="T65" fmla="*/ 713 h 3195"/>
                  <a:gd name="T66" fmla="*/ 3217 w 3228"/>
                  <a:gd name="T67" fmla="*/ 1028 h 3195"/>
                  <a:gd name="T68" fmla="*/ 3217 w 3228"/>
                  <a:gd name="T69" fmla="*/ 1367 h 3195"/>
                  <a:gd name="T70" fmla="*/ 3125 w 3228"/>
                  <a:gd name="T71" fmla="*/ 1683 h 3195"/>
                  <a:gd name="T72" fmla="*/ 2955 w 3228"/>
                  <a:gd name="T73" fmla="*/ 1957 h 3195"/>
                  <a:gd name="T74" fmla="*/ 2720 w 3228"/>
                  <a:gd name="T75" fmla="*/ 2174 h 3195"/>
                  <a:gd name="T76" fmla="*/ 2432 w 3228"/>
                  <a:gd name="T77" fmla="*/ 2324 h 3195"/>
                  <a:gd name="T78" fmla="*/ 2104 w 3228"/>
                  <a:gd name="T79" fmla="*/ 2393 h 3195"/>
                  <a:gd name="T80" fmla="*/ 1762 w 3228"/>
                  <a:gd name="T81" fmla="*/ 2369 h 3195"/>
                  <a:gd name="T82" fmla="*/ 1452 w 3228"/>
                  <a:gd name="T83" fmla="*/ 2256 h 3195"/>
                  <a:gd name="T84" fmla="*/ 549 w 3228"/>
                  <a:gd name="T85" fmla="*/ 3139 h 3195"/>
                  <a:gd name="T86" fmla="*/ 398 w 3228"/>
                  <a:gd name="T87" fmla="*/ 3193 h 3195"/>
                  <a:gd name="T88" fmla="*/ 218 w 3228"/>
                  <a:gd name="T89" fmla="*/ 3168 h 3195"/>
                  <a:gd name="T90" fmla="*/ 74 w 3228"/>
                  <a:gd name="T91" fmla="*/ 3059 h 3195"/>
                  <a:gd name="T92" fmla="*/ 3 w 3228"/>
                  <a:gd name="T93" fmla="*/ 2891 h 3195"/>
                  <a:gd name="T94" fmla="*/ 22 w 3228"/>
                  <a:gd name="T95" fmla="*/ 2723 h 3195"/>
                  <a:gd name="T96" fmla="*/ 107 w 3228"/>
                  <a:gd name="T97" fmla="*/ 2592 h 3195"/>
                  <a:gd name="T98" fmla="*/ 881 w 3228"/>
                  <a:gd name="T99" fmla="*/ 1609 h 3195"/>
                  <a:gd name="T100" fmla="*/ 810 w 3228"/>
                  <a:gd name="T101" fmla="*/ 1284 h 3195"/>
                  <a:gd name="T102" fmla="*/ 834 w 3228"/>
                  <a:gd name="T103" fmla="*/ 947 h 3195"/>
                  <a:gd name="T104" fmla="*/ 946 w 3228"/>
                  <a:gd name="T105" fmla="*/ 640 h 3195"/>
                  <a:gd name="T106" fmla="*/ 1134 w 3228"/>
                  <a:gd name="T107" fmla="*/ 380 h 3195"/>
                  <a:gd name="T108" fmla="*/ 1384 w 3228"/>
                  <a:gd name="T109" fmla="*/ 177 h 3195"/>
                  <a:gd name="T110" fmla="*/ 1683 w 3228"/>
                  <a:gd name="T111" fmla="*/ 46 h 3195"/>
                  <a:gd name="T112" fmla="*/ 2018 w 3228"/>
                  <a:gd name="T113" fmla="*/ 0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28" h="3195">
                    <a:moveTo>
                      <a:pt x="1046" y="1910"/>
                    </a:moveTo>
                    <a:lnTo>
                      <a:pt x="232" y="2715"/>
                    </a:lnTo>
                    <a:lnTo>
                      <a:pt x="232" y="2716"/>
                    </a:lnTo>
                    <a:lnTo>
                      <a:pt x="214" y="2737"/>
                    </a:lnTo>
                    <a:lnTo>
                      <a:pt x="199" y="2760"/>
                    </a:lnTo>
                    <a:lnTo>
                      <a:pt x="188" y="2786"/>
                    </a:lnTo>
                    <a:lnTo>
                      <a:pt x="181" y="2813"/>
                    </a:lnTo>
                    <a:lnTo>
                      <a:pt x="177" y="2843"/>
                    </a:lnTo>
                    <a:lnTo>
                      <a:pt x="181" y="2875"/>
                    </a:lnTo>
                    <a:lnTo>
                      <a:pt x="189" y="2904"/>
                    </a:lnTo>
                    <a:lnTo>
                      <a:pt x="202" y="2932"/>
                    </a:lnTo>
                    <a:lnTo>
                      <a:pt x="220" y="2956"/>
                    </a:lnTo>
                    <a:lnTo>
                      <a:pt x="241" y="2978"/>
                    </a:lnTo>
                    <a:lnTo>
                      <a:pt x="266" y="2995"/>
                    </a:lnTo>
                    <a:lnTo>
                      <a:pt x="294" y="3008"/>
                    </a:lnTo>
                    <a:lnTo>
                      <a:pt x="324" y="3016"/>
                    </a:lnTo>
                    <a:lnTo>
                      <a:pt x="356" y="3019"/>
                    </a:lnTo>
                    <a:lnTo>
                      <a:pt x="386" y="3017"/>
                    </a:lnTo>
                    <a:lnTo>
                      <a:pt x="414" y="3010"/>
                    </a:lnTo>
                    <a:lnTo>
                      <a:pt x="440" y="2998"/>
                    </a:lnTo>
                    <a:lnTo>
                      <a:pt x="463" y="2983"/>
                    </a:lnTo>
                    <a:lnTo>
                      <a:pt x="484" y="2965"/>
                    </a:lnTo>
                    <a:lnTo>
                      <a:pt x="1297" y="2160"/>
                    </a:lnTo>
                    <a:lnTo>
                      <a:pt x="1241" y="2116"/>
                    </a:lnTo>
                    <a:lnTo>
                      <a:pt x="1188" y="2069"/>
                    </a:lnTo>
                    <a:lnTo>
                      <a:pt x="1137" y="2019"/>
                    </a:lnTo>
                    <a:lnTo>
                      <a:pt x="1091" y="1966"/>
                    </a:lnTo>
                    <a:lnTo>
                      <a:pt x="1046" y="1910"/>
                    </a:lnTo>
                    <a:close/>
                    <a:moveTo>
                      <a:pt x="2018" y="200"/>
                    </a:moveTo>
                    <a:lnTo>
                      <a:pt x="1939" y="203"/>
                    </a:lnTo>
                    <a:lnTo>
                      <a:pt x="1861" y="211"/>
                    </a:lnTo>
                    <a:lnTo>
                      <a:pt x="1786" y="226"/>
                    </a:lnTo>
                    <a:lnTo>
                      <a:pt x="1714" y="246"/>
                    </a:lnTo>
                    <a:lnTo>
                      <a:pt x="1643" y="271"/>
                    </a:lnTo>
                    <a:lnTo>
                      <a:pt x="1574" y="301"/>
                    </a:lnTo>
                    <a:lnTo>
                      <a:pt x="1508" y="336"/>
                    </a:lnTo>
                    <a:lnTo>
                      <a:pt x="1447" y="376"/>
                    </a:lnTo>
                    <a:lnTo>
                      <a:pt x="1387" y="419"/>
                    </a:lnTo>
                    <a:lnTo>
                      <a:pt x="1331" y="467"/>
                    </a:lnTo>
                    <a:lnTo>
                      <a:pt x="1278" y="519"/>
                    </a:lnTo>
                    <a:lnTo>
                      <a:pt x="1231" y="574"/>
                    </a:lnTo>
                    <a:lnTo>
                      <a:pt x="1187" y="632"/>
                    </a:lnTo>
                    <a:lnTo>
                      <a:pt x="1146" y="694"/>
                    </a:lnTo>
                    <a:lnTo>
                      <a:pt x="1111" y="759"/>
                    </a:lnTo>
                    <a:lnTo>
                      <a:pt x="1081" y="827"/>
                    </a:lnTo>
                    <a:lnTo>
                      <a:pt x="1055" y="897"/>
                    </a:lnTo>
                    <a:lnTo>
                      <a:pt x="1036" y="969"/>
                    </a:lnTo>
                    <a:lnTo>
                      <a:pt x="1021" y="1044"/>
                    </a:lnTo>
                    <a:lnTo>
                      <a:pt x="1012" y="1120"/>
                    </a:lnTo>
                    <a:lnTo>
                      <a:pt x="1009" y="1198"/>
                    </a:lnTo>
                    <a:lnTo>
                      <a:pt x="1012" y="1277"/>
                    </a:lnTo>
                    <a:lnTo>
                      <a:pt x="1021" y="1353"/>
                    </a:lnTo>
                    <a:lnTo>
                      <a:pt x="1036" y="1428"/>
                    </a:lnTo>
                    <a:lnTo>
                      <a:pt x="1055" y="1499"/>
                    </a:lnTo>
                    <a:lnTo>
                      <a:pt x="1081" y="1570"/>
                    </a:lnTo>
                    <a:lnTo>
                      <a:pt x="1111" y="1637"/>
                    </a:lnTo>
                    <a:lnTo>
                      <a:pt x="1146" y="1702"/>
                    </a:lnTo>
                    <a:lnTo>
                      <a:pt x="1187" y="1764"/>
                    </a:lnTo>
                    <a:lnTo>
                      <a:pt x="1231" y="1823"/>
                    </a:lnTo>
                    <a:lnTo>
                      <a:pt x="1278" y="1878"/>
                    </a:lnTo>
                    <a:lnTo>
                      <a:pt x="1331" y="1930"/>
                    </a:lnTo>
                    <a:lnTo>
                      <a:pt x="1387" y="1977"/>
                    </a:lnTo>
                    <a:lnTo>
                      <a:pt x="1447" y="2021"/>
                    </a:lnTo>
                    <a:lnTo>
                      <a:pt x="1508" y="2061"/>
                    </a:lnTo>
                    <a:lnTo>
                      <a:pt x="1574" y="2096"/>
                    </a:lnTo>
                    <a:lnTo>
                      <a:pt x="1643" y="2125"/>
                    </a:lnTo>
                    <a:lnTo>
                      <a:pt x="1714" y="2151"/>
                    </a:lnTo>
                    <a:lnTo>
                      <a:pt x="1786" y="2170"/>
                    </a:lnTo>
                    <a:lnTo>
                      <a:pt x="1861" y="2184"/>
                    </a:lnTo>
                    <a:lnTo>
                      <a:pt x="1939" y="2194"/>
                    </a:lnTo>
                    <a:lnTo>
                      <a:pt x="2018" y="2197"/>
                    </a:lnTo>
                    <a:lnTo>
                      <a:pt x="2097" y="2194"/>
                    </a:lnTo>
                    <a:lnTo>
                      <a:pt x="2174" y="2184"/>
                    </a:lnTo>
                    <a:lnTo>
                      <a:pt x="2249" y="2170"/>
                    </a:lnTo>
                    <a:lnTo>
                      <a:pt x="2323" y="2151"/>
                    </a:lnTo>
                    <a:lnTo>
                      <a:pt x="2393" y="2125"/>
                    </a:lnTo>
                    <a:lnTo>
                      <a:pt x="2462" y="2096"/>
                    </a:lnTo>
                    <a:lnTo>
                      <a:pt x="2527" y="2061"/>
                    </a:lnTo>
                    <a:lnTo>
                      <a:pt x="2590" y="2021"/>
                    </a:lnTo>
                    <a:lnTo>
                      <a:pt x="2649" y="1977"/>
                    </a:lnTo>
                    <a:lnTo>
                      <a:pt x="2704" y="1930"/>
                    </a:lnTo>
                    <a:lnTo>
                      <a:pt x="2757" y="1878"/>
                    </a:lnTo>
                    <a:lnTo>
                      <a:pt x="2805" y="1823"/>
                    </a:lnTo>
                    <a:lnTo>
                      <a:pt x="2849" y="1764"/>
                    </a:lnTo>
                    <a:lnTo>
                      <a:pt x="2889" y="1702"/>
                    </a:lnTo>
                    <a:lnTo>
                      <a:pt x="2924" y="1637"/>
                    </a:lnTo>
                    <a:lnTo>
                      <a:pt x="2955" y="1570"/>
                    </a:lnTo>
                    <a:lnTo>
                      <a:pt x="2980" y="1499"/>
                    </a:lnTo>
                    <a:lnTo>
                      <a:pt x="3000" y="1428"/>
                    </a:lnTo>
                    <a:lnTo>
                      <a:pt x="3015" y="1353"/>
                    </a:lnTo>
                    <a:lnTo>
                      <a:pt x="3024" y="1277"/>
                    </a:lnTo>
                    <a:lnTo>
                      <a:pt x="3026" y="1198"/>
                    </a:lnTo>
                    <a:lnTo>
                      <a:pt x="3024" y="1120"/>
                    </a:lnTo>
                    <a:lnTo>
                      <a:pt x="3015" y="1044"/>
                    </a:lnTo>
                    <a:lnTo>
                      <a:pt x="3000" y="969"/>
                    </a:lnTo>
                    <a:lnTo>
                      <a:pt x="2980" y="897"/>
                    </a:lnTo>
                    <a:lnTo>
                      <a:pt x="2955" y="827"/>
                    </a:lnTo>
                    <a:lnTo>
                      <a:pt x="2924" y="759"/>
                    </a:lnTo>
                    <a:lnTo>
                      <a:pt x="2889" y="694"/>
                    </a:lnTo>
                    <a:lnTo>
                      <a:pt x="2849" y="632"/>
                    </a:lnTo>
                    <a:lnTo>
                      <a:pt x="2805" y="574"/>
                    </a:lnTo>
                    <a:lnTo>
                      <a:pt x="2757" y="519"/>
                    </a:lnTo>
                    <a:lnTo>
                      <a:pt x="2704" y="467"/>
                    </a:lnTo>
                    <a:lnTo>
                      <a:pt x="2649" y="419"/>
                    </a:lnTo>
                    <a:lnTo>
                      <a:pt x="2590" y="376"/>
                    </a:lnTo>
                    <a:lnTo>
                      <a:pt x="2527" y="336"/>
                    </a:lnTo>
                    <a:lnTo>
                      <a:pt x="2462" y="301"/>
                    </a:lnTo>
                    <a:lnTo>
                      <a:pt x="2393" y="271"/>
                    </a:lnTo>
                    <a:lnTo>
                      <a:pt x="2323" y="246"/>
                    </a:lnTo>
                    <a:lnTo>
                      <a:pt x="2249" y="226"/>
                    </a:lnTo>
                    <a:lnTo>
                      <a:pt x="2174" y="211"/>
                    </a:lnTo>
                    <a:lnTo>
                      <a:pt x="2097" y="203"/>
                    </a:lnTo>
                    <a:lnTo>
                      <a:pt x="2018" y="200"/>
                    </a:lnTo>
                    <a:close/>
                    <a:moveTo>
                      <a:pt x="2018" y="0"/>
                    </a:moveTo>
                    <a:lnTo>
                      <a:pt x="2018" y="0"/>
                    </a:lnTo>
                    <a:lnTo>
                      <a:pt x="2104" y="3"/>
                    </a:lnTo>
                    <a:lnTo>
                      <a:pt x="2189" y="11"/>
                    </a:lnTo>
                    <a:lnTo>
                      <a:pt x="2272" y="27"/>
                    </a:lnTo>
                    <a:lnTo>
                      <a:pt x="2352" y="46"/>
                    </a:lnTo>
                    <a:lnTo>
                      <a:pt x="2432" y="72"/>
                    </a:lnTo>
                    <a:lnTo>
                      <a:pt x="2508" y="102"/>
                    </a:lnTo>
                    <a:lnTo>
                      <a:pt x="2582" y="137"/>
                    </a:lnTo>
                    <a:lnTo>
                      <a:pt x="2652" y="177"/>
                    </a:lnTo>
                    <a:lnTo>
                      <a:pt x="2720" y="222"/>
                    </a:lnTo>
                    <a:lnTo>
                      <a:pt x="2784" y="271"/>
                    </a:lnTo>
                    <a:lnTo>
                      <a:pt x="2845" y="323"/>
                    </a:lnTo>
                    <a:lnTo>
                      <a:pt x="2902" y="380"/>
                    </a:lnTo>
                    <a:lnTo>
                      <a:pt x="2955" y="440"/>
                    </a:lnTo>
                    <a:lnTo>
                      <a:pt x="3005" y="503"/>
                    </a:lnTo>
                    <a:lnTo>
                      <a:pt x="3049" y="570"/>
                    </a:lnTo>
                    <a:lnTo>
                      <a:pt x="3090" y="640"/>
                    </a:lnTo>
                    <a:lnTo>
                      <a:pt x="3125" y="713"/>
                    </a:lnTo>
                    <a:lnTo>
                      <a:pt x="3156" y="788"/>
                    </a:lnTo>
                    <a:lnTo>
                      <a:pt x="3182" y="866"/>
                    </a:lnTo>
                    <a:lnTo>
                      <a:pt x="3202" y="947"/>
                    </a:lnTo>
                    <a:lnTo>
                      <a:pt x="3217" y="1028"/>
                    </a:lnTo>
                    <a:lnTo>
                      <a:pt x="3225" y="1113"/>
                    </a:lnTo>
                    <a:lnTo>
                      <a:pt x="3228" y="1198"/>
                    </a:lnTo>
                    <a:lnTo>
                      <a:pt x="3225" y="1284"/>
                    </a:lnTo>
                    <a:lnTo>
                      <a:pt x="3217" y="1367"/>
                    </a:lnTo>
                    <a:lnTo>
                      <a:pt x="3202" y="1450"/>
                    </a:lnTo>
                    <a:lnTo>
                      <a:pt x="3182" y="1530"/>
                    </a:lnTo>
                    <a:lnTo>
                      <a:pt x="3156" y="1607"/>
                    </a:lnTo>
                    <a:lnTo>
                      <a:pt x="3125" y="1683"/>
                    </a:lnTo>
                    <a:lnTo>
                      <a:pt x="3090" y="1756"/>
                    </a:lnTo>
                    <a:lnTo>
                      <a:pt x="3049" y="1826"/>
                    </a:lnTo>
                    <a:lnTo>
                      <a:pt x="3005" y="1892"/>
                    </a:lnTo>
                    <a:lnTo>
                      <a:pt x="2955" y="1957"/>
                    </a:lnTo>
                    <a:lnTo>
                      <a:pt x="2902" y="2017"/>
                    </a:lnTo>
                    <a:lnTo>
                      <a:pt x="2845" y="2073"/>
                    </a:lnTo>
                    <a:lnTo>
                      <a:pt x="2784" y="2126"/>
                    </a:lnTo>
                    <a:lnTo>
                      <a:pt x="2720" y="2174"/>
                    </a:lnTo>
                    <a:lnTo>
                      <a:pt x="2652" y="2219"/>
                    </a:lnTo>
                    <a:lnTo>
                      <a:pt x="2582" y="2259"/>
                    </a:lnTo>
                    <a:lnTo>
                      <a:pt x="2508" y="2294"/>
                    </a:lnTo>
                    <a:lnTo>
                      <a:pt x="2432" y="2324"/>
                    </a:lnTo>
                    <a:lnTo>
                      <a:pt x="2352" y="2350"/>
                    </a:lnTo>
                    <a:lnTo>
                      <a:pt x="2272" y="2369"/>
                    </a:lnTo>
                    <a:lnTo>
                      <a:pt x="2189" y="2385"/>
                    </a:lnTo>
                    <a:lnTo>
                      <a:pt x="2104" y="2393"/>
                    </a:lnTo>
                    <a:lnTo>
                      <a:pt x="2018" y="2396"/>
                    </a:lnTo>
                    <a:lnTo>
                      <a:pt x="1930" y="2393"/>
                    </a:lnTo>
                    <a:lnTo>
                      <a:pt x="1846" y="2384"/>
                    </a:lnTo>
                    <a:lnTo>
                      <a:pt x="1762" y="2369"/>
                    </a:lnTo>
                    <a:lnTo>
                      <a:pt x="1681" y="2349"/>
                    </a:lnTo>
                    <a:lnTo>
                      <a:pt x="1601" y="2323"/>
                    </a:lnTo>
                    <a:lnTo>
                      <a:pt x="1525" y="2292"/>
                    </a:lnTo>
                    <a:lnTo>
                      <a:pt x="1452" y="2256"/>
                    </a:lnTo>
                    <a:lnTo>
                      <a:pt x="610" y="3089"/>
                    </a:lnTo>
                    <a:lnTo>
                      <a:pt x="610" y="3089"/>
                    </a:lnTo>
                    <a:lnTo>
                      <a:pt x="581" y="3116"/>
                    </a:lnTo>
                    <a:lnTo>
                      <a:pt x="549" y="3139"/>
                    </a:lnTo>
                    <a:lnTo>
                      <a:pt x="514" y="3159"/>
                    </a:lnTo>
                    <a:lnTo>
                      <a:pt x="478" y="3174"/>
                    </a:lnTo>
                    <a:lnTo>
                      <a:pt x="438" y="3186"/>
                    </a:lnTo>
                    <a:lnTo>
                      <a:pt x="398" y="3193"/>
                    </a:lnTo>
                    <a:lnTo>
                      <a:pt x="356" y="3195"/>
                    </a:lnTo>
                    <a:lnTo>
                      <a:pt x="307" y="3192"/>
                    </a:lnTo>
                    <a:lnTo>
                      <a:pt x="262" y="3183"/>
                    </a:lnTo>
                    <a:lnTo>
                      <a:pt x="218" y="3168"/>
                    </a:lnTo>
                    <a:lnTo>
                      <a:pt x="176" y="3147"/>
                    </a:lnTo>
                    <a:lnTo>
                      <a:pt x="138" y="3122"/>
                    </a:lnTo>
                    <a:lnTo>
                      <a:pt x="104" y="3092"/>
                    </a:lnTo>
                    <a:lnTo>
                      <a:pt x="74" y="3059"/>
                    </a:lnTo>
                    <a:lnTo>
                      <a:pt x="48" y="3021"/>
                    </a:lnTo>
                    <a:lnTo>
                      <a:pt x="28" y="2980"/>
                    </a:lnTo>
                    <a:lnTo>
                      <a:pt x="12" y="2936"/>
                    </a:lnTo>
                    <a:lnTo>
                      <a:pt x="3" y="2891"/>
                    </a:lnTo>
                    <a:lnTo>
                      <a:pt x="0" y="2843"/>
                    </a:lnTo>
                    <a:lnTo>
                      <a:pt x="2" y="2801"/>
                    </a:lnTo>
                    <a:lnTo>
                      <a:pt x="9" y="2761"/>
                    </a:lnTo>
                    <a:lnTo>
                      <a:pt x="22" y="2723"/>
                    </a:lnTo>
                    <a:lnTo>
                      <a:pt x="37" y="2686"/>
                    </a:lnTo>
                    <a:lnTo>
                      <a:pt x="57" y="2652"/>
                    </a:lnTo>
                    <a:lnTo>
                      <a:pt x="80" y="2620"/>
                    </a:lnTo>
                    <a:lnTo>
                      <a:pt x="107" y="2592"/>
                    </a:lnTo>
                    <a:lnTo>
                      <a:pt x="106" y="2591"/>
                    </a:lnTo>
                    <a:lnTo>
                      <a:pt x="948" y="1758"/>
                    </a:lnTo>
                    <a:lnTo>
                      <a:pt x="912" y="1685"/>
                    </a:lnTo>
                    <a:lnTo>
                      <a:pt x="881" y="1609"/>
                    </a:lnTo>
                    <a:lnTo>
                      <a:pt x="854" y="1531"/>
                    </a:lnTo>
                    <a:lnTo>
                      <a:pt x="835" y="1451"/>
                    </a:lnTo>
                    <a:lnTo>
                      <a:pt x="819" y="1368"/>
                    </a:lnTo>
                    <a:lnTo>
                      <a:pt x="810" y="1284"/>
                    </a:lnTo>
                    <a:lnTo>
                      <a:pt x="807" y="1198"/>
                    </a:lnTo>
                    <a:lnTo>
                      <a:pt x="810" y="1113"/>
                    </a:lnTo>
                    <a:lnTo>
                      <a:pt x="819" y="1028"/>
                    </a:lnTo>
                    <a:lnTo>
                      <a:pt x="834" y="947"/>
                    </a:lnTo>
                    <a:lnTo>
                      <a:pt x="854" y="866"/>
                    </a:lnTo>
                    <a:lnTo>
                      <a:pt x="879" y="788"/>
                    </a:lnTo>
                    <a:lnTo>
                      <a:pt x="910" y="713"/>
                    </a:lnTo>
                    <a:lnTo>
                      <a:pt x="946" y="640"/>
                    </a:lnTo>
                    <a:lnTo>
                      <a:pt x="986" y="570"/>
                    </a:lnTo>
                    <a:lnTo>
                      <a:pt x="1031" y="503"/>
                    </a:lnTo>
                    <a:lnTo>
                      <a:pt x="1080" y="440"/>
                    </a:lnTo>
                    <a:lnTo>
                      <a:pt x="1134" y="380"/>
                    </a:lnTo>
                    <a:lnTo>
                      <a:pt x="1191" y="323"/>
                    </a:lnTo>
                    <a:lnTo>
                      <a:pt x="1252" y="271"/>
                    </a:lnTo>
                    <a:lnTo>
                      <a:pt x="1316" y="222"/>
                    </a:lnTo>
                    <a:lnTo>
                      <a:pt x="1384" y="177"/>
                    </a:lnTo>
                    <a:lnTo>
                      <a:pt x="1454" y="137"/>
                    </a:lnTo>
                    <a:lnTo>
                      <a:pt x="1528" y="102"/>
                    </a:lnTo>
                    <a:lnTo>
                      <a:pt x="1604" y="72"/>
                    </a:lnTo>
                    <a:lnTo>
                      <a:pt x="1683" y="46"/>
                    </a:lnTo>
                    <a:lnTo>
                      <a:pt x="1763" y="27"/>
                    </a:lnTo>
                    <a:lnTo>
                      <a:pt x="1847" y="11"/>
                    </a:lnTo>
                    <a:lnTo>
                      <a:pt x="1931" y="3"/>
                    </a:lnTo>
                    <a:lnTo>
                      <a:pt x="20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34286" tIns="17144" rIns="34286" bIns="17144" numCol="1" anchor="t" anchorCtr="0" compatLnSpc="1"/>
              <a:lstStyle/>
              <a:p>
                <a:endParaRPr lang="es-ES" sz="1200"/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BE288BC4-3EF1-4E48-BF39-D47D81DC173B}"/>
                  </a:ext>
                </a:extLst>
              </p:cNvPr>
              <p:cNvSpPr/>
              <p:nvPr/>
            </p:nvSpPr>
            <p:spPr bwMode="auto">
              <a:xfrm>
                <a:off x="12828" y="3173"/>
                <a:ext cx="378" cy="374"/>
              </a:xfrm>
              <a:custGeom>
                <a:avLst/>
                <a:gdLst>
                  <a:gd name="T0" fmla="*/ 707 w 757"/>
                  <a:gd name="T1" fmla="*/ 0 h 749"/>
                  <a:gd name="T2" fmla="*/ 723 w 757"/>
                  <a:gd name="T3" fmla="*/ 2 h 749"/>
                  <a:gd name="T4" fmla="*/ 736 w 757"/>
                  <a:gd name="T5" fmla="*/ 10 h 749"/>
                  <a:gd name="T6" fmla="*/ 747 w 757"/>
                  <a:gd name="T7" fmla="*/ 21 h 749"/>
                  <a:gd name="T8" fmla="*/ 755 w 757"/>
                  <a:gd name="T9" fmla="*/ 34 h 749"/>
                  <a:gd name="T10" fmla="*/ 757 w 757"/>
                  <a:gd name="T11" fmla="*/ 49 h 749"/>
                  <a:gd name="T12" fmla="*/ 755 w 757"/>
                  <a:gd name="T13" fmla="*/ 66 h 749"/>
                  <a:gd name="T14" fmla="*/ 747 w 757"/>
                  <a:gd name="T15" fmla="*/ 79 h 749"/>
                  <a:gd name="T16" fmla="*/ 736 w 757"/>
                  <a:gd name="T17" fmla="*/ 90 h 749"/>
                  <a:gd name="T18" fmla="*/ 723 w 757"/>
                  <a:gd name="T19" fmla="*/ 97 h 749"/>
                  <a:gd name="T20" fmla="*/ 707 w 757"/>
                  <a:gd name="T21" fmla="*/ 100 h 749"/>
                  <a:gd name="T22" fmla="*/ 645 w 757"/>
                  <a:gd name="T23" fmla="*/ 104 h 749"/>
                  <a:gd name="T24" fmla="*/ 584 w 757"/>
                  <a:gd name="T25" fmla="*/ 112 h 749"/>
                  <a:gd name="T26" fmla="*/ 527 w 757"/>
                  <a:gd name="T27" fmla="*/ 127 h 749"/>
                  <a:gd name="T28" fmla="*/ 471 w 757"/>
                  <a:gd name="T29" fmla="*/ 147 h 749"/>
                  <a:gd name="T30" fmla="*/ 418 w 757"/>
                  <a:gd name="T31" fmla="*/ 172 h 749"/>
                  <a:gd name="T32" fmla="*/ 369 w 757"/>
                  <a:gd name="T33" fmla="*/ 203 h 749"/>
                  <a:gd name="T34" fmla="*/ 321 w 757"/>
                  <a:gd name="T35" fmla="*/ 236 h 749"/>
                  <a:gd name="T36" fmla="*/ 279 w 757"/>
                  <a:gd name="T37" fmla="*/ 275 h 749"/>
                  <a:gd name="T38" fmla="*/ 240 w 757"/>
                  <a:gd name="T39" fmla="*/ 318 h 749"/>
                  <a:gd name="T40" fmla="*/ 205 w 757"/>
                  <a:gd name="T41" fmla="*/ 364 h 749"/>
                  <a:gd name="T42" fmla="*/ 175 w 757"/>
                  <a:gd name="T43" fmla="*/ 414 h 749"/>
                  <a:gd name="T44" fmla="*/ 149 w 757"/>
                  <a:gd name="T45" fmla="*/ 466 h 749"/>
                  <a:gd name="T46" fmla="*/ 128 w 757"/>
                  <a:gd name="T47" fmla="*/ 521 h 749"/>
                  <a:gd name="T48" fmla="*/ 114 w 757"/>
                  <a:gd name="T49" fmla="*/ 578 h 749"/>
                  <a:gd name="T50" fmla="*/ 105 w 757"/>
                  <a:gd name="T51" fmla="*/ 638 h 749"/>
                  <a:gd name="T52" fmla="*/ 101 w 757"/>
                  <a:gd name="T53" fmla="*/ 699 h 749"/>
                  <a:gd name="T54" fmla="*/ 98 w 757"/>
                  <a:gd name="T55" fmla="*/ 715 h 749"/>
                  <a:gd name="T56" fmla="*/ 91 w 757"/>
                  <a:gd name="T57" fmla="*/ 729 h 749"/>
                  <a:gd name="T58" fmla="*/ 81 w 757"/>
                  <a:gd name="T59" fmla="*/ 740 h 749"/>
                  <a:gd name="T60" fmla="*/ 67 w 757"/>
                  <a:gd name="T61" fmla="*/ 746 h 749"/>
                  <a:gd name="T62" fmla="*/ 51 w 757"/>
                  <a:gd name="T63" fmla="*/ 749 h 749"/>
                  <a:gd name="T64" fmla="*/ 35 w 757"/>
                  <a:gd name="T65" fmla="*/ 746 h 749"/>
                  <a:gd name="T66" fmla="*/ 21 w 757"/>
                  <a:gd name="T67" fmla="*/ 740 h 749"/>
                  <a:gd name="T68" fmla="*/ 10 w 757"/>
                  <a:gd name="T69" fmla="*/ 729 h 749"/>
                  <a:gd name="T70" fmla="*/ 2 w 757"/>
                  <a:gd name="T71" fmla="*/ 715 h 749"/>
                  <a:gd name="T72" fmla="*/ 0 w 757"/>
                  <a:gd name="T73" fmla="*/ 699 h 749"/>
                  <a:gd name="T74" fmla="*/ 3 w 757"/>
                  <a:gd name="T75" fmla="*/ 632 h 749"/>
                  <a:gd name="T76" fmla="*/ 13 w 757"/>
                  <a:gd name="T77" fmla="*/ 566 h 749"/>
                  <a:gd name="T78" fmla="*/ 28 w 757"/>
                  <a:gd name="T79" fmla="*/ 503 h 749"/>
                  <a:gd name="T80" fmla="*/ 50 w 757"/>
                  <a:gd name="T81" fmla="*/ 442 h 749"/>
                  <a:gd name="T82" fmla="*/ 77 w 757"/>
                  <a:gd name="T83" fmla="*/ 383 h 749"/>
                  <a:gd name="T84" fmla="*/ 108 w 757"/>
                  <a:gd name="T85" fmla="*/ 328 h 749"/>
                  <a:gd name="T86" fmla="*/ 144 w 757"/>
                  <a:gd name="T87" fmla="*/ 276 h 749"/>
                  <a:gd name="T88" fmla="*/ 185 w 757"/>
                  <a:gd name="T89" fmla="*/ 228 h 749"/>
                  <a:gd name="T90" fmla="*/ 230 w 757"/>
                  <a:gd name="T91" fmla="*/ 183 h 749"/>
                  <a:gd name="T92" fmla="*/ 279 w 757"/>
                  <a:gd name="T93" fmla="*/ 142 h 749"/>
                  <a:gd name="T94" fmla="*/ 332 w 757"/>
                  <a:gd name="T95" fmla="*/ 107 h 749"/>
                  <a:gd name="T96" fmla="*/ 388 w 757"/>
                  <a:gd name="T97" fmla="*/ 75 h 749"/>
                  <a:gd name="T98" fmla="*/ 447 w 757"/>
                  <a:gd name="T99" fmla="*/ 49 h 749"/>
                  <a:gd name="T100" fmla="*/ 508 w 757"/>
                  <a:gd name="T101" fmla="*/ 28 h 749"/>
                  <a:gd name="T102" fmla="*/ 573 w 757"/>
                  <a:gd name="T103" fmla="*/ 13 h 749"/>
                  <a:gd name="T104" fmla="*/ 639 w 757"/>
                  <a:gd name="T105" fmla="*/ 3 h 749"/>
                  <a:gd name="T106" fmla="*/ 707 w 757"/>
                  <a:gd name="T107" fmla="*/ 0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57" h="749">
                    <a:moveTo>
                      <a:pt x="707" y="0"/>
                    </a:moveTo>
                    <a:lnTo>
                      <a:pt x="723" y="2"/>
                    </a:lnTo>
                    <a:lnTo>
                      <a:pt x="736" y="10"/>
                    </a:lnTo>
                    <a:lnTo>
                      <a:pt x="747" y="21"/>
                    </a:lnTo>
                    <a:lnTo>
                      <a:pt x="755" y="34"/>
                    </a:lnTo>
                    <a:lnTo>
                      <a:pt x="757" y="49"/>
                    </a:lnTo>
                    <a:lnTo>
                      <a:pt x="755" y="66"/>
                    </a:lnTo>
                    <a:lnTo>
                      <a:pt x="747" y="79"/>
                    </a:lnTo>
                    <a:lnTo>
                      <a:pt x="736" y="90"/>
                    </a:lnTo>
                    <a:lnTo>
                      <a:pt x="723" y="97"/>
                    </a:lnTo>
                    <a:lnTo>
                      <a:pt x="707" y="100"/>
                    </a:lnTo>
                    <a:lnTo>
                      <a:pt x="645" y="104"/>
                    </a:lnTo>
                    <a:lnTo>
                      <a:pt x="584" y="112"/>
                    </a:lnTo>
                    <a:lnTo>
                      <a:pt x="527" y="127"/>
                    </a:lnTo>
                    <a:lnTo>
                      <a:pt x="471" y="147"/>
                    </a:lnTo>
                    <a:lnTo>
                      <a:pt x="418" y="172"/>
                    </a:lnTo>
                    <a:lnTo>
                      <a:pt x="369" y="203"/>
                    </a:lnTo>
                    <a:lnTo>
                      <a:pt x="321" y="236"/>
                    </a:lnTo>
                    <a:lnTo>
                      <a:pt x="279" y="275"/>
                    </a:lnTo>
                    <a:lnTo>
                      <a:pt x="240" y="318"/>
                    </a:lnTo>
                    <a:lnTo>
                      <a:pt x="205" y="364"/>
                    </a:lnTo>
                    <a:lnTo>
                      <a:pt x="175" y="414"/>
                    </a:lnTo>
                    <a:lnTo>
                      <a:pt x="149" y="466"/>
                    </a:lnTo>
                    <a:lnTo>
                      <a:pt x="128" y="521"/>
                    </a:lnTo>
                    <a:lnTo>
                      <a:pt x="114" y="578"/>
                    </a:lnTo>
                    <a:lnTo>
                      <a:pt x="105" y="638"/>
                    </a:lnTo>
                    <a:lnTo>
                      <a:pt x="101" y="699"/>
                    </a:lnTo>
                    <a:lnTo>
                      <a:pt x="98" y="715"/>
                    </a:lnTo>
                    <a:lnTo>
                      <a:pt x="91" y="729"/>
                    </a:lnTo>
                    <a:lnTo>
                      <a:pt x="81" y="740"/>
                    </a:lnTo>
                    <a:lnTo>
                      <a:pt x="67" y="746"/>
                    </a:lnTo>
                    <a:lnTo>
                      <a:pt x="51" y="749"/>
                    </a:lnTo>
                    <a:lnTo>
                      <a:pt x="35" y="746"/>
                    </a:lnTo>
                    <a:lnTo>
                      <a:pt x="21" y="740"/>
                    </a:lnTo>
                    <a:lnTo>
                      <a:pt x="10" y="729"/>
                    </a:lnTo>
                    <a:lnTo>
                      <a:pt x="2" y="715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6"/>
                    </a:lnTo>
                    <a:lnTo>
                      <a:pt x="28" y="503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4" y="276"/>
                    </a:lnTo>
                    <a:lnTo>
                      <a:pt x="185" y="228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2" y="107"/>
                    </a:lnTo>
                    <a:lnTo>
                      <a:pt x="388" y="75"/>
                    </a:lnTo>
                    <a:lnTo>
                      <a:pt x="447" y="49"/>
                    </a:lnTo>
                    <a:lnTo>
                      <a:pt x="508" y="28"/>
                    </a:lnTo>
                    <a:lnTo>
                      <a:pt x="573" y="13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34286" tIns="17144" rIns="34286" bIns="17144" numCol="1" anchor="t" anchorCtr="0" compatLnSpc="1"/>
              <a:lstStyle/>
              <a:p>
                <a:endParaRPr lang="es-ES" sz="1200"/>
              </a:p>
            </p:txBody>
          </p:sp>
        </p:grpSp>
        <p:sp>
          <p:nvSpPr>
            <p:cNvPr id="14" name="50 Rectángulo">
              <a:extLst>
                <a:ext uri="{FF2B5EF4-FFF2-40B4-BE49-F238E27FC236}">
                  <a16:creationId xmlns:a16="http://schemas.microsoft.com/office/drawing/2014/main" id="{5EE4A9BD-2C29-45EC-81B1-3E754F12D591}"/>
                </a:ext>
              </a:extLst>
            </p:cNvPr>
            <p:cNvSpPr/>
            <p:nvPr/>
          </p:nvSpPr>
          <p:spPr bwMode="auto">
            <a:xfrm>
              <a:off x="5130124" y="2184749"/>
              <a:ext cx="3145414" cy="6266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es-SV" sz="1200"/>
            </a:p>
          </p:txBody>
        </p:sp>
        <p:sp>
          <p:nvSpPr>
            <p:cNvPr id="15" name="4 Rectángulo">
              <a:extLst>
                <a:ext uri="{FF2B5EF4-FFF2-40B4-BE49-F238E27FC236}">
                  <a16:creationId xmlns:a16="http://schemas.microsoft.com/office/drawing/2014/main" id="{38F98281-6025-4FAA-A2C4-49A84C3035A6}"/>
                </a:ext>
              </a:extLst>
            </p:cNvPr>
            <p:cNvSpPr/>
            <p:nvPr/>
          </p:nvSpPr>
          <p:spPr bwMode="auto">
            <a:xfrm>
              <a:off x="5122981" y="2184749"/>
              <a:ext cx="1174927" cy="626610"/>
            </a:xfrm>
            <a:custGeom>
              <a:avLst/>
              <a:gdLst/>
              <a:ahLst/>
              <a:cxnLst/>
              <a:rect l="l" t="t" r="r" b="b"/>
              <a:pathLst>
                <a:path w="3133501" h="1787016">
                  <a:moveTo>
                    <a:pt x="0" y="0"/>
                  </a:moveTo>
                  <a:lnTo>
                    <a:pt x="3133501" y="0"/>
                  </a:lnTo>
                  <a:cubicBezTo>
                    <a:pt x="2908373" y="801608"/>
                    <a:pt x="2332189" y="1455792"/>
                    <a:pt x="1581065" y="1787016"/>
                  </a:cubicBezTo>
                  <a:lnTo>
                    <a:pt x="0" y="1787016"/>
                  </a:lnTo>
                  <a:close/>
                </a:path>
              </a:pathLst>
            </a:cu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23" tIns="34263" rIns="68523" bIns="34263" rtlCol="0" anchor="ctr"/>
            <a:lstStyle/>
            <a:p>
              <a:pPr algn="ctr"/>
              <a:endParaRPr lang="es-SV" sz="1200"/>
            </a:p>
          </p:txBody>
        </p:sp>
        <p:sp>
          <p:nvSpPr>
            <p:cNvPr id="16" name="52 Rectángulo">
              <a:extLst>
                <a:ext uri="{FF2B5EF4-FFF2-40B4-BE49-F238E27FC236}">
                  <a16:creationId xmlns:a16="http://schemas.microsoft.com/office/drawing/2014/main" id="{60B9FE56-516C-485F-816F-24259EAAAE22}"/>
                </a:ext>
              </a:extLst>
            </p:cNvPr>
            <p:cNvSpPr/>
            <p:nvPr/>
          </p:nvSpPr>
          <p:spPr bwMode="auto">
            <a:xfrm>
              <a:off x="5146837" y="3005294"/>
              <a:ext cx="3145414" cy="6266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es-SV" sz="1200" dirty="0"/>
            </a:p>
          </p:txBody>
        </p:sp>
        <p:sp>
          <p:nvSpPr>
            <p:cNvPr id="17" name="4 Rectángulo">
              <a:extLst>
                <a:ext uri="{FF2B5EF4-FFF2-40B4-BE49-F238E27FC236}">
                  <a16:creationId xmlns:a16="http://schemas.microsoft.com/office/drawing/2014/main" id="{5CC71286-3D16-41BF-BF92-42E5239A6FEF}"/>
                </a:ext>
              </a:extLst>
            </p:cNvPr>
            <p:cNvSpPr/>
            <p:nvPr/>
          </p:nvSpPr>
          <p:spPr bwMode="auto">
            <a:xfrm>
              <a:off x="5139695" y="3005294"/>
              <a:ext cx="1174927" cy="626610"/>
            </a:xfrm>
            <a:custGeom>
              <a:avLst/>
              <a:gdLst/>
              <a:ahLst/>
              <a:cxnLst/>
              <a:rect l="l" t="t" r="r" b="b"/>
              <a:pathLst>
                <a:path w="3133501" h="1787016">
                  <a:moveTo>
                    <a:pt x="0" y="0"/>
                  </a:moveTo>
                  <a:lnTo>
                    <a:pt x="3133501" y="0"/>
                  </a:lnTo>
                  <a:cubicBezTo>
                    <a:pt x="2908373" y="801608"/>
                    <a:pt x="2332189" y="1455792"/>
                    <a:pt x="1581065" y="1787016"/>
                  </a:cubicBezTo>
                  <a:lnTo>
                    <a:pt x="0" y="1787016"/>
                  </a:lnTo>
                  <a:close/>
                </a:path>
              </a:pathLst>
            </a:cu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23" tIns="34263" rIns="68523" bIns="34263" rtlCol="0" anchor="ctr"/>
            <a:lstStyle/>
            <a:p>
              <a:pPr algn="ctr"/>
              <a:endParaRPr lang="es-SV" sz="1200"/>
            </a:p>
          </p:txBody>
        </p:sp>
        <p:grpSp>
          <p:nvGrpSpPr>
            <p:cNvPr id="18" name="Group 4">
              <a:extLst>
                <a:ext uri="{FF2B5EF4-FFF2-40B4-BE49-F238E27FC236}">
                  <a16:creationId xmlns:a16="http://schemas.microsoft.com/office/drawing/2014/main" id="{B06F1AFD-2824-4CAF-89BA-4A0B58BBBE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96927" y="3186685"/>
              <a:ext cx="175083" cy="254579"/>
              <a:chOff x="14052" y="2464"/>
              <a:chExt cx="1099" cy="1598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791DB29B-F402-4EC2-AE13-098E2F0E3F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052" y="2464"/>
                <a:ext cx="1099" cy="1598"/>
              </a:xfrm>
              <a:custGeom>
                <a:avLst/>
                <a:gdLst>
                  <a:gd name="T0" fmla="*/ 934 w 2198"/>
                  <a:gd name="T1" fmla="*/ 2932 h 3195"/>
                  <a:gd name="T2" fmla="*/ 1014 w 2198"/>
                  <a:gd name="T3" fmla="*/ 2988 h 3195"/>
                  <a:gd name="T4" fmla="*/ 1127 w 2198"/>
                  <a:gd name="T5" fmla="*/ 2995 h 3195"/>
                  <a:gd name="T6" fmla="*/ 1215 w 2198"/>
                  <a:gd name="T7" fmla="*/ 2979 h 3195"/>
                  <a:gd name="T8" fmla="*/ 1278 w 2198"/>
                  <a:gd name="T9" fmla="*/ 2915 h 3195"/>
                  <a:gd name="T10" fmla="*/ 1420 w 2198"/>
                  <a:gd name="T11" fmla="*/ 2506 h 3195"/>
                  <a:gd name="T12" fmla="*/ 816 w 2198"/>
                  <a:gd name="T13" fmla="*/ 2631 h 3195"/>
                  <a:gd name="T14" fmla="*/ 862 w 2198"/>
                  <a:gd name="T15" fmla="*/ 2775 h 3195"/>
                  <a:gd name="T16" fmla="*/ 1394 w 2198"/>
                  <a:gd name="T17" fmla="*/ 2594 h 3195"/>
                  <a:gd name="T18" fmla="*/ 734 w 2198"/>
                  <a:gd name="T19" fmla="*/ 2362 h 3195"/>
                  <a:gd name="T20" fmla="*/ 1469 w 2198"/>
                  <a:gd name="T21" fmla="*/ 2350 h 3195"/>
                  <a:gd name="T22" fmla="*/ 1026 w 2198"/>
                  <a:gd name="T23" fmla="*/ 203 h 3195"/>
                  <a:gd name="T24" fmla="*/ 749 w 2198"/>
                  <a:gd name="T25" fmla="*/ 271 h 3195"/>
                  <a:gd name="T26" fmla="*/ 514 w 2198"/>
                  <a:gd name="T27" fmla="*/ 417 h 3195"/>
                  <a:gd name="T28" fmla="*/ 335 w 2198"/>
                  <a:gd name="T29" fmla="*/ 625 h 3195"/>
                  <a:gd name="T30" fmla="*/ 226 w 2198"/>
                  <a:gd name="T31" fmla="*/ 882 h 3195"/>
                  <a:gd name="T32" fmla="*/ 202 w 2198"/>
                  <a:gd name="T33" fmla="*/ 1150 h 3195"/>
                  <a:gd name="T34" fmla="*/ 261 w 2198"/>
                  <a:gd name="T35" fmla="*/ 1368 h 3195"/>
                  <a:gd name="T36" fmla="*/ 369 w 2198"/>
                  <a:gd name="T37" fmla="*/ 1600 h 3195"/>
                  <a:gd name="T38" fmla="*/ 524 w 2198"/>
                  <a:gd name="T39" fmla="*/ 1882 h 3195"/>
                  <a:gd name="T40" fmla="*/ 1619 w 2198"/>
                  <a:gd name="T41" fmla="*/ 1989 h 3195"/>
                  <a:gd name="T42" fmla="*/ 1798 w 2198"/>
                  <a:gd name="T43" fmla="*/ 1658 h 3195"/>
                  <a:gd name="T44" fmla="*/ 1915 w 2198"/>
                  <a:gd name="T45" fmla="*/ 1425 h 3195"/>
                  <a:gd name="T46" fmla="*/ 1987 w 2198"/>
                  <a:gd name="T47" fmla="*/ 1202 h 3195"/>
                  <a:gd name="T48" fmla="*/ 1986 w 2198"/>
                  <a:gd name="T49" fmla="*/ 953 h 3195"/>
                  <a:gd name="T50" fmla="*/ 1898 w 2198"/>
                  <a:gd name="T51" fmla="*/ 685 h 3195"/>
                  <a:gd name="T52" fmla="*/ 1735 w 2198"/>
                  <a:gd name="T53" fmla="*/ 464 h 3195"/>
                  <a:gd name="T54" fmla="*/ 1512 w 2198"/>
                  <a:gd name="T55" fmla="*/ 300 h 3195"/>
                  <a:gd name="T56" fmla="*/ 1245 w 2198"/>
                  <a:gd name="T57" fmla="*/ 211 h 3195"/>
                  <a:gd name="T58" fmla="*/ 1181 w 2198"/>
                  <a:gd name="T59" fmla="*/ 3 h 3195"/>
                  <a:gd name="T60" fmla="*/ 1491 w 2198"/>
                  <a:gd name="T61" fmla="*/ 72 h 3195"/>
                  <a:gd name="T62" fmla="*/ 1761 w 2198"/>
                  <a:gd name="T63" fmla="*/ 221 h 3195"/>
                  <a:gd name="T64" fmla="*/ 1977 w 2198"/>
                  <a:gd name="T65" fmla="*/ 437 h 3195"/>
                  <a:gd name="T66" fmla="*/ 2126 w 2198"/>
                  <a:gd name="T67" fmla="*/ 707 h 3195"/>
                  <a:gd name="T68" fmla="*/ 2195 w 2198"/>
                  <a:gd name="T69" fmla="*/ 1016 h 3195"/>
                  <a:gd name="T70" fmla="*/ 2170 w 2198"/>
                  <a:gd name="T71" fmla="*/ 1300 h 3195"/>
                  <a:gd name="T72" fmla="*/ 2066 w 2198"/>
                  <a:gd name="T73" fmla="*/ 1574 h 3195"/>
                  <a:gd name="T74" fmla="*/ 1923 w 2198"/>
                  <a:gd name="T75" fmla="*/ 1846 h 3195"/>
                  <a:gd name="T76" fmla="*/ 1779 w 2198"/>
                  <a:gd name="T77" fmla="*/ 2112 h 3195"/>
                  <a:gd name="T78" fmla="*/ 1673 w 2198"/>
                  <a:gd name="T79" fmla="*/ 2370 h 3195"/>
                  <a:gd name="T80" fmla="*/ 1597 w 2198"/>
                  <a:gd name="T81" fmla="*/ 2611 h 3195"/>
                  <a:gd name="T82" fmla="*/ 1536 w 2198"/>
                  <a:gd name="T83" fmla="*/ 2815 h 3195"/>
                  <a:gd name="T84" fmla="*/ 1472 w 2198"/>
                  <a:gd name="T85" fmla="*/ 2977 h 3195"/>
                  <a:gd name="T86" fmla="*/ 1390 w 2198"/>
                  <a:gd name="T87" fmla="*/ 3096 h 3195"/>
                  <a:gd name="T88" fmla="*/ 1271 w 2198"/>
                  <a:gd name="T89" fmla="*/ 3170 h 3195"/>
                  <a:gd name="T90" fmla="*/ 1099 w 2198"/>
                  <a:gd name="T91" fmla="*/ 3195 h 3195"/>
                  <a:gd name="T92" fmla="*/ 924 w 2198"/>
                  <a:gd name="T93" fmla="*/ 3168 h 3195"/>
                  <a:gd name="T94" fmla="*/ 803 w 2198"/>
                  <a:gd name="T95" fmla="*/ 3088 h 3195"/>
                  <a:gd name="T96" fmla="*/ 719 w 2198"/>
                  <a:gd name="T97" fmla="*/ 2958 h 3195"/>
                  <a:gd name="T98" fmla="*/ 653 w 2198"/>
                  <a:gd name="T99" fmla="*/ 2782 h 3195"/>
                  <a:gd name="T100" fmla="*/ 588 w 2198"/>
                  <a:gd name="T101" fmla="*/ 2562 h 3195"/>
                  <a:gd name="T102" fmla="*/ 503 w 2198"/>
                  <a:gd name="T103" fmla="*/ 2302 h 3195"/>
                  <a:gd name="T104" fmla="*/ 377 w 2198"/>
                  <a:gd name="T105" fmla="*/ 2030 h 3195"/>
                  <a:gd name="T106" fmla="*/ 221 w 2198"/>
                  <a:gd name="T107" fmla="*/ 1746 h 3195"/>
                  <a:gd name="T108" fmla="*/ 81 w 2198"/>
                  <a:gd name="T109" fmla="*/ 1457 h 3195"/>
                  <a:gd name="T110" fmla="*/ 4 w 2198"/>
                  <a:gd name="T111" fmla="*/ 1169 h 3195"/>
                  <a:gd name="T112" fmla="*/ 27 w 2198"/>
                  <a:gd name="T113" fmla="*/ 858 h 3195"/>
                  <a:gd name="T114" fmla="*/ 137 w 2198"/>
                  <a:gd name="T115" fmla="*/ 566 h 3195"/>
                  <a:gd name="T116" fmla="*/ 322 w 2198"/>
                  <a:gd name="T117" fmla="*/ 322 h 3195"/>
                  <a:gd name="T118" fmla="*/ 567 w 2198"/>
                  <a:gd name="T119" fmla="*/ 137 h 3195"/>
                  <a:gd name="T120" fmla="*/ 858 w 2198"/>
                  <a:gd name="T121" fmla="*/ 27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98" h="3195">
                    <a:moveTo>
                      <a:pt x="1323" y="2818"/>
                    </a:moveTo>
                    <a:lnTo>
                      <a:pt x="899" y="2871"/>
                    </a:lnTo>
                    <a:lnTo>
                      <a:pt x="917" y="2904"/>
                    </a:lnTo>
                    <a:lnTo>
                      <a:pt x="934" y="2932"/>
                    </a:lnTo>
                    <a:lnTo>
                      <a:pt x="951" y="2953"/>
                    </a:lnTo>
                    <a:lnTo>
                      <a:pt x="971" y="2970"/>
                    </a:lnTo>
                    <a:lnTo>
                      <a:pt x="991" y="2981"/>
                    </a:lnTo>
                    <a:lnTo>
                      <a:pt x="1014" y="2988"/>
                    </a:lnTo>
                    <a:lnTo>
                      <a:pt x="1039" y="2993"/>
                    </a:lnTo>
                    <a:lnTo>
                      <a:pt x="1067" y="2995"/>
                    </a:lnTo>
                    <a:lnTo>
                      <a:pt x="1099" y="2995"/>
                    </a:lnTo>
                    <a:lnTo>
                      <a:pt x="1127" y="2995"/>
                    </a:lnTo>
                    <a:lnTo>
                      <a:pt x="1153" y="2994"/>
                    </a:lnTo>
                    <a:lnTo>
                      <a:pt x="1175" y="2991"/>
                    </a:lnTo>
                    <a:lnTo>
                      <a:pt x="1196" y="2986"/>
                    </a:lnTo>
                    <a:lnTo>
                      <a:pt x="1215" y="2979"/>
                    </a:lnTo>
                    <a:lnTo>
                      <a:pt x="1232" y="2969"/>
                    </a:lnTo>
                    <a:lnTo>
                      <a:pt x="1249" y="2954"/>
                    </a:lnTo>
                    <a:lnTo>
                      <a:pt x="1264" y="2937"/>
                    </a:lnTo>
                    <a:lnTo>
                      <a:pt x="1278" y="2915"/>
                    </a:lnTo>
                    <a:lnTo>
                      <a:pt x="1294" y="2888"/>
                    </a:lnTo>
                    <a:lnTo>
                      <a:pt x="1308" y="2855"/>
                    </a:lnTo>
                    <a:lnTo>
                      <a:pt x="1323" y="2818"/>
                    </a:lnTo>
                    <a:close/>
                    <a:moveTo>
                      <a:pt x="1420" y="2506"/>
                    </a:moveTo>
                    <a:lnTo>
                      <a:pt x="802" y="2583"/>
                    </a:lnTo>
                    <a:lnTo>
                      <a:pt x="802" y="2585"/>
                    </a:lnTo>
                    <a:lnTo>
                      <a:pt x="803" y="2587"/>
                    </a:lnTo>
                    <a:lnTo>
                      <a:pt x="816" y="2631"/>
                    </a:lnTo>
                    <a:lnTo>
                      <a:pt x="829" y="2672"/>
                    </a:lnTo>
                    <a:lnTo>
                      <a:pt x="841" y="2709"/>
                    </a:lnTo>
                    <a:lnTo>
                      <a:pt x="852" y="2743"/>
                    </a:lnTo>
                    <a:lnTo>
                      <a:pt x="862" y="2775"/>
                    </a:lnTo>
                    <a:lnTo>
                      <a:pt x="1358" y="2713"/>
                    </a:lnTo>
                    <a:lnTo>
                      <a:pt x="1369" y="2677"/>
                    </a:lnTo>
                    <a:lnTo>
                      <a:pt x="1381" y="2637"/>
                    </a:lnTo>
                    <a:lnTo>
                      <a:pt x="1394" y="2594"/>
                    </a:lnTo>
                    <a:lnTo>
                      <a:pt x="1407" y="2551"/>
                    </a:lnTo>
                    <a:lnTo>
                      <a:pt x="1420" y="2506"/>
                    </a:lnTo>
                    <a:close/>
                    <a:moveTo>
                      <a:pt x="711" y="2297"/>
                    </a:moveTo>
                    <a:lnTo>
                      <a:pt x="734" y="2362"/>
                    </a:lnTo>
                    <a:lnTo>
                      <a:pt x="754" y="2425"/>
                    </a:lnTo>
                    <a:lnTo>
                      <a:pt x="772" y="2487"/>
                    </a:lnTo>
                    <a:lnTo>
                      <a:pt x="1452" y="2402"/>
                    </a:lnTo>
                    <a:lnTo>
                      <a:pt x="1469" y="2350"/>
                    </a:lnTo>
                    <a:lnTo>
                      <a:pt x="1488" y="2297"/>
                    </a:lnTo>
                    <a:lnTo>
                      <a:pt x="711" y="2297"/>
                    </a:lnTo>
                    <a:close/>
                    <a:moveTo>
                      <a:pt x="1099" y="200"/>
                    </a:moveTo>
                    <a:lnTo>
                      <a:pt x="1026" y="203"/>
                    </a:lnTo>
                    <a:lnTo>
                      <a:pt x="953" y="211"/>
                    </a:lnTo>
                    <a:lnTo>
                      <a:pt x="883" y="226"/>
                    </a:lnTo>
                    <a:lnTo>
                      <a:pt x="815" y="246"/>
                    </a:lnTo>
                    <a:lnTo>
                      <a:pt x="749" y="271"/>
                    </a:lnTo>
                    <a:lnTo>
                      <a:pt x="686" y="300"/>
                    </a:lnTo>
                    <a:lnTo>
                      <a:pt x="625" y="335"/>
                    </a:lnTo>
                    <a:lnTo>
                      <a:pt x="568" y="374"/>
                    </a:lnTo>
                    <a:lnTo>
                      <a:pt x="514" y="417"/>
                    </a:lnTo>
                    <a:lnTo>
                      <a:pt x="464" y="464"/>
                    </a:lnTo>
                    <a:lnTo>
                      <a:pt x="417" y="514"/>
                    </a:lnTo>
                    <a:lnTo>
                      <a:pt x="374" y="568"/>
                    </a:lnTo>
                    <a:lnTo>
                      <a:pt x="335" y="625"/>
                    </a:lnTo>
                    <a:lnTo>
                      <a:pt x="300" y="685"/>
                    </a:lnTo>
                    <a:lnTo>
                      <a:pt x="271" y="749"/>
                    </a:lnTo>
                    <a:lnTo>
                      <a:pt x="246" y="815"/>
                    </a:lnTo>
                    <a:lnTo>
                      <a:pt x="226" y="882"/>
                    </a:lnTo>
                    <a:lnTo>
                      <a:pt x="212" y="953"/>
                    </a:lnTo>
                    <a:lnTo>
                      <a:pt x="203" y="1024"/>
                    </a:lnTo>
                    <a:lnTo>
                      <a:pt x="200" y="1099"/>
                    </a:lnTo>
                    <a:lnTo>
                      <a:pt x="202" y="1150"/>
                    </a:lnTo>
                    <a:lnTo>
                      <a:pt x="210" y="1203"/>
                    </a:lnTo>
                    <a:lnTo>
                      <a:pt x="223" y="1257"/>
                    </a:lnTo>
                    <a:lnTo>
                      <a:pt x="240" y="1312"/>
                    </a:lnTo>
                    <a:lnTo>
                      <a:pt x="261" y="1368"/>
                    </a:lnTo>
                    <a:lnTo>
                      <a:pt x="284" y="1426"/>
                    </a:lnTo>
                    <a:lnTo>
                      <a:pt x="310" y="1484"/>
                    </a:lnTo>
                    <a:lnTo>
                      <a:pt x="338" y="1541"/>
                    </a:lnTo>
                    <a:lnTo>
                      <a:pt x="369" y="1600"/>
                    </a:lnTo>
                    <a:lnTo>
                      <a:pt x="401" y="1658"/>
                    </a:lnTo>
                    <a:lnTo>
                      <a:pt x="432" y="1718"/>
                    </a:lnTo>
                    <a:lnTo>
                      <a:pt x="465" y="1776"/>
                    </a:lnTo>
                    <a:lnTo>
                      <a:pt x="524" y="1882"/>
                    </a:lnTo>
                    <a:lnTo>
                      <a:pt x="580" y="1989"/>
                    </a:lnTo>
                    <a:lnTo>
                      <a:pt x="634" y="2097"/>
                    </a:lnTo>
                    <a:lnTo>
                      <a:pt x="1566" y="2097"/>
                    </a:lnTo>
                    <a:lnTo>
                      <a:pt x="1619" y="1989"/>
                    </a:lnTo>
                    <a:lnTo>
                      <a:pt x="1675" y="1882"/>
                    </a:lnTo>
                    <a:lnTo>
                      <a:pt x="1733" y="1777"/>
                    </a:lnTo>
                    <a:lnTo>
                      <a:pt x="1766" y="1718"/>
                    </a:lnTo>
                    <a:lnTo>
                      <a:pt x="1798" y="1658"/>
                    </a:lnTo>
                    <a:lnTo>
                      <a:pt x="1829" y="1600"/>
                    </a:lnTo>
                    <a:lnTo>
                      <a:pt x="1860" y="1541"/>
                    </a:lnTo>
                    <a:lnTo>
                      <a:pt x="1888" y="1483"/>
                    </a:lnTo>
                    <a:lnTo>
                      <a:pt x="1915" y="1425"/>
                    </a:lnTo>
                    <a:lnTo>
                      <a:pt x="1938" y="1367"/>
                    </a:lnTo>
                    <a:lnTo>
                      <a:pt x="1959" y="1311"/>
                    </a:lnTo>
                    <a:lnTo>
                      <a:pt x="1975" y="1256"/>
                    </a:lnTo>
                    <a:lnTo>
                      <a:pt x="1987" y="1202"/>
                    </a:lnTo>
                    <a:lnTo>
                      <a:pt x="1996" y="1150"/>
                    </a:lnTo>
                    <a:lnTo>
                      <a:pt x="1999" y="1099"/>
                    </a:lnTo>
                    <a:lnTo>
                      <a:pt x="1996" y="1024"/>
                    </a:lnTo>
                    <a:lnTo>
                      <a:pt x="1986" y="953"/>
                    </a:lnTo>
                    <a:lnTo>
                      <a:pt x="1972" y="882"/>
                    </a:lnTo>
                    <a:lnTo>
                      <a:pt x="1953" y="815"/>
                    </a:lnTo>
                    <a:lnTo>
                      <a:pt x="1927" y="749"/>
                    </a:lnTo>
                    <a:lnTo>
                      <a:pt x="1898" y="685"/>
                    </a:lnTo>
                    <a:lnTo>
                      <a:pt x="1864" y="625"/>
                    </a:lnTo>
                    <a:lnTo>
                      <a:pt x="1825" y="568"/>
                    </a:lnTo>
                    <a:lnTo>
                      <a:pt x="1781" y="514"/>
                    </a:lnTo>
                    <a:lnTo>
                      <a:pt x="1735" y="464"/>
                    </a:lnTo>
                    <a:lnTo>
                      <a:pt x="1684" y="417"/>
                    </a:lnTo>
                    <a:lnTo>
                      <a:pt x="1630" y="374"/>
                    </a:lnTo>
                    <a:lnTo>
                      <a:pt x="1573" y="335"/>
                    </a:lnTo>
                    <a:lnTo>
                      <a:pt x="1512" y="300"/>
                    </a:lnTo>
                    <a:lnTo>
                      <a:pt x="1449" y="271"/>
                    </a:lnTo>
                    <a:lnTo>
                      <a:pt x="1383" y="246"/>
                    </a:lnTo>
                    <a:lnTo>
                      <a:pt x="1315" y="226"/>
                    </a:lnTo>
                    <a:lnTo>
                      <a:pt x="1245" y="211"/>
                    </a:lnTo>
                    <a:lnTo>
                      <a:pt x="1173" y="203"/>
                    </a:lnTo>
                    <a:lnTo>
                      <a:pt x="1099" y="200"/>
                    </a:lnTo>
                    <a:close/>
                    <a:moveTo>
                      <a:pt x="1099" y="0"/>
                    </a:moveTo>
                    <a:lnTo>
                      <a:pt x="1181" y="3"/>
                    </a:lnTo>
                    <a:lnTo>
                      <a:pt x="1262" y="12"/>
                    </a:lnTo>
                    <a:lnTo>
                      <a:pt x="1340" y="27"/>
                    </a:lnTo>
                    <a:lnTo>
                      <a:pt x="1416" y="46"/>
                    </a:lnTo>
                    <a:lnTo>
                      <a:pt x="1491" y="72"/>
                    </a:lnTo>
                    <a:lnTo>
                      <a:pt x="1562" y="102"/>
                    </a:lnTo>
                    <a:lnTo>
                      <a:pt x="1632" y="137"/>
                    </a:lnTo>
                    <a:lnTo>
                      <a:pt x="1697" y="177"/>
                    </a:lnTo>
                    <a:lnTo>
                      <a:pt x="1761" y="221"/>
                    </a:lnTo>
                    <a:lnTo>
                      <a:pt x="1820" y="270"/>
                    </a:lnTo>
                    <a:lnTo>
                      <a:pt x="1876" y="322"/>
                    </a:lnTo>
                    <a:lnTo>
                      <a:pt x="1928" y="378"/>
                    </a:lnTo>
                    <a:lnTo>
                      <a:pt x="1977" y="437"/>
                    </a:lnTo>
                    <a:lnTo>
                      <a:pt x="2021" y="500"/>
                    </a:lnTo>
                    <a:lnTo>
                      <a:pt x="2061" y="566"/>
                    </a:lnTo>
                    <a:lnTo>
                      <a:pt x="2096" y="635"/>
                    </a:lnTo>
                    <a:lnTo>
                      <a:pt x="2126" y="707"/>
                    </a:lnTo>
                    <a:lnTo>
                      <a:pt x="2152" y="781"/>
                    </a:lnTo>
                    <a:lnTo>
                      <a:pt x="2171" y="858"/>
                    </a:lnTo>
                    <a:lnTo>
                      <a:pt x="2187" y="936"/>
                    </a:lnTo>
                    <a:lnTo>
                      <a:pt x="2195" y="1016"/>
                    </a:lnTo>
                    <a:lnTo>
                      <a:pt x="2198" y="1099"/>
                    </a:lnTo>
                    <a:lnTo>
                      <a:pt x="2195" y="1165"/>
                    </a:lnTo>
                    <a:lnTo>
                      <a:pt x="2186" y="1233"/>
                    </a:lnTo>
                    <a:lnTo>
                      <a:pt x="2170" y="1300"/>
                    </a:lnTo>
                    <a:lnTo>
                      <a:pt x="2150" y="1368"/>
                    </a:lnTo>
                    <a:lnTo>
                      <a:pt x="2126" y="1437"/>
                    </a:lnTo>
                    <a:lnTo>
                      <a:pt x="2098" y="1505"/>
                    </a:lnTo>
                    <a:lnTo>
                      <a:pt x="2066" y="1574"/>
                    </a:lnTo>
                    <a:lnTo>
                      <a:pt x="2032" y="1642"/>
                    </a:lnTo>
                    <a:lnTo>
                      <a:pt x="1998" y="1711"/>
                    </a:lnTo>
                    <a:lnTo>
                      <a:pt x="1961" y="1778"/>
                    </a:lnTo>
                    <a:lnTo>
                      <a:pt x="1923" y="1846"/>
                    </a:lnTo>
                    <a:lnTo>
                      <a:pt x="1885" y="1914"/>
                    </a:lnTo>
                    <a:lnTo>
                      <a:pt x="1848" y="1980"/>
                    </a:lnTo>
                    <a:lnTo>
                      <a:pt x="1813" y="2047"/>
                    </a:lnTo>
                    <a:lnTo>
                      <a:pt x="1779" y="2112"/>
                    </a:lnTo>
                    <a:lnTo>
                      <a:pt x="1748" y="2177"/>
                    </a:lnTo>
                    <a:lnTo>
                      <a:pt x="1720" y="2241"/>
                    </a:lnTo>
                    <a:lnTo>
                      <a:pt x="1695" y="2304"/>
                    </a:lnTo>
                    <a:lnTo>
                      <a:pt x="1673" y="2370"/>
                    </a:lnTo>
                    <a:lnTo>
                      <a:pt x="1651" y="2434"/>
                    </a:lnTo>
                    <a:lnTo>
                      <a:pt x="1632" y="2495"/>
                    </a:lnTo>
                    <a:lnTo>
                      <a:pt x="1614" y="2554"/>
                    </a:lnTo>
                    <a:lnTo>
                      <a:pt x="1597" y="2611"/>
                    </a:lnTo>
                    <a:lnTo>
                      <a:pt x="1582" y="2665"/>
                    </a:lnTo>
                    <a:lnTo>
                      <a:pt x="1566" y="2717"/>
                    </a:lnTo>
                    <a:lnTo>
                      <a:pt x="1551" y="2768"/>
                    </a:lnTo>
                    <a:lnTo>
                      <a:pt x="1536" y="2815"/>
                    </a:lnTo>
                    <a:lnTo>
                      <a:pt x="1521" y="2859"/>
                    </a:lnTo>
                    <a:lnTo>
                      <a:pt x="1506" y="2901"/>
                    </a:lnTo>
                    <a:lnTo>
                      <a:pt x="1490" y="2940"/>
                    </a:lnTo>
                    <a:lnTo>
                      <a:pt x="1472" y="2977"/>
                    </a:lnTo>
                    <a:lnTo>
                      <a:pt x="1454" y="3012"/>
                    </a:lnTo>
                    <a:lnTo>
                      <a:pt x="1435" y="3042"/>
                    </a:lnTo>
                    <a:lnTo>
                      <a:pt x="1413" y="3071"/>
                    </a:lnTo>
                    <a:lnTo>
                      <a:pt x="1390" y="3096"/>
                    </a:lnTo>
                    <a:lnTo>
                      <a:pt x="1364" y="3120"/>
                    </a:lnTo>
                    <a:lnTo>
                      <a:pt x="1336" y="3139"/>
                    </a:lnTo>
                    <a:lnTo>
                      <a:pt x="1305" y="3157"/>
                    </a:lnTo>
                    <a:lnTo>
                      <a:pt x="1271" y="3170"/>
                    </a:lnTo>
                    <a:lnTo>
                      <a:pt x="1233" y="3181"/>
                    </a:lnTo>
                    <a:lnTo>
                      <a:pt x="1192" y="3189"/>
                    </a:lnTo>
                    <a:lnTo>
                      <a:pt x="1148" y="3193"/>
                    </a:lnTo>
                    <a:lnTo>
                      <a:pt x="1099" y="3195"/>
                    </a:lnTo>
                    <a:lnTo>
                      <a:pt x="1049" y="3193"/>
                    </a:lnTo>
                    <a:lnTo>
                      <a:pt x="1003" y="3188"/>
                    </a:lnTo>
                    <a:lnTo>
                      <a:pt x="962" y="3180"/>
                    </a:lnTo>
                    <a:lnTo>
                      <a:pt x="924" y="3168"/>
                    </a:lnTo>
                    <a:lnTo>
                      <a:pt x="889" y="3153"/>
                    </a:lnTo>
                    <a:lnTo>
                      <a:pt x="857" y="3134"/>
                    </a:lnTo>
                    <a:lnTo>
                      <a:pt x="829" y="3113"/>
                    </a:lnTo>
                    <a:lnTo>
                      <a:pt x="803" y="3088"/>
                    </a:lnTo>
                    <a:lnTo>
                      <a:pt x="780" y="3061"/>
                    </a:lnTo>
                    <a:lnTo>
                      <a:pt x="757" y="3029"/>
                    </a:lnTo>
                    <a:lnTo>
                      <a:pt x="738" y="2995"/>
                    </a:lnTo>
                    <a:lnTo>
                      <a:pt x="719" y="2958"/>
                    </a:lnTo>
                    <a:lnTo>
                      <a:pt x="702" y="2919"/>
                    </a:lnTo>
                    <a:lnTo>
                      <a:pt x="685" y="2876"/>
                    </a:lnTo>
                    <a:lnTo>
                      <a:pt x="669" y="2831"/>
                    </a:lnTo>
                    <a:lnTo>
                      <a:pt x="653" y="2782"/>
                    </a:lnTo>
                    <a:lnTo>
                      <a:pt x="638" y="2731"/>
                    </a:lnTo>
                    <a:lnTo>
                      <a:pt x="621" y="2678"/>
                    </a:lnTo>
                    <a:lnTo>
                      <a:pt x="605" y="2621"/>
                    </a:lnTo>
                    <a:lnTo>
                      <a:pt x="588" y="2562"/>
                    </a:lnTo>
                    <a:lnTo>
                      <a:pt x="568" y="2501"/>
                    </a:lnTo>
                    <a:lnTo>
                      <a:pt x="549" y="2437"/>
                    </a:lnTo>
                    <a:lnTo>
                      <a:pt x="526" y="2371"/>
                    </a:lnTo>
                    <a:lnTo>
                      <a:pt x="503" y="2302"/>
                    </a:lnTo>
                    <a:lnTo>
                      <a:pt x="476" y="2235"/>
                    </a:lnTo>
                    <a:lnTo>
                      <a:pt x="447" y="2168"/>
                    </a:lnTo>
                    <a:lnTo>
                      <a:pt x="413" y="2100"/>
                    </a:lnTo>
                    <a:lnTo>
                      <a:pt x="377" y="2030"/>
                    </a:lnTo>
                    <a:lnTo>
                      <a:pt x="338" y="1960"/>
                    </a:lnTo>
                    <a:lnTo>
                      <a:pt x="299" y="1889"/>
                    </a:lnTo>
                    <a:lnTo>
                      <a:pt x="260" y="1818"/>
                    </a:lnTo>
                    <a:lnTo>
                      <a:pt x="221" y="1746"/>
                    </a:lnTo>
                    <a:lnTo>
                      <a:pt x="182" y="1675"/>
                    </a:lnTo>
                    <a:lnTo>
                      <a:pt x="145" y="1602"/>
                    </a:lnTo>
                    <a:lnTo>
                      <a:pt x="111" y="1530"/>
                    </a:lnTo>
                    <a:lnTo>
                      <a:pt x="81" y="1457"/>
                    </a:lnTo>
                    <a:lnTo>
                      <a:pt x="53" y="1386"/>
                    </a:lnTo>
                    <a:lnTo>
                      <a:pt x="31" y="1313"/>
                    </a:lnTo>
                    <a:lnTo>
                      <a:pt x="14" y="1241"/>
                    </a:lnTo>
                    <a:lnTo>
                      <a:pt x="4" y="1169"/>
                    </a:lnTo>
                    <a:lnTo>
                      <a:pt x="0" y="1099"/>
                    </a:lnTo>
                    <a:lnTo>
                      <a:pt x="3" y="1016"/>
                    </a:lnTo>
                    <a:lnTo>
                      <a:pt x="12" y="936"/>
                    </a:lnTo>
                    <a:lnTo>
                      <a:pt x="27" y="858"/>
                    </a:lnTo>
                    <a:lnTo>
                      <a:pt x="47" y="781"/>
                    </a:lnTo>
                    <a:lnTo>
                      <a:pt x="72" y="707"/>
                    </a:lnTo>
                    <a:lnTo>
                      <a:pt x="102" y="635"/>
                    </a:lnTo>
                    <a:lnTo>
                      <a:pt x="137" y="566"/>
                    </a:lnTo>
                    <a:lnTo>
                      <a:pt x="177" y="500"/>
                    </a:lnTo>
                    <a:lnTo>
                      <a:pt x="221" y="437"/>
                    </a:lnTo>
                    <a:lnTo>
                      <a:pt x="270" y="378"/>
                    </a:lnTo>
                    <a:lnTo>
                      <a:pt x="322" y="322"/>
                    </a:lnTo>
                    <a:lnTo>
                      <a:pt x="378" y="270"/>
                    </a:lnTo>
                    <a:lnTo>
                      <a:pt x="437" y="221"/>
                    </a:lnTo>
                    <a:lnTo>
                      <a:pt x="501" y="177"/>
                    </a:lnTo>
                    <a:lnTo>
                      <a:pt x="567" y="137"/>
                    </a:lnTo>
                    <a:lnTo>
                      <a:pt x="636" y="102"/>
                    </a:lnTo>
                    <a:lnTo>
                      <a:pt x="707" y="72"/>
                    </a:lnTo>
                    <a:lnTo>
                      <a:pt x="782" y="46"/>
                    </a:lnTo>
                    <a:lnTo>
                      <a:pt x="858" y="27"/>
                    </a:lnTo>
                    <a:lnTo>
                      <a:pt x="937" y="12"/>
                    </a:lnTo>
                    <a:lnTo>
                      <a:pt x="1017" y="3"/>
                    </a:lnTo>
                    <a:lnTo>
                      <a:pt x="10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34286" tIns="17144" rIns="34286" bIns="17144" numCol="1" anchor="t" anchorCtr="0" compatLnSpc="1"/>
              <a:lstStyle/>
              <a:p>
                <a:endParaRPr lang="es-ES" sz="1200"/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CE14E01D-459E-4EDD-B45A-039D436855DB}"/>
                  </a:ext>
                </a:extLst>
              </p:cNvPr>
              <p:cNvSpPr/>
              <p:nvPr/>
            </p:nvSpPr>
            <p:spPr bwMode="auto">
              <a:xfrm>
                <a:off x="14302" y="2714"/>
                <a:ext cx="324" cy="324"/>
              </a:xfrm>
              <a:custGeom>
                <a:avLst/>
                <a:gdLst>
                  <a:gd name="T0" fmla="*/ 599 w 649"/>
                  <a:gd name="T1" fmla="*/ 0 h 649"/>
                  <a:gd name="T2" fmla="*/ 615 w 649"/>
                  <a:gd name="T3" fmla="*/ 2 h 649"/>
                  <a:gd name="T4" fmla="*/ 628 w 649"/>
                  <a:gd name="T5" fmla="*/ 10 h 649"/>
                  <a:gd name="T6" fmla="*/ 639 w 649"/>
                  <a:gd name="T7" fmla="*/ 21 h 649"/>
                  <a:gd name="T8" fmla="*/ 646 w 649"/>
                  <a:gd name="T9" fmla="*/ 34 h 649"/>
                  <a:gd name="T10" fmla="*/ 649 w 649"/>
                  <a:gd name="T11" fmla="*/ 49 h 649"/>
                  <a:gd name="T12" fmla="*/ 646 w 649"/>
                  <a:gd name="T13" fmla="*/ 66 h 649"/>
                  <a:gd name="T14" fmla="*/ 639 w 649"/>
                  <a:gd name="T15" fmla="*/ 80 h 649"/>
                  <a:gd name="T16" fmla="*/ 628 w 649"/>
                  <a:gd name="T17" fmla="*/ 90 h 649"/>
                  <a:gd name="T18" fmla="*/ 615 w 649"/>
                  <a:gd name="T19" fmla="*/ 97 h 649"/>
                  <a:gd name="T20" fmla="*/ 599 w 649"/>
                  <a:gd name="T21" fmla="*/ 100 h 649"/>
                  <a:gd name="T22" fmla="*/ 544 w 649"/>
                  <a:gd name="T23" fmla="*/ 104 h 649"/>
                  <a:gd name="T24" fmla="*/ 492 w 649"/>
                  <a:gd name="T25" fmla="*/ 112 h 649"/>
                  <a:gd name="T26" fmla="*/ 441 w 649"/>
                  <a:gd name="T27" fmla="*/ 126 h 649"/>
                  <a:gd name="T28" fmla="*/ 393 w 649"/>
                  <a:gd name="T29" fmla="*/ 144 h 649"/>
                  <a:gd name="T30" fmla="*/ 347 w 649"/>
                  <a:gd name="T31" fmla="*/ 168 h 649"/>
                  <a:gd name="T32" fmla="*/ 304 w 649"/>
                  <a:gd name="T33" fmla="*/ 196 h 649"/>
                  <a:gd name="T34" fmla="*/ 264 w 649"/>
                  <a:gd name="T35" fmla="*/ 229 h 649"/>
                  <a:gd name="T36" fmla="*/ 229 w 649"/>
                  <a:gd name="T37" fmla="*/ 265 h 649"/>
                  <a:gd name="T38" fmla="*/ 196 w 649"/>
                  <a:gd name="T39" fmla="*/ 305 h 649"/>
                  <a:gd name="T40" fmla="*/ 168 w 649"/>
                  <a:gd name="T41" fmla="*/ 348 h 649"/>
                  <a:gd name="T42" fmla="*/ 144 w 649"/>
                  <a:gd name="T43" fmla="*/ 394 h 649"/>
                  <a:gd name="T44" fmla="*/ 125 w 649"/>
                  <a:gd name="T45" fmla="*/ 442 h 649"/>
                  <a:gd name="T46" fmla="*/ 111 w 649"/>
                  <a:gd name="T47" fmla="*/ 493 h 649"/>
                  <a:gd name="T48" fmla="*/ 103 w 649"/>
                  <a:gd name="T49" fmla="*/ 545 h 649"/>
                  <a:gd name="T50" fmla="*/ 100 w 649"/>
                  <a:gd name="T51" fmla="*/ 600 h 649"/>
                  <a:gd name="T52" fmla="*/ 97 w 649"/>
                  <a:gd name="T53" fmla="*/ 615 h 649"/>
                  <a:gd name="T54" fmla="*/ 90 w 649"/>
                  <a:gd name="T55" fmla="*/ 628 h 649"/>
                  <a:gd name="T56" fmla="*/ 79 w 649"/>
                  <a:gd name="T57" fmla="*/ 640 h 649"/>
                  <a:gd name="T58" fmla="*/ 65 w 649"/>
                  <a:gd name="T59" fmla="*/ 647 h 649"/>
                  <a:gd name="T60" fmla="*/ 50 w 649"/>
                  <a:gd name="T61" fmla="*/ 649 h 649"/>
                  <a:gd name="T62" fmla="*/ 33 w 649"/>
                  <a:gd name="T63" fmla="*/ 647 h 649"/>
                  <a:gd name="T64" fmla="*/ 20 w 649"/>
                  <a:gd name="T65" fmla="*/ 640 h 649"/>
                  <a:gd name="T66" fmla="*/ 9 w 649"/>
                  <a:gd name="T67" fmla="*/ 628 h 649"/>
                  <a:gd name="T68" fmla="*/ 2 w 649"/>
                  <a:gd name="T69" fmla="*/ 615 h 649"/>
                  <a:gd name="T70" fmla="*/ 0 w 649"/>
                  <a:gd name="T71" fmla="*/ 600 h 649"/>
                  <a:gd name="T72" fmla="*/ 3 w 649"/>
                  <a:gd name="T73" fmla="*/ 539 h 649"/>
                  <a:gd name="T74" fmla="*/ 12 w 649"/>
                  <a:gd name="T75" fmla="*/ 478 h 649"/>
                  <a:gd name="T76" fmla="*/ 26 w 649"/>
                  <a:gd name="T77" fmla="*/ 421 h 649"/>
                  <a:gd name="T78" fmla="*/ 47 w 649"/>
                  <a:gd name="T79" fmla="*/ 366 h 649"/>
                  <a:gd name="T80" fmla="*/ 72 w 649"/>
                  <a:gd name="T81" fmla="*/ 314 h 649"/>
                  <a:gd name="T82" fmla="*/ 102 w 649"/>
                  <a:gd name="T83" fmla="*/ 265 h 649"/>
                  <a:gd name="T84" fmla="*/ 137 w 649"/>
                  <a:gd name="T85" fmla="*/ 218 h 649"/>
                  <a:gd name="T86" fmla="*/ 175 w 649"/>
                  <a:gd name="T87" fmla="*/ 176 h 649"/>
                  <a:gd name="T88" fmla="*/ 218 w 649"/>
                  <a:gd name="T89" fmla="*/ 137 h 649"/>
                  <a:gd name="T90" fmla="*/ 264 w 649"/>
                  <a:gd name="T91" fmla="*/ 103 h 649"/>
                  <a:gd name="T92" fmla="*/ 313 w 649"/>
                  <a:gd name="T93" fmla="*/ 73 h 649"/>
                  <a:gd name="T94" fmla="*/ 365 w 649"/>
                  <a:gd name="T95" fmla="*/ 47 h 649"/>
                  <a:gd name="T96" fmla="*/ 421 w 649"/>
                  <a:gd name="T97" fmla="*/ 27 h 649"/>
                  <a:gd name="T98" fmla="*/ 479 w 649"/>
                  <a:gd name="T99" fmla="*/ 13 h 649"/>
                  <a:gd name="T100" fmla="*/ 538 w 649"/>
                  <a:gd name="T101" fmla="*/ 3 h 649"/>
                  <a:gd name="T102" fmla="*/ 599 w 649"/>
                  <a:gd name="T103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9" h="649">
                    <a:moveTo>
                      <a:pt x="599" y="0"/>
                    </a:moveTo>
                    <a:lnTo>
                      <a:pt x="615" y="2"/>
                    </a:lnTo>
                    <a:lnTo>
                      <a:pt x="628" y="10"/>
                    </a:lnTo>
                    <a:lnTo>
                      <a:pt x="639" y="21"/>
                    </a:lnTo>
                    <a:lnTo>
                      <a:pt x="646" y="34"/>
                    </a:lnTo>
                    <a:lnTo>
                      <a:pt x="649" y="49"/>
                    </a:lnTo>
                    <a:lnTo>
                      <a:pt x="646" y="66"/>
                    </a:lnTo>
                    <a:lnTo>
                      <a:pt x="639" y="80"/>
                    </a:lnTo>
                    <a:lnTo>
                      <a:pt x="628" y="90"/>
                    </a:lnTo>
                    <a:lnTo>
                      <a:pt x="615" y="97"/>
                    </a:lnTo>
                    <a:lnTo>
                      <a:pt x="599" y="100"/>
                    </a:lnTo>
                    <a:lnTo>
                      <a:pt x="544" y="104"/>
                    </a:lnTo>
                    <a:lnTo>
                      <a:pt x="492" y="112"/>
                    </a:lnTo>
                    <a:lnTo>
                      <a:pt x="441" y="126"/>
                    </a:lnTo>
                    <a:lnTo>
                      <a:pt x="393" y="144"/>
                    </a:lnTo>
                    <a:lnTo>
                      <a:pt x="347" y="168"/>
                    </a:lnTo>
                    <a:lnTo>
                      <a:pt x="304" y="196"/>
                    </a:lnTo>
                    <a:lnTo>
                      <a:pt x="264" y="229"/>
                    </a:lnTo>
                    <a:lnTo>
                      <a:pt x="229" y="265"/>
                    </a:lnTo>
                    <a:lnTo>
                      <a:pt x="196" y="305"/>
                    </a:lnTo>
                    <a:lnTo>
                      <a:pt x="168" y="348"/>
                    </a:lnTo>
                    <a:lnTo>
                      <a:pt x="144" y="394"/>
                    </a:lnTo>
                    <a:lnTo>
                      <a:pt x="125" y="442"/>
                    </a:lnTo>
                    <a:lnTo>
                      <a:pt x="111" y="493"/>
                    </a:lnTo>
                    <a:lnTo>
                      <a:pt x="103" y="545"/>
                    </a:lnTo>
                    <a:lnTo>
                      <a:pt x="100" y="600"/>
                    </a:lnTo>
                    <a:lnTo>
                      <a:pt x="97" y="615"/>
                    </a:lnTo>
                    <a:lnTo>
                      <a:pt x="90" y="628"/>
                    </a:lnTo>
                    <a:lnTo>
                      <a:pt x="79" y="640"/>
                    </a:lnTo>
                    <a:lnTo>
                      <a:pt x="65" y="647"/>
                    </a:lnTo>
                    <a:lnTo>
                      <a:pt x="50" y="649"/>
                    </a:lnTo>
                    <a:lnTo>
                      <a:pt x="33" y="647"/>
                    </a:lnTo>
                    <a:lnTo>
                      <a:pt x="20" y="640"/>
                    </a:lnTo>
                    <a:lnTo>
                      <a:pt x="9" y="628"/>
                    </a:lnTo>
                    <a:lnTo>
                      <a:pt x="2" y="615"/>
                    </a:lnTo>
                    <a:lnTo>
                      <a:pt x="0" y="600"/>
                    </a:lnTo>
                    <a:lnTo>
                      <a:pt x="3" y="539"/>
                    </a:lnTo>
                    <a:lnTo>
                      <a:pt x="12" y="478"/>
                    </a:lnTo>
                    <a:lnTo>
                      <a:pt x="26" y="421"/>
                    </a:lnTo>
                    <a:lnTo>
                      <a:pt x="47" y="366"/>
                    </a:lnTo>
                    <a:lnTo>
                      <a:pt x="72" y="314"/>
                    </a:lnTo>
                    <a:lnTo>
                      <a:pt x="102" y="265"/>
                    </a:lnTo>
                    <a:lnTo>
                      <a:pt x="137" y="218"/>
                    </a:lnTo>
                    <a:lnTo>
                      <a:pt x="175" y="176"/>
                    </a:lnTo>
                    <a:lnTo>
                      <a:pt x="218" y="137"/>
                    </a:lnTo>
                    <a:lnTo>
                      <a:pt x="264" y="103"/>
                    </a:lnTo>
                    <a:lnTo>
                      <a:pt x="313" y="73"/>
                    </a:lnTo>
                    <a:lnTo>
                      <a:pt x="365" y="47"/>
                    </a:lnTo>
                    <a:lnTo>
                      <a:pt x="421" y="27"/>
                    </a:lnTo>
                    <a:lnTo>
                      <a:pt x="479" y="13"/>
                    </a:lnTo>
                    <a:lnTo>
                      <a:pt x="538" y="3"/>
                    </a:lnTo>
                    <a:lnTo>
                      <a:pt x="5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34286" tIns="17144" rIns="34286" bIns="17144" numCol="1" anchor="t" anchorCtr="0" compatLnSpc="1"/>
              <a:lstStyle/>
              <a:p>
                <a:endParaRPr lang="es-ES" sz="1200"/>
              </a:p>
            </p:txBody>
          </p:sp>
        </p:grp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98228F2B-1B7F-447A-8F2F-FBA498050B1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55825" y="2368452"/>
              <a:ext cx="257288" cy="254580"/>
            </a:xfrm>
            <a:custGeom>
              <a:avLst/>
              <a:gdLst>
                <a:gd name="T0" fmla="*/ 1210 w 3228"/>
                <a:gd name="T1" fmla="*/ 2995 h 3195"/>
                <a:gd name="T2" fmla="*/ 1118 w 3228"/>
                <a:gd name="T3" fmla="*/ 2762 h 3195"/>
                <a:gd name="T4" fmla="*/ 822 w 3228"/>
                <a:gd name="T5" fmla="*/ 1897 h 3195"/>
                <a:gd name="T6" fmla="*/ 2035 w 3228"/>
                <a:gd name="T7" fmla="*/ 1697 h 3195"/>
                <a:gd name="T8" fmla="*/ 2490 w 3228"/>
                <a:gd name="T9" fmla="*/ 1561 h 3195"/>
                <a:gd name="T10" fmla="*/ 2490 w 3228"/>
                <a:gd name="T11" fmla="*/ 1235 h 3195"/>
                <a:gd name="T12" fmla="*/ 2035 w 3228"/>
                <a:gd name="T13" fmla="*/ 1099 h 3195"/>
                <a:gd name="T14" fmla="*/ 234 w 3228"/>
                <a:gd name="T15" fmla="*/ 1235 h 3195"/>
                <a:gd name="T16" fmla="*/ 234 w 3228"/>
                <a:gd name="T17" fmla="*/ 1561 h 3195"/>
                <a:gd name="T18" fmla="*/ 1111 w 3228"/>
                <a:gd name="T19" fmla="*/ 1697 h 3195"/>
                <a:gd name="T20" fmla="*/ 1011 w 3228"/>
                <a:gd name="T21" fmla="*/ 1347 h 3195"/>
                <a:gd name="T22" fmla="*/ 1859 w 3228"/>
                <a:gd name="T23" fmla="*/ 897 h 3195"/>
                <a:gd name="T24" fmla="*/ 1334 w 3228"/>
                <a:gd name="T25" fmla="*/ 1099 h 3195"/>
                <a:gd name="T26" fmla="*/ 1142 w 3228"/>
                <a:gd name="T27" fmla="*/ 1235 h 3195"/>
                <a:gd name="T28" fmla="*/ 1142 w 3228"/>
                <a:gd name="T29" fmla="*/ 1561 h 3195"/>
                <a:gd name="T30" fmla="*/ 1311 w 3228"/>
                <a:gd name="T31" fmla="*/ 1698 h 3195"/>
                <a:gd name="T32" fmla="*/ 1800 w 3228"/>
                <a:gd name="T33" fmla="*/ 1856 h 3195"/>
                <a:gd name="T34" fmla="*/ 1823 w 3228"/>
                <a:gd name="T35" fmla="*/ 1194 h 3195"/>
                <a:gd name="T36" fmla="*/ 2376 w 3228"/>
                <a:gd name="T37" fmla="*/ 251 h 3195"/>
                <a:gd name="T38" fmla="*/ 2141 w 3228"/>
                <a:gd name="T39" fmla="*/ 616 h 3195"/>
                <a:gd name="T40" fmla="*/ 2449 w 3228"/>
                <a:gd name="T41" fmla="*/ 923 h 3195"/>
                <a:gd name="T42" fmla="*/ 2689 w 3228"/>
                <a:gd name="T43" fmla="*/ 1190 h 3195"/>
                <a:gd name="T44" fmla="*/ 2689 w 3228"/>
                <a:gd name="T45" fmla="*/ 1606 h 3195"/>
                <a:gd name="T46" fmla="*/ 2449 w 3228"/>
                <a:gd name="T47" fmla="*/ 1872 h 3195"/>
                <a:gd name="T48" fmla="*/ 2141 w 3228"/>
                <a:gd name="T49" fmla="*/ 2180 h 3195"/>
                <a:gd name="T50" fmla="*/ 2376 w 3228"/>
                <a:gd name="T51" fmla="*/ 2545 h 3195"/>
                <a:gd name="T52" fmla="*/ 2674 w 3228"/>
                <a:gd name="T53" fmla="*/ 2541 h 3195"/>
                <a:gd name="T54" fmla="*/ 2916 w 3228"/>
                <a:gd name="T55" fmla="*/ 2148 h 3195"/>
                <a:gd name="T56" fmla="*/ 3025 w 3228"/>
                <a:gd name="T57" fmla="*/ 1491 h 3195"/>
                <a:gd name="T58" fmla="*/ 2958 w 3228"/>
                <a:gd name="T59" fmla="*/ 794 h 3195"/>
                <a:gd name="T60" fmla="*/ 2745 w 3228"/>
                <a:gd name="T61" fmla="*/ 322 h 3195"/>
                <a:gd name="T62" fmla="*/ 2573 w 3228"/>
                <a:gd name="T63" fmla="*/ 3 h 3195"/>
                <a:gd name="T64" fmla="*/ 2912 w 3228"/>
                <a:gd name="T65" fmla="*/ 208 h 3195"/>
                <a:gd name="T66" fmla="*/ 3129 w 3228"/>
                <a:gd name="T67" fmla="*/ 659 h 3195"/>
                <a:gd name="T68" fmla="*/ 3224 w 3228"/>
                <a:gd name="T69" fmla="*/ 1244 h 3195"/>
                <a:gd name="T70" fmla="*/ 3193 w 3228"/>
                <a:gd name="T71" fmla="*/ 1855 h 3195"/>
                <a:gd name="T72" fmla="*/ 3035 w 3228"/>
                <a:gd name="T73" fmla="*/ 2386 h 3195"/>
                <a:gd name="T74" fmla="*/ 2757 w 3228"/>
                <a:gd name="T75" fmla="*/ 2728 h 3195"/>
                <a:gd name="T76" fmla="*/ 2375 w 3228"/>
                <a:gd name="T77" fmla="*/ 2771 h 3195"/>
                <a:gd name="T78" fmla="*/ 2067 w 3228"/>
                <a:gd name="T79" fmla="*/ 2491 h 3195"/>
                <a:gd name="T80" fmla="*/ 1773 w 3228"/>
                <a:gd name="T81" fmla="*/ 2088 h 3195"/>
                <a:gd name="T82" fmla="*/ 1382 w 3228"/>
                <a:gd name="T83" fmla="*/ 1906 h 3195"/>
                <a:gd name="T84" fmla="*/ 1343 w 3228"/>
                <a:gd name="T85" fmla="*/ 1926 h 3195"/>
                <a:gd name="T86" fmla="*/ 1311 w 3228"/>
                <a:gd name="T87" fmla="*/ 2696 h 3195"/>
                <a:gd name="T88" fmla="*/ 1394 w 3228"/>
                <a:gd name="T89" fmla="*/ 2825 h 3195"/>
                <a:gd name="T90" fmla="*/ 1373 w 3228"/>
                <a:gd name="T91" fmla="*/ 3114 h 3195"/>
                <a:gd name="T92" fmla="*/ 774 w 3228"/>
                <a:gd name="T93" fmla="*/ 3192 h 3195"/>
                <a:gd name="T94" fmla="*/ 608 w 3228"/>
                <a:gd name="T95" fmla="*/ 3028 h 3195"/>
                <a:gd name="T96" fmla="*/ 506 w 3228"/>
                <a:gd name="T97" fmla="*/ 1925 h 3195"/>
                <a:gd name="T98" fmla="*/ 198 w 3228"/>
                <a:gd name="T99" fmla="*/ 1830 h 3195"/>
                <a:gd name="T100" fmla="*/ 9 w 3228"/>
                <a:gd name="T101" fmla="*/ 1506 h 3195"/>
                <a:gd name="T102" fmla="*/ 77 w 3228"/>
                <a:gd name="T103" fmla="*/ 1101 h 3195"/>
                <a:gd name="T104" fmla="*/ 359 w 3228"/>
                <a:gd name="T105" fmla="*/ 902 h 3195"/>
                <a:gd name="T106" fmla="*/ 1673 w 3228"/>
                <a:gd name="T107" fmla="*/ 788 h 3195"/>
                <a:gd name="T108" fmla="*/ 2034 w 3228"/>
                <a:gd name="T109" fmla="*/ 356 h 3195"/>
                <a:gd name="T110" fmla="*/ 2286 w 3228"/>
                <a:gd name="T111" fmla="*/ 68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8" h="3195">
                  <a:moveTo>
                    <a:pt x="752" y="1897"/>
                  </a:moveTo>
                  <a:lnTo>
                    <a:pt x="771" y="1933"/>
                  </a:lnTo>
                  <a:lnTo>
                    <a:pt x="786" y="1972"/>
                  </a:lnTo>
                  <a:lnTo>
                    <a:pt x="798" y="2012"/>
                  </a:lnTo>
                  <a:lnTo>
                    <a:pt x="804" y="2054"/>
                  </a:lnTo>
                  <a:lnTo>
                    <a:pt x="807" y="2097"/>
                  </a:lnTo>
                  <a:lnTo>
                    <a:pt x="807" y="2995"/>
                  </a:lnTo>
                  <a:lnTo>
                    <a:pt x="1210" y="2995"/>
                  </a:lnTo>
                  <a:lnTo>
                    <a:pt x="1210" y="2910"/>
                  </a:lnTo>
                  <a:lnTo>
                    <a:pt x="1196" y="2894"/>
                  </a:lnTo>
                  <a:lnTo>
                    <a:pt x="1183" y="2879"/>
                  </a:lnTo>
                  <a:lnTo>
                    <a:pt x="1169" y="2860"/>
                  </a:lnTo>
                  <a:lnTo>
                    <a:pt x="1155" y="2840"/>
                  </a:lnTo>
                  <a:lnTo>
                    <a:pt x="1141" y="2817"/>
                  </a:lnTo>
                  <a:lnTo>
                    <a:pt x="1129" y="2791"/>
                  </a:lnTo>
                  <a:lnTo>
                    <a:pt x="1118" y="2762"/>
                  </a:lnTo>
                  <a:lnTo>
                    <a:pt x="1112" y="2731"/>
                  </a:lnTo>
                  <a:lnTo>
                    <a:pt x="1109" y="2696"/>
                  </a:lnTo>
                  <a:lnTo>
                    <a:pt x="1109" y="1997"/>
                  </a:lnTo>
                  <a:lnTo>
                    <a:pt x="1111" y="1963"/>
                  </a:lnTo>
                  <a:lnTo>
                    <a:pt x="1117" y="1930"/>
                  </a:lnTo>
                  <a:lnTo>
                    <a:pt x="1127" y="1898"/>
                  </a:lnTo>
                  <a:lnTo>
                    <a:pt x="822" y="1898"/>
                  </a:lnTo>
                  <a:lnTo>
                    <a:pt x="822" y="1897"/>
                  </a:lnTo>
                  <a:lnTo>
                    <a:pt x="752" y="1897"/>
                  </a:lnTo>
                  <a:close/>
                  <a:moveTo>
                    <a:pt x="2035" y="1099"/>
                  </a:moveTo>
                  <a:lnTo>
                    <a:pt x="2025" y="1196"/>
                  </a:lnTo>
                  <a:lnTo>
                    <a:pt x="2020" y="1296"/>
                  </a:lnTo>
                  <a:lnTo>
                    <a:pt x="2018" y="1398"/>
                  </a:lnTo>
                  <a:lnTo>
                    <a:pt x="2020" y="1500"/>
                  </a:lnTo>
                  <a:lnTo>
                    <a:pt x="2025" y="1600"/>
                  </a:lnTo>
                  <a:lnTo>
                    <a:pt x="2035" y="1697"/>
                  </a:lnTo>
                  <a:lnTo>
                    <a:pt x="2320" y="1697"/>
                  </a:lnTo>
                  <a:lnTo>
                    <a:pt x="2350" y="1694"/>
                  </a:lnTo>
                  <a:lnTo>
                    <a:pt x="2378" y="1685"/>
                  </a:lnTo>
                  <a:lnTo>
                    <a:pt x="2405" y="1670"/>
                  </a:lnTo>
                  <a:lnTo>
                    <a:pt x="2430" y="1649"/>
                  </a:lnTo>
                  <a:lnTo>
                    <a:pt x="2453" y="1624"/>
                  </a:lnTo>
                  <a:lnTo>
                    <a:pt x="2472" y="1594"/>
                  </a:lnTo>
                  <a:lnTo>
                    <a:pt x="2490" y="1561"/>
                  </a:lnTo>
                  <a:lnTo>
                    <a:pt x="2503" y="1525"/>
                  </a:lnTo>
                  <a:lnTo>
                    <a:pt x="2513" y="1485"/>
                  </a:lnTo>
                  <a:lnTo>
                    <a:pt x="2520" y="1442"/>
                  </a:lnTo>
                  <a:lnTo>
                    <a:pt x="2523" y="1398"/>
                  </a:lnTo>
                  <a:lnTo>
                    <a:pt x="2520" y="1353"/>
                  </a:lnTo>
                  <a:lnTo>
                    <a:pt x="2513" y="1311"/>
                  </a:lnTo>
                  <a:lnTo>
                    <a:pt x="2503" y="1271"/>
                  </a:lnTo>
                  <a:lnTo>
                    <a:pt x="2490" y="1235"/>
                  </a:lnTo>
                  <a:lnTo>
                    <a:pt x="2472" y="1201"/>
                  </a:lnTo>
                  <a:lnTo>
                    <a:pt x="2453" y="1171"/>
                  </a:lnTo>
                  <a:lnTo>
                    <a:pt x="2430" y="1147"/>
                  </a:lnTo>
                  <a:lnTo>
                    <a:pt x="2405" y="1126"/>
                  </a:lnTo>
                  <a:lnTo>
                    <a:pt x="2378" y="1111"/>
                  </a:lnTo>
                  <a:lnTo>
                    <a:pt x="2350" y="1102"/>
                  </a:lnTo>
                  <a:lnTo>
                    <a:pt x="2320" y="1099"/>
                  </a:lnTo>
                  <a:lnTo>
                    <a:pt x="2035" y="1099"/>
                  </a:lnTo>
                  <a:close/>
                  <a:moveTo>
                    <a:pt x="403" y="1099"/>
                  </a:moveTo>
                  <a:lnTo>
                    <a:pt x="373" y="1102"/>
                  </a:lnTo>
                  <a:lnTo>
                    <a:pt x="346" y="1111"/>
                  </a:lnTo>
                  <a:lnTo>
                    <a:pt x="319" y="1126"/>
                  </a:lnTo>
                  <a:lnTo>
                    <a:pt x="294" y="1147"/>
                  </a:lnTo>
                  <a:lnTo>
                    <a:pt x="271" y="1171"/>
                  </a:lnTo>
                  <a:lnTo>
                    <a:pt x="252" y="1201"/>
                  </a:lnTo>
                  <a:lnTo>
                    <a:pt x="234" y="1235"/>
                  </a:lnTo>
                  <a:lnTo>
                    <a:pt x="221" y="1271"/>
                  </a:lnTo>
                  <a:lnTo>
                    <a:pt x="210" y="1311"/>
                  </a:lnTo>
                  <a:lnTo>
                    <a:pt x="204" y="1353"/>
                  </a:lnTo>
                  <a:lnTo>
                    <a:pt x="202" y="1398"/>
                  </a:lnTo>
                  <a:lnTo>
                    <a:pt x="204" y="1442"/>
                  </a:lnTo>
                  <a:lnTo>
                    <a:pt x="210" y="1485"/>
                  </a:lnTo>
                  <a:lnTo>
                    <a:pt x="221" y="1525"/>
                  </a:lnTo>
                  <a:lnTo>
                    <a:pt x="234" y="1561"/>
                  </a:lnTo>
                  <a:lnTo>
                    <a:pt x="252" y="1594"/>
                  </a:lnTo>
                  <a:lnTo>
                    <a:pt x="271" y="1624"/>
                  </a:lnTo>
                  <a:lnTo>
                    <a:pt x="294" y="1649"/>
                  </a:lnTo>
                  <a:lnTo>
                    <a:pt x="319" y="1670"/>
                  </a:lnTo>
                  <a:lnTo>
                    <a:pt x="346" y="1685"/>
                  </a:lnTo>
                  <a:lnTo>
                    <a:pt x="373" y="1694"/>
                  </a:lnTo>
                  <a:lnTo>
                    <a:pt x="403" y="1697"/>
                  </a:lnTo>
                  <a:lnTo>
                    <a:pt x="1111" y="1697"/>
                  </a:lnTo>
                  <a:lnTo>
                    <a:pt x="1086" y="1665"/>
                  </a:lnTo>
                  <a:lnTo>
                    <a:pt x="1064" y="1628"/>
                  </a:lnTo>
                  <a:lnTo>
                    <a:pt x="1045" y="1587"/>
                  </a:lnTo>
                  <a:lnTo>
                    <a:pt x="1030" y="1544"/>
                  </a:lnTo>
                  <a:lnTo>
                    <a:pt x="1018" y="1497"/>
                  </a:lnTo>
                  <a:lnTo>
                    <a:pt x="1011" y="1449"/>
                  </a:lnTo>
                  <a:lnTo>
                    <a:pt x="1009" y="1398"/>
                  </a:lnTo>
                  <a:lnTo>
                    <a:pt x="1011" y="1347"/>
                  </a:lnTo>
                  <a:lnTo>
                    <a:pt x="1018" y="1298"/>
                  </a:lnTo>
                  <a:lnTo>
                    <a:pt x="1030" y="1252"/>
                  </a:lnTo>
                  <a:lnTo>
                    <a:pt x="1045" y="1208"/>
                  </a:lnTo>
                  <a:lnTo>
                    <a:pt x="1064" y="1168"/>
                  </a:lnTo>
                  <a:lnTo>
                    <a:pt x="1086" y="1132"/>
                  </a:lnTo>
                  <a:lnTo>
                    <a:pt x="1111" y="1099"/>
                  </a:lnTo>
                  <a:lnTo>
                    <a:pt x="403" y="1099"/>
                  </a:lnTo>
                  <a:close/>
                  <a:moveTo>
                    <a:pt x="1859" y="897"/>
                  </a:moveTo>
                  <a:lnTo>
                    <a:pt x="1800" y="943"/>
                  </a:lnTo>
                  <a:lnTo>
                    <a:pt x="1739" y="982"/>
                  </a:lnTo>
                  <a:lnTo>
                    <a:pt x="1675" y="1017"/>
                  </a:lnTo>
                  <a:lnTo>
                    <a:pt x="1610" y="1046"/>
                  </a:lnTo>
                  <a:lnTo>
                    <a:pt x="1542" y="1068"/>
                  </a:lnTo>
                  <a:lnTo>
                    <a:pt x="1474" y="1085"/>
                  </a:lnTo>
                  <a:lnTo>
                    <a:pt x="1405" y="1095"/>
                  </a:lnTo>
                  <a:lnTo>
                    <a:pt x="1334" y="1099"/>
                  </a:lnTo>
                  <a:lnTo>
                    <a:pt x="1311" y="1099"/>
                  </a:lnTo>
                  <a:lnTo>
                    <a:pt x="1281" y="1102"/>
                  </a:lnTo>
                  <a:lnTo>
                    <a:pt x="1254" y="1111"/>
                  </a:lnTo>
                  <a:lnTo>
                    <a:pt x="1227" y="1126"/>
                  </a:lnTo>
                  <a:lnTo>
                    <a:pt x="1202" y="1147"/>
                  </a:lnTo>
                  <a:lnTo>
                    <a:pt x="1179" y="1171"/>
                  </a:lnTo>
                  <a:lnTo>
                    <a:pt x="1160" y="1201"/>
                  </a:lnTo>
                  <a:lnTo>
                    <a:pt x="1142" y="1235"/>
                  </a:lnTo>
                  <a:lnTo>
                    <a:pt x="1129" y="1271"/>
                  </a:lnTo>
                  <a:lnTo>
                    <a:pt x="1118" y="1311"/>
                  </a:lnTo>
                  <a:lnTo>
                    <a:pt x="1112" y="1353"/>
                  </a:lnTo>
                  <a:lnTo>
                    <a:pt x="1110" y="1398"/>
                  </a:lnTo>
                  <a:lnTo>
                    <a:pt x="1112" y="1442"/>
                  </a:lnTo>
                  <a:lnTo>
                    <a:pt x="1118" y="1485"/>
                  </a:lnTo>
                  <a:lnTo>
                    <a:pt x="1129" y="1525"/>
                  </a:lnTo>
                  <a:lnTo>
                    <a:pt x="1142" y="1561"/>
                  </a:lnTo>
                  <a:lnTo>
                    <a:pt x="1160" y="1594"/>
                  </a:lnTo>
                  <a:lnTo>
                    <a:pt x="1179" y="1624"/>
                  </a:lnTo>
                  <a:lnTo>
                    <a:pt x="1202" y="1649"/>
                  </a:lnTo>
                  <a:lnTo>
                    <a:pt x="1227" y="1670"/>
                  </a:lnTo>
                  <a:lnTo>
                    <a:pt x="1254" y="1685"/>
                  </a:lnTo>
                  <a:lnTo>
                    <a:pt x="1281" y="1694"/>
                  </a:lnTo>
                  <a:lnTo>
                    <a:pt x="1311" y="1697"/>
                  </a:lnTo>
                  <a:lnTo>
                    <a:pt x="1311" y="1698"/>
                  </a:lnTo>
                  <a:lnTo>
                    <a:pt x="1334" y="1698"/>
                  </a:lnTo>
                  <a:lnTo>
                    <a:pt x="1405" y="1702"/>
                  </a:lnTo>
                  <a:lnTo>
                    <a:pt x="1474" y="1713"/>
                  </a:lnTo>
                  <a:lnTo>
                    <a:pt x="1542" y="1729"/>
                  </a:lnTo>
                  <a:lnTo>
                    <a:pt x="1610" y="1751"/>
                  </a:lnTo>
                  <a:lnTo>
                    <a:pt x="1675" y="1780"/>
                  </a:lnTo>
                  <a:lnTo>
                    <a:pt x="1739" y="1815"/>
                  </a:lnTo>
                  <a:lnTo>
                    <a:pt x="1800" y="1856"/>
                  </a:lnTo>
                  <a:lnTo>
                    <a:pt x="1859" y="1901"/>
                  </a:lnTo>
                  <a:lnTo>
                    <a:pt x="1844" y="1802"/>
                  </a:lnTo>
                  <a:lnTo>
                    <a:pt x="1831" y="1703"/>
                  </a:lnTo>
                  <a:lnTo>
                    <a:pt x="1823" y="1602"/>
                  </a:lnTo>
                  <a:lnTo>
                    <a:pt x="1818" y="1500"/>
                  </a:lnTo>
                  <a:lnTo>
                    <a:pt x="1816" y="1398"/>
                  </a:lnTo>
                  <a:lnTo>
                    <a:pt x="1818" y="1296"/>
                  </a:lnTo>
                  <a:lnTo>
                    <a:pt x="1823" y="1194"/>
                  </a:lnTo>
                  <a:lnTo>
                    <a:pt x="1831" y="1094"/>
                  </a:lnTo>
                  <a:lnTo>
                    <a:pt x="1844" y="995"/>
                  </a:lnTo>
                  <a:lnTo>
                    <a:pt x="1859" y="897"/>
                  </a:lnTo>
                  <a:close/>
                  <a:moveTo>
                    <a:pt x="2523" y="200"/>
                  </a:moveTo>
                  <a:lnTo>
                    <a:pt x="2485" y="203"/>
                  </a:lnTo>
                  <a:lnTo>
                    <a:pt x="2447" y="213"/>
                  </a:lnTo>
                  <a:lnTo>
                    <a:pt x="2411" y="229"/>
                  </a:lnTo>
                  <a:lnTo>
                    <a:pt x="2376" y="251"/>
                  </a:lnTo>
                  <a:lnTo>
                    <a:pt x="2342" y="279"/>
                  </a:lnTo>
                  <a:lnTo>
                    <a:pt x="2309" y="313"/>
                  </a:lnTo>
                  <a:lnTo>
                    <a:pt x="2277" y="351"/>
                  </a:lnTo>
                  <a:lnTo>
                    <a:pt x="2247" y="394"/>
                  </a:lnTo>
                  <a:lnTo>
                    <a:pt x="2218" y="443"/>
                  </a:lnTo>
                  <a:lnTo>
                    <a:pt x="2190" y="496"/>
                  </a:lnTo>
                  <a:lnTo>
                    <a:pt x="2165" y="554"/>
                  </a:lnTo>
                  <a:lnTo>
                    <a:pt x="2141" y="616"/>
                  </a:lnTo>
                  <a:lnTo>
                    <a:pt x="2118" y="681"/>
                  </a:lnTo>
                  <a:lnTo>
                    <a:pt x="2099" y="751"/>
                  </a:lnTo>
                  <a:lnTo>
                    <a:pt x="2080" y="823"/>
                  </a:lnTo>
                  <a:lnTo>
                    <a:pt x="2065" y="899"/>
                  </a:lnTo>
                  <a:lnTo>
                    <a:pt x="2320" y="899"/>
                  </a:lnTo>
                  <a:lnTo>
                    <a:pt x="2365" y="902"/>
                  </a:lnTo>
                  <a:lnTo>
                    <a:pt x="2408" y="910"/>
                  </a:lnTo>
                  <a:lnTo>
                    <a:pt x="2449" y="923"/>
                  </a:lnTo>
                  <a:lnTo>
                    <a:pt x="2489" y="943"/>
                  </a:lnTo>
                  <a:lnTo>
                    <a:pt x="2526" y="966"/>
                  </a:lnTo>
                  <a:lnTo>
                    <a:pt x="2560" y="994"/>
                  </a:lnTo>
                  <a:lnTo>
                    <a:pt x="2592" y="1025"/>
                  </a:lnTo>
                  <a:lnTo>
                    <a:pt x="2622" y="1061"/>
                  </a:lnTo>
                  <a:lnTo>
                    <a:pt x="2648" y="1101"/>
                  </a:lnTo>
                  <a:lnTo>
                    <a:pt x="2670" y="1144"/>
                  </a:lnTo>
                  <a:lnTo>
                    <a:pt x="2689" y="1190"/>
                  </a:lnTo>
                  <a:lnTo>
                    <a:pt x="2704" y="1239"/>
                  </a:lnTo>
                  <a:lnTo>
                    <a:pt x="2715" y="1290"/>
                  </a:lnTo>
                  <a:lnTo>
                    <a:pt x="2722" y="1343"/>
                  </a:lnTo>
                  <a:lnTo>
                    <a:pt x="2724" y="1398"/>
                  </a:lnTo>
                  <a:lnTo>
                    <a:pt x="2722" y="1453"/>
                  </a:lnTo>
                  <a:lnTo>
                    <a:pt x="2715" y="1506"/>
                  </a:lnTo>
                  <a:lnTo>
                    <a:pt x="2704" y="1557"/>
                  </a:lnTo>
                  <a:lnTo>
                    <a:pt x="2689" y="1606"/>
                  </a:lnTo>
                  <a:lnTo>
                    <a:pt x="2670" y="1651"/>
                  </a:lnTo>
                  <a:lnTo>
                    <a:pt x="2648" y="1694"/>
                  </a:lnTo>
                  <a:lnTo>
                    <a:pt x="2622" y="1734"/>
                  </a:lnTo>
                  <a:lnTo>
                    <a:pt x="2592" y="1770"/>
                  </a:lnTo>
                  <a:lnTo>
                    <a:pt x="2560" y="1802"/>
                  </a:lnTo>
                  <a:lnTo>
                    <a:pt x="2526" y="1830"/>
                  </a:lnTo>
                  <a:lnTo>
                    <a:pt x="2489" y="1854"/>
                  </a:lnTo>
                  <a:lnTo>
                    <a:pt x="2449" y="1872"/>
                  </a:lnTo>
                  <a:lnTo>
                    <a:pt x="2408" y="1885"/>
                  </a:lnTo>
                  <a:lnTo>
                    <a:pt x="2365" y="1894"/>
                  </a:lnTo>
                  <a:lnTo>
                    <a:pt x="2320" y="1897"/>
                  </a:lnTo>
                  <a:lnTo>
                    <a:pt x="2065" y="1897"/>
                  </a:lnTo>
                  <a:lnTo>
                    <a:pt x="2080" y="1973"/>
                  </a:lnTo>
                  <a:lnTo>
                    <a:pt x="2099" y="2046"/>
                  </a:lnTo>
                  <a:lnTo>
                    <a:pt x="2118" y="2115"/>
                  </a:lnTo>
                  <a:lnTo>
                    <a:pt x="2141" y="2180"/>
                  </a:lnTo>
                  <a:lnTo>
                    <a:pt x="2165" y="2242"/>
                  </a:lnTo>
                  <a:lnTo>
                    <a:pt x="2190" y="2300"/>
                  </a:lnTo>
                  <a:lnTo>
                    <a:pt x="2218" y="2353"/>
                  </a:lnTo>
                  <a:lnTo>
                    <a:pt x="2247" y="2401"/>
                  </a:lnTo>
                  <a:lnTo>
                    <a:pt x="2277" y="2445"/>
                  </a:lnTo>
                  <a:lnTo>
                    <a:pt x="2309" y="2484"/>
                  </a:lnTo>
                  <a:lnTo>
                    <a:pt x="2342" y="2517"/>
                  </a:lnTo>
                  <a:lnTo>
                    <a:pt x="2376" y="2545"/>
                  </a:lnTo>
                  <a:lnTo>
                    <a:pt x="2411" y="2567"/>
                  </a:lnTo>
                  <a:lnTo>
                    <a:pt x="2447" y="2583"/>
                  </a:lnTo>
                  <a:lnTo>
                    <a:pt x="2485" y="2593"/>
                  </a:lnTo>
                  <a:lnTo>
                    <a:pt x="2523" y="2596"/>
                  </a:lnTo>
                  <a:lnTo>
                    <a:pt x="2562" y="2593"/>
                  </a:lnTo>
                  <a:lnTo>
                    <a:pt x="2600" y="2582"/>
                  </a:lnTo>
                  <a:lnTo>
                    <a:pt x="2638" y="2564"/>
                  </a:lnTo>
                  <a:lnTo>
                    <a:pt x="2674" y="2541"/>
                  </a:lnTo>
                  <a:lnTo>
                    <a:pt x="2710" y="2510"/>
                  </a:lnTo>
                  <a:lnTo>
                    <a:pt x="2745" y="2474"/>
                  </a:lnTo>
                  <a:lnTo>
                    <a:pt x="2777" y="2433"/>
                  </a:lnTo>
                  <a:lnTo>
                    <a:pt x="2809" y="2386"/>
                  </a:lnTo>
                  <a:lnTo>
                    <a:pt x="2837" y="2332"/>
                  </a:lnTo>
                  <a:lnTo>
                    <a:pt x="2865" y="2275"/>
                  </a:lnTo>
                  <a:lnTo>
                    <a:pt x="2892" y="2214"/>
                  </a:lnTo>
                  <a:lnTo>
                    <a:pt x="2916" y="2148"/>
                  </a:lnTo>
                  <a:lnTo>
                    <a:pt x="2937" y="2077"/>
                  </a:lnTo>
                  <a:lnTo>
                    <a:pt x="2958" y="2003"/>
                  </a:lnTo>
                  <a:lnTo>
                    <a:pt x="2976" y="1925"/>
                  </a:lnTo>
                  <a:lnTo>
                    <a:pt x="2991" y="1843"/>
                  </a:lnTo>
                  <a:lnTo>
                    <a:pt x="3004" y="1760"/>
                  </a:lnTo>
                  <a:lnTo>
                    <a:pt x="3014" y="1673"/>
                  </a:lnTo>
                  <a:lnTo>
                    <a:pt x="3021" y="1583"/>
                  </a:lnTo>
                  <a:lnTo>
                    <a:pt x="3025" y="1491"/>
                  </a:lnTo>
                  <a:lnTo>
                    <a:pt x="3026" y="1398"/>
                  </a:lnTo>
                  <a:lnTo>
                    <a:pt x="3025" y="1304"/>
                  </a:lnTo>
                  <a:lnTo>
                    <a:pt x="3021" y="1212"/>
                  </a:lnTo>
                  <a:lnTo>
                    <a:pt x="3014" y="1123"/>
                  </a:lnTo>
                  <a:lnTo>
                    <a:pt x="3004" y="1037"/>
                  </a:lnTo>
                  <a:lnTo>
                    <a:pt x="2991" y="952"/>
                  </a:lnTo>
                  <a:lnTo>
                    <a:pt x="2976" y="871"/>
                  </a:lnTo>
                  <a:lnTo>
                    <a:pt x="2958" y="794"/>
                  </a:lnTo>
                  <a:lnTo>
                    <a:pt x="2937" y="719"/>
                  </a:lnTo>
                  <a:lnTo>
                    <a:pt x="2916" y="649"/>
                  </a:lnTo>
                  <a:lnTo>
                    <a:pt x="2892" y="582"/>
                  </a:lnTo>
                  <a:lnTo>
                    <a:pt x="2865" y="520"/>
                  </a:lnTo>
                  <a:lnTo>
                    <a:pt x="2837" y="463"/>
                  </a:lnTo>
                  <a:lnTo>
                    <a:pt x="2809" y="411"/>
                  </a:lnTo>
                  <a:lnTo>
                    <a:pt x="2777" y="364"/>
                  </a:lnTo>
                  <a:lnTo>
                    <a:pt x="2745" y="322"/>
                  </a:lnTo>
                  <a:lnTo>
                    <a:pt x="2710" y="286"/>
                  </a:lnTo>
                  <a:lnTo>
                    <a:pt x="2674" y="255"/>
                  </a:lnTo>
                  <a:lnTo>
                    <a:pt x="2638" y="232"/>
                  </a:lnTo>
                  <a:lnTo>
                    <a:pt x="2600" y="214"/>
                  </a:lnTo>
                  <a:lnTo>
                    <a:pt x="2562" y="203"/>
                  </a:lnTo>
                  <a:lnTo>
                    <a:pt x="2523" y="200"/>
                  </a:lnTo>
                  <a:close/>
                  <a:moveTo>
                    <a:pt x="2523" y="0"/>
                  </a:moveTo>
                  <a:lnTo>
                    <a:pt x="2573" y="3"/>
                  </a:lnTo>
                  <a:lnTo>
                    <a:pt x="2622" y="11"/>
                  </a:lnTo>
                  <a:lnTo>
                    <a:pt x="2668" y="25"/>
                  </a:lnTo>
                  <a:lnTo>
                    <a:pt x="2714" y="44"/>
                  </a:lnTo>
                  <a:lnTo>
                    <a:pt x="2757" y="67"/>
                  </a:lnTo>
                  <a:lnTo>
                    <a:pt x="2798" y="96"/>
                  </a:lnTo>
                  <a:lnTo>
                    <a:pt x="2837" y="130"/>
                  </a:lnTo>
                  <a:lnTo>
                    <a:pt x="2876" y="166"/>
                  </a:lnTo>
                  <a:lnTo>
                    <a:pt x="2912" y="208"/>
                  </a:lnTo>
                  <a:lnTo>
                    <a:pt x="2946" y="253"/>
                  </a:lnTo>
                  <a:lnTo>
                    <a:pt x="2978" y="302"/>
                  </a:lnTo>
                  <a:lnTo>
                    <a:pt x="3008" y="354"/>
                  </a:lnTo>
                  <a:lnTo>
                    <a:pt x="3035" y="410"/>
                  </a:lnTo>
                  <a:lnTo>
                    <a:pt x="3062" y="468"/>
                  </a:lnTo>
                  <a:lnTo>
                    <a:pt x="3087" y="529"/>
                  </a:lnTo>
                  <a:lnTo>
                    <a:pt x="3109" y="592"/>
                  </a:lnTo>
                  <a:lnTo>
                    <a:pt x="3129" y="659"/>
                  </a:lnTo>
                  <a:lnTo>
                    <a:pt x="3149" y="726"/>
                  </a:lnTo>
                  <a:lnTo>
                    <a:pt x="3166" y="797"/>
                  </a:lnTo>
                  <a:lnTo>
                    <a:pt x="3180" y="868"/>
                  </a:lnTo>
                  <a:lnTo>
                    <a:pt x="3193" y="942"/>
                  </a:lnTo>
                  <a:lnTo>
                    <a:pt x="3204" y="1015"/>
                  </a:lnTo>
                  <a:lnTo>
                    <a:pt x="3213" y="1091"/>
                  </a:lnTo>
                  <a:lnTo>
                    <a:pt x="3220" y="1167"/>
                  </a:lnTo>
                  <a:lnTo>
                    <a:pt x="3224" y="1244"/>
                  </a:lnTo>
                  <a:lnTo>
                    <a:pt x="3227" y="1320"/>
                  </a:lnTo>
                  <a:lnTo>
                    <a:pt x="3228" y="1398"/>
                  </a:lnTo>
                  <a:lnTo>
                    <a:pt x="3227" y="1475"/>
                  </a:lnTo>
                  <a:lnTo>
                    <a:pt x="3224" y="1552"/>
                  </a:lnTo>
                  <a:lnTo>
                    <a:pt x="3220" y="1629"/>
                  </a:lnTo>
                  <a:lnTo>
                    <a:pt x="3213" y="1704"/>
                  </a:lnTo>
                  <a:lnTo>
                    <a:pt x="3204" y="1780"/>
                  </a:lnTo>
                  <a:lnTo>
                    <a:pt x="3193" y="1855"/>
                  </a:lnTo>
                  <a:lnTo>
                    <a:pt x="3180" y="1927"/>
                  </a:lnTo>
                  <a:lnTo>
                    <a:pt x="3166" y="1999"/>
                  </a:lnTo>
                  <a:lnTo>
                    <a:pt x="3149" y="2069"/>
                  </a:lnTo>
                  <a:lnTo>
                    <a:pt x="3129" y="2137"/>
                  </a:lnTo>
                  <a:lnTo>
                    <a:pt x="3109" y="2203"/>
                  </a:lnTo>
                  <a:lnTo>
                    <a:pt x="3087" y="2266"/>
                  </a:lnTo>
                  <a:lnTo>
                    <a:pt x="3062" y="2327"/>
                  </a:lnTo>
                  <a:lnTo>
                    <a:pt x="3035" y="2386"/>
                  </a:lnTo>
                  <a:lnTo>
                    <a:pt x="3008" y="2442"/>
                  </a:lnTo>
                  <a:lnTo>
                    <a:pt x="2978" y="2494"/>
                  </a:lnTo>
                  <a:lnTo>
                    <a:pt x="2946" y="2543"/>
                  </a:lnTo>
                  <a:lnTo>
                    <a:pt x="2912" y="2588"/>
                  </a:lnTo>
                  <a:lnTo>
                    <a:pt x="2876" y="2629"/>
                  </a:lnTo>
                  <a:lnTo>
                    <a:pt x="2837" y="2666"/>
                  </a:lnTo>
                  <a:lnTo>
                    <a:pt x="2798" y="2699"/>
                  </a:lnTo>
                  <a:lnTo>
                    <a:pt x="2757" y="2728"/>
                  </a:lnTo>
                  <a:lnTo>
                    <a:pt x="2714" y="2751"/>
                  </a:lnTo>
                  <a:lnTo>
                    <a:pt x="2668" y="2771"/>
                  </a:lnTo>
                  <a:lnTo>
                    <a:pt x="2622" y="2784"/>
                  </a:lnTo>
                  <a:lnTo>
                    <a:pt x="2573" y="2793"/>
                  </a:lnTo>
                  <a:lnTo>
                    <a:pt x="2523" y="2795"/>
                  </a:lnTo>
                  <a:lnTo>
                    <a:pt x="2471" y="2793"/>
                  </a:lnTo>
                  <a:lnTo>
                    <a:pt x="2423" y="2784"/>
                  </a:lnTo>
                  <a:lnTo>
                    <a:pt x="2375" y="2771"/>
                  </a:lnTo>
                  <a:lnTo>
                    <a:pt x="2330" y="2751"/>
                  </a:lnTo>
                  <a:lnTo>
                    <a:pt x="2286" y="2727"/>
                  </a:lnTo>
                  <a:lnTo>
                    <a:pt x="2245" y="2698"/>
                  </a:lnTo>
                  <a:lnTo>
                    <a:pt x="2206" y="2665"/>
                  </a:lnTo>
                  <a:lnTo>
                    <a:pt x="2168" y="2628"/>
                  </a:lnTo>
                  <a:lnTo>
                    <a:pt x="2132" y="2586"/>
                  </a:lnTo>
                  <a:lnTo>
                    <a:pt x="2099" y="2540"/>
                  </a:lnTo>
                  <a:lnTo>
                    <a:pt x="2067" y="2491"/>
                  </a:lnTo>
                  <a:lnTo>
                    <a:pt x="2036" y="2439"/>
                  </a:lnTo>
                  <a:lnTo>
                    <a:pt x="2034" y="2440"/>
                  </a:lnTo>
                  <a:lnTo>
                    <a:pt x="1995" y="2371"/>
                  </a:lnTo>
                  <a:lnTo>
                    <a:pt x="1955" y="2306"/>
                  </a:lnTo>
                  <a:lnTo>
                    <a:pt x="1913" y="2246"/>
                  </a:lnTo>
                  <a:lnTo>
                    <a:pt x="1869" y="2188"/>
                  </a:lnTo>
                  <a:lnTo>
                    <a:pt x="1822" y="2136"/>
                  </a:lnTo>
                  <a:lnTo>
                    <a:pt x="1773" y="2088"/>
                  </a:lnTo>
                  <a:lnTo>
                    <a:pt x="1723" y="2047"/>
                  </a:lnTo>
                  <a:lnTo>
                    <a:pt x="1670" y="2009"/>
                  </a:lnTo>
                  <a:lnTo>
                    <a:pt x="1617" y="1976"/>
                  </a:lnTo>
                  <a:lnTo>
                    <a:pt x="1562" y="1950"/>
                  </a:lnTo>
                  <a:lnTo>
                    <a:pt x="1505" y="1928"/>
                  </a:lnTo>
                  <a:lnTo>
                    <a:pt x="1449" y="1913"/>
                  </a:lnTo>
                  <a:lnTo>
                    <a:pt x="1390" y="1904"/>
                  </a:lnTo>
                  <a:lnTo>
                    <a:pt x="1382" y="1906"/>
                  </a:lnTo>
                  <a:lnTo>
                    <a:pt x="1372" y="1908"/>
                  </a:lnTo>
                  <a:lnTo>
                    <a:pt x="1363" y="1912"/>
                  </a:lnTo>
                  <a:lnTo>
                    <a:pt x="1363" y="1912"/>
                  </a:lnTo>
                  <a:lnTo>
                    <a:pt x="1362" y="1912"/>
                  </a:lnTo>
                  <a:lnTo>
                    <a:pt x="1362" y="1913"/>
                  </a:lnTo>
                  <a:lnTo>
                    <a:pt x="1361" y="1913"/>
                  </a:lnTo>
                  <a:lnTo>
                    <a:pt x="1361" y="1913"/>
                  </a:lnTo>
                  <a:lnTo>
                    <a:pt x="1343" y="1926"/>
                  </a:lnTo>
                  <a:lnTo>
                    <a:pt x="1330" y="1942"/>
                  </a:lnTo>
                  <a:lnTo>
                    <a:pt x="1324" y="1952"/>
                  </a:lnTo>
                  <a:lnTo>
                    <a:pt x="1317" y="1970"/>
                  </a:lnTo>
                  <a:lnTo>
                    <a:pt x="1312" y="1990"/>
                  </a:lnTo>
                  <a:lnTo>
                    <a:pt x="1312" y="1992"/>
                  </a:lnTo>
                  <a:lnTo>
                    <a:pt x="1311" y="1994"/>
                  </a:lnTo>
                  <a:lnTo>
                    <a:pt x="1311" y="1997"/>
                  </a:lnTo>
                  <a:lnTo>
                    <a:pt x="1311" y="2696"/>
                  </a:lnTo>
                  <a:lnTo>
                    <a:pt x="1313" y="2711"/>
                  </a:lnTo>
                  <a:lnTo>
                    <a:pt x="1320" y="2726"/>
                  </a:lnTo>
                  <a:lnTo>
                    <a:pt x="1329" y="2740"/>
                  </a:lnTo>
                  <a:lnTo>
                    <a:pt x="1341" y="2755"/>
                  </a:lnTo>
                  <a:lnTo>
                    <a:pt x="1355" y="2771"/>
                  </a:lnTo>
                  <a:lnTo>
                    <a:pt x="1368" y="2788"/>
                  </a:lnTo>
                  <a:lnTo>
                    <a:pt x="1382" y="2805"/>
                  </a:lnTo>
                  <a:lnTo>
                    <a:pt x="1394" y="2825"/>
                  </a:lnTo>
                  <a:lnTo>
                    <a:pt x="1403" y="2846"/>
                  </a:lnTo>
                  <a:lnTo>
                    <a:pt x="1409" y="2870"/>
                  </a:lnTo>
                  <a:lnTo>
                    <a:pt x="1411" y="2895"/>
                  </a:lnTo>
                  <a:lnTo>
                    <a:pt x="1411" y="2995"/>
                  </a:lnTo>
                  <a:lnTo>
                    <a:pt x="1409" y="3028"/>
                  </a:lnTo>
                  <a:lnTo>
                    <a:pt x="1401" y="3059"/>
                  </a:lnTo>
                  <a:lnTo>
                    <a:pt x="1390" y="3087"/>
                  </a:lnTo>
                  <a:lnTo>
                    <a:pt x="1373" y="3114"/>
                  </a:lnTo>
                  <a:lnTo>
                    <a:pt x="1353" y="3137"/>
                  </a:lnTo>
                  <a:lnTo>
                    <a:pt x="1329" y="3157"/>
                  </a:lnTo>
                  <a:lnTo>
                    <a:pt x="1303" y="3173"/>
                  </a:lnTo>
                  <a:lnTo>
                    <a:pt x="1274" y="3185"/>
                  </a:lnTo>
                  <a:lnTo>
                    <a:pt x="1243" y="3192"/>
                  </a:lnTo>
                  <a:lnTo>
                    <a:pt x="1210" y="3195"/>
                  </a:lnTo>
                  <a:lnTo>
                    <a:pt x="807" y="3195"/>
                  </a:lnTo>
                  <a:lnTo>
                    <a:pt x="774" y="3192"/>
                  </a:lnTo>
                  <a:lnTo>
                    <a:pt x="743" y="3185"/>
                  </a:lnTo>
                  <a:lnTo>
                    <a:pt x="714" y="3173"/>
                  </a:lnTo>
                  <a:lnTo>
                    <a:pt x="687" y="3157"/>
                  </a:lnTo>
                  <a:lnTo>
                    <a:pt x="664" y="3137"/>
                  </a:lnTo>
                  <a:lnTo>
                    <a:pt x="644" y="3114"/>
                  </a:lnTo>
                  <a:lnTo>
                    <a:pt x="627" y="3087"/>
                  </a:lnTo>
                  <a:lnTo>
                    <a:pt x="615" y="3059"/>
                  </a:lnTo>
                  <a:lnTo>
                    <a:pt x="608" y="3028"/>
                  </a:lnTo>
                  <a:lnTo>
                    <a:pt x="605" y="2995"/>
                  </a:lnTo>
                  <a:lnTo>
                    <a:pt x="605" y="2097"/>
                  </a:lnTo>
                  <a:lnTo>
                    <a:pt x="602" y="2061"/>
                  </a:lnTo>
                  <a:lnTo>
                    <a:pt x="592" y="2027"/>
                  </a:lnTo>
                  <a:lnTo>
                    <a:pt x="578" y="1997"/>
                  </a:lnTo>
                  <a:lnTo>
                    <a:pt x="557" y="1968"/>
                  </a:lnTo>
                  <a:lnTo>
                    <a:pt x="533" y="1944"/>
                  </a:lnTo>
                  <a:lnTo>
                    <a:pt x="506" y="1925"/>
                  </a:lnTo>
                  <a:lnTo>
                    <a:pt x="474" y="1910"/>
                  </a:lnTo>
                  <a:lnTo>
                    <a:pt x="440" y="1901"/>
                  </a:lnTo>
                  <a:lnTo>
                    <a:pt x="403" y="1897"/>
                  </a:lnTo>
                  <a:lnTo>
                    <a:pt x="359" y="1894"/>
                  </a:lnTo>
                  <a:lnTo>
                    <a:pt x="316" y="1885"/>
                  </a:lnTo>
                  <a:lnTo>
                    <a:pt x="274" y="1872"/>
                  </a:lnTo>
                  <a:lnTo>
                    <a:pt x="235" y="1854"/>
                  </a:lnTo>
                  <a:lnTo>
                    <a:pt x="198" y="1830"/>
                  </a:lnTo>
                  <a:lnTo>
                    <a:pt x="164" y="1802"/>
                  </a:lnTo>
                  <a:lnTo>
                    <a:pt x="132" y="1770"/>
                  </a:lnTo>
                  <a:lnTo>
                    <a:pt x="103" y="1734"/>
                  </a:lnTo>
                  <a:lnTo>
                    <a:pt x="77" y="1694"/>
                  </a:lnTo>
                  <a:lnTo>
                    <a:pt x="55" y="1651"/>
                  </a:lnTo>
                  <a:lnTo>
                    <a:pt x="35" y="1606"/>
                  </a:lnTo>
                  <a:lnTo>
                    <a:pt x="21" y="1557"/>
                  </a:lnTo>
                  <a:lnTo>
                    <a:pt x="9" y="1506"/>
                  </a:lnTo>
                  <a:lnTo>
                    <a:pt x="2" y="1453"/>
                  </a:lnTo>
                  <a:lnTo>
                    <a:pt x="0" y="1398"/>
                  </a:lnTo>
                  <a:lnTo>
                    <a:pt x="2" y="1343"/>
                  </a:lnTo>
                  <a:lnTo>
                    <a:pt x="9" y="1290"/>
                  </a:lnTo>
                  <a:lnTo>
                    <a:pt x="21" y="1239"/>
                  </a:lnTo>
                  <a:lnTo>
                    <a:pt x="35" y="1190"/>
                  </a:lnTo>
                  <a:lnTo>
                    <a:pt x="55" y="1144"/>
                  </a:lnTo>
                  <a:lnTo>
                    <a:pt x="77" y="1101"/>
                  </a:lnTo>
                  <a:lnTo>
                    <a:pt x="103" y="1061"/>
                  </a:lnTo>
                  <a:lnTo>
                    <a:pt x="132" y="1025"/>
                  </a:lnTo>
                  <a:lnTo>
                    <a:pt x="164" y="994"/>
                  </a:lnTo>
                  <a:lnTo>
                    <a:pt x="198" y="966"/>
                  </a:lnTo>
                  <a:lnTo>
                    <a:pt x="235" y="943"/>
                  </a:lnTo>
                  <a:lnTo>
                    <a:pt x="274" y="923"/>
                  </a:lnTo>
                  <a:lnTo>
                    <a:pt x="316" y="910"/>
                  </a:lnTo>
                  <a:lnTo>
                    <a:pt x="359" y="902"/>
                  </a:lnTo>
                  <a:lnTo>
                    <a:pt x="403" y="899"/>
                  </a:lnTo>
                  <a:lnTo>
                    <a:pt x="1334" y="899"/>
                  </a:lnTo>
                  <a:lnTo>
                    <a:pt x="1393" y="896"/>
                  </a:lnTo>
                  <a:lnTo>
                    <a:pt x="1452" y="885"/>
                  </a:lnTo>
                  <a:lnTo>
                    <a:pt x="1508" y="870"/>
                  </a:lnTo>
                  <a:lnTo>
                    <a:pt x="1564" y="849"/>
                  </a:lnTo>
                  <a:lnTo>
                    <a:pt x="1619" y="821"/>
                  </a:lnTo>
                  <a:lnTo>
                    <a:pt x="1673" y="788"/>
                  </a:lnTo>
                  <a:lnTo>
                    <a:pt x="1724" y="751"/>
                  </a:lnTo>
                  <a:lnTo>
                    <a:pt x="1774" y="708"/>
                  </a:lnTo>
                  <a:lnTo>
                    <a:pt x="1822" y="660"/>
                  </a:lnTo>
                  <a:lnTo>
                    <a:pt x="1869" y="608"/>
                  </a:lnTo>
                  <a:lnTo>
                    <a:pt x="1914" y="551"/>
                  </a:lnTo>
                  <a:lnTo>
                    <a:pt x="1956" y="490"/>
                  </a:lnTo>
                  <a:lnTo>
                    <a:pt x="1995" y="426"/>
                  </a:lnTo>
                  <a:lnTo>
                    <a:pt x="2034" y="356"/>
                  </a:lnTo>
                  <a:lnTo>
                    <a:pt x="2036" y="357"/>
                  </a:lnTo>
                  <a:lnTo>
                    <a:pt x="2066" y="305"/>
                  </a:lnTo>
                  <a:lnTo>
                    <a:pt x="2098" y="256"/>
                  </a:lnTo>
                  <a:lnTo>
                    <a:pt x="2132" y="210"/>
                  </a:lnTo>
                  <a:lnTo>
                    <a:pt x="2168" y="169"/>
                  </a:lnTo>
                  <a:lnTo>
                    <a:pt x="2205" y="131"/>
                  </a:lnTo>
                  <a:lnTo>
                    <a:pt x="2245" y="97"/>
                  </a:lnTo>
                  <a:lnTo>
                    <a:pt x="2286" y="68"/>
                  </a:lnTo>
                  <a:lnTo>
                    <a:pt x="2330" y="45"/>
                  </a:lnTo>
                  <a:lnTo>
                    <a:pt x="2375" y="26"/>
                  </a:lnTo>
                  <a:lnTo>
                    <a:pt x="2423" y="11"/>
                  </a:lnTo>
                  <a:lnTo>
                    <a:pt x="2471" y="3"/>
                  </a:lnTo>
                  <a:lnTo>
                    <a:pt x="252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34286" tIns="17144" rIns="34286" bIns="17144" numCol="1" anchor="t" anchorCtr="0" compatLnSpc="1"/>
            <a:lstStyle/>
            <a:p>
              <a:endParaRPr lang="es-ES" sz="1200"/>
            </a:p>
          </p:txBody>
        </p:sp>
        <p:sp>
          <p:nvSpPr>
            <p:cNvPr id="20" name="58 Rectángulo">
              <a:extLst>
                <a:ext uri="{FF2B5EF4-FFF2-40B4-BE49-F238E27FC236}">
                  <a16:creationId xmlns:a16="http://schemas.microsoft.com/office/drawing/2014/main" id="{124A5DDE-284B-450D-AAC2-E0694D7C9B40}"/>
                </a:ext>
              </a:extLst>
            </p:cNvPr>
            <p:cNvSpPr/>
            <p:nvPr/>
          </p:nvSpPr>
          <p:spPr bwMode="auto">
            <a:xfrm>
              <a:off x="5137270" y="3825839"/>
              <a:ext cx="3145414" cy="6266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es-SV" sz="1200"/>
            </a:p>
          </p:txBody>
        </p:sp>
        <p:sp>
          <p:nvSpPr>
            <p:cNvPr id="21" name="4 Rectángulo">
              <a:extLst>
                <a:ext uri="{FF2B5EF4-FFF2-40B4-BE49-F238E27FC236}">
                  <a16:creationId xmlns:a16="http://schemas.microsoft.com/office/drawing/2014/main" id="{B33D7985-4D7C-4800-97E1-32DF5DCAF7F7}"/>
                </a:ext>
              </a:extLst>
            </p:cNvPr>
            <p:cNvSpPr/>
            <p:nvPr/>
          </p:nvSpPr>
          <p:spPr bwMode="auto">
            <a:xfrm>
              <a:off x="5130128" y="3825839"/>
              <a:ext cx="1174927" cy="626610"/>
            </a:xfrm>
            <a:custGeom>
              <a:avLst/>
              <a:gdLst/>
              <a:ahLst/>
              <a:cxnLst/>
              <a:rect l="l" t="t" r="r" b="b"/>
              <a:pathLst>
                <a:path w="3133501" h="1787016">
                  <a:moveTo>
                    <a:pt x="0" y="0"/>
                  </a:moveTo>
                  <a:lnTo>
                    <a:pt x="3133501" y="0"/>
                  </a:lnTo>
                  <a:cubicBezTo>
                    <a:pt x="2908373" y="801608"/>
                    <a:pt x="2332189" y="1455792"/>
                    <a:pt x="1581065" y="1787016"/>
                  </a:cubicBezTo>
                  <a:lnTo>
                    <a:pt x="0" y="1787016"/>
                  </a:lnTo>
                  <a:close/>
                </a:path>
              </a:pathLst>
            </a:cu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23" tIns="34263" rIns="68523" bIns="34263" rtlCol="0" anchor="ctr"/>
            <a:lstStyle/>
            <a:p>
              <a:pPr algn="ctr"/>
              <a:endParaRPr lang="es-SV" sz="1200"/>
            </a:p>
          </p:txBody>
        </p:sp>
        <p:grpSp>
          <p:nvGrpSpPr>
            <p:cNvPr id="22" name="Group 17">
              <a:extLst>
                <a:ext uri="{FF2B5EF4-FFF2-40B4-BE49-F238E27FC236}">
                  <a16:creationId xmlns:a16="http://schemas.microsoft.com/office/drawing/2014/main" id="{84C6E8F2-5570-47C2-A174-755A74A4D67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57979" y="4004916"/>
              <a:ext cx="252980" cy="268455"/>
              <a:chOff x="-2335" y="2292"/>
              <a:chExt cx="425" cy="451"/>
            </a:xfrm>
            <a:solidFill>
              <a:srgbClr val="616161"/>
            </a:solidFill>
          </p:grpSpPr>
          <p:sp>
            <p:nvSpPr>
              <p:cNvPr id="27" name="Freeform 19">
                <a:extLst>
                  <a:ext uri="{FF2B5EF4-FFF2-40B4-BE49-F238E27FC236}">
                    <a16:creationId xmlns:a16="http://schemas.microsoft.com/office/drawing/2014/main" id="{DF823057-97EF-497B-BBFB-D1261EF5BF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335" y="2292"/>
                <a:ext cx="425" cy="451"/>
              </a:xfrm>
              <a:custGeom>
                <a:avLst/>
                <a:gdLst>
                  <a:gd name="T0" fmla="*/ 1320 w 3401"/>
                  <a:gd name="T1" fmla="*/ 842 h 3604"/>
                  <a:gd name="T2" fmla="*/ 1152 w 3401"/>
                  <a:gd name="T3" fmla="*/ 1102 h 3604"/>
                  <a:gd name="T4" fmla="*/ 888 w 3401"/>
                  <a:gd name="T5" fmla="*/ 1312 h 3604"/>
                  <a:gd name="T6" fmla="*/ 554 w 3401"/>
                  <a:gd name="T7" fmla="*/ 1526 h 3604"/>
                  <a:gd name="T8" fmla="*/ 424 w 3401"/>
                  <a:gd name="T9" fmla="*/ 1896 h 3604"/>
                  <a:gd name="T10" fmla="*/ 539 w 3401"/>
                  <a:gd name="T11" fmla="*/ 3134 h 3604"/>
                  <a:gd name="T12" fmla="*/ 889 w 3401"/>
                  <a:gd name="T13" fmla="*/ 3364 h 3604"/>
                  <a:gd name="T14" fmla="*/ 2629 w 3401"/>
                  <a:gd name="T15" fmla="*/ 3324 h 3604"/>
                  <a:gd name="T16" fmla="*/ 2924 w 3401"/>
                  <a:gd name="T17" fmla="*/ 3030 h 3604"/>
                  <a:gd name="T18" fmla="*/ 2965 w 3401"/>
                  <a:gd name="T19" fmla="*/ 1774 h 3604"/>
                  <a:gd name="T20" fmla="*/ 2749 w 3401"/>
                  <a:gd name="T21" fmla="*/ 1429 h 3604"/>
                  <a:gd name="T22" fmla="*/ 2511 w 3401"/>
                  <a:gd name="T23" fmla="*/ 1314 h 3604"/>
                  <a:gd name="T24" fmla="*/ 2327 w 3401"/>
                  <a:gd name="T25" fmla="*/ 1183 h 3604"/>
                  <a:gd name="T26" fmla="*/ 2106 w 3401"/>
                  <a:gd name="T27" fmla="*/ 884 h 3604"/>
                  <a:gd name="T28" fmla="*/ 1955 w 3401"/>
                  <a:gd name="T29" fmla="*/ 754 h 3604"/>
                  <a:gd name="T30" fmla="*/ 542 w 3401"/>
                  <a:gd name="T31" fmla="*/ 244 h 3604"/>
                  <a:gd name="T32" fmla="*/ 319 w 3401"/>
                  <a:gd name="T33" fmla="*/ 370 h 3604"/>
                  <a:gd name="T34" fmla="*/ 229 w 3401"/>
                  <a:gd name="T35" fmla="*/ 687 h 3604"/>
                  <a:gd name="T36" fmla="*/ 311 w 3401"/>
                  <a:gd name="T37" fmla="*/ 993 h 3604"/>
                  <a:gd name="T38" fmla="*/ 620 w 3401"/>
                  <a:gd name="T39" fmla="*/ 1108 h 3604"/>
                  <a:gd name="T40" fmla="*/ 816 w 3401"/>
                  <a:gd name="T41" fmla="*/ 1101 h 3604"/>
                  <a:gd name="T42" fmla="*/ 938 w 3401"/>
                  <a:gd name="T43" fmla="*/ 1020 h 3604"/>
                  <a:gd name="T44" fmla="*/ 1088 w 3401"/>
                  <a:gd name="T45" fmla="*/ 779 h 3604"/>
                  <a:gd name="T46" fmla="*/ 1272 w 3401"/>
                  <a:gd name="T47" fmla="*/ 582 h 3604"/>
                  <a:gd name="T48" fmla="*/ 1974 w 3401"/>
                  <a:gd name="T49" fmla="*/ 528 h 3604"/>
                  <a:gd name="T50" fmla="*/ 2218 w 3401"/>
                  <a:gd name="T51" fmla="*/ 655 h 3604"/>
                  <a:gd name="T52" fmla="*/ 2370 w 3401"/>
                  <a:gd name="T53" fmla="*/ 875 h 3604"/>
                  <a:gd name="T54" fmla="*/ 2529 w 3401"/>
                  <a:gd name="T55" fmla="*/ 1083 h 3604"/>
                  <a:gd name="T56" fmla="*/ 2632 w 3401"/>
                  <a:gd name="T57" fmla="*/ 1107 h 3604"/>
                  <a:gd name="T58" fmla="*/ 2869 w 3401"/>
                  <a:gd name="T59" fmla="*/ 1098 h 3604"/>
                  <a:gd name="T60" fmla="*/ 3116 w 3401"/>
                  <a:gd name="T61" fmla="*/ 962 h 3604"/>
                  <a:gd name="T62" fmla="*/ 3169 w 3401"/>
                  <a:gd name="T63" fmla="*/ 629 h 3604"/>
                  <a:gd name="T64" fmla="*/ 3065 w 3401"/>
                  <a:gd name="T65" fmla="*/ 348 h 3604"/>
                  <a:gd name="T66" fmla="*/ 2835 w 3401"/>
                  <a:gd name="T67" fmla="*/ 239 h 3604"/>
                  <a:gd name="T68" fmla="*/ 2650 w 3401"/>
                  <a:gd name="T69" fmla="*/ 0 h 3604"/>
                  <a:gd name="T70" fmla="*/ 2987 w 3401"/>
                  <a:gd name="T71" fmla="*/ 43 h 3604"/>
                  <a:gd name="T72" fmla="*/ 3280 w 3401"/>
                  <a:gd name="T73" fmla="*/ 256 h 3604"/>
                  <a:gd name="T74" fmla="*/ 3399 w 3401"/>
                  <a:gd name="T75" fmla="*/ 673 h 3604"/>
                  <a:gd name="T76" fmla="*/ 3336 w 3401"/>
                  <a:gd name="T77" fmla="*/ 1039 h 3604"/>
                  <a:gd name="T78" fmla="*/ 3166 w 3401"/>
                  <a:gd name="T79" fmla="*/ 1223 h 3604"/>
                  <a:gd name="T80" fmla="*/ 3042 w 3401"/>
                  <a:gd name="T81" fmla="*/ 1407 h 3604"/>
                  <a:gd name="T82" fmla="*/ 3201 w 3401"/>
                  <a:gd name="T83" fmla="*/ 1828 h 3604"/>
                  <a:gd name="T84" fmla="*/ 3125 w 3401"/>
                  <a:gd name="T85" fmla="*/ 3135 h 3604"/>
                  <a:gd name="T86" fmla="*/ 2798 w 3401"/>
                  <a:gd name="T87" fmla="*/ 3492 h 3604"/>
                  <a:gd name="T88" fmla="*/ 1017 w 3401"/>
                  <a:gd name="T89" fmla="*/ 3604 h 3604"/>
                  <a:gd name="T90" fmla="*/ 544 w 3401"/>
                  <a:gd name="T91" fmla="*/ 3454 h 3604"/>
                  <a:gd name="T92" fmla="*/ 248 w 3401"/>
                  <a:gd name="T93" fmla="*/ 3070 h 3604"/>
                  <a:gd name="T94" fmla="*/ 208 w 3401"/>
                  <a:gd name="T95" fmla="*/ 1762 h 3604"/>
                  <a:gd name="T96" fmla="*/ 399 w 3401"/>
                  <a:gd name="T97" fmla="*/ 1357 h 3604"/>
                  <a:gd name="T98" fmla="*/ 209 w 3401"/>
                  <a:gd name="T99" fmla="*/ 1204 h 3604"/>
                  <a:gd name="T100" fmla="*/ 47 w 3401"/>
                  <a:gd name="T101" fmla="*/ 999 h 3604"/>
                  <a:gd name="T102" fmla="*/ 8 w 3401"/>
                  <a:gd name="T103" fmla="*/ 600 h 3604"/>
                  <a:gd name="T104" fmla="*/ 154 w 3401"/>
                  <a:gd name="T105" fmla="*/ 213 h 3604"/>
                  <a:gd name="T106" fmla="*/ 464 w 3401"/>
                  <a:gd name="T107" fmla="*/ 29 h 3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401" h="3604">
                    <a:moveTo>
                      <a:pt x="1473" y="752"/>
                    </a:moveTo>
                    <a:lnTo>
                      <a:pt x="1443" y="754"/>
                    </a:lnTo>
                    <a:lnTo>
                      <a:pt x="1416" y="763"/>
                    </a:lnTo>
                    <a:lnTo>
                      <a:pt x="1390" y="775"/>
                    </a:lnTo>
                    <a:lnTo>
                      <a:pt x="1366" y="793"/>
                    </a:lnTo>
                    <a:lnTo>
                      <a:pt x="1343" y="816"/>
                    </a:lnTo>
                    <a:lnTo>
                      <a:pt x="1320" y="842"/>
                    </a:lnTo>
                    <a:lnTo>
                      <a:pt x="1298" y="873"/>
                    </a:lnTo>
                    <a:lnTo>
                      <a:pt x="1275" y="908"/>
                    </a:lnTo>
                    <a:lnTo>
                      <a:pt x="1252" y="946"/>
                    </a:lnTo>
                    <a:lnTo>
                      <a:pt x="1227" y="989"/>
                    </a:lnTo>
                    <a:lnTo>
                      <a:pt x="1204" y="1028"/>
                    </a:lnTo>
                    <a:lnTo>
                      <a:pt x="1178" y="1066"/>
                    </a:lnTo>
                    <a:lnTo>
                      <a:pt x="1152" y="1102"/>
                    </a:lnTo>
                    <a:lnTo>
                      <a:pt x="1123" y="1139"/>
                    </a:lnTo>
                    <a:lnTo>
                      <a:pt x="1093" y="1172"/>
                    </a:lnTo>
                    <a:lnTo>
                      <a:pt x="1060" y="1204"/>
                    </a:lnTo>
                    <a:lnTo>
                      <a:pt x="1022" y="1234"/>
                    </a:lnTo>
                    <a:lnTo>
                      <a:pt x="982" y="1263"/>
                    </a:lnTo>
                    <a:lnTo>
                      <a:pt x="936" y="1288"/>
                    </a:lnTo>
                    <a:lnTo>
                      <a:pt x="888" y="1312"/>
                    </a:lnTo>
                    <a:lnTo>
                      <a:pt x="833" y="1333"/>
                    </a:lnTo>
                    <a:lnTo>
                      <a:pt x="779" y="1354"/>
                    </a:lnTo>
                    <a:lnTo>
                      <a:pt x="727" y="1380"/>
                    </a:lnTo>
                    <a:lnTo>
                      <a:pt x="678" y="1411"/>
                    </a:lnTo>
                    <a:lnTo>
                      <a:pt x="633" y="1446"/>
                    </a:lnTo>
                    <a:lnTo>
                      <a:pt x="591" y="1485"/>
                    </a:lnTo>
                    <a:lnTo>
                      <a:pt x="554" y="1526"/>
                    </a:lnTo>
                    <a:lnTo>
                      <a:pt x="521" y="1572"/>
                    </a:lnTo>
                    <a:lnTo>
                      <a:pt x="492" y="1621"/>
                    </a:lnTo>
                    <a:lnTo>
                      <a:pt x="468" y="1671"/>
                    </a:lnTo>
                    <a:lnTo>
                      <a:pt x="449" y="1725"/>
                    </a:lnTo>
                    <a:lnTo>
                      <a:pt x="435" y="1780"/>
                    </a:lnTo>
                    <a:lnTo>
                      <a:pt x="426" y="1837"/>
                    </a:lnTo>
                    <a:lnTo>
                      <a:pt x="424" y="1896"/>
                    </a:lnTo>
                    <a:lnTo>
                      <a:pt x="424" y="2785"/>
                    </a:lnTo>
                    <a:lnTo>
                      <a:pt x="428" y="2850"/>
                    </a:lnTo>
                    <a:lnTo>
                      <a:pt x="437" y="2912"/>
                    </a:lnTo>
                    <a:lnTo>
                      <a:pt x="454" y="2971"/>
                    </a:lnTo>
                    <a:lnTo>
                      <a:pt x="477" y="3030"/>
                    </a:lnTo>
                    <a:lnTo>
                      <a:pt x="504" y="3083"/>
                    </a:lnTo>
                    <a:lnTo>
                      <a:pt x="539" y="3134"/>
                    </a:lnTo>
                    <a:lnTo>
                      <a:pt x="577" y="3181"/>
                    </a:lnTo>
                    <a:lnTo>
                      <a:pt x="620" y="3224"/>
                    </a:lnTo>
                    <a:lnTo>
                      <a:pt x="667" y="3262"/>
                    </a:lnTo>
                    <a:lnTo>
                      <a:pt x="718" y="3297"/>
                    </a:lnTo>
                    <a:lnTo>
                      <a:pt x="772" y="3324"/>
                    </a:lnTo>
                    <a:lnTo>
                      <a:pt x="830" y="3347"/>
                    </a:lnTo>
                    <a:lnTo>
                      <a:pt x="889" y="3364"/>
                    </a:lnTo>
                    <a:lnTo>
                      <a:pt x="952" y="3373"/>
                    </a:lnTo>
                    <a:lnTo>
                      <a:pt x="1017" y="3377"/>
                    </a:lnTo>
                    <a:lnTo>
                      <a:pt x="2384" y="3377"/>
                    </a:lnTo>
                    <a:lnTo>
                      <a:pt x="2449" y="3373"/>
                    </a:lnTo>
                    <a:lnTo>
                      <a:pt x="2512" y="3364"/>
                    </a:lnTo>
                    <a:lnTo>
                      <a:pt x="2571" y="3347"/>
                    </a:lnTo>
                    <a:lnTo>
                      <a:pt x="2629" y="3324"/>
                    </a:lnTo>
                    <a:lnTo>
                      <a:pt x="2683" y="3297"/>
                    </a:lnTo>
                    <a:lnTo>
                      <a:pt x="2734" y="3262"/>
                    </a:lnTo>
                    <a:lnTo>
                      <a:pt x="2781" y="3224"/>
                    </a:lnTo>
                    <a:lnTo>
                      <a:pt x="2824" y="3181"/>
                    </a:lnTo>
                    <a:lnTo>
                      <a:pt x="2862" y="3134"/>
                    </a:lnTo>
                    <a:lnTo>
                      <a:pt x="2896" y="3083"/>
                    </a:lnTo>
                    <a:lnTo>
                      <a:pt x="2924" y="3030"/>
                    </a:lnTo>
                    <a:lnTo>
                      <a:pt x="2947" y="2971"/>
                    </a:lnTo>
                    <a:lnTo>
                      <a:pt x="2963" y="2912"/>
                    </a:lnTo>
                    <a:lnTo>
                      <a:pt x="2973" y="2850"/>
                    </a:lnTo>
                    <a:lnTo>
                      <a:pt x="2977" y="2785"/>
                    </a:lnTo>
                    <a:lnTo>
                      <a:pt x="2977" y="1896"/>
                    </a:lnTo>
                    <a:lnTo>
                      <a:pt x="2974" y="1835"/>
                    </a:lnTo>
                    <a:lnTo>
                      <a:pt x="2965" y="1774"/>
                    </a:lnTo>
                    <a:lnTo>
                      <a:pt x="2949" y="1716"/>
                    </a:lnTo>
                    <a:lnTo>
                      <a:pt x="2928" y="1660"/>
                    </a:lnTo>
                    <a:lnTo>
                      <a:pt x="2902" y="1608"/>
                    </a:lnTo>
                    <a:lnTo>
                      <a:pt x="2871" y="1557"/>
                    </a:lnTo>
                    <a:lnTo>
                      <a:pt x="2835" y="1511"/>
                    </a:lnTo>
                    <a:lnTo>
                      <a:pt x="2794" y="1468"/>
                    </a:lnTo>
                    <a:lnTo>
                      <a:pt x="2749" y="1429"/>
                    </a:lnTo>
                    <a:lnTo>
                      <a:pt x="2701" y="1394"/>
                    </a:lnTo>
                    <a:lnTo>
                      <a:pt x="2648" y="1365"/>
                    </a:lnTo>
                    <a:lnTo>
                      <a:pt x="2592" y="1342"/>
                    </a:lnTo>
                    <a:lnTo>
                      <a:pt x="2534" y="1323"/>
                    </a:lnTo>
                    <a:lnTo>
                      <a:pt x="2530" y="1322"/>
                    </a:lnTo>
                    <a:lnTo>
                      <a:pt x="2523" y="1320"/>
                    </a:lnTo>
                    <a:lnTo>
                      <a:pt x="2511" y="1314"/>
                    </a:lnTo>
                    <a:lnTo>
                      <a:pt x="2494" y="1308"/>
                    </a:lnTo>
                    <a:lnTo>
                      <a:pt x="2474" y="1297"/>
                    </a:lnTo>
                    <a:lnTo>
                      <a:pt x="2451" y="1284"/>
                    </a:lnTo>
                    <a:lnTo>
                      <a:pt x="2424" y="1265"/>
                    </a:lnTo>
                    <a:lnTo>
                      <a:pt x="2394" y="1243"/>
                    </a:lnTo>
                    <a:lnTo>
                      <a:pt x="2362" y="1215"/>
                    </a:lnTo>
                    <a:lnTo>
                      <a:pt x="2327" y="1183"/>
                    </a:lnTo>
                    <a:lnTo>
                      <a:pt x="2291" y="1144"/>
                    </a:lnTo>
                    <a:lnTo>
                      <a:pt x="2253" y="1099"/>
                    </a:lnTo>
                    <a:lnTo>
                      <a:pt x="2214" y="1047"/>
                    </a:lnTo>
                    <a:lnTo>
                      <a:pt x="2174" y="989"/>
                    </a:lnTo>
                    <a:lnTo>
                      <a:pt x="2150" y="951"/>
                    </a:lnTo>
                    <a:lnTo>
                      <a:pt x="2128" y="916"/>
                    </a:lnTo>
                    <a:lnTo>
                      <a:pt x="2106" y="884"/>
                    </a:lnTo>
                    <a:lnTo>
                      <a:pt x="2085" y="854"/>
                    </a:lnTo>
                    <a:lnTo>
                      <a:pt x="2065" y="829"/>
                    </a:lnTo>
                    <a:lnTo>
                      <a:pt x="2046" y="806"/>
                    </a:lnTo>
                    <a:lnTo>
                      <a:pt x="2025" y="787"/>
                    </a:lnTo>
                    <a:lnTo>
                      <a:pt x="2003" y="772"/>
                    </a:lnTo>
                    <a:lnTo>
                      <a:pt x="1980" y="761"/>
                    </a:lnTo>
                    <a:lnTo>
                      <a:pt x="1955" y="754"/>
                    </a:lnTo>
                    <a:lnTo>
                      <a:pt x="1928" y="752"/>
                    </a:lnTo>
                    <a:lnTo>
                      <a:pt x="1473" y="752"/>
                    </a:lnTo>
                    <a:close/>
                    <a:moveTo>
                      <a:pt x="751" y="227"/>
                    </a:moveTo>
                    <a:lnTo>
                      <a:pt x="691" y="228"/>
                    </a:lnTo>
                    <a:lnTo>
                      <a:pt x="637" y="230"/>
                    </a:lnTo>
                    <a:lnTo>
                      <a:pt x="587" y="236"/>
                    </a:lnTo>
                    <a:lnTo>
                      <a:pt x="542" y="244"/>
                    </a:lnTo>
                    <a:lnTo>
                      <a:pt x="500" y="253"/>
                    </a:lnTo>
                    <a:lnTo>
                      <a:pt x="463" y="266"/>
                    </a:lnTo>
                    <a:lnTo>
                      <a:pt x="429" y="280"/>
                    </a:lnTo>
                    <a:lnTo>
                      <a:pt x="398" y="296"/>
                    </a:lnTo>
                    <a:lnTo>
                      <a:pt x="370" y="316"/>
                    </a:lnTo>
                    <a:lnTo>
                      <a:pt x="343" y="341"/>
                    </a:lnTo>
                    <a:lnTo>
                      <a:pt x="319" y="370"/>
                    </a:lnTo>
                    <a:lnTo>
                      <a:pt x="297" y="403"/>
                    </a:lnTo>
                    <a:lnTo>
                      <a:pt x="278" y="439"/>
                    </a:lnTo>
                    <a:lnTo>
                      <a:pt x="263" y="481"/>
                    </a:lnTo>
                    <a:lnTo>
                      <a:pt x="249" y="526"/>
                    </a:lnTo>
                    <a:lnTo>
                      <a:pt x="240" y="575"/>
                    </a:lnTo>
                    <a:lnTo>
                      <a:pt x="233" y="629"/>
                    </a:lnTo>
                    <a:lnTo>
                      <a:pt x="229" y="687"/>
                    </a:lnTo>
                    <a:lnTo>
                      <a:pt x="226" y="750"/>
                    </a:lnTo>
                    <a:lnTo>
                      <a:pt x="230" y="799"/>
                    </a:lnTo>
                    <a:lnTo>
                      <a:pt x="236" y="845"/>
                    </a:lnTo>
                    <a:lnTo>
                      <a:pt x="248" y="887"/>
                    </a:lnTo>
                    <a:lnTo>
                      <a:pt x="264" y="926"/>
                    </a:lnTo>
                    <a:lnTo>
                      <a:pt x="286" y="961"/>
                    </a:lnTo>
                    <a:lnTo>
                      <a:pt x="311" y="993"/>
                    </a:lnTo>
                    <a:lnTo>
                      <a:pt x="341" y="1020"/>
                    </a:lnTo>
                    <a:lnTo>
                      <a:pt x="376" y="1044"/>
                    </a:lnTo>
                    <a:lnTo>
                      <a:pt x="415" y="1064"/>
                    </a:lnTo>
                    <a:lnTo>
                      <a:pt x="459" y="1080"/>
                    </a:lnTo>
                    <a:lnTo>
                      <a:pt x="509" y="1094"/>
                    </a:lnTo>
                    <a:lnTo>
                      <a:pt x="562" y="1102"/>
                    </a:lnTo>
                    <a:lnTo>
                      <a:pt x="620" y="1108"/>
                    </a:lnTo>
                    <a:lnTo>
                      <a:pt x="683" y="1110"/>
                    </a:lnTo>
                    <a:lnTo>
                      <a:pt x="714" y="1110"/>
                    </a:lnTo>
                    <a:lnTo>
                      <a:pt x="744" y="1108"/>
                    </a:lnTo>
                    <a:lnTo>
                      <a:pt x="769" y="1107"/>
                    </a:lnTo>
                    <a:lnTo>
                      <a:pt x="790" y="1105"/>
                    </a:lnTo>
                    <a:lnTo>
                      <a:pt x="806" y="1102"/>
                    </a:lnTo>
                    <a:lnTo>
                      <a:pt x="816" y="1101"/>
                    </a:lnTo>
                    <a:lnTo>
                      <a:pt x="820" y="1100"/>
                    </a:lnTo>
                    <a:lnTo>
                      <a:pt x="823" y="1100"/>
                    </a:lnTo>
                    <a:lnTo>
                      <a:pt x="849" y="1094"/>
                    </a:lnTo>
                    <a:lnTo>
                      <a:pt x="872" y="1083"/>
                    </a:lnTo>
                    <a:lnTo>
                      <a:pt x="895" y="1066"/>
                    </a:lnTo>
                    <a:lnTo>
                      <a:pt x="917" y="1045"/>
                    </a:lnTo>
                    <a:lnTo>
                      <a:pt x="938" y="1020"/>
                    </a:lnTo>
                    <a:lnTo>
                      <a:pt x="960" y="990"/>
                    </a:lnTo>
                    <a:lnTo>
                      <a:pt x="983" y="956"/>
                    </a:lnTo>
                    <a:lnTo>
                      <a:pt x="1006" y="918"/>
                    </a:lnTo>
                    <a:lnTo>
                      <a:pt x="1031" y="875"/>
                    </a:lnTo>
                    <a:lnTo>
                      <a:pt x="1049" y="843"/>
                    </a:lnTo>
                    <a:lnTo>
                      <a:pt x="1068" y="811"/>
                    </a:lnTo>
                    <a:lnTo>
                      <a:pt x="1088" y="779"/>
                    </a:lnTo>
                    <a:lnTo>
                      <a:pt x="1110" y="747"/>
                    </a:lnTo>
                    <a:lnTo>
                      <a:pt x="1132" y="716"/>
                    </a:lnTo>
                    <a:lnTo>
                      <a:pt x="1156" y="685"/>
                    </a:lnTo>
                    <a:lnTo>
                      <a:pt x="1183" y="655"/>
                    </a:lnTo>
                    <a:lnTo>
                      <a:pt x="1210" y="629"/>
                    </a:lnTo>
                    <a:lnTo>
                      <a:pt x="1240" y="604"/>
                    </a:lnTo>
                    <a:lnTo>
                      <a:pt x="1272" y="582"/>
                    </a:lnTo>
                    <a:lnTo>
                      <a:pt x="1307" y="562"/>
                    </a:lnTo>
                    <a:lnTo>
                      <a:pt x="1343" y="547"/>
                    </a:lnTo>
                    <a:lnTo>
                      <a:pt x="1384" y="536"/>
                    </a:lnTo>
                    <a:lnTo>
                      <a:pt x="1427" y="528"/>
                    </a:lnTo>
                    <a:lnTo>
                      <a:pt x="1473" y="526"/>
                    </a:lnTo>
                    <a:lnTo>
                      <a:pt x="1928" y="526"/>
                    </a:lnTo>
                    <a:lnTo>
                      <a:pt x="1974" y="528"/>
                    </a:lnTo>
                    <a:lnTo>
                      <a:pt x="2017" y="536"/>
                    </a:lnTo>
                    <a:lnTo>
                      <a:pt x="2058" y="547"/>
                    </a:lnTo>
                    <a:lnTo>
                      <a:pt x="2094" y="562"/>
                    </a:lnTo>
                    <a:lnTo>
                      <a:pt x="2129" y="582"/>
                    </a:lnTo>
                    <a:lnTo>
                      <a:pt x="2161" y="604"/>
                    </a:lnTo>
                    <a:lnTo>
                      <a:pt x="2191" y="629"/>
                    </a:lnTo>
                    <a:lnTo>
                      <a:pt x="2218" y="655"/>
                    </a:lnTo>
                    <a:lnTo>
                      <a:pt x="2245" y="685"/>
                    </a:lnTo>
                    <a:lnTo>
                      <a:pt x="2269" y="716"/>
                    </a:lnTo>
                    <a:lnTo>
                      <a:pt x="2291" y="747"/>
                    </a:lnTo>
                    <a:lnTo>
                      <a:pt x="2313" y="779"/>
                    </a:lnTo>
                    <a:lnTo>
                      <a:pt x="2333" y="811"/>
                    </a:lnTo>
                    <a:lnTo>
                      <a:pt x="2352" y="843"/>
                    </a:lnTo>
                    <a:lnTo>
                      <a:pt x="2370" y="875"/>
                    </a:lnTo>
                    <a:lnTo>
                      <a:pt x="2395" y="918"/>
                    </a:lnTo>
                    <a:lnTo>
                      <a:pt x="2418" y="956"/>
                    </a:lnTo>
                    <a:lnTo>
                      <a:pt x="2441" y="990"/>
                    </a:lnTo>
                    <a:lnTo>
                      <a:pt x="2463" y="1020"/>
                    </a:lnTo>
                    <a:lnTo>
                      <a:pt x="2484" y="1045"/>
                    </a:lnTo>
                    <a:lnTo>
                      <a:pt x="2506" y="1066"/>
                    </a:lnTo>
                    <a:lnTo>
                      <a:pt x="2529" y="1083"/>
                    </a:lnTo>
                    <a:lnTo>
                      <a:pt x="2552" y="1094"/>
                    </a:lnTo>
                    <a:lnTo>
                      <a:pt x="2578" y="1100"/>
                    </a:lnTo>
                    <a:lnTo>
                      <a:pt x="2582" y="1100"/>
                    </a:lnTo>
                    <a:lnTo>
                      <a:pt x="2585" y="1101"/>
                    </a:lnTo>
                    <a:lnTo>
                      <a:pt x="2595" y="1102"/>
                    </a:lnTo>
                    <a:lnTo>
                      <a:pt x="2611" y="1105"/>
                    </a:lnTo>
                    <a:lnTo>
                      <a:pt x="2632" y="1107"/>
                    </a:lnTo>
                    <a:lnTo>
                      <a:pt x="2657" y="1108"/>
                    </a:lnTo>
                    <a:lnTo>
                      <a:pt x="2686" y="1110"/>
                    </a:lnTo>
                    <a:lnTo>
                      <a:pt x="2718" y="1110"/>
                    </a:lnTo>
                    <a:lnTo>
                      <a:pt x="2754" y="1110"/>
                    </a:lnTo>
                    <a:lnTo>
                      <a:pt x="2790" y="1108"/>
                    </a:lnTo>
                    <a:lnTo>
                      <a:pt x="2829" y="1103"/>
                    </a:lnTo>
                    <a:lnTo>
                      <a:pt x="2869" y="1098"/>
                    </a:lnTo>
                    <a:lnTo>
                      <a:pt x="2910" y="1089"/>
                    </a:lnTo>
                    <a:lnTo>
                      <a:pt x="2950" y="1077"/>
                    </a:lnTo>
                    <a:lnTo>
                      <a:pt x="2989" y="1062"/>
                    </a:lnTo>
                    <a:lnTo>
                      <a:pt x="3026" y="1043"/>
                    </a:lnTo>
                    <a:lnTo>
                      <a:pt x="3061" y="1020"/>
                    </a:lnTo>
                    <a:lnTo>
                      <a:pt x="3091" y="993"/>
                    </a:lnTo>
                    <a:lnTo>
                      <a:pt x="3116" y="962"/>
                    </a:lnTo>
                    <a:lnTo>
                      <a:pt x="3137" y="928"/>
                    </a:lnTo>
                    <a:lnTo>
                      <a:pt x="3154" y="889"/>
                    </a:lnTo>
                    <a:lnTo>
                      <a:pt x="3165" y="846"/>
                    </a:lnTo>
                    <a:lnTo>
                      <a:pt x="3172" y="800"/>
                    </a:lnTo>
                    <a:lnTo>
                      <a:pt x="3175" y="750"/>
                    </a:lnTo>
                    <a:lnTo>
                      <a:pt x="3172" y="687"/>
                    </a:lnTo>
                    <a:lnTo>
                      <a:pt x="3169" y="629"/>
                    </a:lnTo>
                    <a:lnTo>
                      <a:pt x="3161" y="575"/>
                    </a:lnTo>
                    <a:lnTo>
                      <a:pt x="3153" y="527"/>
                    </a:lnTo>
                    <a:lnTo>
                      <a:pt x="3140" y="483"/>
                    </a:lnTo>
                    <a:lnTo>
                      <a:pt x="3125" y="443"/>
                    </a:lnTo>
                    <a:lnTo>
                      <a:pt x="3107" y="407"/>
                    </a:lnTo>
                    <a:lnTo>
                      <a:pt x="3088" y="375"/>
                    </a:lnTo>
                    <a:lnTo>
                      <a:pt x="3065" y="348"/>
                    </a:lnTo>
                    <a:lnTo>
                      <a:pt x="3039" y="324"/>
                    </a:lnTo>
                    <a:lnTo>
                      <a:pt x="3012" y="302"/>
                    </a:lnTo>
                    <a:lnTo>
                      <a:pt x="2981" y="284"/>
                    </a:lnTo>
                    <a:lnTo>
                      <a:pt x="2948" y="269"/>
                    </a:lnTo>
                    <a:lnTo>
                      <a:pt x="2913" y="257"/>
                    </a:lnTo>
                    <a:lnTo>
                      <a:pt x="2876" y="247"/>
                    </a:lnTo>
                    <a:lnTo>
                      <a:pt x="2835" y="239"/>
                    </a:lnTo>
                    <a:lnTo>
                      <a:pt x="2792" y="234"/>
                    </a:lnTo>
                    <a:lnTo>
                      <a:pt x="2747" y="229"/>
                    </a:lnTo>
                    <a:lnTo>
                      <a:pt x="2700" y="227"/>
                    </a:lnTo>
                    <a:lnTo>
                      <a:pt x="2650" y="227"/>
                    </a:lnTo>
                    <a:lnTo>
                      <a:pt x="751" y="227"/>
                    </a:lnTo>
                    <a:close/>
                    <a:moveTo>
                      <a:pt x="751" y="0"/>
                    </a:moveTo>
                    <a:lnTo>
                      <a:pt x="2650" y="0"/>
                    </a:lnTo>
                    <a:lnTo>
                      <a:pt x="2695" y="1"/>
                    </a:lnTo>
                    <a:lnTo>
                      <a:pt x="2741" y="2"/>
                    </a:lnTo>
                    <a:lnTo>
                      <a:pt x="2790" y="5"/>
                    </a:lnTo>
                    <a:lnTo>
                      <a:pt x="2839" y="11"/>
                    </a:lnTo>
                    <a:lnTo>
                      <a:pt x="2888" y="18"/>
                    </a:lnTo>
                    <a:lnTo>
                      <a:pt x="2937" y="29"/>
                    </a:lnTo>
                    <a:lnTo>
                      <a:pt x="2987" y="43"/>
                    </a:lnTo>
                    <a:lnTo>
                      <a:pt x="3035" y="60"/>
                    </a:lnTo>
                    <a:lnTo>
                      <a:pt x="3082" y="81"/>
                    </a:lnTo>
                    <a:lnTo>
                      <a:pt x="3127" y="107"/>
                    </a:lnTo>
                    <a:lnTo>
                      <a:pt x="3171" y="138"/>
                    </a:lnTo>
                    <a:lnTo>
                      <a:pt x="3211" y="173"/>
                    </a:lnTo>
                    <a:lnTo>
                      <a:pt x="3247" y="213"/>
                    </a:lnTo>
                    <a:lnTo>
                      <a:pt x="3280" y="256"/>
                    </a:lnTo>
                    <a:lnTo>
                      <a:pt x="3309" y="303"/>
                    </a:lnTo>
                    <a:lnTo>
                      <a:pt x="3333" y="354"/>
                    </a:lnTo>
                    <a:lnTo>
                      <a:pt x="3354" y="409"/>
                    </a:lnTo>
                    <a:lnTo>
                      <a:pt x="3371" y="469"/>
                    </a:lnTo>
                    <a:lnTo>
                      <a:pt x="3385" y="532"/>
                    </a:lnTo>
                    <a:lnTo>
                      <a:pt x="3393" y="600"/>
                    </a:lnTo>
                    <a:lnTo>
                      <a:pt x="3399" y="673"/>
                    </a:lnTo>
                    <a:lnTo>
                      <a:pt x="3401" y="750"/>
                    </a:lnTo>
                    <a:lnTo>
                      <a:pt x="3399" y="808"/>
                    </a:lnTo>
                    <a:lnTo>
                      <a:pt x="3392" y="862"/>
                    </a:lnTo>
                    <a:lnTo>
                      <a:pt x="3383" y="911"/>
                    </a:lnTo>
                    <a:lnTo>
                      <a:pt x="3370" y="957"/>
                    </a:lnTo>
                    <a:lnTo>
                      <a:pt x="3354" y="999"/>
                    </a:lnTo>
                    <a:lnTo>
                      <a:pt x="3336" y="1039"/>
                    </a:lnTo>
                    <a:lnTo>
                      <a:pt x="3315" y="1074"/>
                    </a:lnTo>
                    <a:lnTo>
                      <a:pt x="3292" y="1106"/>
                    </a:lnTo>
                    <a:lnTo>
                      <a:pt x="3269" y="1134"/>
                    </a:lnTo>
                    <a:lnTo>
                      <a:pt x="3244" y="1161"/>
                    </a:lnTo>
                    <a:lnTo>
                      <a:pt x="3219" y="1185"/>
                    </a:lnTo>
                    <a:lnTo>
                      <a:pt x="3192" y="1204"/>
                    </a:lnTo>
                    <a:lnTo>
                      <a:pt x="3166" y="1223"/>
                    </a:lnTo>
                    <a:lnTo>
                      <a:pt x="3140" y="1240"/>
                    </a:lnTo>
                    <a:lnTo>
                      <a:pt x="3095" y="1263"/>
                    </a:lnTo>
                    <a:lnTo>
                      <a:pt x="3050" y="1281"/>
                    </a:lnTo>
                    <a:lnTo>
                      <a:pt x="3003" y="1298"/>
                    </a:lnTo>
                    <a:lnTo>
                      <a:pt x="2957" y="1310"/>
                    </a:lnTo>
                    <a:lnTo>
                      <a:pt x="3001" y="1357"/>
                    </a:lnTo>
                    <a:lnTo>
                      <a:pt x="3042" y="1407"/>
                    </a:lnTo>
                    <a:lnTo>
                      <a:pt x="3078" y="1460"/>
                    </a:lnTo>
                    <a:lnTo>
                      <a:pt x="3110" y="1516"/>
                    </a:lnTo>
                    <a:lnTo>
                      <a:pt x="3138" y="1575"/>
                    </a:lnTo>
                    <a:lnTo>
                      <a:pt x="3161" y="1635"/>
                    </a:lnTo>
                    <a:lnTo>
                      <a:pt x="3180" y="1698"/>
                    </a:lnTo>
                    <a:lnTo>
                      <a:pt x="3193" y="1762"/>
                    </a:lnTo>
                    <a:lnTo>
                      <a:pt x="3201" y="1828"/>
                    </a:lnTo>
                    <a:lnTo>
                      <a:pt x="3204" y="1896"/>
                    </a:lnTo>
                    <a:lnTo>
                      <a:pt x="3204" y="2785"/>
                    </a:lnTo>
                    <a:lnTo>
                      <a:pt x="3201" y="2859"/>
                    </a:lnTo>
                    <a:lnTo>
                      <a:pt x="3191" y="2932"/>
                    </a:lnTo>
                    <a:lnTo>
                      <a:pt x="3175" y="3002"/>
                    </a:lnTo>
                    <a:lnTo>
                      <a:pt x="3153" y="3070"/>
                    </a:lnTo>
                    <a:lnTo>
                      <a:pt x="3125" y="3135"/>
                    </a:lnTo>
                    <a:lnTo>
                      <a:pt x="3092" y="3198"/>
                    </a:lnTo>
                    <a:lnTo>
                      <a:pt x="3054" y="3257"/>
                    </a:lnTo>
                    <a:lnTo>
                      <a:pt x="3011" y="3312"/>
                    </a:lnTo>
                    <a:lnTo>
                      <a:pt x="2963" y="3364"/>
                    </a:lnTo>
                    <a:lnTo>
                      <a:pt x="2912" y="3411"/>
                    </a:lnTo>
                    <a:lnTo>
                      <a:pt x="2857" y="3454"/>
                    </a:lnTo>
                    <a:lnTo>
                      <a:pt x="2798" y="3492"/>
                    </a:lnTo>
                    <a:lnTo>
                      <a:pt x="2735" y="3525"/>
                    </a:lnTo>
                    <a:lnTo>
                      <a:pt x="2670" y="3552"/>
                    </a:lnTo>
                    <a:lnTo>
                      <a:pt x="2602" y="3574"/>
                    </a:lnTo>
                    <a:lnTo>
                      <a:pt x="2531" y="3591"/>
                    </a:lnTo>
                    <a:lnTo>
                      <a:pt x="2459" y="3601"/>
                    </a:lnTo>
                    <a:lnTo>
                      <a:pt x="2384" y="3604"/>
                    </a:lnTo>
                    <a:lnTo>
                      <a:pt x="1017" y="3604"/>
                    </a:lnTo>
                    <a:lnTo>
                      <a:pt x="942" y="3601"/>
                    </a:lnTo>
                    <a:lnTo>
                      <a:pt x="869" y="3591"/>
                    </a:lnTo>
                    <a:lnTo>
                      <a:pt x="799" y="3574"/>
                    </a:lnTo>
                    <a:lnTo>
                      <a:pt x="731" y="3552"/>
                    </a:lnTo>
                    <a:lnTo>
                      <a:pt x="666" y="3525"/>
                    </a:lnTo>
                    <a:lnTo>
                      <a:pt x="603" y="3492"/>
                    </a:lnTo>
                    <a:lnTo>
                      <a:pt x="544" y="3454"/>
                    </a:lnTo>
                    <a:lnTo>
                      <a:pt x="489" y="3411"/>
                    </a:lnTo>
                    <a:lnTo>
                      <a:pt x="437" y="3364"/>
                    </a:lnTo>
                    <a:lnTo>
                      <a:pt x="390" y="3312"/>
                    </a:lnTo>
                    <a:lnTo>
                      <a:pt x="347" y="3257"/>
                    </a:lnTo>
                    <a:lnTo>
                      <a:pt x="309" y="3198"/>
                    </a:lnTo>
                    <a:lnTo>
                      <a:pt x="276" y="3135"/>
                    </a:lnTo>
                    <a:lnTo>
                      <a:pt x="248" y="3070"/>
                    </a:lnTo>
                    <a:lnTo>
                      <a:pt x="226" y="3002"/>
                    </a:lnTo>
                    <a:lnTo>
                      <a:pt x="210" y="2932"/>
                    </a:lnTo>
                    <a:lnTo>
                      <a:pt x="200" y="2859"/>
                    </a:lnTo>
                    <a:lnTo>
                      <a:pt x="197" y="2785"/>
                    </a:lnTo>
                    <a:lnTo>
                      <a:pt x="197" y="1896"/>
                    </a:lnTo>
                    <a:lnTo>
                      <a:pt x="200" y="1828"/>
                    </a:lnTo>
                    <a:lnTo>
                      <a:pt x="208" y="1762"/>
                    </a:lnTo>
                    <a:lnTo>
                      <a:pt x="221" y="1698"/>
                    </a:lnTo>
                    <a:lnTo>
                      <a:pt x="240" y="1635"/>
                    </a:lnTo>
                    <a:lnTo>
                      <a:pt x="263" y="1575"/>
                    </a:lnTo>
                    <a:lnTo>
                      <a:pt x="290" y="1516"/>
                    </a:lnTo>
                    <a:lnTo>
                      <a:pt x="322" y="1460"/>
                    </a:lnTo>
                    <a:lnTo>
                      <a:pt x="358" y="1407"/>
                    </a:lnTo>
                    <a:lnTo>
                      <a:pt x="399" y="1357"/>
                    </a:lnTo>
                    <a:lnTo>
                      <a:pt x="444" y="1310"/>
                    </a:lnTo>
                    <a:lnTo>
                      <a:pt x="397" y="1298"/>
                    </a:lnTo>
                    <a:lnTo>
                      <a:pt x="351" y="1281"/>
                    </a:lnTo>
                    <a:lnTo>
                      <a:pt x="305" y="1263"/>
                    </a:lnTo>
                    <a:lnTo>
                      <a:pt x="260" y="1240"/>
                    </a:lnTo>
                    <a:lnTo>
                      <a:pt x="235" y="1223"/>
                    </a:lnTo>
                    <a:lnTo>
                      <a:pt x="209" y="1204"/>
                    </a:lnTo>
                    <a:lnTo>
                      <a:pt x="182" y="1185"/>
                    </a:lnTo>
                    <a:lnTo>
                      <a:pt x="157" y="1161"/>
                    </a:lnTo>
                    <a:lnTo>
                      <a:pt x="132" y="1134"/>
                    </a:lnTo>
                    <a:lnTo>
                      <a:pt x="109" y="1106"/>
                    </a:lnTo>
                    <a:lnTo>
                      <a:pt x="86" y="1074"/>
                    </a:lnTo>
                    <a:lnTo>
                      <a:pt x="65" y="1039"/>
                    </a:lnTo>
                    <a:lnTo>
                      <a:pt x="47" y="999"/>
                    </a:lnTo>
                    <a:lnTo>
                      <a:pt x="31" y="957"/>
                    </a:lnTo>
                    <a:lnTo>
                      <a:pt x="17" y="911"/>
                    </a:lnTo>
                    <a:lnTo>
                      <a:pt x="9" y="862"/>
                    </a:lnTo>
                    <a:lnTo>
                      <a:pt x="2" y="808"/>
                    </a:lnTo>
                    <a:lnTo>
                      <a:pt x="0" y="750"/>
                    </a:lnTo>
                    <a:lnTo>
                      <a:pt x="2" y="673"/>
                    </a:lnTo>
                    <a:lnTo>
                      <a:pt x="8" y="600"/>
                    </a:lnTo>
                    <a:lnTo>
                      <a:pt x="16" y="532"/>
                    </a:lnTo>
                    <a:lnTo>
                      <a:pt x="30" y="469"/>
                    </a:lnTo>
                    <a:lnTo>
                      <a:pt x="47" y="409"/>
                    </a:lnTo>
                    <a:lnTo>
                      <a:pt x="68" y="354"/>
                    </a:lnTo>
                    <a:lnTo>
                      <a:pt x="92" y="303"/>
                    </a:lnTo>
                    <a:lnTo>
                      <a:pt x="121" y="256"/>
                    </a:lnTo>
                    <a:lnTo>
                      <a:pt x="154" y="213"/>
                    </a:lnTo>
                    <a:lnTo>
                      <a:pt x="190" y="173"/>
                    </a:lnTo>
                    <a:lnTo>
                      <a:pt x="230" y="138"/>
                    </a:lnTo>
                    <a:lnTo>
                      <a:pt x="274" y="107"/>
                    </a:lnTo>
                    <a:lnTo>
                      <a:pt x="319" y="81"/>
                    </a:lnTo>
                    <a:lnTo>
                      <a:pt x="366" y="60"/>
                    </a:lnTo>
                    <a:lnTo>
                      <a:pt x="414" y="43"/>
                    </a:lnTo>
                    <a:lnTo>
                      <a:pt x="464" y="29"/>
                    </a:lnTo>
                    <a:lnTo>
                      <a:pt x="513" y="18"/>
                    </a:lnTo>
                    <a:lnTo>
                      <a:pt x="562" y="11"/>
                    </a:lnTo>
                    <a:lnTo>
                      <a:pt x="611" y="5"/>
                    </a:lnTo>
                    <a:lnTo>
                      <a:pt x="659" y="2"/>
                    </a:lnTo>
                    <a:lnTo>
                      <a:pt x="706" y="1"/>
                    </a:lnTo>
                    <a:lnTo>
                      <a:pt x="751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86" tIns="17144" rIns="34286" bIns="17144" numCol="1" anchor="t" anchorCtr="0" compatLnSpc="1"/>
              <a:lstStyle/>
              <a:p>
                <a:endParaRPr lang="es-ES" sz="1200"/>
              </a:p>
            </p:txBody>
          </p:sp>
          <p:sp>
            <p:nvSpPr>
              <p:cNvPr id="28" name="Freeform 20">
                <a:extLst>
                  <a:ext uri="{FF2B5EF4-FFF2-40B4-BE49-F238E27FC236}">
                    <a16:creationId xmlns:a16="http://schemas.microsoft.com/office/drawing/2014/main" id="{41A61568-7BBF-40C5-ACCF-BD4B2DCC87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215" y="2493"/>
                <a:ext cx="185" cy="186"/>
              </a:xfrm>
              <a:custGeom>
                <a:avLst/>
                <a:gdLst>
                  <a:gd name="T0" fmla="*/ 682 w 1484"/>
                  <a:gd name="T1" fmla="*/ 229 h 1482"/>
                  <a:gd name="T2" fmla="*/ 569 w 1484"/>
                  <a:gd name="T3" fmla="*/ 256 h 1482"/>
                  <a:gd name="T4" fmla="*/ 467 w 1484"/>
                  <a:gd name="T5" fmla="*/ 306 h 1482"/>
                  <a:gd name="T6" fmla="*/ 379 w 1484"/>
                  <a:gd name="T7" fmla="*/ 376 h 1482"/>
                  <a:gd name="T8" fmla="*/ 307 w 1484"/>
                  <a:gd name="T9" fmla="*/ 465 h 1482"/>
                  <a:gd name="T10" fmla="*/ 257 w 1484"/>
                  <a:gd name="T11" fmla="*/ 568 h 1482"/>
                  <a:gd name="T12" fmla="*/ 230 w 1484"/>
                  <a:gd name="T13" fmla="*/ 681 h 1482"/>
                  <a:gd name="T14" fmla="*/ 230 w 1484"/>
                  <a:gd name="T15" fmla="*/ 800 h 1482"/>
                  <a:gd name="T16" fmla="*/ 257 w 1484"/>
                  <a:gd name="T17" fmla="*/ 915 h 1482"/>
                  <a:gd name="T18" fmla="*/ 307 w 1484"/>
                  <a:gd name="T19" fmla="*/ 1017 h 1482"/>
                  <a:gd name="T20" fmla="*/ 379 w 1484"/>
                  <a:gd name="T21" fmla="*/ 1105 h 1482"/>
                  <a:gd name="T22" fmla="*/ 467 w 1484"/>
                  <a:gd name="T23" fmla="*/ 1175 h 1482"/>
                  <a:gd name="T24" fmla="*/ 569 w 1484"/>
                  <a:gd name="T25" fmla="*/ 1225 h 1482"/>
                  <a:gd name="T26" fmla="*/ 682 w 1484"/>
                  <a:gd name="T27" fmla="*/ 1252 h 1482"/>
                  <a:gd name="T28" fmla="*/ 803 w 1484"/>
                  <a:gd name="T29" fmla="*/ 1252 h 1482"/>
                  <a:gd name="T30" fmla="*/ 916 w 1484"/>
                  <a:gd name="T31" fmla="*/ 1225 h 1482"/>
                  <a:gd name="T32" fmla="*/ 1018 w 1484"/>
                  <a:gd name="T33" fmla="*/ 1175 h 1482"/>
                  <a:gd name="T34" fmla="*/ 1106 w 1484"/>
                  <a:gd name="T35" fmla="*/ 1105 h 1482"/>
                  <a:gd name="T36" fmla="*/ 1178 w 1484"/>
                  <a:gd name="T37" fmla="*/ 1017 h 1482"/>
                  <a:gd name="T38" fmla="*/ 1228 w 1484"/>
                  <a:gd name="T39" fmla="*/ 915 h 1482"/>
                  <a:gd name="T40" fmla="*/ 1255 w 1484"/>
                  <a:gd name="T41" fmla="*/ 800 h 1482"/>
                  <a:gd name="T42" fmla="*/ 1255 w 1484"/>
                  <a:gd name="T43" fmla="*/ 681 h 1482"/>
                  <a:gd name="T44" fmla="*/ 1228 w 1484"/>
                  <a:gd name="T45" fmla="*/ 568 h 1482"/>
                  <a:gd name="T46" fmla="*/ 1178 w 1484"/>
                  <a:gd name="T47" fmla="*/ 465 h 1482"/>
                  <a:gd name="T48" fmla="*/ 1106 w 1484"/>
                  <a:gd name="T49" fmla="*/ 376 h 1482"/>
                  <a:gd name="T50" fmla="*/ 1018 w 1484"/>
                  <a:gd name="T51" fmla="*/ 306 h 1482"/>
                  <a:gd name="T52" fmla="*/ 916 w 1484"/>
                  <a:gd name="T53" fmla="*/ 256 h 1482"/>
                  <a:gd name="T54" fmla="*/ 803 w 1484"/>
                  <a:gd name="T55" fmla="*/ 229 h 1482"/>
                  <a:gd name="T56" fmla="*/ 742 w 1484"/>
                  <a:gd name="T57" fmla="*/ 0 h 1482"/>
                  <a:gd name="T58" fmla="*/ 883 w 1484"/>
                  <a:gd name="T59" fmla="*/ 13 h 1482"/>
                  <a:gd name="T60" fmla="*/ 1015 w 1484"/>
                  <a:gd name="T61" fmla="*/ 51 h 1482"/>
                  <a:gd name="T62" fmla="*/ 1136 w 1484"/>
                  <a:gd name="T63" fmla="*/ 112 h 1482"/>
                  <a:gd name="T64" fmla="*/ 1243 w 1484"/>
                  <a:gd name="T65" fmla="*/ 193 h 1482"/>
                  <a:gd name="T66" fmla="*/ 1333 w 1484"/>
                  <a:gd name="T67" fmla="*/ 292 h 1482"/>
                  <a:gd name="T68" fmla="*/ 1404 w 1484"/>
                  <a:gd name="T69" fmla="*/ 406 h 1482"/>
                  <a:gd name="T70" fmla="*/ 1455 w 1484"/>
                  <a:gd name="T71" fmla="*/ 532 h 1482"/>
                  <a:gd name="T72" fmla="*/ 1481 w 1484"/>
                  <a:gd name="T73" fmla="*/ 670 h 1482"/>
                  <a:gd name="T74" fmla="*/ 1481 w 1484"/>
                  <a:gd name="T75" fmla="*/ 812 h 1482"/>
                  <a:gd name="T76" fmla="*/ 1455 w 1484"/>
                  <a:gd name="T77" fmla="*/ 949 h 1482"/>
                  <a:gd name="T78" fmla="*/ 1404 w 1484"/>
                  <a:gd name="T79" fmla="*/ 1075 h 1482"/>
                  <a:gd name="T80" fmla="*/ 1333 w 1484"/>
                  <a:gd name="T81" fmla="*/ 1189 h 1482"/>
                  <a:gd name="T82" fmla="*/ 1243 w 1484"/>
                  <a:gd name="T83" fmla="*/ 1288 h 1482"/>
                  <a:gd name="T84" fmla="*/ 1136 w 1484"/>
                  <a:gd name="T85" fmla="*/ 1369 h 1482"/>
                  <a:gd name="T86" fmla="*/ 1015 w 1484"/>
                  <a:gd name="T87" fmla="*/ 1431 h 1482"/>
                  <a:gd name="T88" fmla="*/ 883 w 1484"/>
                  <a:gd name="T89" fmla="*/ 1469 h 1482"/>
                  <a:gd name="T90" fmla="*/ 742 w 1484"/>
                  <a:gd name="T91" fmla="*/ 1482 h 1482"/>
                  <a:gd name="T92" fmla="*/ 602 w 1484"/>
                  <a:gd name="T93" fmla="*/ 1469 h 1482"/>
                  <a:gd name="T94" fmla="*/ 470 w 1484"/>
                  <a:gd name="T95" fmla="*/ 1431 h 1482"/>
                  <a:gd name="T96" fmla="*/ 349 w 1484"/>
                  <a:gd name="T97" fmla="*/ 1369 h 1482"/>
                  <a:gd name="T98" fmla="*/ 242 w 1484"/>
                  <a:gd name="T99" fmla="*/ 1288 h 1482"/>
                  <a:gd name="T100" fmla="*/ 152 w 1484"/>
                  <a:gd name="T101" fmla="*/ 1189 h 1482"/>
                  <a:gd name="T102" fmla="*/ 81 w 1484"/>
                  <a:gd name="T103" fmla="*/ 1075 h 1482"/>
                  <a:gd name="T104" fmla="*/ 30 w 1484"/>
                  <a:gd name="T105" fmla="*/ 949 h 1482"/>
                  <a:gd name="T106" fmla="*/ 4 w 1484"/>
                  <a:gd name="T107" fmla="*/ 812 h 1482"/>
                  <a:gd name="T108" fmla="*/ 4 w 1484"/>
                  <a:gd name="T109" fmla="*/ 670 h 1482"/>
                  <a:gd name="T110" fmla="*/ 30 w 1484"/>
                  <a:gd name="T111" fmla="*/ 532 h 1482"/>
                  <a:gd name="T112" fmla="*/ 81 w 1484"/>
                  <a:gd name="T113" fmla="*/ 406 h 1482"/>
                  <a:gd name="T114" fmla="*/ 152 w 1484"/>
                  <a:gd name="T115" fmla="*/ 292 h 1482"/>
                  <a:gd name="T116" fmla="*/ 242 w 1484"/>
                  <a:gd name="T117" fmla="*/ 193 h 1482"/>
                  <a:gd name="T118" fmla="*/ 349 w 1484"/>
                  <a:gd name="T119" fmla="*/ 112 h 1482"/>
                  <a:gd name="T120" fmla="*/ 470 w 1484"/>
                  <a:gd name="T121" fmla="*/ 51 h 1482"/>
                  <a:gd name="T122" fmla="*/ 602 w 1484"/>
                  <a:gd name="T123" fmla="*/ 13 h 1482"/>
                  <a:gd name="T124" fmla="*/ 742 w 1484"/>
                  <a:gd name="T125" fmla="*/ 0 h 1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4" h="1482">
                    <a:moveTo>
                      <a:pt x="742" y="226"/>
                    </a:moveTo>
                    <a:lnTo>
                      <a:pt x="682" y="229"/>
                    </a:lnTo>
                    <a:lnTo>
                      <a:pt x="625" y="239"/>
                    </a:lnTo>
                    <a:lnTo>
                      <a:pt x="569" y="256"/>
                    </a:lnTo>
                    <a:lnTo>
                      <a:pt x="516" y="279"/>
                    </a:lnTo>
                    <a:lnTo>
                      <a:pt x="467" y="306"/>
                    </a:lnTo>
                    <a:lnTo>
                      <a:pt x="420" y="339"/>
                    </a:lnTo>
                    <a:lnTo>
                      <a:pt x="379" y="376"/>
                    </a:lnTo>
                    <a:lnTo>
                      <a:pt x="340" y="419"/>
                    </a:lnTo>
                    <a:lnTo>
                      <a:pt x="307" y="465"/>
                    </a:lnTo>
                    <a:lnTo>
                      <a:pt x="280" y="515"/>
                    </a:lnTo>
                    <a:lnTo>
                      <a:pt x="257" y="568"/>
                    </a:lnTo>
                    <a:lnTo>
                      <a:pt x="241" y="622"/>
                    </a:lnTo>
                    <a:lnTo>
                      <a:pt x="230" y="681"/>
                    </a:lnTo>
                    <a:lnTo>
                      <a:pt x="227" y="741"/>
                    </a:lnTo>
                    <a:lnTo>
                      <a:pt x="230" y="800"/>
                    </a:lnTo>
                    <a:lnTo>
                      <a:pt x="241" y="859"/>
                    </a:lnTo>
                    <a:lnTo>
                      <a:pt x="257" y="915"/>
                    </a:lnTo>
                    <a:lnTo>
                      <a:pt x="280" y="967"/>
                    </a:lnTo>
                    <a:lnTo>
                      <a:pt x="307" y="1017"/>
                    </a:lnTo>
                    <a:lnTo>
                      <a:pt x="340" y="1063"/>
                    </a:lnTo>
                    <a:lnTo>
                      <a:pt x="379" y="1105"/>
                    </a:lnTo>
                    <a:lnTo>
                      <a:pt x="420" y="1142"/>
                    </a:lnTo>
                    <a:lnTo>
                      <a:pt x="467" y="1175"/>
                    </a:lnTo>
                    <a:lnTo>
                      <a:pt x="516" y="1203"/>
                    </a:lnTo>
                    <a:lnTo>
                      <a:pt x="569" y="1225"/>
                    </a:lnTo>
                    <a:lnTo>
                      <a:pt x="625" y="1242"/>
                    </a:lnTo>
                    <a:lnTo>
                      <a:pt x="682" y="1252"/>
                    </a:lnTo>
                    <a:lnTo>
                      <a:pt x="742" y="1256"/>
                    </a:lnTo>
                    <a:lnTo>
                      <a:pt x="803" y="1252"/>
                    </a:lnTo>
                    <a:lnTo>
                      <a:pt x="860" y="1242"/>
                    </a:lnTo>
                    <a:lnTo>
                      <a:pt x="916" y="1225"/>
                    </a:lnTo>
                    <a:lnTo>
                      <a:pt x="969" y="1203"/>
                    </a:lnTo>
                    <a:lnTo>
                      <a:pt x="1018" y="1175"/>
                    </a:lnTo>
                    <a:lnTo>
                      <a:pt x="1065" y="1142"/>
                    </a:lnTo>
                    <a:lnTo>
                      <a:pt x="1106" y="1105"/>
                    </a:lnTo>
                    <a:lnTo>
                      <a:pt x="1145" y="1063"/>
                    </a:lnTo>
                    <a:lnTo>
                      <a:pt x="1178" y="1017"/>
                    </a:lnTo>
                    <a:lnTo>
                      <a:pt x="1205" y="967"/>
                    </a:lnTo>
                    <a:lnTo>
                      <a:pt x="1228" y="915"/>
                    </a:lnTo>
                    <a:lnTo>
                      <a:pt x="1244" y="859"/>
                    </a:lnTo>
                    <a:lnTo>
                      <a:pt x="1255" y="800"/>
                    </a:lnTo>
                    <a:lnTo>
                      <a:pt x="1258" y="741"/>
                    </a:lnTo>
                    <a:lnTo>
                      <a:pt x="1255" y="681"/>
                    </a:lnTo>
                    <a:lnTo>
                      <a:pt x="1244" y="622"/>
                    </a:lnTo>
                    <a:lnTo>
                      <a:pt x="1228" y="568"/>
                    </a:lnTo>
                    <a:lnTo>
                      <a:pt x="1205" y="515"/>
                    </a:lnTo>
                    <a:lnTo>
                      <a:pt x="1178" y="465"/>
                    </a:lnTo>
                    <a:lnTo>
                      <a:pt x="1145" y="419"/>
                    </a:lnTo>
                    <a:lnTo>
                      <a:pt x="1106" y="376"/>
                    </a:lnTo>
                    <a:lnTo>
                      <a:pt x="1065" y="339"/>
                    </a:lnTo>
                    <a:lnTo>
                      <a:pt x="1018" y="306"/>
                    </a:lnTo>
                    <a:lnTo>
                      <a:pt x="969" y="279"/>
                    </a:lnTo>
                    <a:lnTo>
                      <a:pt x="916" y="256"/>
                    </a:lnTo>
                    <a:lnTo>
                      <a:pt x="860" y="239"/>
                    </a:lnTo>
                    <a:lnTo>
                      <a:pt x="803" y="229"/>
                    </a:lnTo>
                    <a:lnTo>
                      <a:pt x="742" y="226"/>
                    </a:lnTo>
                    <a:close/>
                    <a:moveTo>
                      <a:pt x="742" y="0"/>
                    </a:moveTo>
                    <a:lnTo>
                      <a:pt x="814" y="3"/>
                    </a:lnTo>
                    <a:lnTo>
                      <a:pt x="883" y="13"/>
                    </a:lnTo>
                    <a:lnTo>
                      <a:pt x="950" y="29"/>
                    </a:lnTo>
                    <a:lnTo>
                      <a:pt x="1015" y="51"/>
                    </a:lnTo>
                    <a:lnTo>
                      <a:pt x="1078" y="79"/>
                    </a:lnTo>
                    <a:lnTo>
                      <a:pt x="1136" y="112"/>
                    </a:lnTo>
                    <a:lnTo>
                      <a:pt x="1191" y="150"/>
                    </a:lnTo>
                    <a:lnTo>
                      <a:pt x="1243" y="193"/>
                    </a:lnTo>
                    <a:lnTo>
                      <a:pt x="1290" y="241"/>
                    </a:lnTo>
                    <a:lnTo>
                      <a:pt x="1333" y="292"/>
                    </a:lnTo>
                    <a:lnTo>
                      <a:pt x="1371" y="348"/>
                    </a:lnTo>
                    <a:lnTo>
                      <a:pt x="1404" y="406"/>
                    </a:lnTo>
                    <a:lnTo>
                      <a:pt x="1433" y="468"/>
                    </a:lnTo>
                    <a:lnTo>
                      <a:pt x="1455" y="532"/>
                    </a:lnTo>
                    <a:lnTo>
                      <a:pt x="1471" y="601"/>
                    </a:lnTo>
                    <a:lnTo>
                      <a:pt x="1481" y="670"/>
                    </a:lnTo>
                    <a:lnTo>
                      <a:pt x="1484" y="741"/>
                    </a:lnTo>
                    <a:lnTo>
                      <a:pt x="1481" y="812"/>
                    </a:lnTo>
                    <a:lnTo>
                      <a:pt x="1471" y="882"/>
                    </a:lnTo>
                    <a:lnTo>
                      <a:pt x="1455" y="949"/>
                    </a:lnTo>
                    <a:lnTo>
                      <a:pt x="1433" y="1013"/>
                    </a:lnTo>
                    <a:lnTo>
                      <a:pt x="1404" y="1075"/>
                    </a:lnTo>
                    <a:lnTo>
                      <a:pt x="1371" y="1134"/>
                    </a:lnTo>
                    <a:lnTo>
                      <a:pt x="1333" y="1189"/>
                    </a:lnTo>
                    <a:lnTo>
                      <a:pt x="1290" y="1241"/>
                    </a:lnTo>
                    <a:lnTo>
                      <a:pt x="1243" y="1288"/>
                    </a:lnTo>
                    <a:lnTo>
                      <a:pt x="1191" y="1331"/>
                    </a:lnTo>
                    <a:lnTo>
                      <a:pt x="1136" y="1369"/>
                    </a:lnTo>
                    <a:lnTo>
                      <a:pt x="1078" y="1402"/>
                    </a:lnTo>
                    <a:lnTo>
                      <a:pt x="1015" y="1431"/>
                    </a:lnTo>
                    <a:lnTo>
                      <a:pt x="950" y="1453"/>
                    </a:lnTo>
                    <a:lnTo>
                      <a:pt x="883" y="1469"/>
                    </a:lnTo>
                    <a:lnTo>
                      <a:pt x="814" y="1479"/>
                    </a:lnTo>
                    <a:lnTo>
                      <a:pt x="742" y="1482"/>
                    </a:lnTo>
                    <a:lnTo>
                      <a:pt x="671" y="1479"/>
                    </a:lnTo>
                    <a:lnTo>
                      <a:pt x="602" y="1469"/>
                    </a:lnTo>
                    <a:lnTo>
                      <a:pt x="535" y="1453"/>
                    </a:lnTo>
                    <a:lnTo>
                      <a:pt x="470" y="1431"/>
                    </a:lnTo>
                    <a:lnTo>
                      <a:pt x="407" y="1402"/>
                    </a:lnTo>
                    <a:lnTo>
                      <a:pt x="349" y="1369"/>
                    </a:lnTo>
                    <a:lnTo>
                      <a:pt x="294" y="1331"/>
                    </a:lnTo>
                    <a:lnTo>
                      <a:pt x="242" y="1288"/>
                    </a:lnTo>
                    <a:lnTo>
                      <a:pt x="195" y="1241"/>
                    </a:lnTo>
                    <a:lnTo>
                      <a:pt x="152" y="1189"/>
                    </a:lnTo>
                    <a:lnTo>
                      <a:pt x="114" y="1134"/>
                    </a:lnTo>
                    <a:lnTo>
                      <a:pt x="81" y="1075"/>
                    </a:lnTo>
                    <a:lnTo>
                      <a:pt x="52" y="1013"/>
                    </a:lnTo>
                    <a:lnTo>
                      <a:pt x="30" y="949"/>
                    </a:lnTo>
                    <a:lnTo>
                      <a:pt x="14" y="882"/>
                    </a:lnTo>
                    <a:lnTo>
                      <a:pt x="4" y="812"/>
                    </a:lnTo>
                    <a:lnTo>
                      <a:pt x="0" y="741"/>
                    </a:lnTo>
                    <a:lnTo>
                      <a:pt x="4" y="670"/>
                    </a:lnTo>
                    <a:lnTo>
                      <a:pt x="14" y="601"/>
                    </a:lnTo>
                    <a:lnTo>
                      <a:pt x="30" y="532"/>
                    </a:lnTo>
                    <a:lnTo>
                      <a:pt x="52" y="468"/>
                    </a:lnTo>
                    <a:lnTo>
                      <a:pt x="81" y="406"/>
                    </a:lnTo>
                    <a:lnTo>
                      <a:pt x="114" y="348"/>
                    </a:lnTo>
                    <a:lnTo>
                      <a:pt x="152" y="292"/>
                    </a:lnTo>
                    <a:lnTo>
                      <a:pt x="195" y="241"/>
                    </a:lnTo>
                    <a:lnTo>
                      <a:pt x="242" y="193"/>
                    </a:lnTo>
                    <a:lnTo>
                      <a:pt x="294" y="150"/>
                    </a:lnTo>
                    <a:lnTo>
                      <a:pt x="349" y="112"/>
                    </a:lnTo>
                    <a:lnTo>
                      <a:pt x="407" y="79"/>
                    </a:lnTo>
                    <a:lnTo>
                      <a:pt x="470" y="51"/>
                    </a:lnTo>
                    <a:lnTo>
                      <a:pt x="535" y="29"/>
                    </a:lnTo>
                    <a:lnTo>
                      <a:pt x="602" y="13"/>
                    </a:lnTo>
                    <a:lnTo>
                      <a:pt x="671" y="3"/>
                    </a:lnTo>
                    <a:lnTo>
                      <a:pt x="74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</a:ln>
            </p:spPr>
            <p:txBody>
              <a:bodyPr vert="horz" wrap="square" lIns="34286" tIns="17144" rIns="34286" bIns="17144" numCol="1" anchor="t" anchorCtr="0" compatLnSpc="1"/>
              <a:lstStyle/>
              <a:p>
                <a:endParaRPr lang="es-ES" sz="1200"/>
              </a:p>
            </p:txBody>
          </p:sp>
        </p:grpSp>
        <p:sp>
          <p:nvSpPr>
            <p:cNvPr id="23" name="Textbox 1">
              <a:extLst>
                <a:ext uri="{FF2B5EF4-FFF2-40B4-BE49-F238E27FC236}">
                  <a16:creationId xmlns:a16="http://schemas.microsoft.com/office/drawing/2014/main" id="{DECD1C90-B45A-41B3-B447-4510DA83C779}"/>
                </a:ext>
              </a:extLst>
            </p:cNvPr>
            <p:cNvSpPr/>
            <p:nvPr/>
          </p:nvSpPr>
          <p:spPr>
            <a:xfrm>
              <a:off x="6503509" y="1516333"/>
              <a:ext cx="1653743" cy="296634"/>
            </a:xfrm>
            <a:prstGeom prst="rect">
              <a:avLst/>
            </a:prstGeom>
          </p:spPr>
          <p:txBody>
            <a:bodyPr wrap="square" lIns="90635" tIns="45317" rIns="90635" bIns="45317">
              <a:spAutoFit/>
            </a:bodyPr>
            <a:lstStyle/>
            <a:p>
              <a:pPr algn="just"/>
              <a:r>
                <a:rPr lang="zh-CN" altLang="en-US" sz="1200" b="1" spc="225" dirty="0">
                  <a:solidFill>
                    <a:schemeClr val="bg1"/>
                  </a:solidFill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预计参与人群</a:t>
              </a:r>
              <a:endParaRPr lang="en-US" sz="1200" b="1" spc="225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Textbox 1">
              <a:extLst>
                <a:ext uri="{FF2B5EF4-FFF2-40B4-BE49-F238E27FC236}">
                  <a16:creationId xmlns:a16="http://schemas.microsoft.com/office/drawing/2014/main" id="{4B0BDD49-820C-41D3-BB61-9DEEACA32055}"/>
                </a:ext>
              </a:extLst>
            </p:cNvPr>
            <p:cNvSpPr/>
            <p:nvPr/>
          </p:nvSpPr>
          <p:spPr>
            <a:xfrm>
              <a:off x="6503509" y="2334566"/>
              <a:ext cx="1653743" cy="296634"/>
            </a:xfrm>
            <a:prstGeom prst="rect">
              <a:avLst/>
            </a:prstGeom>
          </p:spPr>
          <p:txBody>
            <a:bodyPr wrap="square" lIns="90635" tIns="45317" rIns="90635" bIns="45317">
              <a:spAutoFit/>
            </a:bodyPr>
            <a:lstStyle/>
            <a:p>
              <a:r>
                <a:rPr lang="zh-CN" altLang="en-US" sz="1200" b="1" spc="225" dirty="0">
                  <a:solidFill>
                    <a:schemeClr val="bg1"/>
                  </a:solidFill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用户满意度</a:t>
              </a:r>
              <a:endParaRPr lang="en-US" sz="1200" b="1" spc="225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C98D7604-D291-44DF-83D9-E4A402206C85}"/>
                </a:ext>
              </a:extLst>
            </p:cNvPr>
            <p:cNvSpPr/>
            <p:nvPr/>
          </p:nvSpPr>
          <p:spPr>
            <a:xfrm>
              <a:off x="6503509" y="3111276"/>
              <a:ext cx="1653743" cy="296634"/>
            </a:xfrm>
            <a:prstGeom prst="rect">
              <a:avLst/>
            </a:prstGeom>
          </p:spPr>
          <p:txBody>
            <a:bodyPr wrap="square" lIns="90635" tIns="45317" rIns="90635" bIns="45317">
              <a:spAutoFit/>
            </a:bodyPr>
            <a:lstStyle/>
            <a:p>
              <a:r>
                <a:rPr lang="zh-CN" altLang="en-US" sz="1200" b="1" spc="225" dirty="0">
                  <a:solidFill>
                    <a:schemeClr val="bg1"/>
                  </a:solidFill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活动期收益</a:t>
              </a:r>
              <a:endParaRPr lang="en-US" sz="1200" b="1" spc="225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Textbox 1">
              <a:extLst>
                <a:ext uri="{FF2B5EF4-FFF2-40B4-BE49-F238E27FC236}">
                  <a16:creationId xmlns:a16="http://schemas.microsoft.com/office/drawing/2014/main" id="{CA693287-553A-42B8-9122-BC2327775FD3}"/>
                </a:ext>
              </a:extLst>
            </p:cNvPr>
            <p:cNvSpPr/>
            <p:nvPr/>
          </p:nvSpPr>
          <p:spPr>
            <a:xfrm>
              <a:off x="6503509" y="3931820"/>
              <a:ext cx="1653743" cy="296634"/>
            </a:xfrm>
            <a:prstGeom prst="rect">
              <a:avLst/>
            </a:prstGeom>
          </p:spPr>
          <p:txBody>
            <a:bodyPr wrap="square" lIns="90635" tIns="45317" rIns="90635" bIns="45317">
              <a:spAutoFit/>
            </a:bodyPr>
            <a:lstStyle/>
            <a:p>
              <a:r>
                <a:rPr lang="zh-CN" altLang="en-US" sz="1200" b="1" spc="225" dirty="0">
                  <a:solidFill>
                    <a:schemeClr val="bg1"/>
                  </a:solidFill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增强影响力</a:t>
              </a:r>
              <a:endParaRPr lang="en-US" sz="1200" b="1" spc="225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48" name="图片 47">
            <a:extLst>
              <a:ext uri="{FF2B5EF4-FFF2-40B4-BE49-F238E27FC236}">
                <a16:creationId xmlns:a16="http://schemas.microsoft.com/office/drawing/2014/main" id="{499920BA-F5E8-4F0A-BF9C-832CA369E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109" y="1357398"/>
            <a:ext cx="3664491" cy="27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63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EC13726-B8EE-45D1-80A1-F794BBA313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8"/>
          <a:stretch/>
        </p:blipFill>
        <p:spPr>
          <a:xfrm>
            <a:off x="-1593258" y="1757072"/>
            <a:ext cx="7528544" cy="3831131"/>
          </a:xfrm>
          <a:prstGeom prst="teardrop">
            <a:avLst>
              <a:gd name="adj" fmla="val 45601"/>
            </a:avLst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25F534B8-FC3A-4C59-84A4-89F374454F15}"/>
              </a:ext>
            </a:extLst>
          </p:cNvPr>
          <p:cNvSpPr txBox="1"/>
          <p:nvPr/>
        </p:nvSpPr>
        <p:spPr>
          <a:xfrm>
            <a:off x="4252174" y="1304997"/>
            <a:ext cx="3835758" cy="90415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5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r>
              <a:rPr lang="zh-CN" altLang="en-US" sz="32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sz="32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47F0778-C3D1-4EC6-AC14-617EF131837B}"/>
              </a:ext>
            </a:extLst>
          </p:cNvPr>
          <p:cNvSpPr txBox="1"/>
          <p:nvPr/>
        </p:nvSpPr>
        <p:spPr>
          <a:xfrm>
            <a:off x="4159960" y="2281155"/>
            <a:ext cx="4556826" cy="4187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tx1">
                  <a:lumMod val="65000"/>
                  <a:lumOff val="3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0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>
            <a:extLst>
              <a:ext uri="{FF2B5EF4-FFF2-40B4-BE49-F238E27FC236}">
                <a16:creationId xmlns:a16="http://schemas.microsoft.com/office/drawing/2014/main" id="{88262FC2-0218-41F8-91C3-1EBAD45F1442}"/>
              </a:ext>
            </a:extLst>
          </p:cNvPr>
          <p:cNvGrpSpPr/>
          <p:nvPr/>
        </p:nvGrpSpPr>
        <p:grpSpPr>
          <a:xfrm>
            <a:off x="4851758" y="1550806"/>
            <a:ext cx="1167492" cy="1224556"/>
            <a:chOff x="4851758" y="1263640"/>
            <a:chExt cx="1454658" cy="1454658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169DD09-2AF1-4F60-9F93-4A5E678A014A}"/>
                </a:ext>
              </a:extLst>
            </p:cNvPr>
            <p:cNvSpPr/>
            <p:nvPr/>
          </p:nvSpPr>
          <p:spPr>
            <a:xfrm>
              <a:off x="4933280" y="1351002"/>
              <a:ext cx="1291612" cy="12314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748DB821-1BF9-4B62-90D9-8BB1FD458DF9}"/>
                </a:ext>
              </a:extLst>
            </p:cNvPr>
            <p:cNvSpPr/>
            <p:nvPr/>
          </p:nvSpPr>
          <p:spPr>
            <a:xfrm>
              <a:off x="4851758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id="{30ED4DE9-3E86-4175-BDA8-F8672FA0951E}"/>
                </a:ext>
              </a:extLst>
            </p:cNvPr>
            <p:cNvSpPr/>
            <p:nvPr/>
          </p:nvSpPr>
          <p:spPr>
            <a:xfrm rot="10800000">
              <a:off x="4851758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FBBE6FA-C992-41D5-8CAF-33370BD6F9E1}"/>
                </a:ext>
              </a:extLst>
            </p:cNvPr>
            <p:cNvSpPr txBox="1"/>
            <p:nvPr/>
          </p:nvSpPr>
          <p:spPr>
            <a:xfrm>
              <a:off x="5206306" y="1674997"/>
              <a:ext cx="543739" cy="52322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E0135DE-EEAA-4FF2-9C39-FC36D35DB07A}"/>
              </a:ext>
            </a:extLst>
          </p:cNvPr>
          <p:cNvGrpSpPr/>
          <p:nvPr/>
        </p:nvGrpSpPr>
        <p:grpSpPr>
          <a:xfrm>
            <a:off x="1177186" y="1604049"/>
            <a:ext cx="1171314" cy="1407217"/>
            <a:chOff x="959090" y="1263640"/>
            <a:chExt cx="1454658" cy="174762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EDE90056-0A11-42FC-81A2-D7D28F2EF29D}"/>
                </a:ext>
              </a:extLst>
            </p:cNvPr>
            <p:cNvSpPr/>
            <p:nvPr/>
          </p:nvSpPr>
          <p:spPr>
            <a:xfrm>
              <a:off x="1040613" y="1333698"/>
              <a:ext cx="1291612" cy="12916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8" name="弧形 7">
              <a:extLst>
                <a:ext uri="{FF2B5EF4-FFF2-40B4-BE49-F238E27FC236}">
                  <a16:creationId xmlns:a16="http://schemas.microsoft.com/office/drawing/2014/main" id="{9A0BC1A7-076E-472E-AFD9-189F9B1246C5}"/>
                </a:ext>
              </a:extLst>
            </p:cNvPr>
            <p:cNvSpPr/>
            <p:nvPr/>
          </p:nvSpPr>
          <p:spPr>
            <a:xfrm>
              <a:off x="959090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弧形 8">
              <a:extLst>
                <a:ext uri="{FF2B5EF4-FFF2-40B4-BE49-F238E27FC236}">
                  <a16:creationId xmlns:a16="http://schemas.microsoft.com/office/drawing/2014/main" id="{EEDE97C6-2ABA-42E3-9BF3-62CEC77BEC78}"/>
                </a:ext>
              </a:extLst>
            </p:cNvPr>
            <p:cNvSpPr/>
            <p:nvPr/>
          </p:nvSpPr>
          <p:spPr>
            <a:xfrm rot="10800000">
              <a:off x="959090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6B5A797-6226-4005-AE02-E5D24F719DE5}"/>
                </a:ext>
              </a:extLst>
            </p:cNvPr>
            <p:cNvSpPr txBox="1"/>
            <p:nvPr/>
          </p:nvSpPr>
          <p:spPr>
            <a:xfrm>
              <a:off x="1338121" y="1717893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792DD4A-9E64-41C9-B8C8-A66CD456619B}"/>
                </a:ext>
              </a:extLst>
            </p:cNvPr>
            <p:cNvCxnSpPr>
              <a:stCxn id="9" idx="0"/>
            </p:cNvCxnSpPr>
            <p:nvPr/>
          </p:nvCxnSpPr>
          <p:spPr>
            <a:xfrm>
              <a:off x="1686419" y="2718298"/>
              <a:ext cx="1274" cy="2929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523AF87-F5AC-440F-9C16-31D3D65E5191}"/>
              </a:ext>
            </a:extLst>
          </p:cNvPr>
          <p:cNvGrpSpPr/>
          <p:nvPr/>
        </p:nvGrpSpPr>
        <p:grpSpPr>
          <a:xfrm>
            <a:off x="2905424" y="1604048"/>
            <a:ext cx="1171314" cy="1407217"/>
            <a:chOff x="2905424" y="1263640"/>
            <a:chExt cx="1454658" cy="1747626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3C4FC97-5A94-4308-9FBD-2A8BF45108C0}"/>
                </a:ext>
              </a:extLst>
            </p:cNvPr>
            <p:cNvSpPr/>
            <p:nvPr/>
          </p:nvSpPr>
          <p:spPr>
            <a:xfrm>
              <a:off x="2986948" y="1333698"/>
              <a:ext cx="1291612" cy="12916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2" name="弧形 11">
              <a:extLst>
                <a:ext uri="{FF2B5EF4-FFF2-40B4-BE49-F238E27FC236}">
                  <a16:creationId xmlns:a16="http://schemas.microsoft.com/office/drawing/2014/main" id="{84364EE5-A541-4BF3-8113-FB165C2E37EF}"/>
                </a:ext>
              </a:extLst>
            </p:cNvPr>
            <p:cNvSpPr/>
            <p:nvPr/>
          </p:nvSpPr>
          <p:spPr>
            <a:xfrm>
              <a:off x="2905424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7EAB036F-A9D7-4ADA-BF16-98305373D5F2}"/>
                </a:ext>
              </a:extLst>
            </p:cNvPr>
            <p:cNvSpPr/>
            <p:nvPr/>
          </p:nvSpPr>
          <p:spPr>
            <a:xfrm rot="10800000">
              <a:off x="2905424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7029DDB-E3AF-4F3D-A722-C96EDB175BE2}"/>
                </a:ext>
              </a:extLst>
            </p:cNvPr>
            <p:cNvSpPr txBox="1"/>
            <p:nvPr/>
          </p:nvSpPr>
          <p:spPr>
            <a:xfrm>
              <a:off x="3278600" y="1673794"/>
              <a:ext cx="675271" cy="64978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FB4C57E-B0B6-4AE5-B332-C580377FC977}"/>
                </a:ext>
              </a:extLst>
            </p:cNvPr>
            <p:cNvCxnSpPr/>
            <p:nvPr/>
          </p:nvCxnSpPr>
          <p:spPr>
            <a:xfrm>
              <a:off x="3630204" y="2718298"/>
              <a:ext cx="1274" cy="2929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EF2A787-395E-42FC-8A8A-E9FFAD01B45B}"/>
              </a:ext>
            </a:extLst>
          </p:cNvPr>
          <p:cNvCxnSpPr/>
          <p:nvPr/>
        </p:nvCxnSpPr>
        <p:spPr>
          <a:xfrm>
            <a:off x="5572713" y="2718298"/>
            <a:ext cx="1274" cy="2929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FFC9E32-301C-45A9-AA45-18553CACEDB9}"/>
              </a:ext>
            </a:extLst>
          </p:cNvPr>
          <p:cNvGrpSpPr/>
          <p:nvPr/>
        </p:nvGrpSpPr>
        <p:grpSpPr>
          <a:xfrm>
            <a:off x="6798092" y="1523468"/>
            <a:ext cx="1238386" cy="1487797"/>
            <a:chOff x="6798092" y="1263640"/>
            <a:chExt cx="1454658" cy="174762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093A6F47-DEB5-480D-B3B1-885642C13061}"/>
                </a:ext>
              </a:extLst>
            </p:cNvPr>
            <p:cNvSpPr/>
            <p:nvPr/>
          </p:nvSpPr>
          <p:spPr>
            <a:xfrm>
              <a:off x="6879615" y="1333698"/>
              <a:ext cx="1291612" cy="12916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弧形 19">
              <a:extLst>
                <a:ext uri="{FF2B5EF4-FFF2-40B4-BE49-F238E27FC236}">
                  <a16:creationId xmlns:a16="http://schemas.microsoft.com/office/drawing/2014/main" id="{901DEC0E-0C6A-402E-BAC8-C50C511390D2}"/>
                </a:ext>
              </a:extLst>
            </p:cNvPr>
            <p:cNvSpPr/>
            <p:nvPr/>
          </p:nvSpPr>
          <p:spPr>
            <a:xfrm>
              <a:off x="6798092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id="{A85F5B13-60DC-4CA6-BDB3-1BEB834C9D7D}"/>
                </a:ext>
              </a:extLst>
            </p:cNvPr>
            <p:cNvSpPr/>
            <p:nvPr/>
          </p:nvSpPr>
          <p:spPr>
            <a:xfrm rot="10800000">
              <a:off x="6798092" y="1263640"/>
              <a:ext cx="1454658" cy="145465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A93C5A3-6618-4048-A076-ECD7A0AD1FAE}"/>
                </a:ext>
              </a:extLst>
            </p:cNvPr>
            <p:cNvSpPr txBox="1"/>
            <p:nvPr/>
          </p:nvSpPr>
          <p:spPr>
            <a:xfrm>
              <a:off x="7244629" y="1759606"/>
              <a:ext cx="638698" cy="61459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C57DEC02-13C8-440D-BBF7-F5BC6371377E}"/>
                </a:ext>
              </a:extLst>
            </p:cNvPr>
            <p:cNvCxnSpPr/>
            <p:nvPr/>
          </p:nvCxnSpPr>
          <p:spPr>
            <a:xfrm>
              <a:off x="7516499" y="2718298"/>
              <a:ext cx="1274" cy="2929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DDAF2968-04F9-4CD6-BA75-37CC3B45F5D3}"/>
              </a:ext>
            </a:extLst>
          </p:cNvPr>
          <p:cNvSpPr txBox="1"/>
          <p:nvPr/>
        </p:nvSpPr>
        <p:spPr>
          <a:xfrm>
            <a:off x="704497" y="351236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Rectangle 24">
            <a:extLst>
              <a:ext uri="{FF2B5EF4-FFF2-40B4-BE49-F238E27FC236}">
                <a16:creationId xmlns:a16="http://schemas.microsoft.com/office/drawing/2014/main" id="{3D37C4D1-754D-4B79-B4C6-5A56E4BFE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848" y="3306028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719E66B-35D1-4F7A-9299-E720519CB31A}"/>
              </a:ext>
            </a:extLst>
          </p:cNvPr>
          <p:cNvSpPr txBox="1"/>
          <p:nvPr/>
        </p:nvSpPr>
        <p:spPr>
          <a:xfrm>
            <a:off x="2668341" y="351236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9A4D40FB-EACE-4FEC-8A22-125562031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198" y="3306028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18FB434-DB78-4C0C-9828-0148A0AA010C}"/>
              </a:ext>
            </a:extLst>
          </p:cNvPr>
          <p:cNvSpPr txBox="1"/>
          <p:nvPr/>
        </p:nvSpPr>
        <p:spPr>
          <a:xfrm>
            <a:off x="4688117" y="351236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Rectangle 24">
            <a:extLst>
              <a:ext uri="{FF2B5EF4-FFF2-40B4-BE49-F238E27FC236}">
                <a16:creationId xmlns:a16="http://schemas.microsoft.com/office/drawing/2014/main" id="{763366E1-E932-404B-8387-29D2719C9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7974" y="3306028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9C082DC-AC0A-4B1C-8BA2-F3FDACE373A1}"/>
              </a:ext>
            </a:extLst>
          </p:cNvPr>
          <p:cNvSpPr txBox="1"/>
          <p:nvPr/>
        </p:nvSpPr>
        <p:spPr>
          <a:xfrm>
            <a:off x="6651961" y="351236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4" name="Rectangle 24">
            <a:extLst>
              <a:ext uri="{FF2B5EF4-FFF2-40B4-BE49-F238E27FC236}">
                <a16:creationId xmlns:a16="http://schemas.microsoft.com/office/drawing/2014/main" id="{120EBE3C-A02B-4620-ADFC-2D7920DA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818" y="3306028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1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18E2D2E-96FD-4F86-834D-FF74BD49B95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331" y="1135119"/>
            <a:ext cx="4253071" cy="3101216"/>
          </a:xfrm>
          <a:custGeom>
            <a:avLst/>
            <a:gdLst>
              <a:gd name="connsiteX0" fmla="*/ 0 w 4309350"/>
              <a:gd name="connsiteY0" fmla="*/ 0 h 3182886"/>
              <a:gd name="connsiteX1" fmla="*/ 4309350 w 4309350"/>
              <a:gd name="connsiteY1" fmla="*/ 0 h 3182886"/>
              <a:gd name="connsiteX2" fmla="*/ 4309350 w 4309350"/>
              <a:gd name="connsiteY2" fmla="*/ 3182886 h 3182886"/>
              <a:gd name="connsiteX3" fmla="*/ 0 w 4309350"/>
              <a:gd name="connsiteY3" fmla="*/ 3182886 h 318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9350" h="3182886">
                <a:moveTo>
                  <a:pt x="0" y="0"/>
                </a:moveTo>
                <a:lnTo>
                  <a:pt x="4309350" y="0"/>
                </a:lnTo>
                <a:lnTo>
                  <a:pt x="4309350" y="3182886"/>
                </a:lnTo>
                <a:lnTo>
                  <a:pt x="0" y="3182886"/>
                </a:lnTo>
                <a:close/>
              </a:path>
            </a:pathLst>
          </a:custGeom>
        </p:spPr>
      </p:pic>
      <p:sp>
        <p:nvSpPr>
          <p:cNvPr id="9" name="TextBox 22">
            <a:extLst>
              <a:ext uri="{FF2B5EF4-FFF2-40B4-BE49-F238E27FC236}">
                <a16:creationId xmlns:a16="http://schemas.microsoft.com/office/drawing/2014/main" id="{5A9A8692-1C4F-4681-BB86-9DBDB0828724}"/>
              </a:ext>
            </a:extLst>
          </p:cNvPr>
          <p:cNvSpPr txBox="1"/>
          <p:nvPr/>
        </p:nvSpPr>
        <p:spPr>
          <a:xfrm>
            <a:off x="389623" y="2402253"/>
            <a:ext cx="40281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50"/>
              </a:lnSpc>
            </a:pPr>
            <a:r>
              <a:rPr lang="en-US" sz="1000" dirty="0">
                <a:latin typeface="Lato Light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involved. Entrepreneurship ranges in scale from solo, part-time projects to large-scale undertakings that create many jobs. Many high value.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B8B66BE-6745-45E8-A9F8-945646F0A722}"/>
              </a:ext>
            </a:extLst>
          </p:cNvPr>
          <p:cNvSpPr txBox="1"/>
          <p:nvPr/>
        </p:nvSpPr>
        <p:spPr>
          <a:xfrm>
            <a:off x="389624" y="1536837"/>
            <a:ext cx="4028135" cy="7845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2489" b="1" dirty="0"/>
              <a:t>MORE THAN TEMPLATE</a:t>
            </a:r>
            <a:endParaRPr kumimoji="1" lang="en-US" altLang="zh-CN" sz="2489" b="1"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6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31585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PA_淘宝网Chenying0907出品 6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1613298" y="2247789"/>
            <a:ext cx="1599009" cy="1598312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1" name="PA_淘宝网Chenying0907出品 9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4660108" y="2247790"/>
            <a:ext cx="1784747" cy="1784107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2" name="PA_淘宝网Chenying0907出品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3337324" y="2247788"/>
            <a:ext cx="1583531" cy="1582830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3" name="PA_淘宝网Chenying0907出品 19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H="1">
            <a:off x="6474620" y="2937373"/>
            <a:ext cx="866775" cy="933738"/>
          </a:xfrm>
          <a:prstGeom prst="line">
            <a:avLst/>
          </a:prstGeom>
          <a:noFill/>
          <a:ln w="6350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4" name="PA_淘宝网Chenying0907出品 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197895" y="2825420"/>
            <a:ext cx="614363" cy="61455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85" name="PA_淘宝网Chenying0907出品 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721895" y="2825420"/>
            <a:ext cx="614363" cy="614552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86" name="PA_淘宝网Chenying0907出品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44704" y="2825420"/>
            <a:ext cx="614363" cy="61455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87" name="PA_淘宝网Chenying0907出品 1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96604" y="2046511"/>
            <a:ext cx="432197" cy="4323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88" name="PA_淘宝网Chenying0907出品 1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49192" y="3684127"/>
            <a:ext cx="432197" cy="432331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89" name="PA_淘宝网Chenying0907出品 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560093" y="2160846"/>
            <a:ext cx="433388" cy="4323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90" name="PA_淘宝网Chenying0907出品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160294" y="3735338"/>
            <a:ext cx="433388" cy="4323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91" name="PA_淘宝网Chenying0907出品 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869907" y="2825420"/>
            <a:ext cx="614363" cy="61455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</a:ln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592" name="PA_淘宝网Chenying0907出品 3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180036" y="3029081"/>
            <a:ext cx="641747" cy="20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TEXT HERE</a:t>
            </a:r>
            <a:endParaRPr lang="zh-CN" altLang="en-US" sz="9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593" name="PA_淘宝网Chenying0907出品 3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709989" y="3029081"/>
            <a:ext cx="641747" cy="20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TEXT HERE</a:t>
            </a:r>
            <a:endParaRPr lang="zh-CN" altLang="en-US" sz="9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594" name="PA_淘宝网Chenying0907出品 3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236369" y="3029081"/>
            <a:ext cx="642938" cy="20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TEXT HERE</a:t>
            </a:r>
            <a:endParaRPr lang="zh-CN" altLang="en-US" sz="9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595" name="PA_淘宝网Chenying0907出品 3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859192" y="3029081"/>
            <a:ext cx="641747" cy="20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TEXT HERE</a:t>
            </a:r>
            <a:endParaRPr lang="zh-CN" altLang="en-US" sz="9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596" name="PA_淘宝网Chenying0907出品 3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156598" y="2060804"/>
            <a:ext cx="218360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sollicitudin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molestie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rutrum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congue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leo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eget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597" name="PA_淘宝网Chenying0907出品 3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750844" y="3696035"/>
            <a:ext cx="1699022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sollicitudin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molestie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rutrum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congue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leo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eget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598" name="PA_淘宝网Chenying0907出品 37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980010" y="1927413"/>
            <a:ext cx="2153840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sollicitudin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molestie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rutrum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congue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leo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eget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599" name="PA_淘宝网Chenying0907出品 38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83795" y="3684125"/>
            <a:ext cx="1700213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sollicitudin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molestie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rutrum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congue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leo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eget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1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5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1" grpId="0" build="p" animBg="1"/>
      <p:bldP spid="24582" grpId="0" animBg="1" autoUpdateAnimBg="0"/>
      <p:bldP spid="24583" grpId="0" animBg="1"/>
      <p:bldP spid="24584" grpId="0" animBg="1"/>
      <p:bldP spid="24585" grpId="0" animBg="1"/>
      <p:bldP spid="24586" grpId="0" build="p" animBg="1"/>
      <p:bldP spid="24587" grpId="0" animBg="1" autoUpdateAnimBg="0"/>
      <p:bldP spid="24588" grpId="0" animBg="1"/>
      <p:bldP spid="24589" grpId="0" animBg="1"/>
      <p:bldP spid="24590" grpId="0" animBg="1"/>
      <p:bldP spid="24591" grpId="0" build="p" animBg="1"/>
      <p:bldP spid="24592" grpId="0" animBg="1" autoUpdateAnimBg="0"/>
      <p:bldP spid="24593" grpId="0"/>
      <p:bldP spid="24594" grpId="0"/>
      <p:bldP spid="24595" grpId="0"/>
      <p:bldP spid="24596" grpId="0" build="p"/>
      <p:bldP spid="24597" grpId="0"/>
      <p:bldP spid="24598" grpId="0"/>
      <p:bldP spid="245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C8EFA1-E8A0-4A6A-B31B-474A8DE4D5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27" y="1565736"/>
            <a:ext cx="1917158" cy="135549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B90CA2FE-C7C5-4F59-BEE1-5E99D877F72E}"/>
              </a:ext>
            </a:extLst>
          </p:cNvPr>
          <p:cNvSpPr txBox="1"/>
          <p:nvPr/>
        </p:nvSpPr>
        <p:spPr>
          <a:xfrm>
            <a:off x="882398" y="374526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969E4AC-8655-41DC-9C53-EDF366C0FEBA}"/>
              </a:ext>
            </a:extLst>
          </p:cNvPr>
          <p:cNvSpPr txBox="1"/>
          <p:nvPr/>
        </p:nvSpPr>
        <p:spPr>
          <a:xfrm>
            <a:off x="3520824" y="374363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5A7A5B6-9733-4A71-938B-8452F2A285F0}"/>
              </a:ext>
            </a:extLst>
          </p:cNvPr>
          <p:cNvSpPr txBox="1"/>
          <p:nvPr/>
        </p:nvSpPr>
        <p:spPr>
          <a:xfrm>
            <a:off x="6182593" y="3750204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464837F9-BFF0-4EE2-85F2-1DC37DC6672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93" y="1565736"/>
            <a:ext cx="1917158" cy="135549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4C0B7238-7556-4118-A7D1-A6E86BD06D2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510" y="1543500"/>
            <a:ext cx="1917158" cy="1377725"/>
          </a:xfrm>
          <a:prstGeom prst="rect">
            <a:avLst/>
          </a:prstGeom>
        </p:spPr>
      </p:pic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62C776F-C67A-42A7-8657-68E5281E0E96}"/>
              </a:ext>
            </a:extLst>
          </p:cNvPr>
          <p:cNvCxnSpPr/>
          <p:nvPr/>
        </p:nvCxnSpPr>
        <p:spPr>
          <a:xfrm>
            <a:off x="347241" y="3483980"/>
            <a:ext cx="82990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93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EC13726-B8EE-45D1-80A1-F794BBA313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8"/>
          <a:stretch/>
        </p:blipFill>
        <p:spPr>
          <a:xfrm>
            <a:off x="-1593258" y="1757072"/>
            <a:ext cx="7528544" cy="3831131"/>
          </a:xfrm>
          <a:prstGeom prst="teardrop">
            <a:avLst>
              <a:gd name="adj" fmla="val 45601"/>
            </a:avLst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25F534B8-FC3A-4C59-84A4-89F374454F15}"/>
              </a:ext>
            </a:extLst>
          </p:cNvPr>
          <p:cNvSpPr txBox="1"/>
          <p:nvPr/>
        </p:nvSpPr>
        <p:spPr>
          <a:xfrm>
            <a:off x="4252174" y="1304997"/>
            <a:ext cx="3835758" cy="90415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5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r>
              <a:rPr lang="zh-CN" altLang="en-US" sz="32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sz="32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47F0778-C3D1-4EC6-AC14-617EF131837B}"/>
              </a:ext>
            </a:extLst>
          </p:cNvPr>
          <p:cNvSpPr txBox="1"/>
          <p:nvPr/>
        </p:nvSpPr>
        <p:spPr>
          <a:xfrm>
            <a:off x="4159960" y="2281155"/>
            <a:ext cx="4556826" cy="4187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tx1">
                  <a:lumMod val="65000"/>
                  <a:lumOff val="3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6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6568" y="1671348"/>
            <a:ext cx="3172710" cy="202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3554" name="AutoShape 2"/>
          <p:cNvSpPr>
            <a:spLocks/>
          </p:cNvSpPr>
          <p:nvPr/>
        </p:nvSpPr>
        <p:spPr bwMode="auto">
          <a:xfrm>
            <a:off x="1017296" y="1671348"/>
            <a:ext cx="3842153" cy="2020124"/>
          </a:xfrm>
          <a:custGeom>
            <a:avLst/>
            <a:gdLst>
              <a:gd name="T0" fmla="*/ 5124450 w 21600"/>
              <a:gd name="T1" fmla="*/ 2533650 h 21600"/>
              <a:gd name="T2" fmla="*/ 5124450 w 21600"/>
              <a:gd name="T3" fmla="*/ 2533650 h 21600"/>
              <a:gd name="T4" fmla="*/ 5124450 w 21600"/>
              <a:gd name="T5" fmla="*/ 2533650 h 21600"/>
              <a:gd name="T6" fmla="*/ 5124450 w 21600"/>
              <a:gd name="T7" fmla="*/ 25336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lIns="68580" tIns="34290" rIns="68580" bIns="34290" rtlCol="0" anchor="ctr"/>
          <a:lstStyle/>
          <a:p>
            <a:endParaRPr lang="zh-CN" altLang="en-US" sz="1400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55" name="AutoShape 3"/>
          <p:cNvSpPr>
            <a:spLocks/>
          </p:cNvSpPr>
          <p:nvPr/>
        </p:nvSpPr>
        <p:spPr bwMode="auto">
          <a:xfrm>
            <a:off x="1022058" y="1183641"/>
            <a:ext cx="7053467" cy="3561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just" defTabSz="242809">
              <a:lnSpc>
                <a:spcPct val="120000"/>
              </a:lnSpc>
              <a:spcBef>
                <a:spcPts val="638"/>
              </a:spcBef>
            </a:pPr>
            <a:r>
              <a:rPr lang="es-ES" altLang="zh-CN" sz="9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amet, consectetur adipiscing elit. Integer mollis vehicula ligula ut faucibus. Curabitur vestibulum consequat urna et vehicula. Suspendisse feugiat biben- dum egestas. Sed bibendum urna id sem tincidunt commodoat dictum lectus. Fusce felis tellus</a:t>
            </a:r>
            <a:endParaRPr lang="es-ES" altLang="zh-CN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63" name="AutoShape 11"/>
          <p:cNvSpPr>
            <a:spLocks/>
          </p:cNvSpPr>
          <p:nvPr/>
        </p:nvSpPr>
        <p:spPr bwMode="auto">
          <a:xfrm>
            <a:off x="1022058" y="4086014"/>
            <a:ext cx="7053467" cy="3567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just" defTabSz="242809">
              <a:lnSpc>
                <a:spcPct val="120000"/>
              </a:lnSpc>
              <a:spcBef>
                <a:spcPts val="638"/>
              </a:spcBef>
            </a:pPr>
            <a:r>
              <a:rPr lang="es-ES" altLang="zh-CN" sz="9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Lorem ipsum dolor sit amet, consectetur adipiscing elit. Integer mollis vehicula ligula ut faucibus. Curabitur vestibulum consequat urna et vehicula. Suspendisse feugiat biben- dum egestas. Sed bibendum urna id sem tincidunt commodoat dictum lectus. Fusce felis tellus</a:t>
            </a:r>
            <a:endParaRPr lang="es-ES" altLang="zh-CN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64" name="AutoShape 12"/>
          <p:cNvSpPr>
            <a:spLocks/>
          </p:cNvSpPr>
          <p:nvPr/>
        </p:nvSpPr>
        <p:spPr bwMode="auto">
          <a:xfrm>
            <a:off x="1024438" y="3830621"/>
            <a:ext cx="4676523" cy="2286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4" tIns="14284" rIns="14284" bIns="14284" anchor="ctr"/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在此添加标题</a:t>
            </a:r>
            <a:endParaRPr lang="id-ID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4" name="Text Box 552"/>
          <p:cNvSpPr txBox="1">
            <a:spLocks noChangeArrowheads="1"/>
          </p:cNvSpPr>
          <p:nvPr/>
        </p:nvSpPr>
        <p:spPr bwMode="auto">
          <a:xfrm>
            <a:off x="1134047" y="2031898"/>
            <a:ext cx="3209432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在此添加标题</a:t>
            </a:r>
            <a:endParaRPr lang="id-ID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5" name="Text Box 552"/>
          <p:cNvSpPr txBox="1">
            <a:spLocks noChangeArrowheads="1"/>
          </p:cNvSpPr>
          <p:nvPr/>
        </p:nvSpPr>
        <p:spPr bwMode="auto">
          <a:xfrm>
            <a:off x="1134045" y="2520009"/>
            <a:ext cx="3617975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en-US" altLang="zh-CN" sz="900" dirty="0" err="1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  <a:cs typeface="+mn-ea"/>
                <a:sym typeface="+mn-lt"/>
              </a:rPr>
              <a:t>Ipsum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 is simply dummy text of the printing and typesetting industry.</a:t>
            </a:r>
          </a:p>
        </p:txBody>
      </p:sp>
    </p:spTree>
    <p:extLst>
      <p:ext uri="{BB962C8B-B14F-4D97-AF65-F5344CB8AC3E}">
        <p14:creationId xmlns:p14="http://schemas.microsoft.com/office/powerpoint/2010/main" val="88762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autoUpdateAnimBg="0"/>
      <p:bldP spid="23563" grpId="0" autoUpdateAnimBg="0"/>
      <p:bldP spid="2356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$ḷïḋê">
            <a:extLst>
              <a:ext uri="{FF2B5EF4-FFF2-40B4-BE49-F238E27FC236}">
                <a16:creationId xmlns:a16="http://schemas.microsoft.com/office/drawing/2014/main" id="{90869B05-3E0A-4866-90E2-2511B66D2DC4}"/>
              </a:ext>
            </a:extLst>
          </p:cNvPr>
          <p:cNvSpPr>
            <a:spLocks/>
          </p:cNvSpPr>
          <p:nvPr/>
        </p:nvSpPr>
        <p:spPr bwMode="auto">
          <a:xfrm>
            <a:off x="2110739" y="2544552"/>
            <a:ext cx="466873" cy="466873"/>
          </a:xfrm>
          <a:prstGeom prst="ellipse">
            <a:avLst/>
          </a:prstGeom>
          <a:solidFill>
            <a:srgbClr val="E2E5EC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2C373946-289B-4244-B995-CC233D7A6EC5}"/>
              </a:ext>
            </a:extLst>
          </p:cNvPr>
          <p:cNvCxnSpPr>
            <a:cxnSpLocks/>
          </p:cNvCxnSpPr>
          <p:nvPr/>
        </p:nvCxnSpPr>
        <p:spPr>
          <a:xfrm flipH="1">
            <a:off x="5026627" y="1853078"/>
            <a:ext cx="870587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>
            <a:extLst>
              <a:ext uri="{FF2B5EF4-FFF2-40B4-BE49-F238E27FC236}">
                <a16:creationId xmlns:a16="http://schemas.microsoft.com/office/drawing/2014/main" id="{549CCAA9-AEEE-4D5F-A3B6-1C0AC648B4C4}"/>
              </a:ext>
            </a:extLst>
          </p:cNvPr>
          <p:cNvCxnSpPr>
            <a:cxnSpLocks/>
          </p:cNvCxnSpPr>
          <p:nvPr/>
        </p:nvCxnSpPr>
        <p:spPr>
          <a:xfrm flipH="1">
            <a:off x="2577612" y="2730291"/>
            <a:ext cx="855718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4023EA5D-219A-491D-8D33-C148A55C93D5}"/>
              </a:ext>
            </a:extLst>
          </p:cNvPr>
          <p:cNvCxnSpPr>
            <a:cxnSpLocks/>
          </p:cNvCxnSpPr>
          <p:nvPr/>
        </p:nvCxnSpPr>
        <p:spPr>
          <a:xfrm flipH="1">
            <a:off x="5125820" y="3011425"/>
            <a:ext cx="1967639" cy="0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î$1ídê">
            <a:extLst>
              <a:ext uri="{FF2B5EF4-FFF2-40B4-BE49-F238E27FC236}">
                <a16:creationId xmlns:a16="http://schemas.microsoft.com/office/drawing/2014/main" id="{4BCC2DAD-F479-4CCE-B430-679EB5B9B60B}"/>
              </a:ext>
            </a:extLst>
          </p:cNvPr>
          <p:cNvSpPr>
            <a:spLocks/>
          </p:cNvSpPr>
          <p:nvPr/>
        </p:nvSpPr>
        <p:spPr bwMode="auto">
          <a:xfrm>
            <a:off x="5687222" y="1619002"/>
            <a:ext cx="466873" cy="466873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1" name="î$ḻïďè">
            <a:extLst>
              <a:ext uri="{FF2B5EF4-FFF2-40B4-BE49-F238E27FC236}">
                <a16:creationId xmlns:a16="http://schemas.microsoft.com/office/drawing/2014/main" id="{0498E40B-DD0A-4142-A7AF-A080706ED0E4}"/>
              </a:ext>
            </a:extLst>
          </p:cNvPr>
          <p:cNvSpPr>
            <a:spLocks/>
          </p:cNvSpPr>
          <p:nvPr/>
        </p:nvSpPr>
        <p:spPr bwMode="auto">
          <a:xfrm>
            <a:off x="6860023" y="2777988"/>
            <a:ext cx="466873" cy="46687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 dirty="0"/>
          </a:p>
        </p:txBody>
      </p:sp>
      <p:sp>
        <p:nvSpPr>
          <p:cNvPr id="12" name="íṣliḋe">
            <a:extLst>
              <a:ext uri="{FF2B5EF4-FFF2-40B4-BE49-F238E27FC236}">
                <a16:creationId xmlns:a16="http://schemas.microsoft.com/office/drawing/2014/main" id="{688B9C1C-17AD-46E6-83DD-C4A23C8FFCD9}"/>
              </a:ext>
            </a:extLst>
          </p:cNvPr>
          <p:cNvSpPr/>
          <p:nvPr/>
        </p:nvSpPr>
        <p:spPr>
          <a:xfrm>
            <a:off x="4229747" y="2119538"/>
            <a:ext cx="555391" cy="528817"/>
          </a:xfrm>
          <a:custGeom>
            <a:avLst/>
            <a:gdLst>
              <a:gd name="connsiteX0" fmla="*/ 101402 w 331788"/>
              <a:gd name="connsiteY0" fmla="*/ 200025 h 315913"/>
              <a:gd name="connsiteX1" fmla="*/ 93663 w 331788"/>
              <a:gd name="connsiteY1" fmla="*/ 207840 h 315913"/>
              <a:gd name="connsiteX2" fmla="*/ 93663 w 331788"/>
              <a:gd name="connsiteY2" fmla="*/ 301625 h 315913"/>
              <a:gd name="connsiteX3" fmla="*/ 137518 w 331788"/>
              <a:gd name="connsiteY3" fmla="*/ 301625 h 315913"/>
              <a:gd name="connsiteX4" fmla="*/ 137518 w 331788"/>
              <a:gd name="connsiteY4" fmla="*/ 250825 h 315913"/>
              <a:gd name="connsiteX5" fmla="*/ 143967 w 331788"/>
              <a:gd name="connsiteY5" fmla="*/ 244312 h 315913"/>
              <a:gd name="connsiteX6" fmla="*/ 187822 w 331788"/>
              <a:gd name="connsiteY6" fmla="*/ 244312 h 315913"/>
              <a:gd name="connsiteX7" fmla="*/ 194271 w 331788"/>
              <a:gd name="connsiteY7" fmla="*/ 250825 h 315913"/>
              <a:gd name="connsiteX8" fmla="*/ 194271 w 331788"/>
              <a:gd name="connsiteY8" fmla="*/ 301625 h 315913"/>
              <a:gd name="connsiteX9" fmla="*/ 230387 w 331788"/>
              <a:gd name="connsiteY9" fmla="*/ 301625 h 315913"/>
              <a:gd name="connsiteX10" fmla="*/ 238126 w 331788"/>
              <a:gd name="connsiteY10" fmla="*/ 295112 h 315913"/>
              <a:gd name="connsiteX11" fmla="*/ 238126 w 331788"/>
              <a:gd name="connsiteY11" fmla="*/ 207840 h 315913"/>
              <a:gd name="connsiteX12" fmla="*/ 230387 w 331788"/>
              <a:gd name="connsiteY12" fmla="*/ 200025 h 315913"/>
              <a:gd name="connsiteX13" fmla="*/ 101402 w 331788"/>
              <a:gd name="connsiteY13" fmla="*/ 200025 h 315913"/>
              <a:gd name="connsiteX14" fmla="*/ 258908 w 331788"/>
              <a:gd name="connsiteY14" fmla="*/ 122237 h 315913"/>
              <a:gd name="connsiteX15" fmla="*/ 252413 w 331788"/>
              <a:gd name="connsiteY15" fmla="*/ 129801 h 315913"/>
              <a:gd name="connsiteX16" fmla="*/ 252413 w 331788"/>
              <a:gd name="connsiteY16" fmla="*/ 157536 h 315913"/>
              <a:gd name="connsiteX17" fmla="*/ 258908 w 331788"/>
              <a:gd name="connsiteY17" fmla="*/ 165100 h 315913"/>
              <a:gd name="connsiteX18" fmla="*/ 266701 w 331788"/>
              <a:gd name="connsiteY18" fmla="*/ 157536 h 315913"/>
              <a:gd name="connsiteX19" fmla="*/ 266701 w 331788"/>
              <a:gd name="connsiteY19" fmla="*/ 129801 h 315913"/>
              <a:gd name="connsiteX20" fmla="*/ 258908 w 331788"/>
              <a:gd name="connsiteY20" fmla="*/ 122237 h 315913"/>
              <a:gd name="connsiteX21" fmla="*/ 230332 w 331788"/>
              <a:gd name="connsiteY21" fmla="*/ 122237 h 315913"/>
              <a:gd name="connsiteX22" fmla="*/ 223838 w 331788"/>
              <a:gd name="connsiteY22" fmla="*/ 129801 h 315913"/>
              <a:gd name="connsiteX23" fmla="*/ 223838 w 331788"/>
              <a:gd name="connsiteY23" fmla="*/ 157536 h 315913"/>
              <a:gd name="connsiteX24" fmla="*/ 230332 w 331788"/>
              <a:gd name="connsiteY24" fmla="*/ 165100 h 315913"/>
              <a:gd name="connsiteX25" fmla="*/ 238126 w 331788"/>
              <a:gd name="connsiteY25" fmla="*/ 157536 h 315913"/>
              <a:gd name="connsiteX26" fmla="*/ 238126 w 331788"/>
              <a:gd name="connsiteY26" fmla="*/ 129801 h 315913"/>
              <a:gd name="connsiteX27" fmla="*/ 230332 w 331788"/>
              <a:gd name="connsiteY27" fmla="*/ 122237 h 315913"/>
              <a:gd name="connsiteX28" fmla="*/ 201468 w 331788"/>
              <a:gd name="connsiteY28" fmla="*/ 122237 h 315913"/>
              <a:gd name="connsiteX29" fmla="*/ 193675 w 331788"/>
              <a:gd name="connsiteY29" fmla="*/ 129801 h 315913"/>
              <a:gd name="connsiteX30" fmla="*/ 193675 w 331788"/>
              <a:gd name="connsiteY30" fmla="*/ 157536 h 315913"/>
              <a:gd name="connsiteX31" fmla="*/ 201468 w 331788"/>
              <a:gd name="connsiteY31" fmla="*/ 165100 h 315913"/>
              <a:gd name="connsiteX32" fmla="*/ 207963 w 331788"/>
              <a:gd name="connsiteY32" fmla="*/ 157536 h 315913"/>
              <a:gd name="connsiteX33" fmla="*/ 207963 w 331788"/>
              <a:gd name="connsiteY33" fmla="*/ 129801 h 315913"/>
              <a:gd name="connsiteX34" fmla="*/ 201468 w 331788"/>
              <a:gd name="connsiteY34" fmla="*/ 122237 h 315913"/>
              <a:gd name="connsiteX35" fmla="*/ 128732 w 331788"/>
              <a:gd name="connsiteY35" fmla="*/ 122237 h 315913"/>
              <a:gd name="connsiteX36" fmla="*/ 122238 w 331788"/>
              <a:gd name="connsiteY36" fmla="*/ 129801 h 315913"/>
              <a:gd name="connsiteX37" fmla="*/ 122238 w 331788"/>
              <a:gd name="connsiteY37" fmla="*/ 157536 h 315913"/>
              <a:gd name="connsiteX38" fmla="*/ 128732 w 331788"/>
              <a:gd name="connsiteY38" fmla="*/ 165100 h 315913"/>
              <a:gd name="connsiteX39" fmla="*/ 136526 w 331788"/>
              <a:gd name="connsiteY39" fmla="*/ 157536 h 315913"/>
              <a:gd name="connsiteX40" fmla="*/ 136526 w 331788"/>
              <a:gd name="connsiteY40" fmla="*/ 129801 h 315913"/>
              <a:gd name="connsiteX41" fmla="*/ 128732 w 331788"/>
              <a:gd name="connsiteY41" fmla="*/ 122237 h 315913"/>
              <a:gd name="connsiteX42" fmla="*/ 101456 w 331788"/>
              <a:gd name="connsiteY42" fmla="*/ 122237 h 315913"/>
              <a:gd name="connsiteX43" fmla="*/ 93663 w 331788"/>
              <a:gd name="connsiteY43" fmla="*/ 129801 h 315913"/>
              <a:gd name="connsiteX44" fmla="*/ 93663 w 331788"/>
              <a:gd name="connsiteY44" fmla="*/ 157536 h 315913"/>
              <a:gd name="connsiteX45" fmla="*/ 101456 w 331788"/>
              <a:gd name="connsiteY45" fmla="*/ 165100 h 315913"/>
              <a:gd name="connsiteX46" fmla="*/ 107951 w 331788"/>
              <a:gd name="connsiteY46" fmla="*/ 157536 h 315913"/>
              <a:gd name="connsiteX47" fmla="*/ 107951 w 331788"/>
              <a:gd name="connsiteY47" fmla="*/ 129801 h 315913"/>
              <a:gd name="connsiteX48" fmla="*/ 101456 w 331788"/>
              <a:gd name="connsiteY48" fmla="*/ 122237 h 315913"/>
              <a:gd name="connsiteX49" fmla="*/ 72881 w 331788"/>
              <a:gd name="connsiteY49" fmla="*/ 122237 h 315913"/>
              <a:gd name="connsiteX50" fmla="*/ 65088 w 331788"/>
              <a:gd name="connsiteY50" fmla="*/ 129801 h 315913"/>
              <a:gd name="connsiteX51" fmla="*/ 65088 w 331788"/>
              <a:gd name="connsiteY51" fmla="*/ 157536 h 315913"/>
              <a:gd name="connsiteX52" fmla="*/ 72881 w 331788"/>
              <a:gd name="connsiteY52" fmla="*/ 165100 h 315913"/>
              <a:gd name="connsiteX53" fmla="*/ 79376 w 331788"/>
              <a:gd name="connsiteY53" fmla="*/ 157536 h 315913"/>
              <a:gd name="connsiteX54" fmla="*/ 79376 w 331788"/>
              <a:gd name="connsiteY54" fmla="*/ 129801 h 315913"/>
              <a:gd name="connsiteX55" fmla="*/ 72881 w 331788"/>
              <a:gd name="connsiteY55" fmla="*/ 122237 h 315913"/>
              <a:gd name="connsiteX56" fmla="*/ 258908 w 331788"/>
              <a:gd name="connsiteY56" fmla="*/ 65087 h 315913"/>
              <a:gd name="connsiteX57" fmla="*/ 252413 w 331788"/>
              <a:gd name="connsiteY57" fmla="*/ 71581 h 315913"/>
              <a:gd name="connsiteX58" fmla="*/ 252413 w 331788"/>
              <a:gd name="connsiteY58" fmla="*/ 100157 h 315913"/>
              <a:gd name="connsiteX59" fmla="*/ 258908 w 331788"/>
              <a:gd name="connsiteY59" fmla="*/ 107950 h 315913"/>
              <a:gd name="connsiteX60" fmla="*/ 266701 w 331788"/>
              <a:gd name="connsiteY60" fmla="*/ 100157 h 315913"/>
              <a:gd name="connsiteX61" fmla="*/ 266701 w 331788"/>
              <a:gd name="connsiteY61" fmla="*/ 71581 h 315913"/>
              <a:gd name="connsiteX62" fmla="*/ 258908 w 331788"/>
              <a:gd name="connsiteY62" fmla="*/ 65087 h 315913"/>
              <a:gd name="connsiteX63" fmla="*/ 230332 w 331788"/>
              <a:gd name="connsiteY63" fmla="*/ 65087 h 315913"/>
              <a:gd name="connsiteX64" fmla="*/ 223838 w 331788"/>
              <a:gd name="connsiteY64" fmla="*/ 71581 h 315913"/>
              <a:gd name="connsiteX65" fmla="*/ 223838 w 331788"/>
              <a:gd name="connsiteY65" fmla="*/ 100157 h 315913"/>
              <a:gd name="connsiteX66" fmla="*/ 230332 w 331788"/>
              <a:gd name="connsiteY66" fmla="*/ 107950 h 315913"/>
              <a:gd name="connsiteX67" fmla="*/ 238126 w 331788"/>
              <a:gd name="connsiteY67" fmla="*/ 100157 h 315913"/>
              <a:gd name="connsiteX68" fmla="*/ 238126 w 331788"/>
              <a:gd name="connsiteY68" fmla="*/ 71581 h 315913"/>
              <a:gd name="connsiteX69" fmla="*/ 230332 w 331788"/>
              <a:gd name="connsiteY69" fmla="*/ 65087 h 315913"/>
              <a:gd name="connsiteX70" fmla="*/ 201468 w 331788"/>
              <a:gd name="connsiteY70" fmla="*/ 65087 h 315913"/>
              <a:gd name="connsiteX71" fmla="*/ 193675 w 331788"/>
              <a:gd name="connsiteY71" fmla="*/ 71581 h 315913"/>
              <a:gd name="connsiteX72" fmla="*/ 193675 w 331788"/>
              <a:gd name="connsiteY72" fmla="*/ 100157 h 315913"/>
              <a:gd name="connsiteX73" fmla="*/ 201468 w 331788"/>
              <a:gd name="connsiteY73" fmla="*/ 107950 h 315913"/>
              <a:gd name="connsiteX74" fmla="*/ 207963 w 331788"/>
              <a:gd name="connsiteY74" fmla="*/ 100157 h 315913"/>
              <a:gd name="connsiteX75" fmla="*/ 207963 w 331788"/>
              <a:gd name="connsiteY75" fmla="*/ 71581 h 315913"/>
              <a:gd name="connsiteX76" fmla="*/ 201468 w 331788"/>
              <a:gd name="connsiteY76" fmla="*/ 65087 h 315913"/>
              <a:gd name="connsiteX77" fmla="*/ 128732 w 331788"/>
              <a:gd name="connsiteY77" fmla="*/ 65087 h 315913"/>
              <a:gd name="connsiteX78" fmla="*/ 122238 w 331788"/>
              <a:gd name="connsiteY78" fmla="*/ 71581 h 315913"/>
              <a:gd name="connsiteX79" fmla="*/ 122238 w 331788"/>
              <a:gd name="connsiteY79" fmla="*/ 100157 h 315913"/>
              <a:gd name="connsiteX80" fmla="*/ 128732 w 331788"/>
              <a:gd name="connsiteY80" fmla="*/ 107950 h 315913"/>
              <a:gd name="connsiteX81" fmla="*/ 136526 w 331788"/>
              <a:gd name="connsiteY81" fmla="*/ 100157 h 315913"/>
              <a:gd name="connsiteX82" fmla="*/ 136526 w 331788"/>
              <a:gd name="connsiteY82" fmla="*/ 71581 h 315913"/>
              <a:gd name="connsiteX83" fmla="*/ 128732 w 331788"/>
              <a:gd name="connsiteY83" fmla="*/ 65087 h 315913"/>
              <a:gd name="connsiteX84" fmla="*/ 101456 w 331788"/>
              <a:gd name="connsiteY84" fmla="*/ 65087 h 315913"/>
              <a:gd name="connsiteX85" fmla="*/ 93663 w 331788"/>
              <a:gd name="connsiteY85" fmla="*/ 71581 h 315913"/>
              <a:gd name="connsiteX86" fmla="*/ 93663 w 331788"/>
              <a:gd name="connsiteY86" fmla="*/ 100157 h 315913"/>
              <a:gd name="connsiteX87" fmla="*/ 101456 w 331788"/>
              <a:gd name="connsiteY87" fmla="*/ 107950 h 315913"/>
              <a:gd name="connsiteX88" fmla="*/ 107951 w 331788"/>
              <a:gd name="connsiteY88" fmla="*/ 100157 h 315913"/>
              <a:gd name="connsiteX89" fmla="*/ 107951 w 331788"/>
              <a:gd name="connsiteY89" fmla="*/ 71581 h 315913"/>
              <a:gd name="connsiteX90" fmla="*/ 101456 w 331788"/>
              <a:gd name="connsiteY90" fmla="*/ 65087 h 315913"/>
              <a:gd name="connsiteX91" fmla="*/ 72881 w 331788"/>
              <a:gd name="connsiteY91" fmla="*/ 65087 h 315913"/>
              <a:gd name="connsiteX92" fmla="*/ 65088 w 331788"/>
              <a:gd name="connsiteY92" fmla="*/ 71581 h 315913"/>
              <a:gd name="connsiteX93" fmla="*/ 65088 w 331788"/>
              <a:gd name="connsiteY93" fmla="*/ 100157 h 315913"/>
              <a:gd name="connsiteX94" fmla="*/ 72881 w 331788"/>
              <a:gd name="connsiteY94" fmla="*/ 107950 h 315913"/>
              <a:gd name="connsiteX95" fmla="*/ 79376 w 331788"/>
              <a:gd name="connsiteY95" fmla="*/ 100157 h 315913"/>
              <a:gd name="connsiteX96" fmla="*/ 79376 w 331788"/>
              <a:gd name="connsiteY96" fmla="*/ 71581 h 315913"/>
              <a:gd name="connsiteX97" fmla="*/ 72881 w 331788"/>
              <a:gd name="connsiteY97" fmla="*/ 65087 h 315913"/>
              <a:gd name="connsiteX98" fmla="*/ 107950 w 331788"/>
              <a:gd name="connsiteY98" fmla="*/ 14287 h 315913"/>
              <a:gd name="connsiteX99" fmla="*/ 107950 w 331788"/>
              <a:gd name="connsiteY99" fmla="*/ 28575 h 315913"/>
              <a:gd name="connsiteX100" fmla="*/ 223838 w 331788"/>
              <a:gd name="connsiteY100" fmla="*/ 28575 h 315913"/>
              <a:gd name="connsiteX101" fmla="*/ 223838 w 331788"/>
              <a:gd name="connsiteY101" fmla="*/ 14287 h 315913"/>
              <a:gd name="connsiteX102" fmla="*/ 64802 w 331788"/>
              <a:gd name="connsiteY102" fmla="*/ 0 h 315913"/>
              <a:gd name="connsiteX103" fmla="*/ 266986 w 331788"/>
              <a:gd name="connsiteY103" fmla="*/ 0 h 315913"/>
              <a:gd name="connsiteX104" fmla="*/ 273466 w 331788"/>
              <a:gd name="connsiteY104" fmla="*/ 6474 h 315913"/>
              <a:gd name="connsiteX105" fmla="*/ 266986 w 331788"/>
              <a:gd name="connsiteY105" fmla="*/ 14242 h 315913"/>
              <a:gd name="connsiteX106" fmla="*/ 238472 w 331788"/>
              <a:gd name="connsiteY106" fmla="*/ 14242 h 315913"/>
              <a:gd name="connsiteX107" fmla="*/ 238472 w 331788"/>
              <a:gd name="connsiteY107" fmla="*/ 28484 h 315913"/>
              <a:gd name="connsiteX108" fmla="*/ 303275 w 331788"/>
              <a:gd name="connsiteY108" fmla="*/ 28484 h 315913"/>
              <a:gd name="connsiteX109" fmla="*/ 309755 w 331788"/>
              <a:gd name="connsiteY109" fmla="*/ 34958 h 315913"/>
              <a:gd name="connsiteX110" fmla="*/ 309755 w 331788"/>
              <a:gd name="connsiteY110" fmla="*/ 301671 h 315913"/>
              <a:gd name="connsiteX111" fmla="*/ 324012 w 331788"/>
              <a:gd name="connsiteY111" fmla="*/ 301671 h 315913"/>
              <a:gd name="connsiteX112" fmla="*/ 331788 w 331788"/>
              <a:gd name="connsiteY112" fmla="*/ 309439 h 315913"/>
              <a:gd name="connsiteX113" fmla="*/ 324012 w 331788"/>
              <a:gd name="connsiteY113" fmla="*/ 315913 h 315913"/>
              <a:gd name="connsiteX114" fmla="*/ 7776 w 331788"/>
              <a:gd name="connsiteY114" fmla="*/ 315913 h 315913"/>
              <a:gd name="connsiteX115" fmla="*/ 0 w 331788"/>
              <a:gd name="connsiteY115" fmla="*/ 309439 h 315913"/>
              <a:gd name="connsiteX116" fmla="*/ 7776 w 331788"/>
              <a:gd name="connsiteY116" fmla="*/ 301671 h 315913"/>
              <a:gd name="connsiteX117" fmla="*/ 22033 w 331788"/>
              <a:gd name="connsiteY117" fmla="*/ 301671 h 315913"/>
              <a:gd name="connsiteX118" fmla="*/ 22033 w 331788"/>
              <a:gd name="connsiteY118" fmla="*/ 34958 h 315913"/>
              <a:gd name="connsiteX119" fmla="*/ 28513 w 331788"/>
              <a:gd name="connsiteY119" fmla="*/ 28484 h 315913"/>
              <a:gd name="connsiteX120" fmla="*/ 93315 w 331788"/>
              <a:gd name="connsiteY120" fmla="*/ 28484 h 315913"/>
              <a:gd name="connsiteX121" fmla="*/ 93315 w 331788"/>
              <a:gd name="connsiteY121" fmla="*/ 14242 h 315913"/>
              <a:gd name="connsiteX122" fmla="*/ 64802 w 331788"/>
              <a:gd name="connsiteY122" fmla="*/ 14242 h 315913"/>
              <a:gd name="connsiteX123" fmla="*/ 58322 w 331788"/>
              <a:gd name="connsiteY123" fmla="*/ 6474 h 315913"/>
              <a:gd name="connsiteX124" fmla="*/ 64802 w 331788"/>
              <a:gd name="connsiteY124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31788" h="315913">
                <a:moveTo>
                  <a:pt x="101402" y="200025"/>
                </a:moveTo>
                <a:cubicBezTo>
                  <a:pt x="97532" y="200025"/>
                  <a:pt x="93663" y="203933"/>
                  <a:pt x="93663" y="207840"/>
                </a:cubicBezTo>
                <a:cubicBezTo>
                  <a:pt x="93663" y="207840"/>
                  <a:pt x="93663" y="207840"/>
                  <a:pt x="93663" y="301625"/>
                </a:cubicBezTo>
                <a:cubicBezTo>
                  <a:pt x="93663" y="301625"/>
                  <a:pt x="93663" y="301625"/>
                  <a:pt x="137518" y="301625"/>
                </a:cubicBezTo>
                <a:cubicBezTo>
                  <a:pt x="137518" y="301625"/>
                  <a:pt x="137518" y="301625"/>
                  <a:pt x="137518" y="250825"/>
                </a:cubicBezTo>
                <a:cubicBezTo>
                  <a:pt x="137518" y="246917"/>
                  <a:pt x="140097" y="244312"/>
                  <a:pt x="143967" y="244312"/>
                </a:cubicBezTo>
                <a:cubicBezTo>
                  <a:pt x="143967" y="244312"/>
                  <a:pt x="143967" y="244312"/>
                  <a:pt x="187822" y="244312"/>
                </a:cubicBezTo>
                <a:cubicBezTo>
                  <a:pt x="191691" y="244312"/>
                  <a:pt x="194271" y="246917"/>
                  <a:pt x="194271" y="250825"/>
                </a:cubicBezTo>
                <a:cubicBezTo>
                  <a:pt x="194271" y="250825"/>
                  <a:pt x="194271" y="250825"/>
                  <a:pt x="194271" y="301625"/>
                </a:cubicBezTo>
                <a:cubicBezTo>
                  <a:pt x="194271" y="301625"/>
                  <a:pt x="194271" y="301625"/>
                  <a:pt x="230387" y="301625"/>
                </a:cubicBezTo>
                <a:cubicBezTo>
                  <a:pt x="234256" y="301625"/>
                  <a:pt x="238126" y="299020"/>
                  <a:pt x="238126" y="295112"/>
                </a:cubicBezTo>
                <a:lnTo>
                  <a:pt x="238126" y="207840"/>
                </a:lnTo>
                <a:cubicBezTo>
                  <a:pt x="238126" y="203933"/>
                  <a:pt x="234256" y="200025"/>
                  <a:pt x="230387" y="200025"/>
                </a:cubicBezTo>
                <a:cubicBezTo>
                  <a:pt x="230387" y="200025"/>
                  <a:pt x="230387" y="200025"/>
                  <a:pt x="101402" y="200025"/>
                </a:cubicBezTo>
                <a:close/>
                <a:moveTo>
                  <a:pt x="258908" y="122237"/>
                </a:moveTo>
                <a:cubicBezTo>
                  <a:pt x="255011" y="122237"/>
                  <a:pt x="252413" y="124758"/>
                  <a:pt x="252413" y="129801"/>
                </a:cubicBezTo>
                <a:cubicBezTo>
                  <a:pt x="252413" y="129801"/>
                  <a:pt x="252413" y="129801"/>
                  <a:pt x="252413" y="157536"/>
                </a:cubicBezTo>
                <a:cubicBezTo>
                  <a:pt x="252413" y="161318"/>
                  <a:pt x="255011" y="165100"/>
                  <a:pt x="258908" y="165100"/>
                </a:cubicBezTo>
                <a:cubicBezTo>
                  <a:pt x="264103" y="165100"/>
                  <a:pt x="266701" y="161318"/>
                  <a:pt x="266701" y="157536"/>
                </a:cubicBezTo>
                <a:lnTo>
                  <a:pt x="266701" y="129801"/>
                </a:lnTo>
                <a:cubicBezTo>
                  <a:pt x="266701" y="124758"/>
                  <a:pt x="264103" y="122237"/>
                  <a:pt x="258908" y="122237"/>
                </a:cubicBezTo>
                <a:close/>
                <a:moveTo>
                  <a:pt x="230332" y="122237"/>
                </a:moveTo>
                <a:cubicBezTo>
                  <a:pt x="226436" y="122237"/>
                  <a:pt x="223838" y="124758"/>
                  <a:pt x="223838" y="129801"/>
                </a:cubicBezTo>
                <a:cubicBezTo>
                  <a:pt x="223838" y="129801"/>
                  <a:pt x="223838" y="129801"/>
                  <a:pt x="223838" y="157536"/>
                </a:cubicBezTo>
                <a:cubicBezTo>
                  <a:pt x="223838" y="161318"/>
                  <a:pt x="226436" y="165100"/>
                  <a:pt x="230332" y="165100"/>
                </a:cubicBezTo>
                <a:cubicBezTo>
                  <a:pt x="234229" y="165100"/>
                  <a:pt x="238126" y="161318"/>
                  <a:pt x="238126" y="157536"/>
                </a:cubicBezTo>
                <a:lnTo>
                  <a:pt x="238126" y="129801"/>
                </a:lnTo>
                <a:cubicBezTo>
                  <a:pt x="238126" y="124758"/>
                  <a:pt x="234229" y="122237"/>
                  <a:pt x="230332" y="122237"/>
                </a:cubicBezTo>
                <a:close/>
                <a:moveTo>
                  <a:pt x="201468" y="122237"/>
                </a:moveTo>
                <a:cubicBezTo>
                  <a:pt x="196273" y="122237"/>
                  <a:pt x="193675" y="124758"/>
                  <a:pt x="193675" y="129801"/>
                </a:cubicBezTo>
                <a:cubicBezTo>
                  <a:pt x="193675" y="129801"/>
                  <a:pt x="193675" y="129801"/>
                  <a:pt x="193675" y="157536"/>
                </a:cubicBezTo>
                <a:cubicBezTo>
                  <a:pt x="193675" y="161318"/>
                  <a:pt x="196273" y="165100"/>
                  <a:pt x="201468" y="165100"/>
                </a:cubicBezTo>
                <a:cubicBezTo>
                  <a:pt x="205365" y="165100"/>
                  <a:pt x="207963" y="161318"/>
                  <a:pt x="207963" y="157536"/>
                </a:cubicBezTo>
                <a:cubicBezTo>
                  <a:pt x="207963" y="157536"/>
                  <a:pt x="207963" y="157536"/>
                  <a:pt x="207963" y="129801"/>
                </a:cubicBezTo>
                <a:cubicBezTo>
                  <a:pt x="207963" y="124758"/>
                  <a:pt x="205365" y="122237"/>
                  <a:pt x="201468" y="122237"/>
                </a:cubicBezTo>
                <a:close/>
                <a:moveTo>
                  <a:pt x="128732" y="122237"/>
                </a:moveTo>
                <a:cubicBezTo>
                  <a:pt x="124836" y="122237"/>
                  <a:pt x="122238" y="124758"/>
                  <a:pt x="122238" y="129801"/>
                </a:cubicBezTo>
                <a:cubicBezTo>
                  <a:pt x="122238" y="129801"/>
                  <a:pt x="122238" y="129801"/>
                  <a:pt x="122238" y="157536"/>
                </a:cubicBezTo>
                <a:cubicBezTo>
                  <a:pt x="122238" y="161318"/>
                  <a:pt x="124836" y="165100"/>
                  <a:pt x="128732" y="165100"/>
                </a:cubicBezTo>
                <a:cubicBezTo>
                  <a:pt x="133928" y="165100"/>
                  <a:pt x="136526" y="161318"/>
                  <a:pt x="136526" y="157536"/>
                </a:cubicBezTo>
                <a:cubicBezTo>
                  <a:pt x="136526" y="157536"/>
                  <a:pt x="136526" y="157536"/>
                  <a:pt x="136526" y="129801"/>
                </a:cubicBezTo>
                <a:cubicBezTo>
                  <a:pt x="136526" y="124758"/>
                  <a:pt x="133928" y="122237"/>
                  <a:pt x="128732" y="122237"/>
                </a:cubicBezTo>
                <a:close/>
                <a:moveTo>
                  <a:pt x="101456" y="122237"/>
                </a:moveTo>
                <a:cubicBezTo>
                  <a:pt x="97559" y="122237"/>
                  <a:pt x="93663" y="124758"/>
                  <a:pt x="93663" y="129801"/>
                </a:cubicBezTo>
                <a:lnTo>
                  <a:pt x="93663" y="157536"/>
                </a:lnTo>
                <a:cubicBezTo>
                  <a:pt x="93663" y="161318"/>
                  <a:pt x="97559" y="165100"/>
                  <a:pt x="101456" y="165100"/>
                </a:cubicBezTo>
                <a:cubicBezTo>
                  <a:pt x="105353" y="165100"/>
                  <a:pt x="107951" y="161318"/>
                  <a:pt x="107951" y="157536"/>
                </a:cubicBezTo>
                <a:cubicBezTo>
                  <a:pt x="107951" y="157536"/>
                  <a:pt x="107951" y="157536"/>
                  <a:pt x="107951" y="129801"/>
                </a:cubicBezTo>
                <a:cubicBezTo>
                  <a:pt x="107951" y="124758"/>
                  <a:pt x="105353" y="122237"/>
                  <a:pt x="101456" y="122237"/>
                </a:cubicBezTo>
                <a:close/>
                <a:moveTo>
                  <a:pt x="72881" y="122237"/>
                </a:moveTo>
                <a:cubicBezTo>
                  <a:pt x="67686" y="122237"/>
                  <a:pt x="65088" y="124758"/>
                  <a:pt x="65088" y="129801"/>
                </a:cubicBezTo>
                <a:cubicBezTo>
                  <a:pt x="65088" y="129801"/>
                  <a:pt x="65088" y="129801"/>
                  <a:pt x="65088" y="157536"/>
                </a:cubicBezTo>
                <a:cubicBezTo>
                  <a:pt x="65088" y="161318"/>
                  <a:pt x="67686" y="165100"/>
                  <a:pt x="72881" y="165100"/>
                </a:cubicBezTo>
                <a:cubicBezTo>
                  <a:pt x="76778" y="165100"/>
                  <a:pt x="79376" y="161318"/>
                  <a:pt x="79376" y="157536"/>
                </a:cubicBezTo>
                <a:lnTo>
                  <a:pt x="79376" y="129801"/>
                </a:lnTo>
                <a:cubicBezTo>
                  <a:pt x="79376" y="124758"/>
                  <a:pt x="76778" y="122237"/>
                  <a:pt x="72881" y="122237"/>
                </a:cubicBezTo>
                <a:close/>
                <a:moveTo>
                  <a:pt x="258908" y="65087"/>
                </a:moveTo>
                <a:cubicBezTo>
                  <a:pt x="255011" y="65087"/>
                  <a:pt x="252413" y="67685"/>
                  <a:pt x="252413" y="71581"/>
                </a:cubicBezTo>
                <a:cubicBezTo>
                  <a:pt x="252413" y="71581"/>
                  <a:pt x="252413" y="71581"/>
                  <a:pt x="252413" y="100157"/>
                </a:cubicBezTo>
                <a:cubicBezTo>
                  <a:pt x="252413" y="105352"/>
                  <a:pt x="255011" y="107950"/>
                  <a:pt x="258908" y="107950"/>
                </a:cubicBezTo>
                <a:cubicBezTo>
                  <a:pt x="264103" y="107950"/>
                  <a:pt x="266701" y="105352"/>
                  <a:pt x="266701" y="100157"/>
                </a:cubicBezTo>
                <a:lnTo>
                  <a:pt x="266701" y="71581"/>
                </a:lnTo>
                <a:cubicBezTo>
                  <a:pt x="266701" y="67685"/>
                  <a:pt x="264103" y="65087"/>
                  <a:pt x="258908" y="65087"/>
                </a:cubicBezTo>
                <a:close/>
                <a:moveTo>
                  <a:pt x="230332" y="65087"/>
                </a:moveTo>
                <a:cubicBezTo>
                  <a:pt x="226436" y="65087"/>
                  <a:pt x="223838" y="67685"/>
                  <a:pt x="223838" y="71581"/>
                </a:cubicBezTo>
                <a:cubicBezTo>
                  <a:pt x="223838" y="71581"/>
                  <a:pt x="223838" y="71581"/>
                  <a:pt x="223838" y="100157"/>
                </a:cubicBezTo>
                <a:cubicBezTo>
                  <a:pt x="223838" y="105352"/>
                  <a:pt x="226436" y="107950"/>
                  <a:pt x="230332" y="107950"/>
                </a:cubicBezTo>
                <a:cubicBezTo>
                  <a:pt x="234229" y="107950"/>
                  <a:pt x="238126" y="105352"/>
                  <a:pt x="238126" y="100157"/>
                </a:cubicBezTo>
                <a:lnTo>
                  <a:pt x="238126" y="71581"/>
                </a:lnTo>
                <a:cubicBezTo>
                  <a:pt x="238126" y="67685"/>
                  <a:pt x="234229" y="65087"/>
                  <a:pt x="230332" y="65087"/>
                </a:cubicBezTo>
                <a:close/>
                <a:moveTo>
                  <a:pt x="201468" y="65087"/>
                </a:moveTo>
                <a:cubicBezTo>
                  <a:pt x="196273" y="65087"/>
                  <a:pt x="193675" y="67685"/>
                  <a:pt x="193675" y="71581"/>
                </a:cubicBezTo>
                <a:cubicBezTo>
                  <a:pt x="193675" y="71581"/>
                  <a:pt x="193675" y="71581"/>
                  <a:pt x="193675" y="100157"/>
                </a:cubicBezTo>
                <a:cubicBezTo>
                  <a:pt x="193675" y="105352"/>
                  <a:pt x="196273" y="107950"/>
                  <a:pt x="201468" y="107950"/>
                </a:cubicBezTo>
                <a:cubicBezTo>
                  <a:pt x="205365" y="107950"/>
                  <a:pt x="207963" y="105352"/>
                  <a:pt x="207963" y="100157"/>
                </a:cubicBezTo>
                <a:cubicBezTo>
                  <a:pt x="207963" y="100157"/>
                  <a:pt x="207963" y="100157"/>
                  <a:pt x="207963" y="71581"/>
                </a:cubicBezTo>
                <a:cubicBezTo>
                  <a:pt x="207963" y="67685"/>
                  <a:pt x="205365" y="65087"/>
                  <a:pt x="201468" y="65087"/>
                </a:cubicBezTo>
                <a:close/>
                <a:moveTo>
                  <a:pt x="128732" y="65087"/>
                </a:moveTo>
                <a:cubicBezTo>
                  <a:pt x="124836" y="65087"/>
                  <a:pt x="122238" y="67685"/>
                  <a:pt x="122238" y="71581"/>
                </a:cubicBezTo>
                <a:cubicBezTo>
                  <a:pt x="122238" y="71581"/>
                  <a:pt x="122238" y="71581"/>
                  <a:pt x="122238" y="100157"/>
                </a:cubicBezTo>
                <a:cubicBezTo>
                  <a:pt x="122238" y="105352"/>
                  <a:pt x="124836" y="107950"/>
                  <a:pt x="128732" y="107950"/>
                </a:cubicBezTo>
                <a:cubicBezTo>
                  <a:pt x="133928" y="107950"/>
                  <a:pt x="136526" y="105352"/>
                  <a:pt x="136526" y="100157"/>
                </a:cubicBezTo>
                <a:cubicBezTo>
                  <a:pt x="136526" y="100157"/>
                  <a:pt x="136526" y="100157"/>
                  <a:pt x="136526" y="71581"/>
                </a:cubicBezTo>
                <a:cubicBezTo>
                  <a:pt x="136526" y="67685"/>
                  <a:pt x="133928" y="65087"/>
                  <a:pt x="128732" y="65087"/>
                </a:cubicBezTo>
                <a:close/>
                <a:moveTo>
                  <a:pt x="101456" y="65087"/>
                </a:moveTo>
                <a:cubicBezTo>
                  <a:pt x="97559" y="65087"/>
                  <a:pt x="93663" y="67685"/>
                  <a:pt x="93663" y="71581"/>
                </a:cubicBezTo>
                <a:lnTo>
                  <a:pt x="93663" y="100157"/>
                </a:lnTo>
                <a:cubicBezTo>
                  <a:pt x="93663" y="105352"/>
                  <a:pt x="97559" y="107950"/>
                  <a:pt x="101456" y="107950"/>
                </a:cubicBezTo>
                <a:cubicBezTo>
                  <a:pt x="105353" y="107950"/>
                  <a:pt x="107951" y="105352"/>
                  <a:pt x="107951" y="100157"/>
                </a:cubicBezTo>
                <a:cubicBezTo>
                  <a:pt x="107951" y="100157"/>
                  <a:pt x="107951" y="100157"/>
                  <a:pt x="107951" y="71581"/>
                </a:cubicBezTo>
                <a:cubicBezTo>
                  <a:pt x="107951" y="67685"/>
                  <a:pt x="105353" y="65087"/>
                  <a:pt x="101456" y="65087"/>
                </a:cubicBezTo>
                <a:close/>
                <a:moveTo>
                  <a:pt x="72881" y="65087"/>
                </a:moveTo>
                <a:cubicBezTo>
                  <a:pt x="67686" y="65087"/>
                  <a:pt x="65088" y="67685"/>
                  <a:pt x="65088" y="71581"/>
                </a:cubicBezTo>
                <a:cubicBezTo>
                  <a:pt x="65088" y="71581"/>
                  <a:pt x="65088" y="71581"/>
                  <a:pt x="65088" y="100157"/>
                </a:cubicBezTo>
                <a:cubicBezTo>
                  <a:pt x="65088" y="105352"/>
                  <a:pt x="67686" y="107950"/>
                  <a:pt x="72881" y="107950"/>
                </a:cubicBezTo>
                <a:cubicBezTo>
                  <a:pt x="76778" y="107950"/>
                  <a:pt x="79376" y="105352"/>
                  <a:pt x="79376" y="100157"/>
                </a:cubicBezTo>
                <a:lnTo>
                  <a:pt x="79376" y="71581"/>
                </a:lnTo>
                <a:cubicBezTo>
                  <a:pt x="79376" y="67685"/>
                  <a:pt x="76778" y="65087"/>
                  <a:pt x="72881" y="65087"/>
                </a:cubicBezTo>
                <a:close/>
                <a:moveTo>
                  <a:pt x="107950" y="14287"/>
                </a:moveTo>
                <a:lnTo>
                  <a:pt x="107950" y="28575"/>
                </a:lnTo>
                <a:lnTo>
                  <a:pt x="223838" y="28575"/>
                </a:lnTo>
                <a:lnTo>
                  <a:pt x="223838" y="14287"/>
                </a:lnTo>
                <a:close/>
                <a:moveTo>
                  <a:pt x="64802" y="0"/>
                </a:moveTo>
                <a:cubicBezTo>
                  <a:pt x="64802" y="0"/>
                  <a:pt x="64802" y="0"/>
                  <a:pt x="266986" y="0"/>
                </a:cubicBezTo>
                <a:cubicBezTo>
                  <a:pt x="270874" y="0"/>
                  <a:pt x="273466" y="2589"/>
                  <a:pt x="273466" y="6474"/>
                </a:cubicBezTo>
                <a:cubicBezTo>
                  <a:pt x="273466" y="10358"/>
                  <a:pt x="270874" y="14242"/>
                  <a:pt x="266986" y="14242"/>
                </a:cubicBezTo>
                <a:cubicBezTo>
                  <a:pt x="266986" y="14242"/>
                  <a:pt x="266986" y="14242"/>
                  <a:pt x="238472" y="14242"/>
                </a:cubicBezTo>
                <a:cubicBezTo>
                  <a:pt x="238472" y="14242"/>
                  <a:pt x="238472" y="14242"/>
                  <a:pt x="238472" y="28484"/>
                </a:cubicBezTo>
                <a:cubicBezTo>
                  <a:pt x="238472" y="28484"/>
                  <a:pt x="238472" y="28484"/>
                  <a:pt x="303275" y="28484"/>
                </a:cubicBezTo>
                <a:cubicBezTo>
                  <a:pt x="307163" y="28484"/>
                  <a:pt x="309755" y="31073"/>
                  <a:pt x="309755" y="34958"/>
                </a:cubicBezTo>
                <a:cubicBezTo>
                  <a:pt x="309755" y="34958"/>
                  <a:pt x="309755" y="34958"/>
                  <a:pt x="309755" y="301671"/>
                </a:cubicBezTo>
                <a:cubicBezTo>
                  <a:pt x="309755" y="301671"/>
                  <a:pt x="309755" y="301671"/>
                  <a:pt x="324012" y="301671"/>
                </a:cubicBezTo>
                <a:cubicBezTo>
                  <a:pt x="329196" y="301671"/>
                  <a:pt x="331788" y="305555"/>
                  <a:pt x="331788" y="309439"/>
                </a:cubicBezTo>
                <a:cubicBezTo>
                  <a:pt x="331788" y="313324"/>
                  <a:pt x="329196" y="315913"/>
                  <a:pt x="324012" y="315913"/>
                </a:cubicBezTo>
                <a:cubicBezTo>
                  <a:pt x="324012" y="315913"/>
                  <a:pt x="324012" y="315913"/>
                  <a:pt x="7776" y="315913"/>
                </a:cubicBezTo>
                <a:cubicBezTo>
                  <a:pt x="2592" y="315913"/>
                  <a:pt x="0" y="313324"/>
                  <a:pt x="0" y="309439"/>
                </a:cubicBezTo>
                <a:cubicBezTo>
                  <a:pt x="0" y="305555"/>
                  <a:pt x="2592" y="301671"/>
                  <a:pt x="7776" y="301671"/>
                </a:cubicBezTo>
                <a:cubicBezTo>
                  <a:pt x="7776" y="301671"/>
                  <a:pt x="7776" y="301671"/>
                  <a:pt x="22033" y="301671"/>
                </a:cubicBezTo>
                <a:cubicBezTo>
                  <a:pt x="22033" y="301671"/>
                  <a:pt x="22033" y="301671"/>
                  <a:pt x="22033" y="34958"/>
                </a:cubicBezTo>
                <a:cubicBezTo>
                  <a:pt x="22033" y="31073"/>
                  <a:pt x="24625" y="28484"/>
                  <a:pt x="28513" y="28484"/>
                </a:cubicBezTo>
                <a:cubicBezTo>
                  <a:pt x="28513" y="28484"/>
                  <a:pt x="28513" y="28484"/>
                  <a:pt x="93315" y="28484"/>
                </a:cubicBezTo>
                <a:cubicBezTo>
                  <a:pt x="93315" y="28484"/>
                  <a:pt x="93315" y="28484"/>
                  <a:pt x="93315" y="14242"/>
                </a:cubicBezTo>
                <a:cubicBezTo>
                  <a:pt x="93315" y="14242"/>
                  <a:pt x="93315" y="14242"/>
                  <a:pt x="64802" y="14242"/>
                </a:cubicBezTo>
                <a:cubicBezTo>
                  <a:pt x="60914" y="14242"/>
                  <a:pt x="58322" y="10358"/>
                  <a:pt x="58322" y="6474"/>
                </a:cubicBezTo>
                <a:cubicBezTo>
                  <a:pt x="58322" y="2589"/>
                  <a:pt x="60914" y="0"/>
                  <a:pt x="648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40057FA-BC55-4F94-BF9A-0F224CC53419}"/>
              </a:ext>
            </a:extLst>
          </p:cNvPr>
          <p:cNvSpPr/>
          <p:nvPr/>
        </p:nvSpPr>
        <p:spPr>
          <a:xfrm>
            <a:off x="3918676" y="1423686"/>
            <a:ext cx="1224669" cy="122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AFB2622-1CA6-4157-8ED7-066E7EDA1E4E}"/>
              </a:ext>
            </a:extLst>
          </p:cNvPr>
          <p:cNvSpPr/>
          <p:nvPr/>
        </p:nvSpPr>
        <p:spPr>
          <a:xfrm>
            <a:off x="3719382" y="1687845"/>
            <a:ext cx="1224669" cy="1224669"/>
          </a:xfrm>
          <a:prstGeom prst="rect">
            <a:avLst/>
          </a:prstGeom>
          <a:solidFill>
            <a:srgbClr val="E2E5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B2AB29B-8C08-4CA7-9DEC-6471431154FA}"/>
              </a:ext>
            </a:extLst>
          </p:cNvPr>
          <p:cNvSpPr/>
          <p:nvPr/>
        </p:nvSpPr>
        <p:spPr>
          <a:xfrm>
            <a:off x="3836100" y="1967292"/>
            <a:ext cx="1224669" cy="122466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ísḻidé">
            <a:extLst>
              <a:ext uri="{FF2B5EF4-FFF2-40B4-BE49-F238E27FC236}">
                <a16:creationId xmlns:a16="http://schemas.microsoft.com/office/drawing/2014/main" id="{65F04795-4920-4F30-8653-5E5B1EFE0D29}"/>
              </a:ext>
            </a:extLst>
          </p:cNvPr>
          <p:cNvSpPr>
            <a:spLocks/>
          </p:cNvSpPr>
          <p:nvPr/>
        </p:nvSpPr>
        <p:spPr bwMode="auto">
          <a:xfrm rot="11124982" flipV="1">
            <a:off x="4261891" y="2173517"/>
            <a:ext cx="355070" cy="35507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5D21066-B701-4165-A966-DAB7996E5B19}"/>
              </a:ext>
            </a:extLst>
          </p:cNvPr>
          <p:cNvSpPr/>
          <p:nvPr/>
        </p:nvSpPr>
        <p:spPr>
          <a:xfrm>
            <a:off x="3994471" y="2686532"/>
            <a:ext cx="139469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  spirit</a:t>
            </a:r>
            <a:endParaRPr lang="en-US" altLang="zh-CN" sz="1000" i="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11F0A19-D2A6-4128-A2DC-C0894FE232F4}"/>
              </a:ext>
            </a:extLst>
          </p:cNvPr>
          <p:cNvSpPr/>
          <p:nvPr/>
        </p:nvSpPr>
        <p:spPr>
          <a:xfrm>
            <a:off x="2132990" y="2625205"/>
            <a:ext cx="4058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400" b="1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8C2A0EE-028E-432B-9628-0DB0EB2C47C0}"/>
              </a:ext>
            </a:extLst>
          </p:cNvPr>
          <p:cNvSpPr/>
          <p:nvPr/>
        </p:nvSpPr>
        <p:spPr>
          <a:xfrm>
            <a:off x="5717718" y="1703935"/>
            <a:ext cx="4058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632355D-FCE6-4414-9989-D8DC802D4D69}"/>
              </a:ext>
            </a:extLst>
          </p:cNvPr>
          <p:cNvSpPr/>
          <p:nvPr/>
        </p:nvSpPr>
        <p:spPr>
          <a:xfrm>
            <a:off x="6890519" y="2884184"/>
            <a:ext cx="4058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7658DBA-1F88-44A1-95FC-CE808CE0B80C}"/>
              </a:ext>
            </a:extLst>
          </p:cNvPr>
          <p:cNvSpPr txBox="1"/>
          <p:nvPr/>
        </p:nvSpPr>
        <p:spPr>
          <a:xfrm>
            <a:off x="253203" y="2764203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9BD364A1-839F-4E34-92E0-AFFD7DC84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694" y="2544552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81FDDFB-1505-4E89-BB0F-B1117AE59A87}"/>
              </a:ext>
            </a:extLst>
          </p:cNvPr>
          <p:cNvSpPr txBox="1"/>
          <p:nvPr/>
        </p:nvSpPr>
        <p:spPr>
          <a:xfrm>
            <a:off x="6202539" y="1834530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913F3C3C-2B2E-4FC2-AA8A-2010C36F5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030" y="1614879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96CE18C-0F4E-40AF-920C-75EF1437F796}"/>
              </a:ext>
            </a:extLst>
          </p:cNvPr>
          <p:cNvSpPr txBox="1"/>
          <p:nvPr/>
        </p:nvSpPr>
        <p:spPr>
          <a:xfrm>
            <a:off x="6202539" y="3612820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CA0F2D5F-2BCA-40FA-9458-72D7CC11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030" y="3393169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86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CB7EB584-D1B1-4D0D-B46A-8E219C2759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4801269"/>
              </p:ext>
            </p:extLst>
          </p:nvPr>
        </p:nvGraphicFramePr>
        <p:xfrm>
          <a:off x="6279973" y="1724629"/>
          <a:ext cx="2735184" cy="1901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2550340D-C74C-445B-B35F-004B053F6411}"/>
              </a:ext>
            </a:extLst>
          </p:cNvPr>
          <p:cNvSpPr/>
          <p:nvPr/>
        </p:nvSpPr>
        <p:spPr>
          <a:xfrm>
            <a:off x="5737928" y="2142120"/>
            <a:ext cx="5079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kern="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12D741E-1266-45A3-9629-2BA9844DDCD9}"/>
              </a:ext>
            </a:extLst>
          </p:cNvPr>
          <p:cNvSpPr/>
          <p:nvPr/>
        </p:nvSpPr>
        <p:spPr>
          <a:xfrm>
            <a:off x="5737928" y="2485232"/>
            <a:ext cx="5079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kern="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D479644-A739-4AAF-8B56-B36EE832164E}"/>
              </a:ext>
            </a:extLst>
          </p:cNvPr>
          <p:cNvSpPr/>
          <p:nvPr/>
        </p:nvSpPr>
        <p:spPr>
          <a:xfrm>
            <a:off x="5737928" y="2818398"/>
            <a:ext cx="5079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kern="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2AC8D96-7D63-4267-83DF-0F25B2EC31AF}"/>
              </a:ext>
            </a:extLst>
          </p:cNvPr>
          <p:cNvSpPr/>
          <p:nvPr/>
        </p:nvSpPr>
        <p:spPr>
          <a:xfrm>
            <a:off x="5737928" y="3161510"/>
            <a:ext cx="5079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kern="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C7291BC-B5EE-4B3E-8FAB-F7EB1ABD9A27}"/>
              </a:ext>
            </a:extLst>
          </p:cNvPr>
          <p:cNvSpPr/>
          <p:nvPr/>
        </p:nvSpPr>
        <p:spPr>
          <a:xfrm>
            <a:off x="5731358" y="1632296"/>
            <a:ext cx="10631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</a:rPr>
              <a:t>单击添加标题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2293476-8E85-48AA-8118-6F35F7297C50}"/>
              </a:ext>
            </a:extLst>
          </p:cNvPr>
          <p:cNvSpPr/>
          <p:nvPr/>
        </p:nvSpPr>
        <p:spPr>
          <a:xfrm>
            <a:off x="1703" y="1230954"/>
            <a:ext cx="9013454" cy="27547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占位符 4">
            <a:extLst>
              <a:ext uri="{FF2B5EF4-FFF2-40B4-BE49-F238E27FC236}">
                <a16:creationId xmlns:a16="http://schemas.microsoft.com/office/drawing/2014/main" id="{DF1584C4-DF64-4A80-B06F-A237C5EBE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" y="1264314"/>
            <a:ext cx="5123451" cy="264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4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íślíḋè-Freeform: Shape 35">
            <a:extLst>
              <a:ext uri="{FF2B5EF4-FFF2-40B4-BE49-F238E27FC236}">
                <a16:creationId xmlns:a16="http://schemas.microsoft.com/office/drawing/2014/main" id="{243AB9B6-930C-496F-B0B4-6E08147FBB6C}"/>
              </a:ext>
            </a:extLst>
          </p:cNvPr>
          <p:cNvSpPr>
            <a:spLocks/>
          </p:cNvSpPr>
          <p:nvPr/>
        </p:nvSpPr>
        <p:spPr bwMode="auto">
          <a:xfrm>
            <a:off x="1230288" y="1659563"/>
            <a:ext cx="2059085" cy="306317"/>
          </a:xfrm>
          <a:prstGeom prst="homePlate">
            <a:avLst/>
          </a:prstGeom>
          <a:solidFill>
            <a:schemeClr val="accent2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sz="135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9" name="íślíḋè-Freeform: Shape 36">
            <a:extLst>
              <a:ext uri="{FF2B5EF4-FFF2-40B4-BE49-F238E27FC236}">
                <a16:creationId xmlns:a16="http://schemas.microsoft.com/office/drawing/2014/main" id="{7099BEE9-5EAE-462A-961C-B5EB57FFF95A}"/>
              </a:ext>
            </a:extLst>
          </p:cNvPr>
          <p:cNvSpPr>
            <a:spLocks/>
          </p:cNvSpPr>
          <p:nvPr/>
        </p:nvSpPr>
        <p:spPr bwMode="auto">
          <a:xfrm>
            <a:off x="1230288" y="1659563"/>
            <a:ext cx="506458" cy="306317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1"/>
              </a:cxn>
              <a:cxn ang="0">
                <a:pos x="330" y="251"/>
              </a:cxn>
              <a:cxn ang="0">
                <a:pos x="415" y="125"/>
              </a:cxn>
              <a:cxn ang="0">
                <a:pos x="330" y="0"/>
              </a:cxn>
            </a:cxnLst>
            <a:rect l="0" t="0" r="r" b="b"/>
            <a:pathLst>
              <a:path w="415" h="251">
                <a:moveTo>
                  <a:pt x="330" y="0"/>
                </a:moveTo>
                <a:lnTo>
                  <a:pt x="0" y="0"/>
                </a:lnTo>
                <a:lnTo>
                  <a:pt x="0" y="251"/>
                </a:lnTo>
                <a:lnTo>
                  <a:pt x="330" y="251"/>
                </a:lnTo>
                <a:lnTo>
                  <a:pt x="415" y="125"/>
                </a:lnTo>
                <a:lnTo>
                  <a:pt x="33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sz="135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grpSp>
        <p:nvGrpSpPr>
          <p:cNvPr id="10" name="Group 43">
            <a:extLst>
              <a:ext uri="{FF2B5EF4-FFF2-40B4-BE49-F238E27FC236}">
                <a16:creationId xmlns:a16="http://schemas.microsoft.com/office/drawing/2014/main" id="{7DB7FB08-B778-4B09-A60D-B63521128D0A}"/>
              </a:ext>
            </a:extLst>
          </p:cNvPr>
          <p:cNvGrpSpPr/>
          <p:nvPr/>
        </p:nvGrpSpPr>
        <p:grpSpPr>
          <a:xfrm>
            <a:off x="1353748" y="1731604"/>
            <a:ext cx="212305" cy="162234"/>
            <a:chOff x="1201738" y="1511300"/>
            <a:chExt cx="168275" cy="128588"/>
          </a:xfrm>
          <a:solidFill>
            <a:schemeClr val="bg1"/>
          </a:solidFill>
        </p:grpSpPr>
        <p:sp>
          <p:nvSpPr>
            <p:cNvPr id="11" name="íślíḋè-Freeform: Shape 44">
              <a:extLst>
                <a:ext uri="{FF2B5EF4-FFF2-40B4-BE49-F238E27FC236}">
                  <a16:creationId xmlns:a16="http://schemas.microsoft.com/office/drawing/2014/main" id="{DADD558B-7DB8-4DEE-A3FF-44EA7BDFC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450" y="1525588"/>
              <a:ext cx="55563" cy="106363"/>
            </a:xfrm>
            <a:custGeom>
              <a:avLst/>
              <a:gdLst/>
              <a:ahLst/>
              <a:cxnLst>
                <a:cxn ang="0">
                  <a:pos x="30" y="25"/>
                </a:cxn>
                <a:cxn ang="0">
                  <a:pos x="11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8" y="14"/>
                </a:cxn>
                <a:cxn ang="0">
                  <a:pos x="9" y="20"/>
                </a:cxn>
                <a:cxn ang="0">
                  <a:pos x="4" y="23"/>
                </a:cxn>
                <a:cxn ang="0">
                  <a:pos x="1" y="23"/>
                </a:cxn>
                <a:cxn ang="0">
                  <a:pos x="1" y="63"/>
                </a:cxn>
                <a:cxn ang="0">
                  <a:pos x="23" y="63"/>
                </a:cxn>
                <a:cxn ang="0">
                  <a:pos x="23" y="30"/>
                </a:cxn>
                <a:cxn ang="0">
                  <a:pos x="28" y="30"/>
                </a:cxn>
                <a:cxn ang="0">
                  <a:pos x="30" y="25"/>
                </a:cxn>
              </a:cxnLst>
              <a:rect l="0" t="0" r="r" b="b"/>
              <a:pathLst>
                <a:path w="33" h="63">
                  <a:moveTo>
                    <a:pt x="30" y="25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7"/>
                    <a:pt x="10" y="19"/>
                    <a:pt x="9" y="20"/>
                  </a:cubicBezTo>
                  <a:cubicBezTo>
                    <a:pt x="9" y="21"/>
                    <a:pt x="8" y="23"/>
                    <a:pt x="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1" y="30"/>
                    <a:pt x="33" y="28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12" name="íślíḋè-Freeform: Shape 45">
              <a:extLst>
                <a:ext uri="{FF2B5EF4-FFF2-40B4-BE49-F238E27FC236}">
                  <a16:creationId xmlns:a16="http://schemas.microsoft.com/office/drawing/2014/main" id="{270E2D0C-3EB0-46F5-8CAB-9689BC4C6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1525588"/>
              <a:ext cx="55563" cy="1063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32" y="23"/>
                </a:cxn>
                <a:cxn ang="0">
                  <a:pos x="29" y="23"/>
                </a:cxn>
                <a:cxn ang="0">
                  <a:pos x="23" y="20"/>
                </a:cxn>
                <a:cxn ang="0">
                  <a:pos x="25" y="14"/>
                </a:cxn>
                <a:cxn ang="0">
                  <a:pos x="33" y="5"/>
                </a:cxn>
                <a:cxn ang="0">
                  <a:pos x="31" y="3"/>
                </a:cxn>
                <a:cxn ang="0">
                  <a:pos x="22" y="3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63"/>
                </a:cxn>
                <a:cxn ang="0">
                  <a:pos x="32" y="63"/>
                </a:cxn>
              </a:cxnLst>
              <a:rect l="0" t="0" r="r" b="b"/>
              <a:pathLst>
                <a:path w="33" h="63">
                  <a:moveTo>
                    <a:pt x="32" y="6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5" y="23"/>
                    <a:pt x="24" y="21"/>
                    <a:pt x="23" y="20"/>
                  </a:cubicBezTo>
                  <a:cubicBezTo>
                    <a:pt x="23" y="19"/>
                    <a:pt x="23" y="17"/>
                    <a:pt x="25" y="14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8" y="0"/>
                    <a:pt x="25" y="0"/>
                    <a:pt x="22" y="3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8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63"/>
                    <a:pt x="10" y="63"/>
                    <a:pt x="10" y="63"/>
                  </a:cubicBezTo>
                  <a:lnTo>
                    <a:pt x="32" y="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13" name="íślíḋè-Freeform: Shape 46">
              <a:extLst>
                <a:ext uri="{FF2B5EF4-FFF2-40B4-BE49-F238E27FC236}">
                  <a16:creationId xmlns:a16="http://schemas.microsoft.com/office/drawing/2014/main" id="{9D13F897-01E3-439F-9102-79DA8BEAA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425" y="1511300"/>
              <a:ext cx="88900" cy="128588"/>
            </a:xfrm>
            <a:custGeom>
              <a:avLst/>
              <a:gdLst/>
              <a:ahLst/>
              <a:cxnLst>
                <a:cxn ang="0">
                  <a:pos x="43" y="77"/>
                </a:cxn>
                <a:cxn ang="0">
                  <a:pos x="43" y="30"/>
                </a:cxn>
                <a:cxn ang="0">
                  <a:pos x="48" y="30"/>
                </a:cxn>
                <a:cxn ang="0">
                  <a:pos x="50" y="25"/>
                </a:cxn>
                <a:cxn ang="0">
                  <a:pos x="31" y="2"/>
                </a:cxn>
                <a:cxn ang="0">
                  <a:pos x="26" y="0"/>
                </a:cxn>
                <a:cxn ang="0">
                  <a:pos x="22" y="2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77"/>
                </a:cxn>
                <a:cxn ang="0">
                  <a:pos x="43" y="77"/>
                </a:cxn>
              </a:cxnLst>
              <a:rect l="0" t="0" r="r" b="b"/>
              <a:pathLst>
                <a:path w="53" h="77">
                  <a:moveTo>
                    <a:pt x="43" y="77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2" y="30"/>
                    <a:pt x="53" y="27"/>
                    <a:pt x="50" y="2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7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77"/>
                    <a:pt x="10" y="77"/>
                    <a:pt x="10" y="77"/>
                  </a:cubicBezTo>
                  <a:lnTo>
                    <a:pt x="43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 dirty="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</p:grpSp>
      <p:sp>
        <p:nvSpPr>
          <p:cNvPr id="14" name="íślíḋè-Rectangle: Rounded Corners 92">
            <a:extLst>
              <a:ext uri="{FF2B5EF4-FFF2-40B4-BE49-F238E27FC236}">
                <a16:creationId xmlns:a16="http://schemas.microsoft.com/office/drawing/2014/main" id="{9F47F5EE-AE3B-429A-97CC-41D97ACF1A14}"/>
              </a:ext>
            </a:extLst>
          </p:cNvPr>
          <p:cNvSpPr/>
          <p:nvPr/>
        </p:nvSpPr>
        <p:spPr>
          <a:xfrm>
            <a:off x="7923958" y="1710731"/>
            <a:ext cx="36052" cy="18969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566B0CE-3377-4E67-B3C9-E25562B3A479}"/>
              </a:ext>
            </a:extLst>
          </p:cNvPr>
          <p:cNvSpPr/>
          <p:nvPr/>
        </p:nvSpPr>
        <p:spPr>
          <a:xfrm>
            <a:off x="3412833" y="1627476"/>
            <a:ext cx="4223975" cy="2396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endParaRPr lang="zh-CN" altLang="en-US" sz="825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8EAD23F-36AB-4788-83EE-1E90235A36E3}"/>
              </a:ext>
            </a:extLst>
          </p:cNvPr>
          <p:cNvSpPr/>
          <p:nvPr/>
        </p:nvSpPr>
        <p:spPr>
          <a:xfrm>
            <a:off x="1895761" y="1656051"/>
            <a:ext cx="957871" cy="3255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350" b="1" dirty="0">
                <a:solidFill>
                  <a:schemeClr val="bg1"/>
                </a:solidFill>
                <a:latin typeface="+mn-ea"/>
              </a:rPr>
              <a:t>QQ</a:t>
            </a:r>
            <a:r>
              <a:rPr lang="zh-CN" altLang="en-US" sz="1350" b="1" dirty="0">
                <a:solidFill>
                  <a:schemeClr val="bg1"/>
                </a:solidFill>
                <a:latin typeface="+mn-ea"/>
              </a:rPr>
              <a:t>空间</a:t>
            </a:r>
          </a:p>
        </p:txBody>
      </p:sp>
      <p:sp>
        <p:nvSpPr>
          <p:cNvPr id="17" name="íślíḋè-Freeform: Shape 35">
            <a:extLst>
              <a:ext uri="{FF2B5EF4-FFF2-40B4-BE49-F238E27FC236}">
                <a16:creationId xmlns:a16="http://schemas.microsoft.com/office/drawing/2014/main" id="{727B45B7-9779-4D22-AB46-C3BEE76B3DA8}"/>
              </a:ext>
            </a:extLst>
          </p:cNvPr>
          <p:cNvSpPr>
            <a:spLocks/>
          </p:cNvSpPr>
          <p:nvPr/>
        </p:nvSpPr>
        <p:spPr bwMode="auto">
          <a:xfrm>
            <a:off x="1230288" y="2276557"/>
            <a:ext cx="2059085" cy="306316"/>
          </a:xfrm>
          <a:prstGeom prst="homePlate">
            <a:avLst/>
          </a:prstGeom>
          <a:solidFill>
            <a:schemeClr val="accent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sz="135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18" name="íślíḋè-Freeform: Shape 36">
            <a:extLst>
              <a:ext uri="{FF2B5EF4-FFF2-40B4-BE49-F238E27FC236}">
                <a16:creationId xmlns:a16="http://schemas.microsoft.com/office/drawing/2014/main" id="{A962F710-B87A-4724-9355-9E4F11D9A8AC}"/>
              </a:ext>
            </a:extLst>
          </p:cNvPr>
          <p:cNvSpPr>
            <a:spLocks/>
          </p:cNvSpPr>
          <p:nvPr/>
        </p:nvSpPr>
        <p:spPr bwMode="auto">
          <a:xfrm>
            <a:off x="1230288" y="2276557"/>
            <a:ext cx="506458" cy="306316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1"/>
              </a:cxn>
              <a:cxn ang="0">
                <a:pos x="330" y="251"/>
              </a:cxn>
              <a:cxn ang="0">
                <a:pos x="415" y="125"/>
              </a:cxn>
              <a:cxn ang="0">
                <a:pos x="330" y="0"/>
              </a:cxn>
            </a:cxnLst>
            <a:rect l="0" t="0" r="r" b="b"/>
            <a:pathLst>
              <a:path w="415" h="251">
                <a:moveTo>
                  <a:pt x="330" y="0"/>
                </a:moveTo>
                <a:lnTo>
                  <a:pt x="0" y="0"/>
                </a:lnTo>
                <a:lnTo>
                  <a:pt x="0" y="251"/>
                </a:lnTo>
                <a:lnTo>
                  <a:pt x="330" y="251"/>
                </a:lnTo>
                <a:lnTo>
                  <a:pt x="415" y="125"/>
                </a:lnTo>
                <a:lnTo>
                  <a:pt x="33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sz="135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grpSp>
        <p:nvGrpSpPr>
          <p:cNvPr id="19" name="Group 43">
            <a:extLst>
              <a:ext uri="{FF2B5EF4-FFF2-40B4-BE49-F238E27FC236}">
                <a16:creationId xmlns:a16="http://schemas.microsoft.com/office/drawing/2014/main" id="{B63555BA-63F9-40AB-A223-E6E36BA0E7B4}"/>
              </a:ext>
            </a:extLst>
          </p:cNvPr>
          <p:cNvGrpSpPr/>
          <p:nvPr/>
        </p:nvGrpSpPr>
        <p:grpSpPr>
          <a:xfrm>
            <a:off x="1353748" y="2348598"/>
            <a:ext cx="212305" cy="162234"/>
            <a:chOff x="1201738" y="1511300"/>
            <a:chExt cx="168275" cy="128588"/>
          </a:xfrm>
          <a:solidFill>
            <a:schemeClr val="bg1"/>
          </a:solidFill>
        </p:grpSpPr>
        <p:sp>
          <p:nvSpPr>
            <p:cNvPr id="20" name="íślíḋè-Freeform: Shape 44">
              <a:extLst>
                <a:ext uri="{FF2B5EF4-FFF2-40B4-BE49-F238E27FC236}">
                  <a16:creationId xmlns:a16="http://schemas.microsoft.com/office/drawing/2014/main" id="{4B20196D-CDAB-4BC9-B831-E7B2143B6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450" y="1525588"/>
              <a:ext cx="55563" cy="106363"/>
            </a:xfrm>
            <a:custGeom>
              <a:avLst/>
              <a:gdLst/>
              <a:ahLst/>
              <a:cxnLst>
                <a:cxn ang="0">
                  <a:pos x="30" y="25"/>
                </a:cxn>
                <a:cxn ang="0">
                  <a:pos x="11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8" y="14"/>
                </a:cxn>
                <a:cxn ang="0">
                  <a:pos x="9" y="20"/>
                </a:cxn>
                <a:cxn ang="0">
                  <a:pos x="4" y="23"/>
                </a:cxn>
                <a:cxn ang="0">
                  <a:pos x="1" y="23"/>
                </a:cxn>
                <a:cxn ang="0">
                  <a:pos x="1" y="63"/>
                </a:cxn>
                <a:cxn ang="0">
                  <a:pos x="23" y="63"/>
                </a:cxn>
                <a:cxn ang="0">
                  <a:pos x="23" y="30"/>
                </a:cxn>
                <a:cxn ang="0">
                  <a:pos x="28" y="30"/>
                </a:cxn>
                <a:cxn ang="0">
                  <a:pos x="30" y="25"/>
                </a:cxn>
              </a:cxnLst>
              <a:rect l="0" t="0" r="r" b="b"/>
              <a:pathLst>
                <a:path w="33" h="63">
                  <a:moveTo>
                    <a:pt x="30" y="25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7"/>
                    <a:pt x="10" y="19"/>
                    <a:pt x="9" y="20"/>
                  </a:cubicBezTo>
                  <a:cubicBezTo>
                    <a:pt x="9" y="21"/>
                    <a:pt x="8" y="23"/>
                    <a:pt x="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1" y="30"/>
                    <a:pt x="33" y="28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21" name="íślíḋè-Freeform: Shape 45">
              <a:extLst>
                <a:ext uri="{FF2B5EF4-FFF2-40B4-BE49-F238E27FC236}">
                  <a16:creationId xmlns:a16="http://schemas.microsoft.com/office/drawing/2014/main" id="{BB2934E7-CBD5-4036-B539-048A41FF0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1525588"/>
              <a:ext cx="55563" cy="1063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32" y="23"/>
                </a:cxn>
                <a:cxn ang="0">
                  <a:pos x="29" y="23"/>
                </a:cxn>
                <a:cxn ang="0">
                  <a:pos x="23" y="20"/>
                </a:cxn>
                <a:cxn ang="0">
                  <a:pos x="25" y="14"/>
                </a:cxn>
                <a:cxn ang="0">
                  <a:pos x="33" y="5"/>
                </a:cxn>
                <a:cxn ang="0">
                  <a:pos x="31" y="3"/>
                </a:cxn>
                <a:cxn ang="0">
                  <a:pos x="22" y="3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63"/>
                </a:cxn>
                <a:cxn ang="0">
                  <a:pos x="32" y="63"/>
                </a:cxn>
              </a:cxnLst>
              <a:rect l="0" t="0" r="r" b="b"/>
              <a:pathLst>
                <a:path w="33" h="63">
                  <a:moveTo>
                    <a:pt x="32" y="6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5" y="23"/>
                    <a:pt x="24" y="21"/>
                    <a:pt x="23" y="20"/>
                  </a:cubicBezTo>
                  <a:cubicBezTo>
                    <a:pt x="23" y="19"/>
                    <a:pt x="23" y="17"/>
                    <a:pt x="25" y="14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8" y="0"/>
                    <a:pt x="25" y="0"/>
                    <a:pt x="22" y="3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8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63"/>
                    <a:pt x="10" y="63"/>
                    <a:pt x="10" y="63"/>
                  </a:cubicBezTo>
                  <a:lnTo>
                    <a:pt x="32" y="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22" name="íślíḋè-Freeform: Shape 46">
              <a:extLst>
                <a:ext uri="{FF2B5EF4-FFF2-40B4-BE49-F238E27FC236}">
                  <a16:creationId xmlns:a16="http://schemas.microsoft.com/office/drawing/2014/main" id="{A8F4F3DE-8C21-492F-A548-858E1E559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425" y="1511300"/>
              <a:ext cx="88900" cy="128588"/>
            </a:xfrm>
            <a:custGeom>
              <a:avLst/>
              <a:gdLst/>
              <a:ahLst/>
              <a:cxnLst>
                <a:cxn ang="0">
                  <a:pos x="43" y="77"/>
                </a:cxn>
                <a:cxn ang="0">
                  <a:pos x="43" y="30"/>
                </a:cxn>
                <a:cxn ang="0">
                  <a:pos x="48" y="30"/>
                </a:cxn>
                <a:cxn ang="0">
                  <a:pos x="50" y="25"/>
                </a:cxn>
                <a:cxn ang="0">
                  <a:pos x="31" y="2"/>
                </a:cxn>
                <a:cxn ang="0">
                  <a:pos x="26" y="0"/>
                </a:cxn>
                <a:cxn ang="0">
                  <a:pos x="22" y="2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77"/>
                </a:cxn>
                <a:cxn ang="0">
                  <a:pos x="43" y="77"/>
                </a:cxn>
              </a:cxnLst>
              <a:rect l="0" t="0" r="r" b="b"/>
              <a:pathLst>
                <a:path w="53" h="77">
                  <a:moveTo>
                    <a:pt x="43" y="77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2" y="30"/>
                    <a:pt x="53" y="27"/>
                    <a:pt x="50" y="2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7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77"/>
                    <a:pt x="10" y="77"/>
                    <a:pt x="10" y="77"/>
                  </a:cubicBezTo>
                  <a:lnTo>
                    <a:pt x="43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</p:grpSp>
      <p:sp>
        <p:nvSpPr>
          <p:cNvPr id="23" name="íślíḋè-Rectangle: Rounded Corners 92">
            <a:extLst>
              <a:ext uri="{FF2B5EF4-FFF2-40B4-BE49-F238E27FC236}">
                <a16:creationId xmlns:a16="http://schemas.microsoft.com/office/drawing/2014/main" id="{EF74ACBC-B592-46AA-AFBF-E91C9AEDB592}"/>
              </a:ext>
            </a:extLst>
          </p:cNvPr>
          <p:cNvSpPr/>
          <p:nvPr/>
        </p:nvSpPr>
        <p:spPr>
          <a:xfrm>
            <a:off x="7923958" y="2327725"/>
            <a:ext cx="36052" cy="18969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FD7DF7A-3158-4648-87B1-B7AFF91D82F1}"/>
              </a:ext>
            </a:extLst>
          </p:cNvPr>
          <p:cNvSpPr/>
          <p:nvPr/>
        </p:nvSpPr>
        <p:spPr>
          <a:xfrm>
            <a:off x="1895761" y="2260389"/>
            <a:ext cx="957871" cy="3416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350" b="1" dirty="0">
                <a:solidFill>
                  <a:schemeClr val="bg1"/>
                </a:solidFill>
                <a:latin typeface="+mn-ea"/>
              </a:rPr>
              <a:t>微信营销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73C1AFD-84AE-4AF7-B487-646EE4A8C0DD}"/>
              </a:ext>
            </a:extLst>
          </p:cNvPr>
          <p:cNvSpPr/>
          <p:nvPr/>
        </p:nvSpPr>
        <p:spPr>
          <a:xfrm>
            <a:off x="3412833" y="2236392"/>
            <a:ext cx="4223975" cy="2396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endParaRPr lang="zh-CN" altLang="en-US" sz="825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26" name="íślíḋè-Freeform: Shape 35">
            <a:extLst>
              <a:ext uri="{FF2B5EF4-FFF2-40B4-BE49-F238E27FC236}">
                <a16:creationId xmlns:a16="http://schemas.microsoft.com/office/drawing/2014/main" id="{97459A78-CC2B-47D5-9D17-5FB6F2BF4C1B}"/>
              </a:ext>
            </a:extLst>
          </p:cNvPr>
          <p:cNvSpPr>
            <a:spLocks/>
          </p:cNvSpPr>
          <p:nvPr/>
        </p:nvSpPr>
        <p:spPr bwMode="auto">
          <a:xfrm>
            <a:off x="1230288" y="2893556"/>
            <a:ext cx="2059085" cy="306317"/>
          </a:xfrm>
          <a:prstGeom prst="homePlate">
            <a:avLst/>
          </a:prstGeom>
          <a:solidFill>
            <a:schemeClr val="accent2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sz="135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27" name="íślíḋè-Freeform: Shape 36">
            <a:extLst>
              <a:ext uri="{FF2B5EF4-FFF2-40B4-BE49-F238E27FC236}">
                <a16:creationId xmlns:a16="http://schemas.microsoft.com/office/drawing/2014/main" id="{E8AD7A82-B6F7-4E4C-990E-A019CCC849E2}"/>
              </a:ext>
            </a:extLst>
          </p:cNvPr>
          <p:cNvSpPr>
            <a:spLocks/>
          </p:cNvSpPr>
          <p:nvPr/>
        </p:nvSpPr>
        <p:spPr bwMode="auto">
          <a:xfrm>
            <a:off x="1230288" y="2893556"/>
            <a:ext cx="506458" cy="306317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1"/>
              </a:cxn>
              <a:cxn ang="0">
                <a:pos x="330" y="251"/>
              </a:cxn>
              <a:cxn ang="0">
                <a:pos x="415" y="125"/>
              </a:cxn>
              <a:cxn ang="0">
                <a:pos x="330" y="0"/>
              </a:cxn>
            </a:cxnLst>
            <a:rect l="0" t="0" r="r" b="b"/>
            <a:pathLst>
              <a:path w="415" h="251">
                <a:moveTo>
                  <a:pt x="330" y="0"/>
                </a:moveTo>
                <a:lnTo>
                  <a:pt x="0" y="0"/>
                </a:lnTo>
                <a:lnTo>
                  <a:pt x="0" y="251"/>
                </a:lnTo>
                <a:lnTo>
                  <a:pt x="330" y="251"/>
                </a:lnTo>
                <a:lnTo>
                  <a:pt x="415" y="125"/>
                </a:lnTo>
                <a:lnTo>
                  <a:pt x="33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sz="135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grpSp>
        <p:nvGrpSpPr>
          <p:cNvPr id="28" name="Group 43">
            <a:extLst>
              <a:ext uri="{FF2B5EF4-FFF2-40B4-BE49-F238E27FC236}">
                <a16:creationId xmlns:a16="http://schemas.microsoft.com/office/drawing/2014/main" id="{59E69D50-03AB-455E-BF7A-3AE8E0D1076C}"/>
              </a:ext>
            </a:extLst>
          </p:cNvPr>
          <p:cNvGrpSpPr/>
          <p:nvPr/>
        </p:nvGrpSpPr>
        <p:grpSpPr>
          <a:xfrm>
            <a:off x="1353748" y="2965598"/>
            <a:ext cx="212305" cy="162234"/>
            <a:chOff x="1201738" y="1511300"/>
            <a:chExt cx="168275" cy="128588"/>
          </a:xfrm>
          <a:solidFill>
            <a:schemeClr val="bg1"/>
          </a:solidFill>
        </p:grpSpPr>
        <p:sp>
          <p:nvSpPr>
            <p:cNvPr id="29" name="íślíḋè-Freeform: Shape 44">
              <a:extLst>
                <a:ext uri="{FF2B5EF4-FFF2-40B4-BE49-F238E27FC236}">
                  <a16:creationId xmlns:a16="http://schemas.microsoft.com/office/drawing/2014/main" id="{C985CF48-430D-4DAC-A197-5F89CDC5D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450" y="1525588"/>
              <a:ext cx="55563" cy="106363"/>
            </a:xfrm>
            <a:custGeom>
              <a:avLst/>
              <a:gdLst/>
              <a:ahLst/>
              <a:cxnLst>
                <a:cxn ang="0">
                  <a:pos x="30" y="25"/>
                </a:cxn>
                <a:cxn ang="0">
                  <a:pos x="11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8" y="14"/>
                </a:cxn>
                <a:cxn ang="0">
                  <a:pos x="9" y="20"/>
                </a:cxn>
                <a:cxn ang="0">
                  <a:pos x="4" y="23"/>
                </a:cxn>
                <a:cxn ang="0">
                  <a:pos x="1" y="23"/>
                </a:cxn>
                <a:cxn ang="0">
                  <a:pos x="1" y="63"/>
                </a:cxn>
                <a:cxn ang="0">
                  <a:pos x="23" y="63"/>
                </a:cxn>
                <a:cxn ang="0">
                  <a:pos x="23" y="30"/>
                </a:cxn>
                <a:cxn ang="0">
                  <a:pos x="28" y="30"/>
                </a:cxn>
                <a:cxn ang="0">
                  <a:pos x="30" y="25"/>
                </a:cxn>
              </a:cxnLst>
              <a:rect l="0" t="0" r="r" b="b"/>
              <a:pathLst>
                <a:path w="33" h="63">
                  <a:moveTo>
                    <a:pt x="30" y="25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7"/>
                    <a:pt x="10" y="19"/>
                    <a:pt x="9" y="20"/>
                  </a:cubicBezTo>
                  <a:cubicBezTo>
                    <a:pt x="9" y="21"/>
                    <a:pt x="8" y="23"/>
                    <a:pt x="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1" y="30"/>
                    <a:pt x="33" y="28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30" name="íślíḋè-Freeform: Shape 45">
              <a:extLst>
                <a:ext uri="{FF2B5EF4-FFF2-40B4-BE49-F238E27FC236}">
                  <a16:creationId xmlns:a16="http://schemas.microsoft.com/office/drawing/2014/main" id="{75CBFDDD-3C65-4870-B0F1-057787986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1525588"/>
              <a:ext cx="55563" cy="1063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32" y="23"/>
                </a:cxn>
                <a:cxn ang="0">
                  <a:pos x="29" y="23"/>
                </a:cxn>
                <a:cxn ang="0">
                  <a:pos x="23" y="20"/>
                </a:cxn>
                <a:cxn ang="0">
                  <a:pos x="25" y="14"/>
                </a:cxn>
                <a:cxn ang="0">
                  <a:pos x="33" y="5"/>
                </a:cxn>
                <a:cxn ang="0">
                  <a:pos x="31" y="3"/>
                </a:cxn>
                <a:cxn ang="0">
                  <a:pos x="22" y="3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63"/>
                </a:cxn>
                <a:cxn ang="0">
                  <a:pos x="32" y="63"/>
                </a:cxn>
              </a:cxnLst>
              <a:rect l="0" t="0" r="r" b="b"/>
              <a:pathLst>
                <a:path w="33" h="63">
                  <a:moveTo>
                    <a:pt x="32" y="6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5" y="23"/>
                    <a:pt x="24" y="21"/>
                    <a:pt x="23" y="20"/>
                  </a:cubicBezTo>
                  <a:cubicBezTo>
                    <a:pt x="23" y="19"/>
                    <a:pt x="23" y="17"/>
                    <a:pt x="25" y="14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8" y="0"/>
                    <a:pt x="25" y="0"/>
                    <a:pt x="22" y="3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8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63"/>
                    <a:pt x="10" y="63"/>
                    <a:pt x="10" y="63"/>
                  </a:cubicBezTo>
                  <a:lnTo>
                    <a:pt x="32" y="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31" name="íślíḋè-Freeform: Shape 46">
              <a:extLst>
                <a:ext uri="{FF2B5EF4-FFF2-40B4-BE49-F238E27FC236}">
                  <a16:creationId xmlns:a16="http://schemas.microsoft.com/office/drawing/2014/main" id="{9F0BAFA3-DA0E-4C14-8DE2-90DFC3E24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425" y="1511300"/>
              <a:ext cx="88900" cy="128588"/>
            </a:xfrm>
            <a:custGeom>
              <a:avLst/>
              <a:gdLst/>
              <a:ahLst/>
              <a:cxnLst>
                <a:cxn ang="0">
                  <a:pos x="43" y="77"/>
                </a:cxn>
                <a:cxn ang="0">
                  <a:pos x="43" y="30"/>
                </a:cxn>
                <a:cxn ang="0">
                  <a:pos x="48" y="30"/>
                </a:cxn>
                <a:cxn ang="0">
                  <a:pos x="50" y="25"/>
                </a:cxn>
                <a:cxn ang="0">
                  <a:pos x="31" y="2"/>
                </a:cxn>
                <a:cxn ang="0">
                  <a:pos x="26" y="0"/>
                </a:cxn>
                <a:cxn ang="0">
                  <a:pos x="22" y="2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77"/>
                </a:cxn>
                <a:cxn ang="0">
                  <a:pos x="43" y="77"/>
                </a:cxn>
              </a:cxnLst>
              <a:rect l="0" t="0" r="r" b="b"/>
              <a:pathLst>
                <a:path w="53" h="77">
                  <a:moveTo>
                    <a:pt x="43" y="77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2" y="30"/>
                    <a:pt x="53" y="27"/>
                    <a:pt x="50" y="2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7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77"/>
                    <a:pt x="10" y="77"/>
                    <a:pt x="10" y="77"/>
                  </a:cubicBezTo>
                  <a:lnTo>
                    <a:pt x="43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</p:grpSp>
      <p:sp>
        <p:nvSpPr>
          <p:cNvPr id="32" name="íślíḋè-Rectangle: Rounded Corners 92">
            <a:extLst>
              <a:ext uri="{FF2B5EF4-FFF2-40B4-BE49-F238E27FC236}">
                <a16:creationId xmlns:a16="http://schemas.microsoft.com/office/drawing/2014/main" id="{E2EBC2A8-8B9B-4E66-9C82-1E7FE5475B0D}"/>
              </a:ext>
            </a:extLst>
          </p:cNvPr>
          <p:cNvSpPr/>
          <p:nvPr/>
        </p:nvSpPr>
        <p:spPr>
          <a:xfrm>
            <a:off x="7923958" y="2944724"/>
            <a:ext cx="36052" cy="18969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193D3D1-972A-492E-AD6F-733786BB18A9}"/>
              </a:ext>
            </a:extLst>
          </p:cNvPr>
          <p:cNvSpPr/>
          <p:nvPr/>
        </p:nvSpPr>
        <p:spPr>
          <a:xfrm>
            <a:off x="1895761" y="2882476"/>
            <a:ext cx="957871" cy="34163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350" b="1" dirty="0">
                <a:solidFill>
                  <a:schemeClr val="bg1"/>
                </a:solidFill>
                <a:latin typeface="+mn-ea"/>
              </a:rPr>
              <a:t>微博营销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21C6F7F-EA77-4F01-B08C-27E9EE04E8D7}"/>
              </a:ext>
            </a:extLst>
          </p:cNvPr>
          <p:cNvSpPr/>
          <p:nvPr/>
        </p:nvSpPr>
        <p:spPr>
          <a:xfrm>
            <a:off x="3412833" y="2845313"/>
            <a:ext cx="4223975" cy="2396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endParaRPr lang="zh-CN" altLang="en-US" sz="825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35" name="íślíḋè-Freeform: Shape 35">
            <a:extLst>
              <a:ext uri="{FF2B5EF4-FFF2-40B4-BE49-F238E27FC236}">
                <a16:creationId xmlns:a16="http://schemas.microsoft.com/office/drawing/2014/main" id="{5D26A23F-7069-44D4-882B-5D1F6280D314}"/>
              </a:ext>
            </a:extLst>
          </p:cNvPr>
          <p:cNvSpPr>
            <a:spLocks/>
          </p:cNvSpPr>
          <p:nvPr/>
        </p:nvSpPr>
        <p:spPr bwMode="auto">
          <a:xfrm>
            <a:off x="1230288" y="3510551"/>
            <a:ext cx="2059085" cy="306317"/>
          </a:xfrm>
          <a:prstGeom prst="homePlate">
            <a:avLst/>
          </a:prstGeom>
          <a:solidFill>
            <a:schemeClr val="accent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sz="135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36" name="íślíḋè-Freeform: Shape 36">
            <a:extLst>
              <a:ext uri="{FF2B5EF4-FFF2-40B4-BE49-F238E27FC236}">
                <a16:creationId xmlns:a16="http://schemas.microsoft.com/office/drawing/2014/main" id="{1330C1BA-3676-4CC6-BFB5-2A295E018A44}"/>
              </a:ext>
            </a:extLst>
          </p:cNvPr>
          <p:cNvSpPr>
            <a:spLocks/>
          </p:cNvSpPr>
          <p:nvPr/>
        </p:nvSpPr>
        <p:spPr bwMode="auto">
          <a:xfrm>
            <a:off x="1230288" y="3510551"/>
            <a:ext cx="506458" cy="306317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0" y="0"/>
              </a:cxn>
              <a:cxn ang="0">
                <a:pos x="0" y="251"/>
              </a:cxn>
              <a:cxn ang="0">
                <a:pos x="330" y="251"/>
              </a:cxn>
              <a:cxn ang="0">
                <a:pos x="415" y="125"/>
              </a:cxn>
              <a:cxn ang="0">
                <a:pos x="330" y="0"/>
              </a:cxn>
            </a:cxnLst>
            <a:rect l="0" t="0" r="r" b="b"/>
            <a:pathLst>
              <a:path w="415" h="251">
                <a:moveTo>
                  <a:pt x="330" y="0"/>
                </a:moveTo>
                <a:lnTo>
                  <a:pt x="0" y="0"/>
                </a:lnTo>
                <a:lnTo>
                  <a:pt x="0" y="251"/>
                </a:lnTo>
                <a:lnTo>
                  <a:pt x="330" y="251"/>
                </a:lnTo>
                <a:lnTo>
                  <a:pt x="415" y="125"/>
                </a:lnTo>
                <a:lnTo>
                  <a:pt x="33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 sz="1350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grpSp>
        <p:nvGrpSpPr>
          <p:cNvPr id="37" name="Group 43">
            <a:extLst>
              <a:ext uri="{FF2B5EF4-FFF2-40B4-BE49-F238E27FC236}">
                <a16:creationId xmlns:a16="http://schemas.microsoft.com/office/drawing/2014/main" id="{6698B551-37AE-49A4-993D-717D8FDE1F5E}"/>
              </a:ext>
            </a:extLst>
          </p:cNvPr>
          <p:cNvGrpSpPr/>
          <p:nvPr/>
        </p:nvGrpSpPr>
        <p:grpSpPr>
          <a:xfrm>
            <a:off x="1353748" y="3582592"/>
            <a:ext cx="212305" cy="162234"/>
            <a:chOff x="1201738" y="1511300"/>
            <a:chExt cx="168275" cy="128588"/>
          </a:xfrm>
          <a:solidFill>
            <a:schemeClr val="bg1"/>
          </a:solidFill>
        </p:grpSpPr>
        <p:sp>
          <p:nvSpPr>
            <p:cNvPr id="38" name="íślíḋè-Freeform: Shape 44">
              <a:extLst>
                <a:ext uri="{FF2B5EF4-FFF2-40B4-BE49-F238E27FC236}">
                  <a16:creationId xmlns:a16="http://schemas.microsoft.com/office/drawing/2014/main" id="{C435836F-F0CE-4666-AA5C-8F86D61F2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450" y="1525588"/>
              <a:ext cx="55563" cy="106363"/>
            </a:xfrm>
            <a:custGeom>
              <a:avLst/>
              <a:gdLst/>
              <a:ahLst/>
              <a:cxnLst>
                <a:cxn ang="0">
                  <a:pos x="30" y="25"/>
                </a:cxn>
                <a:cxn ang="0">
                  <a:pos x="11" y="3"/>
                </a:cxn>
                <a:cxn ang="0">
                  <a:pos x="2" y="3"/>
                </a:cxn>
                <a:cxn ang="0">
                  <a:pos x="0" y="5"/>
                </a:cxn>
                <a:cxn ang="0">
                  <a:pos x="8" y="14"/>
                </a:cxn>
                <a:cxn ang="0">
                  <a:pos x="9" y="20"/>
                </a:cxn>
                <a:cxn ang="0">
                  <a:pos x="4" y="23"/>
                </a:cxn>
                <a:cxn ang="0">
                  <a:pos x="1" y="23"/>
                </a:cxn>
                <a:cxn ang="0">
                  <a:pos x="1" y="63"/>
                </a:cxn>
                <a:cxn ang="0">
                  <a:pos x="23" y="63"/>
                </a:cxn>
                <a:cxn ang="0">
                  <a:pos x="23" y="30"/>
                </a:cxn>
                <a:cxn ang="0">
                  <a:pos x="28" y="30"/>
                </a:cxn>
                <a:cxn ang="0">
                  <a:pos x="30" y="25"/>
                </a:cxn>
              </a:cxnLst>
              <a:rect l="0" t="0" r="r" b="b"/>
              <a:pathLst>
                <a:path w="33" h="63">
                  <a:moveTo>
                    <a:pt x="30" y="25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7"/>
                    <a:pt x="10" y="19"/>
                    <a:pt x="9" y="20"/>
                  </a:cubicBezTo>
                  <a:cubicBezTo>
                    <a:pt x="9" y="21"/>
                    <a:pt x="8" y="23"/>
                    <a:pt x="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1" y="30"/>
                    <a:pt x="33" y="28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39" name="íślíḋè-Freeform: Shape 45">
              <a:extLst>
                <a:ext uri="{FF2B5EF4-FFF2-40B4-BE49-F238E27FC236}">
                  <a16:creationId xmlns:a16="http://schemas.microsoft.com/office/drawing/2014/main" id="{3EC0C5BF-CC96-4770-8BD5-F2E8010BD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1525588"/>
              <a:ext cx="55563" cy="106363"/>
            </a:xfrm>
            <a:custGeom>
              <a:avLst/>
              <a:gdLst/>
              <a:ahLst/>
              <a:cxnLst>
                <a:cxn ang="0">
                  <a:pos x="32" y="63"/>
                </a:cxn>
                <a:cxn ang="0">
                  <a:pos x="32" y="23"/>
                </a:cxn>
                <a:cxn ang="0">
                  <a:pos x="29" y="23"/>
                </a:cxn>
                <a:cxn ang="0">
                  <a:pos x="23" y="20"/>
                </a:cxn>
                <a:cxn ang="0">
                  <a:pos x="25" y="14"/>
                </a:cxn>
                <a:cxn ang="0">
                  <a:pos x="33" y="5"/>
                </a:cxn>
                <a:cxn ang="0">
                  <a:pos x="31" y="3"/>
                </a:cxn>
                <a:cxn ang="0">
                  <a:pos x="22" y="3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63"/>
                </a:cxn>
                <a:cxn ang="0">
                  <a:pos x="32" y="63"/>
                </a:cxn>
              </a:cxnLst>
              <a:rect l="0" t="0" r="r" b="b"/>
              <a:pathLst>
                <a:path w="33" h="63">
                  <a:moveTo>
                    <a:pt x="32" y="6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5" y="23"/>
                    <a:pt x="24" y="21"/>
                    <a:pt x="23" y="20"/>
                  </a:cubicBezTo>
                  <a:cubicBezTo>
                    <a:pt x="23" y="19"/>
                    <a:pt x="23" y="17"/>
                    <a:pt x="25" y="14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8" y="0"/>
                    <a:pt x="25" y="0"/>
                    <a:pt x="22" y="3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8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63"/>
                    <a:pt x="10" y="63"/>
                    <a:pt x="10" y="63"/>
                  </a:cubicBezTo>
                  <a:lnTo>
                    <a:pt x="32" y="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40" name="íślíḋè-Freeform: Shape 46">
              <a:extLst>
                <a:ext uri="{FF2B5EF4-FFF2-40B4-BE49-F238E27FC236}">
                  <a16:creationId xmlns:a16="http://schemas.microsoft.com/office/drawing/2014/main" id="{A96EC6D8-AA91-4CD6-A36D-FE1976ED4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425" y="1511300"/>
              <a:ext cx="88900" cy="128588"/>
            </a:xfrm>
            <a:custGeom>
              <a:avLst/>
              <a:gdLst/>
              <a:ahLst/>
              <a:cxnLst>
                <a:cxn ang="0">
                  <a:pos x="43" y="77"/>
                </a:cxn>
                <a:cxn ang="0">
                  <a:pos x="43" y="30"/>
                </a:cxn>
                <a:cxn ang="0">
                  <a:pos x="48" y="30"/>
                </a:cxn>
                <a:cxn ang="0">
                  <a:pos x="50" y="25"/>
                </a:cxn>
                <a:cxn ang="0">
                  <a:pos x="31" y="2"/>
                </a:cxn>
                <a:cxn ang="0">
                  <a:pos x="26" y="0"/>
                </a:cxn>
                <a:cxn ang="0">
                  <a:pos x="22" y="2"/>
                </a:cxn>
                <a:cxn ang="0">
                  <a:pos x="3" y="25"/>
                </a:cxn>
                <a:cxn ang="0">
                  <a:pos x="5" y="30"/>
                </a:cxn>
                <a:cxn ang="0">
                  <a:pos x="10" y="30"/>
                </a:cxn>
                <a:cxn ang="0">
                  <a:pos x="10" y="77"/>
                </a:cxn>
                <a:cxn ang="0">
                  <a:pos x="43" y="77"/>
                </a:cxn>
              </a:cxnLst>
              <a:rect l="0" t="0" r="r" b="b"/>
              <a:pathLst>
                <a:path w="53" h="77">
                  <a:moveTo>
                    <a:pt x="43" y="77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2" y="30"/>
                    <a:pt x="53" y="27"/>
                    <a:pt x="50" y="2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7"/>
                    <a:pt x="1" y="30"/>
                    <a:pt x="5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77"/>
                    <a:pt x="10" y="77"/>
                    <a:pt x="10" y="77"/>
                  </a:cubicBezTo>
                  <a:lnTo>
                    <a:pt x="43" y="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0"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</a:endParaRPr>
            </a:p>
          </p:txBody>
        </p:sp>
      </p:grpSp>
      <p:sp>
        <p:nvSpPr>
          <p:cNvPr id="41" name="íślíḋè-Rectangle: Rounded Corners 92">
            <a:extLst>
              <a:ext uri="{FF2B5EF4-FFF2-40B4-BE49-F238E27FC236}">
                <a16:creationId xmlns:a16="http://schemas.microsoft.com/office/drawing/2014/main" id="{613218A9-0437-4D8A-B604-86B5BA88059F}"/>
              </a:ext>
            </a:extLst>
          </p:cNvPr>
          <p:cNvSpPr/>
          <p:nvPr/>
        </p:nvSpPr>
        <p:spPr>
          <a:xfrm>
            <a:off x="7923958" y="3561719"/>
            <a:ext cx="36052" cy="18969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75C3A0A-45CD-4347-A60E-8325CCFFB0A2}"/>
              </a:ext>
            </a:extLst>
          </p:cNvPr>
          <p:cNvSpPr/>
          <p:nvPr/>
        </p:nvSpPr>
        <p:spPr>
          <a:xfrm>
            <a:off x="1895761" y="3505462"/>
            <a:ext cx="957871" cy="3416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350" b="1" dirty="0">
                <a:solidFill>
                  <a:schemeClr val="bg1"/>
                </a:solidFill>
                <a:latin typeface="+mn-ea"/>
              </a:rPr>
              <a:t>本地社区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3E51274-A8BA-44EA-880B-92CE015CEA3F}"/>
              </a:ext>
            </a:extLst>
          </p:cNvPr>
          <p:cNvSpPr/>
          <p:nvPr/>
        </p:nvSpPr>
        <p:spPr>
          <a:xfrm>
            <a:off x="3412833" y="3454230"/>
            <a:ext cx="4223975" cy="2396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endParaRPr lang="zh-CN" altLang="en-US" sz="825" dirty="0">
              <a:gradFill>
                <a:gsLst>
                  <a:gs pos="0">
                    <a:srgbClr val="CDA23D"/>
                  </a:gs>
                  <a:gs pos="55000">
                    <a:srgbClr val="E1B64A"/>
                  </a:gs>
                  <a:gs pos="100000">
                    <a:srgbClr val="F7E880">
                      <a:lumMod val="99000"/>
                    </a:srgbClr>
                  </a:gs>
                </a:gsLst>
                <a:lin ang="2700000" scaled="1"/>
              </a:gradFill>
              <a:latin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C7B1CFF-3DBF-48B3-A64C-B6DB11CC2DA9}"/>
              </a:ext>
            </a:extLst>
          </p:cNvPr>
          <p:cNvSpPr txBox="1"/>
          <p:nvPr/>
        </p:nvSpPr>
        <p:spPr>
          <a:xfrm>
            <a:off x="3519105" y="1699055"/>
            <a:ext cx="4799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27EABDA-33D2-497B-86D4-E8ECF8FC6E27}"/>
              </a:ext>
            </a:extLst>
          </p:cNvPr>
          <p:cNvSpPr txBox="1"/>
          <p:nvPr/>
        </p:nvSpPr>
        <p:spPr>
          <a:xfrm>
            <a:off x="3519105" y="2256755"/>
            <a:ext cx="4799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E89A5B0-BC4F-423C-BEA3-C7A7AA991B24}"/>
              </a:ext>
            </a:extLst>
          </p:cNvPr>
          <p:cNvSpPr txBox="1"/>
          <p:nvPr/>
        </p:nvSpPr>
        <p:spPr>
          <a:xfrm>
            <a:off x="3519105" y="2930892"/>
            <a:ext cx="4799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B49C569-C328-4545-9480-50E48975ACE2}"/>
              </a:ext>
            </a:extLst>
          </p:cNvPr>
          <p:cNvSpPr txBox="1"/>
          <p:nvPr/>
        </p:nvSpPr>
        <p:spPr>
          <a:xfrm>
            <a:off x="3519105" y="3488592"/>
            <a:ext cx="4799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5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98FF3B2-51B2-4243-A72B-0B9E2B288BE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37" y="1676381"/>
            <a:ext cx="3497613" cy="23349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970E11A-ED3A-4A1E-83D7-9EE0457D465A}"/>
              </a:ext>
            </a:extLst>
          </p:cNvPr>
          <p:cNvSpPr txBox="1"/>
          <p:nvPr/>
        </p:nvSpPr>
        <p:spPr>
          <a:xfrm>
            <a:off x="4524548" y="2595653"/>
            <a:ext cx="4133315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20F74EA-E211-45BC-ACAA-A2AE4497EBEC}"/>
              </a:ext>
            </a:extLst>
          </p:cNvPr>
          <p:cNvSpPr/>
          <p:nvPr/>
        </p:nvSpPr>
        <p:spPr>
          <a:xfrm>
            <a:off x="4524548" y="1949322"/>
            <a:ext cx="2433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TIME MANAGEMENT</a:t>
            </a:r>
          </a:p>
        </p:txBody>
      </p:sp>
    </p:spTree>
    <p:extLst>
      <p:ext uri="{BB962C8B-B14F-4D97-AF65-F5344CB8AC3E}">
        <p14:creationId xmlns:p14="http://schemas.microsoft.com/office/powerpoint/2010/main" val="55685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EC13726-B8EE-45D1-80A1-F794BBA313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8"/>
          <a:stretch/>
        </p:blipFill>
        <p:spPr>
          <a:xfrm>
            <a:off x="-1593258" y="1757072"/>
            <a:ext cx="7528544" cy="3831131"/>
          </a:xfrm>
          <a:prstGeom prst="teardrop">
            <a:avLst>
              <a:gd name="adj" fmla="val 45601"/>
            </a:avLst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25F534B8-FC3A-4C59-84A4-89F374454F15}"/>
              </a:ext>
            </a:extLst>
          </p:cNvPr>
          <p:cNvSpPr txBox="1"/>
          <p:nvPr/>
        </p:nvSpPr>
        <p:spPr>
          <a:xfrm>
            <a:off x="4252174" y="1304997"/>
            <a:ext cx="3835758" cy="90415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algn="ctr" defTabSz="724480">
              <a:defRPr/>
            </a:pPr>
            <a:r>
              <a:rPr lang="en-US" altLang="zh-CN" sz="54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r>
              <a:rPr lang="zh-CN" altLang="en-US" sz="3200" b="1" kern="0" spc="305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  <a:endParaRPr lang="id-ID" sz="3200" b="1" kern="0" spc="305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47F0778-C3D1-4EC6-AC14-617EF131837B}"/>
              </a:ext>
            </a:extLst>
          </p:cNvPr>
          <p:cNvSpPr txBox="1"/>
          <p:nvPr/>
        </p:nvSpPr>
        <p:spPr>
          <a:xfrm>
            <a:off x="4159960" y="2281155"/>
            <a:ext cx="4556826" cy="4187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tx1">
                  <a:lumMod val="65000"/>
                  <a:lumOff val="3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65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87409947-C564-4542-A569-4075DEFC8D48}"/>
              </a:ext>
            </a:extLst>
          </p:cNvPr>
          <p:cNvGrpSpPr/>
          <p:nvPr/>
        </p:nvGrpSpPr>
        <p:grpSpPr>
          <a:xfrm>
            <a:off x="1243492" y="1539545"/>
            <a:ext cx="2765454" cy="1144876"/>
            <a:chOff x="1451960" y="1976697"/>
            <a:chExt cx="4417475" cy="18288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77A7955-73D5-4F62-8845-B1B760B5FA8C}"/>
                </a:ext>
              </a:extLst>
            </p:cNvPr>
            <p:cNvGrpSpPr/>
            <p:nvPr/>
          </p:nvGrpSpPr>
          <p:grpSpPr>
            <a:xfrm>
              <a:off x="1451960" y="1976697"/>
              <a:ext cx="1879172" cy="1828800"/>
              <a:chOff x="1863777" y="1617922"/>
              <a:chExt cx="1879172" cy="1828800"/>
            </a:xfrm>
          </p:grpSpPr>
          <p:sp>
            <p:nvSpPr>
              <p:cNvPr id="9" name="iS1ide-Oval 37">
                <a:extLst>
                  <a:ext uri="{FF2B5EF4-FFF2-40B4-BE49-F238E27FC236}">
                    <a16:creationId xmlns:a16="http://schemas.microsoft.com/office/drawing/2014/main" id="{96AA5922-5BF6-47CB-B903-112535779D5B}"/>
                  </a:ext>
                </a:extLst>
              </p:cNvPr>
              <p:cNvSpPr/>
              <p:nvPr/>
            </p:nvSpPr>
            <p:spPr>
              <a:xfrm>
                <a:off x="1863777" y="1617922"/>
                <a:ext cx="1828800" cy="182880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D0D0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0.25%</a:t>
                </a:r>
              </a:p>
            </p:txBody>
          </p:sp>
          <p:sp>
            <p:nvSpPr>
              <p:cNvPr id="10" name="iS1ide-Arc 38">
                <a:extLst>
                  <a:ext uri="{FF2B5EF4-FFF2-40B4-BE49-F238E27FC236}">
                    <a16:creationId xmlns:a16="http://schemas.microsoft.com/office/drawing/2014/main" id="{D5F97D0D-E30C-4F59-BCF6-A97D9C6C1CE9}"/>
                  </a:ext>
                </a:extLst>
              </p:cNvPr>
              <p:cNvSpPr/>
              <p:nvPr/>
            </p:nvSpPr>
            <p:spPr>
              <a:xfrm>
                <a:off x="2065795" y="1819940"/>
                <a:ext cx="1424763" cy="1424763"/>
              </a:xfrm>
              <a:prstGeom prst="arc">
                <a:avLst>
                  <a:gd name="adj1" fmla="val 16200000"/>
                  <a:gd name="adj2" fmla="val 20728475"/>
                </a:avLst>
              </a:prstGeom>
              <a:noFill/>
              <a:ln w="1905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" name="iS1ide-Oval 39">
                <a:extLst>
                  <a:ext uri="{FF2B5EF4-FFF2-40B4-BE49-F238E27FC236}">
                    <a16:creationId xmlns:a16="http://schemas.microsoft.com/office/drawing/2014/main" id="{71338002-9FF0-453A-BC43-C55ACF7F16B8}"/>
                  </a:ext>
                </a:extLst>
              </p:cNvPr>
              <p:cNvSpPr/>
              <p:nvPr/>
            </p:nvSpPr>
            <p:spPr>
              <a:xfrm>
                <a:off x="3620937" y="2262203"/>
                <a:ext cx="122012" cy="12201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3B5D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8" name="iS1ide-Straight Connector 30">
              <a:extLst>
                <a:ext uri="{FF2B5EF4-FFF2-40B4-BE49-F238E27FC236}">
                  <a16:creationId xmlns:a16="http://schemas.microsoft.com/office/drawing/2014/main" id="{6DB66BC8-E8F1-4060-8738-8BD67202375F}"/>
                </a:ext>
              </a:extLst>
            </p:cNvPr>
            <p:cNvCxnSpPr/>
            <p:nvPr/>
          </p:nvCxnSpPr>
          <p:spPr>
            <a:xfrm>
              <a:off x="3491995" y="2681984"/>
              <a:ext cx="237744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E0F4258-BDA0-4742-AE4B-A5F89BE5CBDE}"/>
              </a:ext>
            </a:extLst>
          </p:cNvPr>
          <p:cNvGrpSpPr/>
          <p:nvPr/>
        </p:nvGrpSpPr>
        <p:grpSpPr>
          <a:xfrm>
            <a:off x="5266521" y="1528451"/>
            <a:ext cx="2619905" cy="1144876"/>
            <a:chOff x="6584017" y="1958975"/>
            <a:chExt cx="4184978" cy="1828800"/>
          </a:xfrm>
        </p:grpSpPr>
        <p:cxnSp>
          <p:nvCxnSpPr>
            <p:cNvPr id="13" name="iS1ide-Straight Connector 4">
              <a:extLst>
                <a:ext uri="{FF2B5EF4-FFF2-40B4-BE49-F238E27FC236}">
                  <a16:creationId xmlns:a16="http://schemas.microsoft.com/office/drawing/2014/main" id="{F918E50A-BB60-4B12-BD88-43C6B6BB7CEF}"/>
                </a:ext>
              </a:extLst>
            </p:cNvPr>
            <p:cNvCxnSpPr/>
            <p:nvPr/>
          </p:nvCxnSpPr>
          <p:spPr>
            <a:xfrm>
              <a:off x="8391555" y="2664262"/>
              <a:ext cx="237744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1BE3D203-053F-415A-9FD4-E76A407634CB}"/>
                </a:ext>
              </a:extLst>
            </p:cNvPr>
            <p:cNvGrpSpPr/>
            <p:nvPr/>
          </p:nvGrpSpPr>
          <p:grpSpPr>
            <a:xfrm>
              <a:off x="6584017" y="1958975"/>
              <a:ext cx="1875259" cy="1828800"/>
              <a:chOff x="6995834" y="1600200"/>
              <a:chExt cx="1875259" cy="1828800"/>
            </a:xfrm>
          </p:grpSpPr>
          <p:sp>
            <p:nvSpPr>
              <p:cNvPr id="15" name="iS1ide-Oval 19">
                <a:extLst>
                  <a:ext uri="{FF2B5EF4-FFF2-40B4-BE49-F238E27FC236}">
                    <a16:creationId xmlns:a16="http://schemas.microsoft.com/office/drawing/2014/main" id="{2A28941E-32AD-4E09-B41A-CE7334B33FD6}"/>
                  </a:ext>
                </a:extLst>
              </p:cNvPr>
              <p:cNvSpPr/>
              <p:nvPr/>
            </p:nvSpPr>
            <p:spPr>
              <a:xfrm>
                <a:off x="6995834" y="1600200"/>
                <a:ext cx="1828800" cy="182880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D0D0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0.70%</a:t>
                </a:r>
              </a:p>
            </p:txBody>
          </p:sp>
          <p:sp>
            <p:nvSpPr>
              <p:cNvPr id="16" name="iS1ide-Arc 20">
                <a:extLst>
                  <a:ext uri="{FF2B5EF4-FFF2-40B4-BE49-F238E27FC236}">
                    <a16:creationId xmlns:a16="http://schemas.microsoft.com/office/drawing/2014/main" id="{99086892-AD88-4B5F-A423-13DF48CE7BA7}"/>
                  </a:ext>
                </a:extLst>
              </p:cNvPr>
              <p:cNvSpPr/>
              <p:nvPr/>
            </p:nvSpPr>
            <p:spPr>
              <a:xfrm>
                <a:off x="7197852" y="1802218"/>
                <a:ext cx="1424763" cy="1424763"/>
              </a:xfrm>
              <a:prstGeom prst="arc">
                <a:avLst>
                  <a:gd name="adj1" fmla="val 16200000"/>
                  <a:gd name="adj2" fmla="val 11372633"/>
                </a:avLst>
              </a:prstGeom>
              <a:noFill/>
              <a:ln w="1905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iS1ide-Oval 21">
                <a:extLst>
                  <a:ext uri="{FF2B5EF4-FFF2-40B4-BE49-F238E27FC236}">
                    <a16:creationId xmlns:a16="http://schemas.microsoft.com/office/drawing/2014/main" id="{919EFAAB-DB9A-4748-B14B-692663B4B4F0}"/>
                  </a:ext>
                </a:extLst>
              </p:cNvPr>
              <p:cNvSpPr/>
              <p:nvPr/>
            </p:nvSpPr>
            <p:spPr>
              <a:xfrm>
                <a:off x="8749081" y="2267514"/>
                <a:ext cx="122012" cy="12201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3B5D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407CC91-F643-4BC9-9C78-FE13BE1FB570}"/>
              </a:ext>
            </a:extLst>
          </p:cNvPr>
          <p:cNvGrpSpPr/>
          <p:nvPr/>
        </p:nvGrpSpPr>
        <p:grpSpPr>
          <a:xfrm>
            <a:off x="1243492" y="2986804"/>
            <a:ext cx="2626558" cy="1144876"/>
            <a:chOff x="1451960" y="4288515"/>
            <a:chExt cx="4195606" cy="1828800"/>
          </a:xfrm>
        </p:grpSpPr>
        <p:cxnSp>
          <p:nvCxnSpPr>
            <p:cNvPr id="19" name="iS1ide-Straight Connector 23">
              <a:extLst>
                <a:ext uri="{FF2B5EF4-FFF2-40B4-BE49-F238E27FC236}">
                  <a16:creationId xmlns:a16="http://schemas.microsoft.com/office/drawing/2014/main" id="{0978451E-53D8-4816-9EA7-077A3FD810CA}"/>
                </a:ext>
              </a:extLst>
            </p:cNvPr>
            <p:cNvCxnSpPr/>
            <p:nvPr/>
          </p:nvCxnSpPr>
          <p:spPr>
            <a:xfrm>
              <a:off x="3270126" y="4993802"/>
              <a:ext cx="237744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ADF66CE-E1CB-45CF-8DAE-0BC30EE4513A}"/>
                </a:ext>
              </a:extLst>
            </p:cNvPr>
            <p:cNvGrpSpPr/>
            <p:nvPr/>
          </p:nvGrpSpPr>
          <p:grpSpPr>
            <a:xfrm>
              <a:off x="1451960" y="4288515"/>
              <a:ext cx="1879172" cy="1828800"/>
              <a:chOff x="1863777" y="4186915"/>
              <a:chExt cx="1879172" cy="1828800"/>
            </a:xfrm>
          </p:grpSpPr>
          <p:sp>
            <p:nvSpPr>
              <p:cNvPr id="21" name="iS1ide-Oval 34">
                <a:extLst>
                  <a:ext uri="{FF2B5EF4-FFF2-40B4-BE49-F238E27FC236}">
                    <a16:creationId xmlns:a16="http://schemas.microsoft.com/office/drawing/2014/main" id="{603AF5CD-BD85-47D5-9089-1F9FF0EE9AC2}"/>
                  </a:ext>
                </a:extLst>
              </p:cNvPr>
              <p:cNvSpPr/>
              <p:nvPr/>
            </p:nvSpPr>
            <p:spPr>
              <a:xfrm>
                <a:off x="1863777" y="4186915"/>
                <a:ext cx="1828800" cy="18288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0.55%</a:t>
                </a:r>
              </a:p>
            </p:txBody>
          </p:sp>
          <p:sp>
            <p:nvSpPr>
              <p:cNvPr id="22" name="iS1ide-Arc 35">
                <a:extLst>
                  <a:ext uri="{FF2B5EF4-FFF2-40B4-BE49-F238E27FC236}">
                    <a16:creationId xmlns:a16="http://schemas.microsoft.com/office/drawing/2014/main" id="{9F5EFFE2-D3B3-4B0C-9C04-0843431F89DD}"/>
                  </a:ext>
                </a:extLst>
              </p:cNvPr>
              <p:cNvSpPr/>
              <p:nvPr/>
            </p:nvSpPr>
            <p:spPr>
              <a:xfrm>
                <a:off x="2065795" y="4388933"/>
                <a:ext cx="1424763" cy="1424763"/>
              </a:xfrm>
              <a:prstGeom prst="arc">
                <a:avLst>
                  <a:gd name="adj1" fmla="val 16200000"/>
                  <a:gd name="adj2" fmla="val 6289673"/>
                </a:avLst>
              </a:prstGeom>
              <a:noFill/>
              <a:ln w="1905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iS1ide-Oval 36">
                <a:extLst>
                  <a:ext uri="{FF2B5EF4-FFF2-40B4-BE49-F238E27FC236}">
                    <a16:creationId xmlns:a16="http://schemas.microsoft.com/office/drawing/2014/main" id="{5E731BF0-F73C-4E82-9494-BF651DF80B6A}"/>
                  </a:ext>
                </a:extLst>
              </p:cNvPr>
              <p:cNvSpPr/>
              <p:nvPr/>
            </p:nvSpPr>
            <p:spPr>
              <a:xfrm>
                <a:off x="3620937" y="4831196"/>
                <a:ext cx="122012" cy="12201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B2BC333-B4C3-4CF7-AC9C-BF6D9F2470E1}"/>
              </a:ext>
            </a:extLst>
          </p:cNvPr>
          <p:cNvGrpSpPr/>
          <p:nvPr/>
        </p:nvGrpSpPr>
        <p:grpSpPr>
          <a:xfrm>
            <a:off x="5265664" y="2986804"/>
            <a:ext cx="2626558" cy="1144876"/>
            <a:chOff x="6582647" y="4288515"/>
            <a:chExt cx="4195606" cy="1828800"/>
          </a:xfrm>
        </p:grpSpPr>
        <p:cxnSp>
          <p:nvCxnSpPr>
            <p:cNvPr id="25" name="iS1ide-Straight Connector 6">
              <a:extLst>
                <a:ext uri="{FF2B5EF4-FFF2-40B4-BE49-F238E27FC236}">
                  <a16:creationId xmlns:a16="http://schemas.microsoft.com/office/drawing/2014/main" id="{43382358-14A6-47C2-8BD0-ABDB95464A35}"/>
                </a:ext>
              </a:extLst>
            </p:cNvPr>
            <p:cNvCxnSpPr/>
            <p:nvPr/>
          </p:nvCxnSpPr>
          <p:spPr>
            <a:xfrm>
              <a:off x="8400813" y="4993802"/>
              <a:ext cx="237744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12344FB8-A269-4A26-A8E9-4DC02EB5A6DB}"/>
                </a:ext>
              </a:extLst>
            </p:cNvPr>
            <p:cNvGrpSpPr/>
            <p:nvPr/>
          </p:nvGrpSpPr>
          <p:grpSpPr>
            <a:xfrm>
              <a:off x="6582647" y="4288515"/>
              <a:ext cx="1879172" cy="1828800"/>
              <a:chOff x="6994464" y="4186915"/>
              <a:chExt cx="1879172" cy="1828800"/>
            </a:xfrm>
          </p:grpSpPr>
          <p:sp>
            <p:nvSpPr>
              <p:cNvPr id="27" name="iS1ide-Oval 16">
                <a:extLst>
                  <a:ext uri="{FF2B5EF4-FFF2-40B4-BE49-F238E27FC236}">
                    <a16:creationId xmlns:a16="http://schemas.microsoft.com/office/drawing/2014/main" id="{987E7F7B-475B-4E33-9E4A-DE0E9D642EC9}"/>
                  </a:ext>
                </a:extLst>
              </p:cNvPr>
              <p:cNvSpPr/>
              <p:nvPr/>
            </p:nvSpPr>
            <p:spPr>
              <a:xfrm>
                <a:off x="6994464" y="4186915"/>
                <a:ext cx="1828800" cy="18288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</a:rPr>
                  <a:t>0.95%</a:t>
                </a:r>
              </a:p>
            </p:txBody>
          </p:sp>
          <p:sp>
            <p:nvSpPr>
              <p:cNvPr id="28" name="iS1ide-Arc 17">
                <a:extLst>
                  <a:ext uri="{FF2B5EF4-FFF2-40B4-BE49-F238E27FC236}">
                    <a16:creationId xmlns:a16="http://schemas.microsoft.com/office/drawing/2014/main" id="{288F2633-6BCD-4639-9544-71F2F9EE553B}"/>
                  </a:ext>
                </a:extLst>
              </p:cNvPr>
              <p:cNvSpPr/>
              <p:nvPr/>
            </p:nvSpPr>
            <p:spPr>
              <a:xfrm>
                <a:off x="7196482" y="4388933"/>
                <a:ext cx="1424763" cy="1424763"/>
              </a:xfrm>
              <a:prstGeom prst="arc">
                <a:avLst>
                  <a:gd name="adj1" fmla="val 16200000"/>
                  <a:gd name="adj2" fmla="val 14595106"/>
                </a:avLst>
              </a:prstGeom>
              <a:noFill/>
              <a:ln w="1905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iS1ide-Oval 18">
                <a:extLst>
                  <a:ext uri="{FF2B5EF4-FFF2-40B4-BE49-F238E27FC236}">
                    <a16:creationId xmlns:a16="http://schemas.microsoft.com/office/drawing/2014/main" id="{6884B975-EA91-4A35-867A-E7791AF64B5F}"/>
                  </a:ext>
                </a:extLst>
              </p:cNvPr>
              <p:cNvSpPr/>
              <p:nvPr/>
            </p:nvSpPr>
            <p:spPr>
              <a:xfrm>
                <a:off x="8751624" y="4831196"/>
                <a:ext cx="122012" cy="12201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3CA4CF91-9C96-48A7-B8AB-20BAC9E89A15}"/>
              </a:ext>
            </a:extLst>
          </p:cNvPr>
          <p:cNvSpPr txBox="1"/>
          <p:nvPr/>
        </p:nvSpPr>
        <p:spPr>
          <a:xfrm>
            <a:off x="2215659" y="2107124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id="{67C95BDA-8717-411B-AF68-37149BF63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701" y="1724315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EEBA500-797D-42DA-85E2-FF2B98F10749}"/>
              </a:ext>
            </a:extLst>
          </p:cNvPr>
          <p:cNvSpPr txBox="1"/>
          <p:nvPr/>
        </p:nvSpPr>
        <p:spPr>
          <a:xfrm>
            <a:off x="2219907" y="351724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41D4E5E8-EC98-4CE8-8071-C06726899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1941" y="3135002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2020BC9-7FBD-48D6-A1ED-29E03B0311AC}"/>
              </a:ext>
            </a:extLst>
          </p:cNvPr>
          <p:cNvSpPr txBox="1"/>
          <p:nvPr/>
        </p:nvSpPr>
        <p:spPr>
          <a:xfrm>
            <a:off x="6279822" y="205639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Rectangle 24">
            <a:extLst>
              <a:ext uri="{FF2B5EF4-FFF2-40B4-BE49-F238E27FC236}">
                <a16:creationId xmlns:a16="http://schemas.microsoft.com/office/drawing/2014/main" id="{C2511552-191E-40F9-8902-613FDE328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864" y="1673590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265AF4D-736E-4BFA-A1B0-053A55FD660E}"/>
              </a:ext>
            </a:extLst>
          </p:cNvPr>
          <p:cNvSpPr txBox="1"/>
          <p:nvPr/>
        </p:nvSpPr>
        <p:spPr>
          <a:xfrm>
            <a:off x="6284070" y="3466524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CE941EEB-C258-4E24-B31A-FBA6B5337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104" y="3084277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32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淘宝网Chenying0907出品 20"/>
          <p:cNvGrpSpPr/>
          <p:nvPr>
            <p:custDataLst>
              <p:tags r:id="rId1"/>
            </p:custDataLst>
          </p:nvPr>
        </p:nvGrpSpPr>
        <p:grpSpPr bwMode="auto">
          <a:xfrm>
            <a:off x="2227661" y="1652293"/>
            <a:ext cx="1682353" cy="2736901"/>
            <a:chOff x="0" y="0"/>
            <a:chExt cx="2701515" cy="4392611"/>
          </a:xfrm>
        </p:grpSpPr>
        <p:sp>
          <p:nvSpPr>
            <p:cNvPr id="25617" name="环形箭头 3"/>
            <p:cNvSpPr>
              <a:spLocks noChangeArrowheads="1"/>
            </p:cNvSpPr>
            <p:nvPr/>
          </p:nvSpPr>
          <p:spPr bwMode="auto">
            <a:xfrm>
              <a:off x="587234" y="0"/>
              <a:ext cx="2114281" cy="2114603"/>
            </a:xfrm>
            <a:custGeom>
              <a:avLst/>
              <a:gdLst>
                <a:gd name="T0" fmla="*/ 1700626 w 21600"/>
                <a:gd name="T1" fmla="*/ 218411 h 21600"/>
                <a:gd name="T2" fmla="*/ 115992 w 21600"/>
                <a:gd name="T3" fmla="*/ 1057302 h 21600"/>
                <a:gd name="T4" fmla="*/ 1559380 w 21600"/>
                <a:gd name="T5" fmla="*/ 402558 h 21600"/>
                <a:gd name="T6" fmla="*/ 1399145 w 21600"/>
                <a:gd name="T7" fmla="*/ 2333797 h 21600"/>
                <a:gd name="T8" fmla="*/ 933220 w 21600"/>
                <a:gd name="T9" fmla="*/ 2064969 h 21600"/>
                <a:gd name="T10" fmla="*/ 1202204 w 21600"/>
                <a:gd name="T11" fmla="*/ 1598973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2981" y="18941"/>
                  </a:moveTo>
                  <a:cubicBezTo>
                    <a:pt x="16666" y="17954"/>
                    <a:pt x="19229" y="14615"/>
                    <a:pt x="19229" y="10800"/>
                  </a:cubicBezTo>
                  <a:cubicBezTo>
                    <a:pt x="19229" y="6144"/>
                    <a:pt x="15455" y="2371"/>
                    <a:pt x="10800" y="2371"/>
                  </a:cubicBezTo>
                  <a:cubicBezTo>
                    <a:pt x="6144" y="2371"/>
                    <a:pt x="2371" y="6144"/>
                    <a:pt x="2371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5688"/>
                    <a:pt x="18316" y="19966"/>
                    <a:pt x="13595" y="21231"/>
                  </a:cubicBezTo>
                  <a:lnTo>
                    <a:pt x="14294" y="23839"/>
                  </a:lnTo>
                  <a:lnTo>
                    <a:pt x="9534" y="21093"/>
                  </a:lnTo>
                  <a:lnTo>
                    <a:pt x="12282" y="16333"/>
                  </a:lnTo>
                  <a:lnTo>
                    <a:pt x="12981" y="189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18" name="淘宝网Chenying0907出品 5"/>
            <p:cNvSpPr>
              <a:spLocks noChangeArrowheads="1"/>
            </p:cNvSpPr>
            <p:nvPr/>
          </p:nvSpPr>
          <p:spPr bwMode="auto">
            <a:xfrm>
              <a:off x="1054560" y="763435"/>
              <a:ext cx="1174865" cy="587292"/>
            </a:xfrm>
            <a:custGeom>
              <a:avLst/>
              <a:gdLst>
                <a:gd name="T0" fmla="*/ 0 w 1174865"/>
                <a:gd name="T1" fmla="*/ 0 h 587292"/>
                <a:gd name="T2" fmla="*/ 1174865 w 1174865"/>
                <a:gd name="T3" fmla="*/ 0 h 587292"/>
                <a:gd name="T4" fmla="*/ 1174865 w 1174865"/>
                <a:gd name="T5" fmla="*/ 587292 h 587292"/>
                <a:gd name="T6" fmla="*/ 0 w 1174865"/>
                <a:gd name="T7" fmla="*/ 587292 h 587292"/>
                <a:gd name="T8" fmla="*/ 0 w 1174865"/>
                <a:gd name="T9" fmla="*/ 0 h 587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4865"/>
                <a:gd name="T16" fmla="*/ 0 h 587292"/>
                <a:gd name="T17" fmla="*/ 1174865 w 1174865"/>
                <a:gd name="T18" fmla="*/ 587292 h 5872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4865" h="587292">
                  <a:moveTo>
                    <a:pt x="0" y="0"/>
                  </a:moveTo>
                  <a:lnTo>
                    <a:pt x="1174865" y="0"/>
                  </a:lnTo>
                  <a:lnTo>
                    <a:pt x="1174865" y="587292"/>
                  </a:lnTo>
                  <a:lnTo>
                    <a:pt x="0" y="58729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TEXT HERE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9" name="形状 6"/>
            <p:cNvSpPr>
              <a:spLocks noChangeArrowheads="1"/>
            </p:cNvSpPr>
            <p:nvPr/>
          </p:nvSpPr>
          <p:spPr bwMode="auto">
            <a:xfrm>
              <a:off x="0" y="1214996"/>
              <a:ext cx="2114281" cy="2114603"/>
            </a:xfrm>
            <a:custGeom>
              <a:avLst/>
              <a:gdLst>
                <a:gd name="T0" fmla="*/ 1972644 w 21600"/>
                <a:gd name="T1" fmla="*/ 1585854 h 21600"/>
                <a:gd name="T2" fmla="*/ 1722552 w 21600"/>
                <a:gd name="T3" fmla="*/ 391691 h 21600"/>
                <a:gd name="T4" fmla="*/ 1771591 w 21600"/>
                <a:gd name="T5" fmla="*/ 1469845 h 21600"/>
                <a:gd name="T6" fmla="*/ 715038 w 21600"/>
                <a:gd name="T7" fmla="*/ 2333797 h 21600"/>
                <a:gd name="T8" fmla="*/ 446055 w 21600"/>
                <a:gd name="T9" fmla="*/ 1867997 h 21600"/>
                <a:gd name="T10" fmla="*/ 911980 w 21600"/>
                <a:gd name="T11" fmla="*/ 1598973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618" y="18941"/>
                  </a:moveTo>
                  <a:cubicBezTo>
                    <a:pt x="9329" y="19132"/>
                    <a:pt x="10063" y="19229"/>
                    <a:pt x="10800" y="19229"/>
                  </a:cubicBezTo>
                  <a:cubicBezTo>
                    <a:pt x="15455" y="19229"/>
                    <a:pt x="19229" y="15455"/>
                    <a:pt x="19229" y="10800"/>
                  </a:cubicBezTo>
                  <a:cubicBezTo>
                    <a:pt x="19229" y="8564"/>
                    <a:pt x="18340" y="6420"/>
                    <a:pt x="16760" y="4839"/>
                  </a:cubicBezTo>
                  <a:lnTo>
                    <a:pt x="18436" y="3163"/>
                  </a:lnTo>
                  <a:cubicBezTo>
                    <a:pt x="20462" y="5188"/>
                    <a:pt x="21599" y="7935"/>
                    <a:pt x="21600" y="10799"/>
                  </a:cubicBezTo>
                  <a:cubicBezTo>
                    <a:pt x="21600" y="16764"/>
                    <a:pt x="16764" y="21600"/>
                    <a:pt x="10800" y="21600"/>
                  </a:cubicBezTo>
                  <a:cubicBezTo>
                    <a:pt x="9856" y="21600"/>
                    <a:pt x="8916" y="21476"/>
                    <a:pt x="8004" y="21231"/>
                  </a:cubicBezTo>
                  <a:lnTo>
                    <a:pt x="7305" y="23839"/>
                  </a:lnTo>
                  <a:lnTo>
                    <a:pt x="4557" y="19081"/>
                  </a:lnTo>
                  <a:lnTo>
                    <a:pt x="9317" y="16333"/>
                  </a:lnTo>
                  <a:lnTo>
                    <a:pt x="8618" y="189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0" name="淘宝网Chenying0907出品 7"/>
            <p:cNvSpPr>
              <a:spLocks noChangeArrowheads="1"/>
            </p:cNvSpPr>
            <p:nvPr/>
          </p:nvSpPr>
          <p:spPr bwMode="auto">
            <a:xfrm>
              <a:off x="353442" y="1985460"/>
              <a:ext cx="1174864" cy="587293"/>
            </a:xfrm>
            <a:custGeom>
              <a:avLst/>
              <a:gdLst>
                <a:gd name="T0" fmla="*/ 0 w 1174865"/>
                <a:gd name="T1" fmla="*/ 0 h 587292"/>
                <a:gd name="T2" fmla="*/ 1174865 w 1174865"/>
                <a:gd name="T3" fmla="*/ 0 h 587292"/>
                <a:gd name="T4" fmla="*/ 1174865 w 1174865"/>
                <a:gd name="T5" fmla="*/ 587292 h 587292"/>
                <a:gd name="T6" fmla="*/ 0 w 1174865"/>
                <a:gd name="T7" fmla="*/ 587292 h 587292"/>
                <a:gd name="T8" fmla="*/ 0 w 1174865"/>
                <a:gd name="T9" fmla="*/ 0 h 587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4865"/>
                <a:gd name="T16" fmla="*/ 0 h 587292"/>
                <a:gd name="T17" fmla="*/ 1174865 w 1174865"/>
                <a:gd name="T18" fmla="*/ 587292 h 5872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4865" h="587292">
                  <a:moveTo>
                    <a:pt x="0" y="0"/>
                  </a:moveTo>
                  <a:lnTo>
                    <a:pt x="1174865" y="0"/>
                  </a:lnTo>
                  <a:lnTo>
                    <a:pt x="1174865" y="587292"/>
                  </a:lnTo>
                  <a:lnTo>
                    <a:pt x="0" y="58729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TEXT HERE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21" name="空心弧 8"/>
            <p:cNvSpPr>
              <a:spLocks noChangeArrowheads="1"/>
            </p:cNvSpPr>
            <p:nvPr/>
          </p:nvSpPr>
          <p:spPr bwMode="auto">
            <a:xfrm>
              <a:off x="737715" y="2575388"/>
              <a:ext cx="1816495" cy="1817223"/>
            </a:xfrm>
            <a:custGeom>
              <a:avLst/>
              <a:gdLst>
                <a:gd name="T0" fmla="*/ 908248 w 21600"/>
                <a:gd name="T1" fmla="*/ 0 h 21600"/>
                <a:gd name="T2" fmla="*/ 347741 w 21600"/>
                <a:gd name="T3" fmla="*/ 347880 h 21600"/>
                <a:gd name="T4" fmla="*/ 908248 w 21600"/>
                <a:gd name="T5" fmla="*/ 231359 h 21600"/>
                <a:gd name="T6" fmla="*/ 1468754 w 21600"/>
                <a:gd name="T7" fmla="*/ 34788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95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107" y="5107"/>
                  </a:moveTo>
                  <a:cubicBezTo>
                    <a:pt x="6617" y="3598"/>
                    <a:pt x="8665" y="2750"/>
                    <a:pt x="10799" y="2750"/>
                  </a:cubicBezTo>
                  <a:cubicBezTo>
                    <a:pt x="12934" y="2749"/>
                    <a:pt x="14982" y="3598"/>
                    <a:pt x="16492" y="5107"/>
                  </a:cubicBezTo>
                  <a:lnTo>
                    <a:pt x="18436" y="3163"/>
                  </a:lnTo>
                  <a:cubicBezTo>
                    <a:pt x="16411" y="1137"/>
                    <a:pt x="13664" y="0"/>
                    <a:pt x="10800" y="0"/>
                  </a:cubicBezTo>
                  <a:cubicBezTo>
                    <a:pt x="7935" y="-1"/>
                    <a:pt x="5188" y="1137"/>
                    <a:pt x="3163" y="316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2" name="淘宝网Chenying0907出品 9"/>
            <p:cNvSpPr>
              <a:spLocks noChangeArrowheads="1"/>
            </p:cNvSpPr>
            <p:nvPr/>
          </p:nvSpPr>
          <p:spPr bwMode="auto">
            <a:xfrm>
              <a:off x="1057339" y="3492084"/>
              <a:ext cx="1174864" cy="587293"/>
            </a:xfrm>
            <a:custGeom>
              <a:avLst/>
              <a:gdLst>
                <a:gd name="T0" fmla="*/ 0 w 1174865"/>
                <a:gd name="T1" fmla="*/ 0 h 587292"/>
                <a:gd name="T2" fmla="*/ 1174865 w 1174865"/>
                <a:gd name="T3" fmla="*/ 0 h 587292"/>
                <a:gd name="T4" fmla="*/ 1174865 w 1174865"/>
                <a:gd name="T5" fmla="*/ 587292 h 587292"/>
                <a:gd name="T6" fmla="*/ 0 w 1174865"/>
                <a:gd name="T7" fmla="*/ 587292 h 587292"/>
                <a:gd name="T8" fmla="*/ 0 w 1174865"/>
                <a:gd name="T9" fmla="*/ 0 h 587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4865"/>
                <a:gd name="T16" fmla="*/ 0 h 587292"/>
                <a:gd name="T17" fmla="*/ 1174865 w 1174865"/>
                <a:gd name="T18" fmla="*/ 587292 h 5872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4865" h="587292">
                  <a:moveTo>
                    <a:pt x="0" y="0"/>
                  </a:moveTo>
                  <a:lnTo>
                    <a:pt x="1174865" y="0"/>
                  </a:lnTo>
                  <a:lnTo>
                    <a:pt x="1174865" y="587292"/>
                  </a:lnTo>
                  <a:lnTo>
                    <a:pt x="0" y="58729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  <a:sym typeface="Calibri" panose="020F0502020204030204" pitchFamily="34" charset="0"/>
                </a:rPr>
                <a:t>TEXT HERE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605" name="PA_淘宝网Chenying0907出品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720829" y="1977433"/>
            <a:ext cx="413147" cy="41327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200" dirty="0">
              <a:solidFill>
                <a:srgbClr val="FFFFFF"/>
              </a:solidFill>
            </a:endParaRPr>
          </a:p>
        </p:txBody>
      </p:sp>
      <p:sp>
        <p:nvSpPr>
          <p:cNvPr id="25606" name="PA_淘宝网Chenying0907出品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719637" y="2936183"/>
            <a:ext cx="414338" cy="413275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200" dirty="0">
              <a:solidFill>
                <a:srgbClr val="FFFFFF"/>
              </a:solidFill>
            </a:endParaRPr>
          </a:p>
        </p:txBody>
      </p:sp>
      <p:sp>
        <p:nvSpPr>
          <p:cNvPr id="25607" name="PA_淘宝网Chenying0907出品 1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719637" y="3886595"/>
            <a:ext cx="414338" cy="41327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200" dirty="0">
              <a:solidFill>
                <a:srgbClr val="FFFFFF"/>
              </a:solidFill>
            </a:endParaRPr>
          </a:p>
        </p:txBody>
      </p:sp>
      <p:sp>
        <p:nvSpPr>
          <p:cNvPr id="25608" name="PA_淘宝网Chenying0907出品 1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33977" y="1983389"/>
            <a:ext cx="265033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sollicitudin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molestie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rutrum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congue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leo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eget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5609" name="PA_淘宝网Chenying0907出品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132785" y="2942139"/>
            <a:ext cx="279558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sollicitudin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molestie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rutrum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congue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leo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eget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5610" name="PA_淘宝网Chenying0907出品 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132785" y="3891359"/>
            <a:ext cx="279558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sollicitudin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molestie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Donec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rutrum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congue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leo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eget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altLang="zh-CN" sz="900" dirty="0" err="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malesuada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5611" name="PA_淘宝网Chenying0907出品 199"/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auto">
          <a:xfrm>
            <a:off x="4827986" y="2061994"/>
            <a:ext cx="200025" cy="242962"/>
          </a:xfrm>
          <a:custGeom>
            <a:avLst/>
            <a:gdLst>
              <a:gd name="T0" fmla="*/ 238919 w 48"/>
              <a:gd name="T1" fmla="*/ 11167 h 58"/>
              <a:gd name="T2" fmla="*/ 100013 w 48"/>
              <a:gd name="T3" fmla="*/ 94922 h 58"/>
              <a:gd name="T4" fmla="*/ 11113 w 48"/>
              <a:gd name="T5" fmla="*/ 94922 h 58"/>
              <a:gd name="T6" fmla="*/ 0 w 48"/>
              <a:gd name="T7" fmla="*/ 106089 h 58"/>
              <a:gd name="T8" fmla="*/ 0 w 48"/>
              <a:gd name="T9" fmla="*/ 217761 h 58"/>
              <a:gd name="T10" fmla="*/ 11113 w 48"/>
              <a:gd name="T11" fmla="*/ 228928 h 58"/>
              <a:gd name="T12" fmla="*/ 105569 w 48"/>
              <a:gd name="T13" fmla="*/ 228928 h 58"/>
              <a:gd name="T14" fmla="*/ 238919 w 48"/>
              <a:gd name="T15" fmla="*/ 312683 h 58"/>
              <a:gd name="T16" fmla="*/ 266700 w 48"/>
              <a:gd name="T17" fmla="*/ 284765 h 58"/>
              <a:gd name="T18" fmla="*/ 266700 w 48"/>
              <a:gd name="T19" fmla="*/ 39085 h 58"/>
              <a:gd name="T20" fmla="*/ 238919 w 48"/>
              <a:gd name="T21" fmla="*/ 11167 h 5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"/>
              <a:gd name="T34" fmla="*/ 0 h 58"/>
              <a:gd name="T35" fmla="*/ 48 w 48"/>
              <a:gd name="T36" fmla="*/ 58 h 5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" h="58">
                <a:moveTo>
                  <a:pt x="43" y="2"/>
                </a:moveTo>
                <a:cubicBezTo>
                  <a:pt x="18" y="17"/>
                  <a:pt x="18" y="17"/>
                  <a:pt x="18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7"/>
                  <a:pt x="0" y="18"/>
                  <a:pt x="0" y="1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1" y="41"/>
                  <a:pt x="2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43" y="56"/>
                  <a:pt x="43" y="56"/>
                  <a:pt x="43" y="56"/>
                </a:cubicBezTo>
                <a:cubicBezTo>
                  <a:pt x="47" y="58"/>
                  <a:pt x="48" y="56"/>
                  <a:pt x="48" y="51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2"/>
                  <a:pt x="47" y="0"/>
                  <a:pt x="4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2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5612" name="PA_淘宝网Chenying0907出品 17"/>
          <p:cNvSpPr>
            <a:spLocks noChangeAspect="1" noChangeArrowheads="1"/>
          </p:cNvSpPr>
          <p:nvPr>
            <p:custDataLst>
              <p:tags r:id="rId9"/>
            </p:custDataLst>
          </p:nvPr>
        </p:nvSpPr>
        <p:spPr bwMode="auto">
          <a:xfrm>
            <a:off x="4805362" y="3986639"/>
            <a:ext cx="242888" cy="211997"/>
          </a:xfrm>
          <a:custGeom>
            <a:avLst/>
            <a:gdLst>
              <a:gd name="T0" fmla="*/ 283368 w 241301"/>
              <a:gd name="T1" fmla="*/ 80736 h 211138"/>
              <a:gd name="T2" fmla="*/ 303610 w 241301"/>
              <a:gd name="T3" fmla="*/ 80736 h 211138"/>
              <a:gd name="T4" fmla="*/ 323850 w 241301"/>
              <a:gd name="T5" fmla="*/ 100919 h 211138"/>
              <a:gd name="T6" fmla="*/ 323850 w 241301"/>
              <a:gd name="T7" fmla="*/ 262391 h 211138"/>
              <a:gd name="T8" fmla="*/ 303610 w 241301"/>
              <a:gd name="T9" fmla="*/ 282575 h 211138"/>
              <a:gd name="T10" fmla="*/ 283368 w 241301"/>
              <a:gd name="T11" fmla="*/ 282575 h 211138"/>
              <a:gd name="T12" fmla="*/ 283368 w 241301"/>
              <a:gd name="T13" fmla="*/ 80736 h 211138"/>
              <a:gd name="T14" fmla="*/ 61788 w 241301"/>
              <a:gd name="T15" fmla="*/ 80736 h 211138"/>
              <a:gd name="T16" fmla="*/ 262062 w 241301"/>
              <a:gd name="T17" fmla="*/ 80736 h 211138"/>
              <a:gd name="T18" fmla="*/ 262062 w 241301"/>
              <a:gd name="T19" fmla="*/ 282575 h 211138"/>
              <a:gd name="T20" fmla="*/ 61788 w 241301"/>
              <a:gd name="T21" fmla="*/ 282575 h 211138"/>
              <a:gd name="T22" fmla="*/ 20240 w 241301"/>
              <a:gd name="T23" fmla="*/ 80736 h 211138"/>
              <a:gd name="T24" fmla="*/ 40482 w 241301"/>
              <a:gd name="T25" fmla="*/ 80736 h 211138"/>
              <a:gd name="T26" fmla="*/ 40482 w 241301"/>
              <a:gd name="T27" fmla="*/ 282575 h 211138"/>
              <a:gd name="T28" fmla="*/ 20240 w 241301"/>
              <a:gd name="T29" fmla="*/ 282575 h 211138"/>
              <a:gd name="T30" fmla="*/ 0 w 241301"/>
              <a:gd name="T31" fmla="*/ 262391 h 211138"/>
              <a:gd name="T32" fmla="*/ 0 w 241301"/>
              <a:gd name="T33" fmla="*/ 100919 h 211138"/>
              <a:gd name="T34" fmla="*/ 20240 w 241301"/>
              <a:gd name="T35" fmla="*/ 80736 h 211138"/>
              <a:gd name="T36" fmla="*/ 122154 w 241301"/>
              <a:gd name="T37" fmla="*/ 0 h 211138"/>
              <a:gd name="T38" fmla="*/ 201695 w 241301"/>
              <a:gd name="T39" fmla="*/ 0 h 211138"/>
              <a:gd name="T40" fmla="*/ 221581 w 241301"/>
              <a:gd name="T41" fmla="*/ 19830 h 211138"/>
              <a:gd name="T42" fmla="*/ 221581 w 241301"/>
              <a:gd name="T43" fmla="*/ 59489 h 211138"/>
              <a:gd name="T44" fmla="*/ 201695 w 241301"/>
              <a:gd name="T45" fmla="*/ 59489 h 211138"/>
              <a:gd name="T46" fmla="*/ 201695 w 241301"/>
              <a:gd name="T47" fmla="*/ 29745 h 211138"/>
              <a:gd name="T48" fmla="*/ 191753 w 241301"/>
              <a:gd name="T49" fmla="*/ 19830 h 211138"/>
              <a:gd name="T50" fmla="*/ 132096 w 241301"/>
              <a:gd name="T51" fmla="*/ 19830 h 211138"/>
              <a:gd name="T52" fmla="*/ 122154 w 241301"/>
              <a:gd name="T53" fmla="*/ 29745 h 211138"/>
              <a:gd name="T54" fmla="*/ 122154 w 241301"/>
              <a:gd name="T55" fmla="*/ 59489 h 211138"/>
              <a:gd name="T56" fmla="*/ 102268 w 241301"/>
              <a:gd name="T57" fmla="*/ 59489 h 211138"/>
              <a:gd name="T58" fmla="*/ 102268 w 241301"/>
              <a:gd name="T59" fmla="*/ 19830 h 211138"/>
              <a:gd name="T60" fmla="*/ 122154 w 241301"/>
              <a:gd name="T61" fmla="*/ 0 h 2111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41301"/>
              <a:gd name="T94" fmla="*/ 0 h 211138"/>
              <a:gd name="T95" fmla="*/ 241301 w 241301"/>
              <a:gd name="T96" fmla="*/ 211138 h 2111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41301" h="211138">
                <a:moveTo>
                  <a:pt x="211138" y="60325"/>
                </a:moveTo>
                <a:cubicBezTo>
                  <a:pt x="211138" y="60325"/>
                  <a:pt x="211138" y="60325"/>
                  <a:pt x="226220" y="60325"/>
                </a:cubicBezTo>
                <a:cubicBezTo>
                  <a:pt x="233760" y="60325"/>
                  <a:pt x="241301" y="67866"/>
                  <a:pt x="241301" y="75406"/>
                </a:cubicBezTo>
                <a:cubicBezTo>
                  <a:pt x="241301" y="75406"/>
                  <a:pt x="241301" y="75406"/>
                  <a:pt x="241301" y="196057"/>
                </a:cubicBezTo>
                <a:cubicBezTo>
                  <a:pt x="241301" y="203597"/>
                  <a:pt x="233760" y="211138"/>
                  <a:pt x="226220" y="211138"/>
                </a:cubicBezTo>
                <a:cubicBezTo>
                  <a:pt x="226220" y="211138"/>
                  <a:pt x="226220" y="211138"/>
                  <a:pt x="211138" y="211138"/>
                </a:cubicBezTo>
                <a:cubicBezTo>
                  <a:pt x="211138" y="211138"/>
                  <a:pt x="211138" y="211138"/>
                  <a:pt x="211138" y="60325"/>
                </a:cubicBezTo>
                <a:close/>
                <a:moveTo>
                  <a:pt x="46038" y="60325"/>
                </a:moveTo>
                <a:lnTo>
                  <a:pt x="195263" y="60325"/>
                </a:lnTo>
                <a:lnTo>
                  <a:pt x="195263" y="211138"/>
                </a:lnTo>
                <a:lnTo>
                  <a:pt x="46038" y="211138"/>
                </a:lnTo>
                <a:close/>
                <a:moveTo>
                  <a:pt x="15081" y="60325"/>
                </a:moveTo>
                <a:cubicBezTo>
                  <a:pt x="15081" y="60325"/>
                  <a:pt x="15081" y="60325"/>
                  <a:pt x="30163" y="60325"/>
                </a:cubicBezTo>
                <a:lnTo>
                  <a:pt x="30163" y="211138"/>
                </a:lnTo>
                <a:cubicBezTo>
                  <a:pt x="30163" y="211138"/>
                  <a:pt x="30163" y="211138"/>
                  <a:pt x="15081" y="211138"/>
                </a:cubicBezTo>
                <a:cubicBezTo>
                  <a:pt x="7541" y="211138"/>
                  <a:pt x="0" y="203597"/>
                  <a:pt x="0" y="196057"/>
                </a:cubicBezTo>
                <a:cubicBezTo>
                  <a:pt x="0" y="196057"/>
                  <a:pt x="0" y="196057"/>
                  <a:pt x="0" y="75406"/>
                </a:cubicBezTo>
                <a:cubicBezTo>
                  <a:pt x="0" y="67866"/>
                  <a:pt x="7541" y="60325"/>
                  <a:pt x="15081" y="60325"/>
                </a:cubicBezTo>
                <a:close/>
                <a:moveTo>
                  <a:pt x="91017" y="0"/>
                </a:moveTo>
                <a:cubicBezTo>
                  <a:pt x="91017" y="0"/>
                  <a:pt x="91017" y="0"/>
                  <a:pt x="150283" y="0"/>
                </a:cubicBezTo>
                <a:cubicBezTo>
                  <a:pt x="157692" y="0"/>
                  <a:pt x="165100" y="7408"/>
                  <a:pt x="165100" y="14817"/>
                </a:cubicBezTo>
                <a:cubicBezTo>
                  <a:pt x="165100" y="14817"/>
                  <a:pt x="165100" y="14817"/>
                  <a:pt x="165100" y="44450"/>
                </a:cubicBezTo>
                <a:cubicBezTo>
                  <a:pt x="165100" y="44450"/>
                  <a:pt x="165100" y="44450"/>
                  <a:pt x="150283" y="44450"/>
                </a:cubicBezTo>
                <a:cubicBezTo>
                  <a:pt x="150283" y="44450"/>
                  <a:pt x="150283" y="44450"/>
                  <a:pt x="150283" y="22225"/>
                </a:cubicBezTo>
                <a:cubicBezTo>
                  <a:pt x="150283" y="18521"/>
                  <a:pt x="146579" y="14817"/>
                  <a:pt x="142875" y="14817"/>
                </a:cubicBezTo>
                <a:cubicBezTo>
                  <a:pt x="142875" y="14817"/>
                  <a:pt x="142875" y="14817"/>
                  <a:pt x="98425" y="14817"/>
                </a:cubicBezTo>
                <a:cubicBezTo>
                  <a:pt x="94721" y="14817"/>
                  <a:pt x="91017" y="18521"/>
                  <a:pt x="91017" y="22225"/>
                </a:cubicBezTo>
                <a:cubicBezTo>
                  <a:pt x="91017" y="22225"/>
                  <a:pt x="91017" y="22225"/>
                  <a:pt x="91017" y="44450"/>
                </a:cubicBezTo>
                <a:cubicBezTo>
                  <a:pt x="91017" y="44450"/>
                  <a:pt x="91017" y="44450"/>
                  <a:pt x="76200" y="44450"/>
                </a:cubicBezTo>
                <a:cubicBezTo>
                  <a:pt x="76200" y="44450"/>
                  <a:pt x="76200" y="44450"/>
                  <a:pt x="76200" y="14817"/>
                </a:cubicBezTo>
                <a:cubicBezTo>
                  <a:pt x="76200" y="7408"/>
                  <a:pt x="83608" y="0"/>
                  <a:pt x="910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2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" name="PA_淘宝网Chenying0907出品 35"/>
          <p:cNvGrpSpPr/>
          <p:nvPr>
            <p:custDataLst>
              <p:tags r:id="rId10"/>
            </p:custDataLst>
          </p:nvPr>
        </p:nvGrpSpPr>
        <p:grpSpPr bwMode="auto">
          <a:xfrm>
            <a:off x="4817270" y="3021934"/>
            <a:ext cx="217885" cy="242962"/>
            <a:chOff x="0" y="0"/>
            <a:chExt cx="214313" cy="239713"/>
          </a:xfrm>
        </p:grpSpPr>
        <p:sp>
          <p:nvSpPr>
            <p:cNvPr id="25615" name="淘宝网Chenying0907出品 162"/>
            <p:cNvSpPr>
              <a:spLocks noChangeArrowheads="1"/>
            </p:cNvSpPr>
            <p:nvPr/>
          </p:nvSpPr>
          <p:spPr bwMode="auto">
            <a:xfrm>
              <a:off x="0" y="0"/>
              <a:ext cx="187325" cy="239713"/>
            </a:xfrm>
            <a:custGeom>
              <a:avLst/>
              <a:gdLst>
                <a:gd name="T0" fmla="*/ 157353 w 50"/>
                <a:gd name="T1" fmla="*/ 168548 h 64"/>
                <a:gd name="T2" fmla="*/ 123635 w 50"/>
                <a:gd name="T3" fmla="*/ 142330 h 64"/>
                <a:gd name="T4" fmla="*/ 123635 w 50"/>
                <a:gd name="T5" fmla="*/ 127348 h 64"/>
                <a:gd name="T6" fmla="*/ 134874 w 50"/>
                <a:gd name="T7" fmla="*/ 101129 h 64"/>
                <a:gd name="T8" fmla="*/ 138621 w 50"/>
                <a:gd name="T9" fmla="*/ 97383 h 64"/>
                <a:gd name="T10" fmla="*/ 146114 w 50"/>
                <a:gd name="T11" fmla="*/ 82401 h 64"/>
                <a:gd name="T12" fmla="*/ 138621 w 50"/>
                <a:gd name="T13" fmla="*/ 78656 h 64"/>
                <a:gd name="T14" fmla="*/ 138621 w 50"/>
                <a:gd name="T15" fmla="*/ 33710 h 64"/>
                <a:gd name="T16" fmla="*/ 93663 w 50"/>
                <a:gd name="T17" fmla="*/ 0 h 64"/>
                <a:gd name="T18" fmla="*/ 48704 w 50"/>
                <a:gd name="T19" fmla="*/ 33710 h 64"/>
                <a:gd name="T20" fmla="*/ 48704 w 50"/>
                <a:gd name="T21" fmla="*/ 78656 h 64"/>
                <a:gd name="T22" fmla="*/ 41212 w 50"/>
                <a:gd name="T23" fmla="*/ 82401 h 64"/>
                <a:gd name="T24" fmla="*/ 48704 w 50"/>
                <a:gd name="T25" fmla="*/ 97383 h 64"/>
                <a:gd name="T26" fmla="*/ 52451 w 50"/>
                <a:gd name="T27" fmla="*/ 101129 h 64"/>
                <a:gd name="T28" fmla="*/ 63691 w 50"/>
                <a:gd name="T29" fmla="*/ 127348 h 64"/>
                <a:gd name="T30" fmla="*/ 63691 w 50"/>
                <a:gd name="T31" fmla="*/ 142330 h 64"/>
                <a:gd name="T32" fmla="*/ 29972 w 50"/>
                <a:gd name="T33" fmla="*/ 168548 h 64"/>
                <a:gd name="T34" fmla="*/ 3747 w 50"/>
                <a:gd name="T35" fmla="*/ 217240 h 64"/>
                <a:gd name="T36" fmla="*/ 93663 w 50"/>
                <a:gd name="T37" fmla="*/ 239713 h 64"/>
                <a:gd name="T38" fmla="*/ 183579 w 50"/>
                <a:gd name="T39" fmla="*/ 217240 h 64"/>
                <a:gd name="T40" fmla="*/ 157353 w 50"/>
                <a:gd name="T41" fmla="*/ 168548 h 6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"/>
                <a:gd name="T64" fmla="*/ 0 h 64"/>
                <a:gd name="T65" fmla="*/ 50 w 50"/>
                <a:gd name="T66" fmla="*/ 64 h 6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" h="64">
                  <a:moveTo>
                    <a:pt x="42" y="45"/>
                  </a:moveTo>
                  <a:cubicBezTo>
                    <a:pt x="38" y="44"/>
                    <a:pt x="33" y="40"/>
                    <a:pt x="33" y="38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2"/>
                    <a:pt x="35" y="29"/>
                    <a:pt x="36" y="27"/>
                  </a:cubicBezTo>
                  <a:cubicBezTo>
                    <a:pt x="36" y="27"/>
                    <a:pt x="37" y="27"/>
                    <a:pt x="37" y="26"/>
                  </a:cubicBezTo>
                  <a:cubicBezTo>
                    <a:pt x="38" y="25"/>
                    <a:pt x="38" y="23"/>
                    <a:pt x="39" y="22"/>
                  </a:cubicBezTo>
                  <a:cubicBezTo>
                    <a:pt x="39" y="21"/>
                    <a:pt x="37" y="21"/>
                    <a:pt x="37" y="21"/>
                  </a:cubicBezTo>
                  <a:cubicBezTo>
                    <a:pt x="37" y="21"/>
                    <a:pt x="39" y="14"/>
                    <a:pt x="37" y="9"/>
                  </a:cubicBezTo>
                  <a:cubicBezTo>
                    <a:pt x="36" y="3"/>
                    <a:pt x="28" y="0"/>
                    <a:pt x="25" y="0"/>
                  </a:cubicBezTo>
                  <a:cubicBezTo>
                    <a:pt x="22" y="0"/>
                    <a:pt x="14" y="3"/>
                    <a:pt x="13" y="9"/>
                  </a:cubicBezTo>
                  <a:cubicBezTo>
                    <a:pt x="11" y="14"/>
                    <a:pt x="13" y="21"/>
                    <a:pt x="13" y="21"/>
                  </a:cubicBezTo>
                  <a:cubicBezTo>
                    <a:pt x="13" y="21"/>
                    <a:pt x="11" y="21"/>
                    <a:pt x="11" y="22"/>
                  </a:cubicBezTo>
                  <a:cubicBezTo>
                    <a:pt x="12" y="23"/>
                    <a:pt x="12" y="25"/>
                    <a:pt x="13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9"/>
                    <a:pt x="17" y="32"/>
                    <a:pt x="17" y="34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2" y="44"/>
                    <a:pt x="8" y="45"/>
                  </a:cubicBezTo>
                  <a:cubicBezTo>
                    <a:pt x="2" y="45"/>
                    <a:pt x="0" y="49"/>
                    <a:pt x="1" y="58"/>
                  </a:cubicBezTo>
                  <a:cubicBezTo>
                    <a:pt x="2" y="62"/>
                    <a:pt x="13" y="64"/>
                    <a:pt x="25" y="64"/>
                  </a:cubicBezTo>
                  <a:cubicBezTo>
                    <a:pt x="36" y="64"/>
                    <a:pt x="48" y="62"/>
                    <a:pt x="49" y="58"/>
                  </a:cubicBezTo>
                  <a:cubicBezTo>
                    <a:pt x="50" y="49"/>
                    <a:pt x="48" y="45"/>
                    <a:pt x="4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2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5616" name="Rectangle 163"/>
            <p:cNvSpPr>
              <a:spLocks noChangeArrowheads="1"/>
            </p:cNvSpPr>
            <p:nvPr/>
          </p:nvSpPr>
          <p:spPr bwMode="auto">
            <a:xfrm>
              <a:off x="168275" y="44450"/>
              <a:ext cx="46038" cy="14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2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5614" name="PA_淘宝网Chenying0907出品 2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21532" y="2649194"/>
            <a:ext cx="134302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在此添加标题</a:t>
            </a:r>
            <a:endParaRPr lang="id-ID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2558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build="p" animBg="1"/>
      <p:bldP spid="25606" grpId="0" animBg="1" autoUpdateAnimBg="0"/>
      <p:bldP spid="25607" grpId="0" animBg="1"/>
      <p:bldP spid="25608" grpId="0"/>
      <p:bldP spid="25609" grpId="0"/>
      <p:bldP spid="25610" grpId="0" build="p"/>
      <p:bldP spid="25611" grpId="0" animBg="1" autoUpdateAnimBg="0"/>
      <p:bldP spid="25612" grpId="0" animBg="1"/>
      <p:bldP spid="256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ïşḻïďê-Cylinder 3">
            <a:extLst>
              <a:ext uri="{FF2B5EF4-FFF2-40B4-BE49-F238E27FC236}">
                <a16:creationId xmlns:a16="http://schemas.microsoft.com/office/drawing/2014/main" id="{6FC5B2C1-AC12-4CC9-BD12-EFF4246CD7AF}"/>
              </a:ext>
            </a:extLst>
          </p:cNvPr>
          <p:cNvSpPr/>
          <p:nvPr/>
        </p:nvSpPr>
        <p:spPr>
          <a:xfrm rot="17415768" flipH="1">
            <a:off x="6196714" y="2726517"/>
            <a:ext cx="2110139" cy="645235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ïşḻïďê-Cylinder 30">
            <a:extLst>
              <a:ext uri="{FF2B5EF4-FFF2-40B4-BE49-F238E27FC236}">
                <a16:creationId xmlns:a16="http://schemas.microsoft.com/office/drawing/2014/main" id="{D1F9E927-6A94-4F0A-8CA8-2DBD228262DF}"/>
              </a:ext>
            </a:extLst>
          </p:cNvPr>
          <p:cNvSpPr/>
          <p:nvPr/>
        </p:nvSpPr>
        <p:spPr>
          <a:xfrm rot="17415768" flipH="1">
            <a:off x="5849833" y="2893624"/>
            <a:ext cx="1847850" cy="579753"/>
          </a:xfrm>
          <a:prstGeom prst="can">
            <a:avLst>
              <a:gd name="adj" fmla="val 4422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ïşḻïďê-Cylinder 31">
            <a:extLst>
              <a:ext uri="{FF2B5EF4-FFF2-40B4-BE49-F238E27FC236}">
                <a16:creationId xmlns:a16="http://schemas.microsoft.com/office/drawing/2014/main" id="{6F863219-844C-4BD2-9C79-1721F1420D05}"/>
              </a:ext>
            </a:extLst>
          </p:cNvPr>
          <p:cNvSpPr/>
          <p:nvPr/>
        </p:nvSpPr>
        <p:spPr>
          <a:xfrm rot="17415768" flipH="1">
            <a:off x="5560995" y="3093033"/>
            <a:ext cx="1466850" cy="549004"/>
          </a:xfrm>
          <a:prstGeom prst="can">
            <a:avLst>
              <a:gd name="adj" fmla="val 4199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ïşḻïďê-Cylinder 32">
            <a:extLst>
              <a:ext uri="{FF2B5EF4-FFF2-40B4-BE49-F238E27FC236}">
                <a16:creationId xmlns:a16="http://schemas.microsoft.com/office/drawing/2014/main" id="{25686695-853C-44FB-B534-99FB8F1FFA80}"/>
              </a:ext>
            </a:extLst>
          </p:cNvPr>
          <p:cNvSpPr/>
          <p:nvPr/>
        </p:nvSpPr>
        <p:spPr>
          <a:xfrm rot="17415768" flipH="1">
            <a:off x="5256260" y="3275884"/>
            <a:ext cx="1152525" cy="496397"/>
          </a:xfrm>
          <a:prstGeom prst="can">
            <a:avLst>
              <a:gd name="adj" fmla="val 4199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ïşḻïďê-TextBox 6">
            <a:extLst>
              <a:ext uri="{FF2B5EF4-FFF2-40B4-BE49-F238E27FC236}">
                <a16:creationId xmlns:a16="http://schemas.microsoft.com/office/drawing/2014/main" id="{CD47B28E-D74A-40CB-BDA6-E505B47B4852}"/>
              </a:ext>
            </a:extLst>
          </p:cNvPr>
          <p:cNvSpPr txBox="1"/>
          <p:nvPr/>
        </p:nvSpPr>
        <p:spPr>
          <a:xfrm>
            <a:off x="5590187" y="2602478"/>
            <a:ext cx="484671" cy="276999"/>
          </a:xfrm>
          <a:prstGeom prst="rect">
            <a:avLst/>
          </a:prstGeom>
          <a:noFill/>
        </p:spPr>
        <p:txBody>
          <a:bodyPr wrap="none">
            <a:normAutofit lnSpcReduction="10000"/>
          </a:bodyPr>
          <a:lstStyle/>
          <a:p>
            <a:r>
              <a:rPr lang="en-US" altLang="zh-CN" sz="135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20%</a:t>
            </a:r>
          </a:p>
        </p:txBody>
      </p:sp>
      <p:sp>
        <p:nvSpPr>
          <p:cNvPr id="11" name="ïşḻïďê-TextBox 45">
            <a:extLst>
              <a:ext uri="{FF2B5EF4-FFF2-40B4-BE49-F238E27FC236}">
                <a16:creationId xmlns:a16="http://schemas.microsoft.com/office/drawing/2014/main" id="{29F46403-56A6-492E-81CF-646A9DAB33A4}"/>
              </a:ext>
            </a:extLst>
          </p:cNvPr>
          <p:cNvSpPr txBox="1"/>
          <p:nvPr/>
        </p:nvSpPr>
        <p:spPr>
          <a:xfrm>
            <a:off x="6185541" y="2252722"/>
            <a:ext cx="484671" cy="276999"/>
          </a:xfrm>
          <a:prstGeom prst="rect">
            <a:avLst/>
          </a:prstGeom>
          <a:noFill/>
        </p:spPr>
        <p:txBody>
          <a:bodyPr wrap="none">
            <a:normAutofit lnSpcReduction="10000"/>
          </a:bodyPr>
          <a:lstStyle/>
          <a:p>
            <a:r>
              <a:rPr lang="en-US" altLang="zh-CN" sz="1350" dirty="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20%</a:t>
            </a:r>
          </a:p>
        </p:txBody>
      </p:sp>
      <p:sp>
        <p:nvSpPr>
          <p:cNvPr id="12" name="ïşḻïďê-TextBox 46">
            <a:extLst>
              <a:ext uri="{FF2B5EF4-FFF2-40B4-BE49-F238E27FC236}">
                <a16:creationId xmlns:a16="http://schemas.microsoft.com/office/drawing/2014/main" id="{40E8AD49-02DE-458A-8C33-5EE6C5156455}"/>
              </a:ext>
            </a:extLst>
          </p:cNvPr>
          <p:cNvSpPr txBox="1"/>
          <p:nvPr/>
        </p:nvSpPr>
        <p:spPr>
          <a:xfrm>
            <a:off x="6767111" y="1912007"/>
            <a:ext cx="484671" cy="276999"/>
          </a:xfrm>
          <a:prstGeom prst="rect">
            <a:avLst/>
          </a:prstGeom>
          <a:noFill/>
        </p:spPr>
        <p:txBody>
          <a:bodyPr wrap="none">
            <a:normAutofit lnSpcReduction="10000"/>
          </a:bodyPr>
          <a:lstStyle/>
          <a:p>
            <a:r>
              <a:rPr lang="en-US" altLang="zh-CN" sz="135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20%</a:t>
            </a:r>
          </a:p>
        </p:txBody>
      </p:sp>
      <p:sp>
        <p:nvSpPr>
          <p:cNvPr id="13" name="ïşḻïďê-TextBox 47">
            <a:extLst>
              <a:ext uri="{FF2B5EF4-FFF2-40B4-BE49-F238E27FC236}">
                <a16:creationId xmlns:a16="http://schemas.microsoft.com/office/drawing/2014/main" id="{B2B631AA-E956-4D79-AFB4-6943612718B8}"/>
              </a:ext>
            </a:extLst>
          </p:cNvPr>
          <p:cNvSpPr txBox="1"/>
          <p:nvPr/>
        </p:nvSpPr>
        <p:spPr>
          <a:xfrm>
            <a:off x="7300015" y="1652819"/>
            <a:ext cx="484671" cy="276999"/>
          </a:xfrm>
          <a:prstGeom prst="rect">
            <a:avLst/>
          </a:prstGeom>
          <a:noFill/>
        </p:spPr>
        <p:txBody>
          <a:bodyPr wrap="none">
            <a:normAutofit lnSpcReduction="10000"/>
          </a:bodyPr>
          <a:lstStyle/>
          <a:p>
            <a:r>
              <a:rPr lang="en-US" altLang="zh-CN" sz="1350">
                <a:solidFill>
                  <a:schemeClr val="bg2">
                    <a:lumMod val="10000"/>
                  </a:schemeClr>
                </a:solidFill>
                <a:latin typeface="Century Gothic" panose="020B0502020202020204" pitchFamily="34" charset="0"/>
              </a:rPr>
              <a:t>20%</a:t>
            </a:r>
          </a:p>
        </p:txBody>
      </p:sp>
      <p:sp>
        <p:nvSpPr>
          <p:cNvPr id="14" name="ïşḻïďê-Oval 33">
            <a:extLst>
              <a:ext uri="{FF2B5EF4-FFF2-40B4-BE49-F238E27FC236}">
                <a16:creationId xmlns:a16="http://schemas.microsoft.com/office/drawing/2014/main" id="{D2DDC70E-292A-424E-B759-AB60767F44DE}"/>
              </a:ext>
            </a:extLst>
          </p:cNvPr>
          <p:cNvSpPr>
            <a:spLocks/>
          </p:cNvSpPr>
          <p:nvPr/>
        </p:nvSpPr>
        <p:spPr bwMode="auto">
          <a:xfrm flipH="1">
            <a:off x="1098811" y="1685161"/>
            <a:ext cx="112182" cy="110549"/>
          </a:xfrm>
          <a:prstGeom prst="ellipse">
            <a:avLst/>
          </a:prstGeom>
          <a:solidFill>
            <a:srgbClr val="3B5D5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5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ïşḻïďê-Oval 36">
            <a:extLst>
              <a:ext uri="{FF2B5EF4-FFF2-40B4-BE49-F238E27FC236}">
                <a16:creationId xmlns:a16="http://schemas.microsoft.com/office/drawing/2014/main" id="{3880AAC5-2DFB-48DA-8098-D5B3161D7021}"/>
              </a:ext>
            </a:extLst>
          </p:cNvPr>
          <p:cNvSpPr>
            <a:spLocks/>
          </p:cNvSpPr>
          <p:nvPr/>
        </p:nvSpPr>
        <p:spPr bwMode="auto">
          <a:xfrm flipH="1">
            <a:off x="1098811" y="2419185"/>
            <a:ext cx="112182" cy="110549"/>
          </a:xfrm>
          <a:prstGeom prst="ellipse">
            <a:avLst/>
          </a:prstGeom>
          <a:solidFill>
            <a:srgbClr val="33221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5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ïşḻïďê-Oval 39">
            <a:extLst>
              <a:ext uri="{FF2B5EF4-FFF2-40B4-BE49-F238E27FC236}">
                <a16:creationId xmlns:a16="http://schemas.microsoft.com/office/drawing/2014/main" id="{2974B512-CE4B-4C20-8E8E-CA17A7CEC62F}"/>
              </a:ext>
            </a:extLst>
          </p:cNvPr>
          <p:cNvSpPr>
            <a:spLocks/>
          </p:cNvSpPr>
          <p:nvPr/>
        </p:nvSpPr>
        <p:spPr bwMode="auto">
          <a:xfrm flipH="1">
            <a:off x="1098811" y="3153211"/>
            <a:ext cx="112182" cy="110549"/>
          </a:xfrm>
          <a:prstGeom prst="ellipse">
            <a:avLst/>
          </a:prstGeom>
          <a:solidFill>
            <a:srgbClr val="3B5D5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5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7" name="ïşḻïďê-Oval 42">
            <a:extLst>
              <a:ext uri="{FF2B5EF4-FFF2-40B4-BE49-F238E27FC236}">
                <a16:creationId xmlns:a16="http://schemas.microsoft.com/office/drawing/2014/main" id="{9D3E4976-07AC-42FF-92C9-3FA74D7CCA93}"/>
              </a:ext>
            </a:extLst>
          </p:cNvPr>
          <p:cNvSpPr>
            <a:spLocks/>
          </p:cNvSpPr>
          <p:nvPr/>
        </p:nvSpPr>
        <p:spPr bwMode="auto">
          <a:xfrm flipH="1">
            <a:off x="1098811" y="3887234"/>
            <a:ext cx="112182" cy="110549"/>
          </a:xfrm>
          <a:prstGeom prst="ellipse">
            <a:avLst/>
          </a:prstGeom>
          <a:solidFill>
            <a:srgbClr val="33221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5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9EB57D1-E1A6-4332-BCFE-677B71F68F82}"/>
              </a:ext>
            </a:extLst>
          </p:cNvPr>
          <p:cNvSpPr txBox="1"/>
          <p:nvPr/>
        </p:nvSpPr>
        <p:spPr>
          <a:xfrm>
            <a:off x="1403707" y="1471529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FFB30E6-7CA8-442F-9303-70F288C95E7F}"/>
              </a:ext>
            </a:extLst>
          </p:cNvPr>
          <p:cNvSpPr txBox="1"/>
          <p:nvPr/>
        </p:nvSpPr>
        <p:spPr>
          <a:xfrm>
            <a:off x="1397069" y="2188962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518112C-CA80-4F9D-B73F-C699AB209788}"/>
              </a:ext>
            </a:extLst>
          </p:cNvPr>
          <p:cNvSpPr txBox="1"/>
          <p:nvPr/>
        </p:nvSpPr>
        <p:spPr>
          <a:xfrm>
            <a:off x="1401010" y="2893410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C88D882-71AC-45BE-87BE-2C1579033A63}"/>
              </a:ext>
            </a:extLst>
          </p:cNvPr>
          <p:cNvSpPr txBox="1"/>
          <p:nvPr/>
        </p:nvSpPr>
        <p:spPr>
          <a:xfrm>
            <a:off x="1403707" y="3623828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262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-877006" y="792012"/>
            <a:ext cx="497910" cy="657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884623" y="1449628"/>
            <a:ext cx="497910" cy="657617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972941" y="1590904"/>
            <a:ext cx="1079958" cy="1064057"/>
            <a:chOff x="4025900" y="2024063"/>
            <a:chExt cx="1401763" cy="1381125"/>
          </a:xfrm>
          <a:solidFill>
            <a:schemeClr val="accent1"/>
          </a:solidFill>
        </p:grpSpPr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025900" y="2024063"/>
              <a:ext cx="1401763" cy="1381125"/>
            </a:xfrm>
            <a:custGeom>
              <a:avLst/>
              <a:gdLst>
                <a:gd name="T0" fmla="*/ 145 w 469"/>
                <a:gd name="T1" fmla="*/ 291 h 463"/>
                <a:gd name="T2" fmla="*/ 39 w 469"/>
                <a:gd name="T3" fmla="*/ 297 h 463"/>
                <a:gd name="T4" fmla="*/ 14 w 469"/>
                <a:gd name="T5" fmla="*/ 293 h 463"/>
                <a:gd name="T6" fmla="*/ 11 w 469"/>
                <a:gd name="T7" fmla="*/ 266 h 463"/>
                <a:gd name="T8" fmla="*/ 35 w 469"/>
                <a:gd name="T9" fmla="*/ 255 h 463"/>
                <a:gd name="T10" fmla="*/ 121 w 469"/>
                <a:gd name="T11" fmla="*/ 229 h 463"/>
                <a:gd name="T12" fmla="*/ 246 w 469"/>
                <a:gd name="T13" fmla="*/ 99 h 463"/>
                <a:gd name="T14" fmla="*/ 261 w 469"/>
                <a:gd name="T15" fmla="*/ 43 h 463"/>
                <a:gd name="T16" fmla="*/ 274 w 469"/>
                <a:gd name="T17" fmla="*/ 10 h 463"/>
                <a:gd name="T18" fmla="*/ 294 w 469"/>
                <a:gd name="T19" fmla="*/ 1 h 463"/>
                <a:gd name="T20" fmla="*/ 309 w 469"/>
                <a:gd name="T21" fmla="*/ 17 h 463"/>
                <a:gd name="T22" fmla="*/ 312 w 469"/>
                <a:gd name="T23" fmla="*/ 50 h 463"/>
                <a:gd name="T24" fmla="*/ 310 w 469"/>
                <a:gd name="T25" fmla="*/ 134 h 463"/>
                <a:gd name="T26" fmla="*/ 367 w 469"/>
                <a:gd name="T27" fmla="*/ 242 h 463"/>
                <a:gd name="T28" fmla="*/ 441 w 469"/>
                <a:gd name="T29" fmla="*/ 323 h 463"/>
                <a:gd name="T30" fmla="*/ 466 w 469"/>
                <a:gd name="T31" fmla="*/ 366 h 463"/>
                <a:gd name="T32" fmla="*/ 459 w 469"/>
                <a:gd name="T33" fmla="*/ 392 h 463"/>
                <a:gd name="T34" fmla="*/ 437 w 469"/>
                <a:gd name="T35" fmla="*/ 386 h 463"/>
                <a:gd name="T36" fmla="*/ 400 w 469"/>
                <a:gd name="T37" fmla="*/ 353 h 463"/>
                <a:gd name="T38" fmla="*/ 369 w 469"/>
                <a:gd name="T39" fmla="*/ 332 h 463"/>
                <a:gd name="T40" fmla="*/ 346 w 469"/>
                <a:gd name="T41" fmla="*/ 333 h 463"/>
                <a:gd name="T42" fmla="*/ 349 w 469"/>
                <a:gd name="T43" fmla="*/ 355 h 463"/>
                <a:gd name="T44" fmla="*/ 387 w 469"/>
                <a:gd name="T45" fmla="*/ 411 h 463"/>
                <a:gd name="T46" fmla="*/ 396 w 469"/>
                <a:gd name="T47" fmla="*/ 448 h 463"/>
                <a:gd name="T48" fmla="*/ 354 w 469"/>
                <a:gd name="T49" fmla="*/ 444 h 463"/>
                <a:gd name="T50" fmla="*/ 254 w 469"/>
                <a:gd name="T51" fmla="*/ 348 h 463"/>
                <a:gd name="T52" fmla="*/ 145 w 469"/>
                <a:gd name="T53" fmla="*/ 291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9" h="463">
                  <a:moveTo>
                    <a:pt x="145" y="291"/>
                  </a:moveTo>
                  <a:cubicBezTo>
                    <a:pt x="100" y="294"/>
                    <a:pt x="69" y="296"/>
                    <a:pt x="39" y="297"/>
                  </a:cubicBezTo>
                  <a:cubicBezTo>
                    <a:pt x="30" y="297"/>
                    <a:pt x="21" y="296"/>
                    <a:pt x="14" y="293"/>
                  </a:cubicBezTo>
                  <a:cubicBezTo>
                    <a:pt x="1" y="287"/>
                    <a:pt x="0" y="274"/>
                    <a:pt x="11" y="266"/>
                  </a:cubicBezTo>
                  <a:cubicBezTo>
                    <a:pt x="18" y="261"/>
                    <a:pt x="27" y="258"/>
                    <a:pt x="35" y="255"/>
                  </a:cubicBezTo>
                  <a:cubicBezTo>
                    <a:pt x="63" y="246"/>
                    <a:pt x="92" y="238"/>
                    <a:pt x="121" y="229"/>
                  </a:cubicBezTo>
                  <a:cubicBezTo>
                    <a:pt x="186" y="208"/>
                    <a:pt x="225" y="163"/>
                    <a:pt x="246" y="99"/>
                  </a:cubicBezTo>
                  <a:cubicBezTo>
                    <a:pt x="252" y="81"/>
                    <a:pt x="256" y="62"/>
                    <a:pt x="261" y="43"/>
                  </a:cubicBezTo>
                  <a:cubicBezTo>
                    <a:pt x="265" y="32"/>
                    <a:pt x="268" y="20"/>
                    <a:pt x="274" y="10"/>
                  </a:cubicBezTo>
                  <a:cubicBezTo>
                    <a:pt x="278" y="5"/>
                    <a:pt x="288" y="0"/>
                    <a:pt x="294" y="1"/>
                  </a:cubicBezTo>
                  <a:cubicBezTo>
                    <a:pt x="300" y="2"/>
                    <a:pt x="307" y="10"/>
                    <a:pt x="309" y="17"/>
                  </a:cubicBezTo>
                  <a:cubicBezTo>
                    <a:pt x="312" y="27"/>
                    <a:pt x="312" y="39"/>
                    <a:pt x="312" y="50"/>
                  </a:cubicBezTo>
                  <a:cubicBezTo>
                    <a:pt x="312" y="78"/>
                    <a:pt x="311" y="106"/>
                    <a:pt x="310" y="134"/>
                  </a:cubicBezTo>
                  <a:cubicBezTo>
                    <a:pt x="309" y="181"/>
                    <a:pt x="338" y="211"/>
                    <a:pt x="367" y="242"/>
                  </a:cubicBezTo>
                  <a:cubicBezTo>
                    <a:pt x="392" y="269"/>
                    <a:pt x="418" y="295"/>
                    <a:pt x="441" y="323"/>
                  </a:cubicBezTo>
                  <a:cubicBezTo>
                    <a:pt x="452" y="335"/>
                    <a:pt x="460" y="350"/>
                    <a:pt x="466" y="366"/>
                  </a:cubicBezTo>
                  <a:cubicBezTo>
                    <a:pt x="469" y="373"/>
                    <a:pt x="464" y="385"/>
                    <a:pt x="459" y="392"/>
                  </a:cubicBezTo>
                  <a:cubicBezTo>
                    <a:pt x="457" y="394"/>
                    <a:pt x="443" y="391"/>
                    <a:pt x="437" y="386"/>
                  </a:cubicBezTo>
                  <a:cubicBezTo>
                    <a:pt x="424" y="376"/>
                    <a:pt x="413" y="364"/>
                    <a:pt x="400" y="353"/>
                  </a:cubicBezTo>
                  <a:cubicBezTo>
                    <a:pt x="390" y="345"/>
                    <a:pt x="380" y="337"/>
                    <a:pt x="369" y="332"/>
                  </a:cubicBezTo>
                  <a:cubicBezTo>
                    <a:pt x="363" y="329"/>
                    <a:pt x="354" y="332"/>
                    <a:pt x="346" y="333"/>
                  </a:cubicBezTo>
                  <a:cubicBezTo>
                    <a:pt x="347" y="340"/>
                    <a:pt x="345" y="349"/>
                    <a:pt x="349" y="355"/>
                  </a:cubicBezTo>
                  <a:cubicBezTo>
                    <a:pt x="361" y="374"/>
                    <a:pt x="375" y="392"/>
                    <a:pt x="387" y="411"/>
                  </a:cubicBezTo>
                  <a:cubicBezTo>
                    <a:pt x="395" y="422"/>
                    <a:pt x="408" y="434"/>
                    <a:pt x="396" y="448"/>
                  </a:cubicBezTo>
                  <a:cubicBezTo>
                    <a:pt x="382" y="463"/>
                    <a:pt x="366" y="454"/>
                    <a:pt x="354" y="444"/>
                  </a:cubicBezTo>
                  <a:cubicBezTo>
                    <a:pt x="320" y="413"/>
                    <a:pt x="284" y="383"/>
                    <a:pt x="254" y="348"/>
                  </a:cubicBezTo>
                  <a:cubicBezTo>
                    <a:pt x="220" y="309"/>
                    <a:pt x="183" y="287"/>
                    <a:pt x="145" y="2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4346575" y="2268538"/>
              <a:ext cx="292100" cy="295275"/>
            </a:xfrm>
            <a:custGeom>
              <a:avLst/>
              <a:gdLst>
                <a:gd name="T0" fmla="*/ 58 w 98"/>
                <a:gd name="T1" fmla="*/ 99 h 99"/>
                <a:gd name="T2" fmla="*/ 0 w 98"/>
                <a:gd name="T3" fmla="*/ 47 h 99"/>
                <a:gd name="T4" fmla="*/ 40 w 98"/>
                <a:gd name="T5" fmla="*/ 1 h 99"/>
                <a:gd name="T6" fmla="*/ 98 w 98"/>
                <a:gd name="T7" fmla="*/ 58 h 99"/>
                <a:gd name="T8" fmla="*/ 58 w 98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9">
                  <a:moveTo>
                    <a:pt x="58" y="99"/>
                  </a:moveTo>
                  <a:cubicBezTo>
                    <a:pt x="28" y="99"/>
                    <a:pt x="0" y="74"/>
                    <a:pt x="0" y="47"/>
                  </a:cubicBezTo>
                  <a:cubicBezTo>
                    <a:pt x="0" y="22"/>
                    <a:pt x="18" y="1"/>
                    <a:pt x="40" y="1"/>
                  </a:cubicBezTo>
                  <a:cubicBezTo>
                    <a:pt x="69" y="0"/>
                    <a:pt x="98" y="29"/>
                    <a:pt x="98" y="58"/>
                  </a:cubicBezTo>
                  <a:cubicBezTo>
                    <a:pt x="98" y="82"/>
                    <a:pt x="82" y="99"/>
                    <a:pt x="58" y="9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85156" y="1593349"/>
            <a:ext cx="1037150" cy="1068950"/>
            <a:chOff x="6767513" y="2027238"/>
            <a:chExt cx="1346200" cy="1387475"/>
          </a:xfrm>
          <a:solidFill>
            <a:schemeClr val="accent2"/>
          </a:solidFill>
        </p:grpSpPr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6767513" y="2027238"/>
              <a:ext cx="1346200" cy="1387475"/>
            </a:xfrm>
            <a:custGeom>
              <a:avLst/>
              <a:gdLst>
                <a:gd name="T0" fmla="*/ 371 w 451"/>
                <a:gd name="T1" fmla="*/ 303 h 465"/>
                <a:gd name="T2" fmla="*/ 335 w 451"/>
                <a:gd name="T3" fmla="*/ 303 h 465"/>
                <a:gd name="T4" fmla="*/ 229 w 451"/>
                <a:gd name="T5" fmla="*/ 346 h 465"/>
                <a:gd name="T6" fmla="*/ 136 w 451"/>
                <a:gd name="T7" fmla="*/ 434 h 465"/>
                <a:gd name="T8" fmla="*/ 90 w 451"/>
                <a:gd name="T9" fmla="*/ 462 h 465"/>
                <a:gd name="T10" fmla="*/ 63 w 451"/>
                <a:gd name="T11" fmla="*/ 458 h 465"/>
                <a:gd name="T12" fmla="*/ 70 w 451"/>
                <a:gd name="T13" fmla="*/ 433 h 465"/>
                <a:gd name="T14" fmla="*/ 107 w 451"/>
                <a:gd name="T15" fmla="*/ 391 h 465"/>
                <a:gd name="T16" fmla="*/ 112 w 451"/>
                <a:gd name="T17" fmla="*/ 385 h 465"/>
                <a:gd name="T18" fmla="*/ 120 w 451"/>
                <a:gd name="T19" fmla="*/ 344 h 465"/>
                <a:gd name="T20" fmla="*/ 85 w 451"/>
                <a:gd name="T21" fmla="*/ 354 h 465"/>
                <a:gd name="T22" fmla="*/ 33 w 451"/>
                <a:gd name="T23" fmla="*/ 391 h 465"/>
                <a:gd name="T24" fmla="*/ 8 w 451"/>
                <a:gd name="T25" fmla="*/ 394 h 465"/>
                <a:gd name="T26" fmla="*/ 3 w 451"/>
                <a:gd name="T27" fmla="*/ 365 h 465"/>
                <a:gd name="T28" fmla="*/ 38 w 451"/>
                <a:gd name="T29" fmla="*/ 317 h 465"/>
                <a:gd name="T30" fmla="*/ 114 w 451"/>
                <a:gd name="T31" fmla="*/ 243 h 465"/>
                <a:gd name="T32" fmla="*/ 159 w 451"/>
                <a:gd name="T33" fmla="*/ 108 h 465"/>
                <a:gd name="T34" fmla="*/ 153 w 451"/>
                <a:gd name="T35" fmla="*/ 38 h 465"/>
                <a:gd name="T36" fmla="*/ 155 w 451"/>
                <a:gd name="T37" fmla="*/ 17 h 465"/>
                <a:gd name="T38" fmla="*/ 170 w 451"/>
                <a:gd name="T39" fmla="*/ 1 h 465"/>
                <a:gd name="T40" fmla="*/ 186 w 451"/>
                <a:gd name="T41" fmla="*/ 14 h 465"/>
                <a:gd name="T42" fmla="*/ 207 w 451"/>
                <a:gd name="T43" fmla="*/ 74 h 465"/>
                <a:gd name="T44" fmla="*/ 401 w 451"/>
                <a:gd name="T45" fmla="*/ 254 h 465"/>
                <a:gd name="T46" fmla="*/ 439 w 451"/>
                <a:gd name="T47" fmla="*/ 267 h 465"/>
                <a:gd name="T48" fmla="*/ 451 w 451"/>
                <a:gd name="T49" fmla="*/ 288 h 465"/>
                <a:gd name="T50" fmla="*/ 432 w 451"/>
                <a:gd name="T51" fmla="*/ 303 h 465"/>
                <a:gd name="T52" fmla="*/ 371 w 451"/>
                <a:gd name="T53" fmla="*/ 30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1" h="465">
                  <a:moveTo>
                    <a:pt x="371" y="303"/>
                  </a:moveTo>
                  <a:cubicBezTo>
                    <a:pt x="359" y="303"/>
                    <a:pt x="347" y="304"/>
                    <a:pt x="335" y="303"/>
                  </a:cubicBezTo>
                  <a:cubicBezTo>
                    <a:pt x="293" y="302"/>
                    <a:pt x="258" y="317"/>
                    <a:pt x="229" y="346"/>
                  </a:cubicBezTo>
                  <a:cubicBezTo>
                    <a:pt x="198" y="376"/>
                    <a:pt x="168" y="406"/>
                    <a:pt x="136" y="434"/>
                  </a:cubicBezTo>
                  <a:cubicBezTo>
                    <a:pt x="123" y="446"/>
                    <a:pt x="107" y="455"/>
                    <a:pt x="90" y="462"/>
                  </a:cubicBezTo>
                  <a:cubicBezTo>
                    <a:pt x="83" y="465"/>
                    <a:pt x="72" y="460"/>
                    <a:pt x="63" y="458"/>
                  </a:cubicBezTo>
                  <a:cubicBezTo>
                    <a:pt x="65" y="450"/>
                    <a:pt x="65" y="440"/>
                    <a:pt x="70" y="433"/>
                  </a:cubicBezTo>
                  <a:cubicBezTo>
                    <a:pt x="81" y="418"/>
                    <a:pt x="94" y="405"/>
                    <a:pt x="107" y="391"/>
                  </a:cubicBezTo>
                  <a:cubicBezTo>
                    <a:pt x="108" y="389"/>
                    <a:pt x="110" y="387"/>
                    <a:pt x="112" y="385"/>
                  </a:cubicBezTo>
                  <a:cubicBezTo>
                    <a:pt x="120" y="372"/>
                    <a:pt x="133" y="357"/>
                    <a:pt x="120" y="344"/>
                  </a:cubicBezTo>
                  <a:cubicBezTo>
                    <a:pt x="107" y="332"/>
                    <a:pt x="95" y="347"/>
                    <a:pt x="85" y="354"/>
                  </a:cubicBezTo>
                  <a:cubicBezTo>
                    <a:pt x="67" y="366"/>
                    <a:pt x="51" y="380"/>
                    <a:pt x="33" y="391"/>
                  </a:cubicBezTo>
                  <a:cubicBezTo>
                    <a:pt x="26" y="395"/>
                    <a:pt x="10" y="397"/>
                    <a:pt x="8" y="394"/>
                  </a:cubicBezTo>
                  <a:cubicBezTo>
                    <a:pt x="3" y="386"/>
                    <a:pt x="0" y="373"/>
                    <a:pt x="3" y="365"/>
                  </a:cubicBezTo>
                  <a:cubicBezTo>
                    <a:pt x="12" y="348"/>
                    <a:pt x="24" y="331"/>
                    <a:pt x="38" y="317"/>
                  </a:cubicBezTo>
                  <a:cubicBezTo>
                    <a:pt x="62" y="291"/>
                    <a:pt x="86" y="265"/>
                    <a:pt x="114" y="243"/>
                  </a:cubicBezTo>
                  <a:cubicBezTo>
                    <a:pt x="159" y="207"/>
                    <a:pt x="164" y="160"/>
                    <a:pt x="159" y="108"/>
                  </a:cubicBezTo>
                  <a:cubicBezTo>
                    <a:pt x="156" y="85"/>
                    <a:pt x="154" y="62"/>
                    <a:pt x="153" y="38"/>
                  </a:cubicBezTo>
                  <a:cubicBezTo>
                    <a:pt x="152" y="31"/>
                    <a:pt x="152" y="23"/>
                    <a:pt x="155" y="17"/>
                  </a:cubicBezTo>
                  <a:cubicBezTo>
                    <a:pt x="158" y="10"/>
                    <a:pt x="164" y="3"/>
                    <a:pt x="170" y="1"/>
                  </a:cubicBezTo>
                  <a:cubicBezTo>
                    <a:pt x="174" y="0"/>
                    <a:pt x="183" y="8"/>
                    <a:pt x="186" y="14"/>
                  </a:cubicBezTo>
                  <a:cubicBezTo>
                    <a:pt x="194" y="33"/>
                    <a:pt x="202" y="53"/>
                    <a:pt x="207" y="74"/>
                  </a:cubicBezTo>
                  <a:cubicBezTo>
                    <a:pt x="230" y="180"/>
                    <a:pt x="298" y="235"/>
                    <a:pt x="401" y="254"/>
                  </a:cubicBezTo>
                  <a:cubicBezTo>
                    <a:pt x="414" y="256"/>
                    <a:pt x="428" y="260"/>
                    <a:pt x="439" y="267"/>
                  </a:cubicBezTo>
                  <a:cubicBezTo>
                    <a:pt x="445" y="270"/>
                    <a:pt x="451" y="281"/>
                    <a:pt x="451" y="288"/>
                  </a:cubicBezTo>
                  <a:cubicBezTo>
                    <a:pt x="450" y="294"/>
                    <a:pt x="439" y="302"/>
                    <a:pt x="432" y="303"/>
                  </a:cubicBezTo>
                  <a:cubicBezTo>
                    <a:pt x="412" y="305"/>
                    <a:pt x="391" y="303"/>
                    <a:pt x="371" y="30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7578725" y="2332038"/>
              <a:ext cx="290513" cy="292100"/>
            </a:xfrm>
            <a:custGeom>
              <a:avLst/>
              <a:gdLst>
                <a:gd name="T0" fmla="*/ 0 w 97"/>
                <a:gd name="T1" fmla="*/ 56 h 98"/>
                <a:gd name="T2" fmla="*/ 50 w 97"/>
                <a:gd name="T3" fmla="*/ 1 h 98"/>
                <a:gd name="T4" fmla="*/ 97 w 97"/>
                <a:gd name="T5" fmla="*/ 41 h 98"/>
                <a:gd name="T6" fmla="*/ 38 w 97"/>
                <a:gd name="T7" fmla="*/ 97 h 98"/>
                <a:gd name="T8" fmla="*/ 0 w 97"/>
                <a:gd name="T9" fmla="*/ 5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8">
                  <a:moveTo>
                    <a:pt x="0" y="56"/>
                  </a:moveTo>
                  <a:cubicBezTo>
                    <a:pt x="0" y="25"/>
                    <a:pt x="23" y="0"/>
                    <a:pt x="50" y="1"/>
                  </a:cubicBezTo>
                  <a:cubicBezTo>
                    <a:pt x="76" y="1"/>
                    <a:pt x="97" y="20"/>
                    <a:pt x="97" y="41"/>
                  </a:cubicBezTo>
                  <a:cubicBezTo>
                    <a:pt x="96" y="68"/>
                    <a:pt x="65" y="98"/>
                    <a:pt x="38" y="97"/>
                  </a:cubicBezTo>
                  <a:cubicBezTo>
                    <a:pt x="14" y="97"/>
                    <a:pt x="0" y="82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86378" y="3639521"/>
            <a:ext cx="1066504" cy="1062834"/>
            <a:chOff x="6769100" y="4683126"/>
            <a:chExt cx="1384300" cy="1379538"/>
          </a:xfrm>
          <a:solidFill>
            <a:schemeClr val="accent4"/>
          </a:solidFill>
        </p:grpSpPr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6769100" y="4683126"/>
              <a:ext cx="1384300" cy="1379538"/>
            </a:xfrm>
            <a:custGeom>
              <a:avLst/>
              <a:gdLst>
                <a:gd name="T0" fmla="*/ 159 w 463"/>
                <a:gd name="T1" fmla="*/ 374 h 462"/>
                <a:gd name="T2" fmla="*/ 160 w 463"/>
                <a:gd name="T3" fmla="*/ 354 h 462"/>
                <a:gd name="T4" fmla="*/ 108 w 463"/>
                <a:gd name="T5" fmla="*/ 224 h 462"/>
                <a:gd name="T6" fmla="*/ 22 w 463"/>
                <a:gd name="T7" fmla="*/ 129 h 462"/>
                <a:gd name="T8" fmla="*/ 2 w 463"/>
                <a:gd name="T9" fmla="*/ 91 h 462"/>
                <a:gd name="T10" fmla="*/ 10 w 463"/>
                <a:gd name="T11" fmla="*/ 68 h 462"/>
                <a:gd name="T12" fmla="*/ 29 w 463"/>
                <a:gd name="T13" fmla="*/ 73 h 462"/>
                <a:gd name="T14" fmla="*/ 69 w 463"/>
                <a:gd name="T15" fmla="*/ 108 h 462"/>
                <a:gd name="T16" fmla="*/ 104 w 463"/>
                <a:gd name="T17" fmla="*/ 130 h 462"/>
                <a:gd name="T18" fmla="*/ 124 w 463"/>
                <a:gd name="T19" fmla="*/ 125 h 462"/>
                <a:gd name="T20" fmla="*/ 122 w 463"/>
                <a:gd name="T21" fmla="*/ 108 h 462"/>
                <a:gd name="T22" fmla="*/ 78 w 463"/>
                <a:gd name="T23" fmla="*/ 43 h 462"/>
                <a:gd name="T24" fmla="*/ 73 w 463"/>
                <a:gd name="T25" fmla="*/ 13 h 462"/>
                <a:gd name="T26" fmla="*/ 107 w 463"/>
                <a:gd name="T27" fmla="*/ 13 h 462"/>
                <a:gd name="T28" fmla="*/ 208 w 463"/>
                <a:gd name="T29" fmla="*/ 106 h 462"/>
                <a:gd name="T30" fmla="*/ 300 w 463"/>
                <a:gd name="T31" fmla="*/ 167 h 462"/>
                <a:gd name="T32" fmla="*/ 374 w 463"/>
                <a:gd name="T33" fmla="*/ 167 h 462"/>
                <a:gd name="T34" fmla="*/ 441 w 463"/>
                <a:gd name="T35" fmla="*/ 165 h 462"/>
                <a:gd name="T36" fmla="*/ 463 w 463"/>
                <a:gd name="T37" fmla="*/ 179 h 462"/>
                <a:gd name="T38" fmla="*/ 447 w 463"/>
                <a:gd name="T39" fmla="*/ 198 h 462"/>
                <a:gd name="T40" fmla="*/ 367 w 463"/>
                <a:gd name="T41" fmla="*/ 223 h 462"/>
                <a:gd name="T42" fmla="*/ 215 w 463"/>
                <a:gd name="T43" fmla="*/ 380 h 462"/>
                <a:gd name="T44" fmla="*/ 199 w 463"/>
                <a:gd name="T45" fmla="*/ 438 h 462"/>
                <a:gd name="T46" fmla="*/ 174 w 463"/>
                <a:gd name="T47" fmla="*/ 457 h 462"/>
                <a:gd name="T48" fmla="*/ 158 w 463"/>
                <a:gd name="T49" fmla="*/ 432 h 462"/>
                <a:gd name="T50" fmla="*/ 157 w 463"/>
                <a:gd name="T51" fmla="*/ 374 h 462"/>
                <a:gd name="T52" fmla="*/ 159 w 463"/>
                <a:gd name="T53" fmla="*/ 37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3" h="462">
                  <a:moveTo>
                    <a:pt x="159" y="374"/>
                  </a:moveTo>
                  <a:cubicBezTo>
                    <a:pt x="159" y="368"/>
                    <a:pt x="159" y="361"/>
                    <a:pt x="160" y="354"/>
                  </a:cubicBezTo>
                  <a:cubicBezTo>
                    <a:pt x="164" y="302"/>
                    <a:pt x="145" y="260"/>
                    <a:pt x="108" y="224"/>
                  </a:cubicBezTo>
                  <a:cubicBezTo>
                    <a:pt x="77" y="194"/>
                    <a:pt x="50" y="161"/>
                    <a:pt x="22" y="129"/>
                  </a:cubicBezTo>
                  <a:cubicBezTo>
                    <a:pt x="13" y="118"/>
                    <a:pt x="6" y="104"/>
                    <a:pt x="2" y="91"/>
                  </a:cubicBezTo>
                  <a:cubicBezTo>
                    <a:pt x="0" y="84"/>
                    <a:pt x="5" y="74"/>
                    <a:pt x="10" y="68"/>
                  </a:cubicBezTo>
                  <a:cubicBezTo>
                    <a:pt x="12" y="66"/>
                    <a:pt x="24" y="69"/>
                    <a:pt x="29" y="73"/>
                  </a:cubicBezTo>
                  <a:cubicBezTo>
                    <a:pt x="43" y="84"/>
                    <a:pt x="55" y="97"/>
                    <a:pt x="69" y="108"/>
                  </a:cubicBezTo>
                  <a:cubicBezTo>
                    <a:pt x="80" y="117"/>
                    <a:pt x="92" y="125"/>
                    <a:pt x="104" y="130"/>
                  </a:cubicBezTo>
                  <a:cubicBezTo>
                    <a:pt x="109" y="132"/>
                    <a:pt x="119" y="130"/>
                    <a:pt x="124" y="125"/>
                  </a:cubicBezTo>
                  <a:cubicBezTo>
                    <a:pt x="126" y="123"/>
                    <a:pt x="125" y="112"/>
                    <a:pt x="122" y="108"/>
                  </a:cubicBezTo>
                  <a:cubicBezTo>
                    <a:pt x="108" y="86"/>
                    <a:pt x="92" y="65"/>
                    <a:pt x="78" y="43"/>
                  </a:cubicBezTo>
                  <a:cubicBezTo>
                    <a:pt x="73" y="34"/>
                    <a:pt x="69" y="20"/>
                    <a:pt x="73" y="13"/>
                  </a:cubicBezTo>
                  <a:cubicBezTo>
                    <a:pt x="81" y="0"/>
                    <a:pt x="97" y="4"/>
                    <a:pt x="107" y="13"/>
                  </a:cubicBezTo>
                  <a:cubicBezTo>
                    <a:pt x="141" y="43"/>
                    <a:pt x="176" y="73"/>
                    <a:pt x="208" y="106"/>
                  </a:cubicBezTo>
                  <a:cubicBezTo>
                    <a:pt x="235" y="133"/>
                    <a:pt x="257" y="165"/>
                    <a:pt x="300" y="167"/>
                  </a:cubicBezTo>
                  <a:cubicBezTo>
                    <a:pt x="324" y="168"/>
                    <a:pt x="349" y="167"/>
                    <a:pt x="374" y="167"/>
                  </a:cubicBezTo>
                  <a:cubicBezTo>
                    <a:pt x="396" y="166"/>
                    <a:pt x="419" y="164"/>
                    <a:pt x="441" y="165"/>
                  </a:cubicBezTo>
                  <a:cubicBezTo>
                    <a:pt x="449" y="165"/>
                    <a:pt x="456" y="174"/>
                    <a:pt x="463" y="179"/>
                  </a:cubicBezTo>
                  <a:cubicBezTo>
                    <a:pt x="458" y="185"/>
                    <a:pt x="454" y="195"/>
                    <a:pt x="447" y="198"/>
                  </a:cubicBezTo>
                  <a:cubicBezTo>
                    <a:pt x="421" y="208"/>
                    <a:pt x="394" y="216"/>
                    <a:pt x="367" y="223"/>
                  </a:cubicBezTo>
                  <a:cubicBezTo>
                    <a:pt x="284" y="245"/>
                    <a:pt x="236" y="299"/>
                    <a:pt x="215" y="380"/>
                  </a:cubicBezTo>
                  <a:cubicBezTo>
                    <a:pt x="210" y="399"/>
                    <a:pt x="205" y="418"/>
                    <a:pt x="199" y="438"/>
                  </a:cubicBezTo>
                  <a:cubicBezTo>
                    <a:pt x="195" y="449"/>
                    <a:pt x="188" y="462"/>
                    <a:pt x="174" y="457"/>
                  </a:cubicBezTo>
                  <a:cubicBezTo>
                    <a:pt x="166" y="454"/>
                    <a:pt x="159" y="441"/>
                    <a:pt x="158" y="432"/>
                  </a:cubicBezTo>
                  <a:cubicBezTo>
                    <a:pt x="155" y="413"/>
                    <a:pt x="157" y="394"/>
                    <a:pt x="157" y="374"/>
                  </a:cubicBezTo>
                  <a:cubicBezTo>
                    <a:pt x="158" y="374"/>
                    <a:pt x="159" y="374"/>
                    <a:pt x="159" y="37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7558088" y="5519738"/>
              <a:ext cx="290513" cy="292100"/>
            </a:xfrm>
            <a:custGeom>
              <a:avLst/>
              <a:gdLst>
                <a:gd name="T0" fmla="*/ 38 w 97"/>
                <a:gd name="T1" fmla="*/ 0 h 98"/>
                <a:gd name="T2" fmla="*/ 96 w 97"/>
                <a:gd name="T3" fmla="*/ 50 h 98"/>
                <a:gd name="T4" fmla="*/ 57 w 97"/>
                <a:gd name="T5" fmla="*/ 97 h 98"/>
                <a:gd name="T6" fmla="*/ 0 w 97"/>
                <a:gd name="T7" fmla="*/ 40 h 98"/>
                <a:gd name="T8" fmla="*/ 38 w 97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8">
                  <a:moveTo>
                    <a:pt x="38" y="0"/>
                  </a:moveTo>
                  <a:cubicBezTo>
                    <a:pt x="69" y="0"/>
                    <a:pt x="95" y="22"/>
                    <a:pt x="96" y="50"/>
                  </a:cubicBezTo>
                  <a:cubicBezTo>
                    <a:pt x="97" y="74"/>
                    <a:pt x="78" y="96"/>
                    <a:pt x="57" y="97"/>
                  </a:cubicBezTo>
                  <a:cubicBezTo>
                    <a:pt x="30" y="98"/>
                    <a:pt x="0" y="67"/>
                    <a:pt x="0" y="40"/>
                  </a:cubicBezTo>
                  <a:cubicBezTo>
                    <a:pt x="0" y="17"/>
                    <a:pt x="15" y="1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14524" y="3626067"/>
            <a:ext cx="1038374" cy="1064057"/>
            <a:chOff x="4079875" y="4665663"/>
            <a:chExt cx="1347788" cy="1381125"/>
          </a:xfrm>
          <a:solidFill>
            <a:schemeClr val="accent3"/>
          </a:solidFill>
        </p:grpSpPr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4079875" y="4665663"/>
              <a:ext cx="1347788" cy="1381125"/>
            </a:xfrm>
            <a:custGeom>
              <a:avLst/>
              <a:gdLst>
                <a:gd name="T0" fmla="*/ 38 w 451"/>
                <a:gd name="T1" fmla="*/ 160 h 463"/>
                <a:gd name="T2" fmla="*/ 150 w 451"/>
                <a:gd name="T3" fmla="*/ 159 h 463"/>
                <a:gd name="T4" fmla="*/ 214 w 451"/>
                <a:gd name="T5" fmla="*/ 127 h 463"/>
                <a:gd name="T6" fmla="*/ 323 w 451"/>
                <a:gd name="T7" fmla="*/ 26 h 463"/>
                <a:gd name="T8" fmla="*/ 366 w 451"/>
                <a:gd name="T9" fmla="*/ 2 h 463"/>
                <a:gd name="T10" fmla="*/ 386 w 451"/>
                <a:gd name="T11" fmla="*/ 8 h 463"/>
                <a:gd name="T12" fmla="*/ 383 w 451"/>
                <a:gd name="T13" fmla="*/ 29 h 463"/>
                <a:gd name="T14" fmla="*/ 338 w 451"/>
                <a:gd name="T15" fmla="*/ 80 h 463"/>
                <a:gd name="T16" fmla="*/ 330 w 451"/>
                <a:gd name="T17" fmla="*/ 122 h 463"/>
                <a:gd name="T18" fmla="*/ 368 w 451"/>
                <a:gd name="T19" fmla="*/ 111 h 463"/>
                <a:gd name="T20" fmla="*/ 420 w 451"/>
                <a:gd name="T21" fmla="*/ 74 h 463"/>
                <a:gd name="T22" fmla="*/ 443 w 451"/>
                <a:gd name="T23" fmla="*/ 72 h 463"/>
                <a:gd name="T24" fmla="*/ 447 w 451"/>
                <a:gd name="T25" fmla="*/ 97 h 463"/>
                <a:gd name="T26" fmla="*/ 414 w 451"/>
                <a:gd name="T27" fmla="*/ 146 h 463"/>
                <a:gd name="T28" fmla="*/ 340 w 451"/>
                <a:gd name="T29" fmla="*/ 218 h 463"/>
                <a:gd name="T30" fmla="*/ 291 w 451"/>
                <a:gd name="T31" fmla="*/ 338 h 463"/>
                <a:gd name="T32" fmla="*/ 296 w 451"/>
                <a:gd name="T33" fmla="*/ 428 h 463"/>
                <a:gd name="T34" fmla="*/ 295 w 451"/>
                <a:gd name="T35" fmla="*/ 447 h 463"/>
                <a:gd name="T36" fmla="*/ 281 w 451"/>
                <a:gd name="T37" fmla="*/ 462 h 463"/>
                <a:gd name="T38" fmla="*/ 267 w 451"/>
                <a:gd name="T39" fmla="*/ 452 h 463"/>
                <a:gd name="T40" fmla="*/ 251 w 451"/>
                <a:gd name="T41" fmla="*/ 411 h 463"/>
                <a:gd name="T42" fmla="*/ 211 w 451"/>
                <a:gd name="T43" fmla="*/ 307 h 463"/>
                <a:gd name="T44" fmla="*/ 88 w 451"/>
                <a:gd name="T45" fmla="*/ 220 h 463"/>
                <a:gd name="T46" fmla="*/ 17 w 451"/>
                <a:gd name="T47" fmla="*/ 200 h 463"/>
                <a:gd name="T48" fmla="*/ 1 w 451"/>
                <a:gd name="T49" fmla="*/ 180 h 463"/>
                <a:gd name="T50" fmla="*/ 17 w 451"/>
                <a:gd name="T51" fmla="*/ 163 h 463"/>
                <a:gd name="T52" fmla="*/ 38 w 451"/>
                <a:gd name="T53" fmla="*/ 16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1" h="463">
                  <a:moveTo>
                    <a:pt x="38" y="160"/>
                  </a:moveTo>
                  <a:cubicBezTo>
                    <a:pt x="77" y="160"/>
                    <a:pt x="113" y="161"/>
                    <a:pt x="150" y="159"/>
                  </a:cubicBezTo>
                  <a:cubicBezTo>
                    <a:pt x="175" y="158"/>
                    <a:pt x="196" y="145"/>
                    <a:pt x="214" y="127"/>
                  </a:cubicBezTo>
                  <a:cubicBezTo>
                    <a:pt x="250" y="93"/>
                    <a:pt x="286" y="59"/>
                    <a:pt x="323" y="26"/>
                  </a:cubicBezTo>
                  <a:cubicBezTo>
                    <a:pt x="335" y="16"/>
                    <a:pt x="351" y="8"/>
                    <a:pt x="366" y="2"/>
                  </a:cubicBezTo>
                  <a:cubicBezTo>
                    <a:pt x="371" y="0"/>
                    <a:pt x="383" y="3"/>
                    <a:pt x="386" y="8"/>
                  </a:cubicBezTo>
                  <a:cubicBezTo>
                    <a:pt x="389" y="12"/>
                    <a:pt x="387" y="24"/>
                    <a:pt x="383" y="29"/>
                  </a:cubicBezTo>
                  <a:cubicBezTo>
                    <a:pt x="369" y="47"/>
                    <a:pt x="352" y="62"/>
                    <a:pt x="338" y="80"/>
                  </a:cubicBezTo>
                  <a:cubicBezTo>
                    <a:pt x="329" y="92"/>
                    <a:pt x="316" y="109"/>
                    <a:pt x="330" y="122"/>
                  </a:cubicBezTo>
                  <a:cubicBezTo>
                    <a:pt x="344" y="135"/>
                    <a:pt x="357" y="118"/>
                    <a:pt x="368" y="111"/>
                  </a:cubicBezTo>
                  <a:cubicBezTo>
                    <a:pt x="386" y="99"/>
                    <a:pt x="402" y="85"/>
                    <a:pt x="420" y="74"/>
                  </a:cubicBezTo>
                  <a:cubicBezTo>
                    <a:pt x="427" y="70"/>
                    <a:pt x="440" y="68"/>
                    <a:pt x="443" y="72"/>
                  </a:cubicBezTo>
                  <a:cubicBezTo>
                    <a:pt x="448" y="78"/>
                    <a:pt x="451" y="90"/>
                    <a:pt x="447" y="97"/>
                  </a:cubicBezTo>
                  <a:cubicBezTo>
                    <a:pt x="438" y="114"/>
                    <a:pt x="427" y="131"/>
                    <a:pt x="414" y="146"/>
                  </a:cubicBezTo>
                  <a:cubicBezTo>
                    <a:pt x="391" y="171"/>
                    <a:pt x="366" y="196"/>
                    <a:pt x="340" y="218"/>
                  </a:cubicBezTo>
                  <a:cubicBezTo>
                    <a:pt x="300" y="250"/>
                    <a:pt x="287" y="290"/>
                    <a:pt x="291" y="338"/>
                  </a:cubicBezTo>
                  <a:cubicBezTo>
                    <a:pt x="293" y="368"/>
                    <a:pt x="295" y="398"/>
                    <a:pt x="296" y="428"/>
                  </a:cubicBezTo>
                  <a:cubicBezTo>
                    <a:pt x="297" y="434"/>
                    <a:pt x="298" y="442"/>
                    <a:pt x="295" y="447"/>
                  </a:cubicBezTo>
                  <a:cubicBezTo>
                    <a:pt x="292" y="453"/>
                    <a:pt x="287" y="460"/>
                    <a:pt x="281" y="462"/>
                  </a:cubicBezTo>
                  <a:cubicBezTo>
                    <a:pt x="278" y="463"/>
                    <a:pt x="269" y="457"/>
                    <a:pt x="267" y="452"/>
                  </a:cubicBezTo>
                  <a:cubicBezTo>
                    <a:pt x="260" y="439"/>
                    <a:pt x="256" y="425"/>
                    <a:pt x="251" y="411"/>
                  </a:cubicBezTo>
                  <a:cubicBezTo>
                    <a:pt x="238" y="376"/>
                    <a:pt x="228" y="340"/>
                    <a:pt x="211" y="307"/>
                  </a:cubicBezTo>
                  <a:cubicBezTo>
                    <a:pt x="186" y="258"/>
                    <a:pt x="139" y="235"/>
                    <a:pt x="88" y="220"/>
                  </a:cubicBezTo>
                  <a:cubicBezTo>
                    <a:pt x="64" y="213"/>
                    <a:pt x="40" y="208"/>
                    <a:pt x="17" y="200"/>
                  </a:cubicBezTo>
                  <a:cubicBezTo>
                    <a:pt x="10" y="197"/>
                    <a:pt x="2" y="187"/>
                    <a:pt x="1" y="180"/>
                  </a:cubicBezTo>
                  <a:cubicBezTo>
                    <a:pt x="0" y="175"/>
                    <a:pt x="10" y="167"/>
                    <a:pt x="17" y="163"/>
                  </a:cubicBezTo>
                  <a:cubicBezTo>
                    <a:pt x="23" y="160"/>
                    <a:pt x="32" y="161"/>
                    <a:pt x="38" y="1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376738" y="5480051"/>
              <a:ext cx="265113" cy="298450"/>
            </a:xfrm>
            <a:custGeom>
              <a:avLst/>
              <a:gdLst>
                <a:gd name="T0" fmla="*/ 89 w 89"/>
                <a:gd name="T1" fmla="*/ 52 h 100"/>
                <a:gd name="T2" fmla="*/ 41 w 89"/>
                <a:gd name="T3" fmla="*/ 100 h 100"/>
                <a:gd name="T4" fmla="*/ 1 w 89"/>
                <a:gd name="T5" fmla="*/ 56 h 100"/>
                <a:gd name="T6" fmla="*/ 49 w 89"/>
                <a:gd name="T7" fmla="*/ 0 h 100"/>
                <a:gd name="T8" fmla="*/ 89 w 89"/>
                <a:gd name="T9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00">
                  <a:moveTo>
                    <a:pt x="89" y="52"/>
                  </a:moveTo>
                  <a:cubicBezTo>
                    <a:pt x="88" y="80"/>
                    <a:pt x="68" y="100"/>
                    <a:pt x="41" y="100"/>
                  </a:cubicBezTo>
                  <a:cubicBezTo>
                    <a:pt x="15" y="100"/>
                    <a:pt x="0" y="83"/>
                    <a:pt x="1" y="56"/>
                  </a:cubicBezTo>
                  <a:cubicBezTo>
                    <a:pt x="1" y="26"/>
                    <a:pt x="24" y="0"/>
                    <a:pt x="49" y="0"/>
                  </a:cubicBezTo>
                  <a:cubicBezTo>
                    <a:pt x="71" y="1"/>
                    <a:pt x="89" y="25"/>
                    <a:pt x="89" y="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3901084" y="2399342"/>
            <a:ext cx="1334664" cy="1336100"/>
            <a:chOff x="0" y="0"/>
            <a:chExt cx="11159" cy="1117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4" name="AutoShape 6"/>
            <p:cNvSpPr>
              <a:spLocks/>
            </p:cNvSpPr>
            <p:nvPr/>
          </p:nvSpPr>
          <p:spPr bwMode="auto">
            <a:xfrm>
              <a:off x="5723" y="1096"/>
              <a:ext cx="128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5400" y="10800"/>
                  </a:lnTo>
                  <a:lnTo>
                    <a:pt x="2700" y="10800"/>
                  </a:lnTo>
                  <a:lnTo>
                    <a:pt x="0" y="10800"/>
                  </a:lnTo>
                  <a:lnTo>
                    <a:pt x="2700" y="21600"/>
                  </a:lnTo>
                  <a:lnTo>
                    <a:pt x="54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utoShape 7"/>
            <p:cNvSpPr>
              <a:spLocks/>
            </p:cNvSpPr>
            <p:nvPr/>
          </p:nvSpPr>
          <p:spPr bwMode="auto">
            <a:xfrm>
              <a:off x="4178" y="496"/>
              <a:ext cx="544" cy="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18" y="7776"/>
                  </a:moveTo>
                  <a:lnTo>
                    <a:pt x="5718" y="7776"/>
                  </a:lnTo>
                  <a:lnTo>
                    <a:pt x="4447" y="11232"/>
                  </a:lnTo>
                  <a:lnTo>
                    <a:pt x="1906" y="14688"/>
                  </a:lnTo>
                  <a:lnTo>
                    <a:pt x="0" y="16416"/>
                  </a:lnTo>
                  <a:lnTo>
                    <a:pt x="635" y="16416"/>
                  </a:lnTo>
                  <a:lnTo>
                    <a:pt x="635" y="19872"/>
                  </a:lnTo>
                  <a:lnTo>
                    <a:pt x="635" y="21600"/>
                  </a:lnTo>
                  <a:lnTo>
                    <a:pt x="1271" y="21600"/>
                  </a:lnTo>
                  <a:lnTo>
                    <a:pt x="6353" y="21600"/>
                  </a:lnTo>
                  <a:lnTo>
                    <a:pt x="6988" y="19872"/>
                  </a:lnTo>
                  <a:lnTo>
                    <a:pt x="6988" y="18144"/>
                  </a:lnTo>
                  <a:lnTo>
                    <a:pt x="5718" y="16416"/>
                  </a:lnTo>
                  <a:lnTo>
                    <a:pt x="6988" y="16416"/>
                  </a:lnTo>
                  <a:lnTo>
                    <a:pt x="12706" y="19872"/>
                  </a:lnTo>
                  <a:lnTo>
                    <a:pt x="15882" y="21600"/>
                  </a:lnTo>
                  <a:lnTo>
                    <a:pt x="18424" y="21600"/>
                  </a:lnTo>
                  <a:lnTo>
                    <a:pt x="19694" y="19872"/>
                  </a:lnTo>
                  <a:lnTo>
                    <a:pt x="20329" y="18144"/>
                  </a:lnTo>
                  <a:lnTo>
                    <a:pt x="20965" y="11232"/>
                  </a:lnTo>
                  <a:lnTo>
                    <a:pt x="19694" y="11232"/>
                  </a:lnTo>
                  <a:lnTo>
                    <a:pt x="18424" y="11232"/>
                  </a:lnTo>
                  <a:lnTo>
                    <a:pt x="18424" y="9504"/>
                  </a:lnTo>
                  <a:lnTo>
                    <a:pt x="19059" y="7776"/>
                  </a:lnTo>
                  <a:lnTo>
                    <a:pt x="19694" y="7776"/>
                  </a:lnTo>
                  <a:lnTo>
                    <a:pt x="20965" y="7776"/>
                  </a:lnTo>
                  <a:lnTo>
                    <a:pt x="21600" y="6048"/>
                  </a:lnTo>
                  <a:lnTo>
                    <a:pt x="21600" y="1728"/>
                  </a:lnTo>
                  <a:lnTo>
                    <a:pt x="20965" y="1728"/>
                  </a:lnTo>
                  <a:lnTo>
                    <a:pt x="19059" y="0"/>
                  </a:lnTo>
                  <a:lnTo>
                    <a:pt x="18424" y="1728"/>
                  </a:lnTo>
                  <a:lnTo>
                    <a:pt x="17788" y="4320"/>
                  </a:lnTo>
                  <a:lnTo>
                    <a:pt x="16518" y="6048"/>
                  </a:lnTo>
                  <a:lnTo>
                    <a:pt x="14612" y="6048"/>
                  </a:lnTo>
                  <a:lnTo>
                    <a:pt x="13341" y="6048"/>
                  </a:lnTo>
                  <a:lnTo>
                    <a:pt x="12071" y="7776"/>
                  </a:lnTo>
                  <a:lnTo>
                    <a:pt x="10800" y="9504"/>
                  </a:lnTo>
                  <a:lnTo>
                    <a:pt x="8894" y="12960"/>
                  </a:lnTo>
                  <a:lnTo>
                    <a:pt x="6988" y="14688"/>
                  </a:lnTo>
                  <a:lnTo>
                    <a:pt x="8259" y="11232"/>
                  </a:lnTo>
                  <a:lnTo>
                    <a:pt x="12071" y="7776"/>
                  </a:lnTo>
                  <a:lnTo>
                    <a:pt x="12071" y="6048"/>
                  </a:lnTo>
                  <a:lnTo>
                    <a:pt x="7624" y="9504"/>
                  </a:lnTo>
                  <a:lnTo>
                    <a:pt x="5718" y="7776"/>
                  </a:lnTo>
                  <a:close/>
                  <a:moveTo>
                    <a:pt x="5718" y="777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utoShape 8"/>
            <p:cNvSpPr>
              <a:spLocks/>
            </p:cNvSpPr>
            <p:nvPr/>
          </p:nvSpPr>
          <p:spPr bwMode="auto">
            <a:xfrm>
              <a:off x="4354" y="568"/>
              <a:ext cx="128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5400" y="10800"/>
                  </a:lnTo>
                  <a:lnTo>
                    <a:pt x="0" y="21600"/>
                  </a:lnTo>
                  <a:lnTo>
                    <a:pt x="8100" y="16200"/>
                  </a:lnTo>
                  <a:lnTo>
                    <a:pt x="16200" y="5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utoShape 9"/>
            <p:cNvSpPr>
              <a:spLocks/>
            </p:cNvSpPr>
            <p:nvPr/>
          </p:nvSpPr>
          <p:spPr bwMode="auto">
            <a:xfrm>
              <a:off x="4018" y="568"/>
              <a:ext cx="208" cy="14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19938" y="0"/>
                  </a:lnTo>
                  <a:lnTo>
                    <a:pt x="18277" y="0"/>
                  </a:lnTo>
                  <a:lnTo>
                    <a:pt x="13292" y="2400"/>
                  </a:lnTo>
                  <a:lnTo>
                    <a:pt x="9969" y="0"/>
                  </a:lnTo>
                  <a:lnTo>
                    <a:pt x="8308" y="2400"/>
                  </a:lnTo>
                  <a:lnTo>
                    <a:pt x="8308" y="7200"/>
                  </a:lnTo>
                  <a:lnTo>
                    <a:pt x="8308" y="12000"/>
                  </a:lnTo>
                  <a:lnTo>
                    <a:pt x="4985" y="14400"/>
                  </a:lnTo>
                  <a:lnTo>
                    <a:pt x="1662" y="16800"/>
                  </a:lnTo>
                  <a:lnTo>
                    <a:pt x="0" y="16800"/>
                  </a:lnTo>
                  <a:lnTo>
                    <a:pt x="0" y="21600"/>
                  </a:lnTo>
                  <a:lnTo>
                    <a:pt x="1662" y="21600"/>
                  </a:lnTo>
                  <a:lnTo>
                    <a:pt x="4985" y="19200"/>
                  </a:lnTo>
                  <a:lnTo>
                    <a:pt x="9969" y="14400"/>
                  </a:lnTo>
                  <a:lnTo>
                    <a:pt x="13292" y="9600"/>
                  </a:lnTo>
                  <a:lnTo>
                    <a:pt x="14954" y="7200"/>
                  </a:lnTo>
                  <a:lnTo>
                    <a:pt x="18277" y="4800"/>
                  </a:lnTo>
                  <a:lnTo>
                    <a:pt x="19938" y="2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utoShape 10"/>
            <p:cNvSpPr>
              <a:spLocks/>
            </p:cNvSpPr>
            <p:nvPr/>
          </p:nvSpPr>
          <p:spPr bwMode="auto">
            <a:xfrm>
              <a:off x="6788" y="600"/>
              <a:ext cx="176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1782" y="4320"/>
                  </a:moveTo>
                  <a:lnTo>
                    <a:pt x="11782" y="4320"/>
                  </a:lnTo>
                  <a:lnTo>
                    <a:pt x="3927" y="0"/>
                  </a:lnTo>
                  <a:lnTo>
                    <a:pt x="0" y="4320"/>
                  </a:lnTo>
                  <a:lnTo>
                    <a:pt x="3927" y="12960"/>
                  </a:lnTo>
                  <a:lnTo>
                    <a:pt x="9818" y="17280"/>
                  </a:lnTo>
                  <a:lnTo>
                    <a:pt x="21600" y="21600"/>
                  </a:lnTo>
                  <a:lnTo>
                    <a:pt x="17673" y="12960"/>
                  </a:lnTo>
                  <a:lnTo>
                    <a:pt x="11782" y="4320"/>
                  </a:lnTo>
                  <a:close/>
                  <a:moveTo>
                    <a:pt x="11782" y="432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utoShape 11"/>
            <p:cNvSpPr>
              <a:spLocks/>
            </p:cNvSpPr>
            <p:nvPr/>
          </p:nvSpPr>
          <p:spPr bwMode="auto">
            <a:xfrm>
              <a:off x="5579" y="1128"/>
              <a:ext cx="256" cy="2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050" y="11435"/>
                  </a:moveTo>
                  <a:lnTo>
                    <a:pt x="4050" y="11435"/>
                  </a:lnTo>
                  <a:lnTo>
                    <a:pt x="9450" y="10165"/>
                  </a:lnTo>
                  <a:lnTo>
                    <a:pt x="10800" y="10165"/>
                  </a:lnTo>
                  <a:lnTo>
                    <a:pt x="13500" y="10165"/>
                  </a:lnTo>
                  <a:lnTo>
                    <a:pt x="10800" y="11435"/>
                  </a:lnTo>
                  <a:lnTo>
                    <a:pt x="8100" y="11435"/>
                  </a:lnTo>
                  <a:lnTo>
                    <a:pt x="5400" y="12706"/>
                  </a:lnTo>
                  <a:lnTo>
                    <a:pt x="5400" y="13976"/>
                  </a:lnTo>
                  <a:lnTo>
                    <a:pt x="5400" y="16518"/>
                  </a:lnTo>
                  <a:lnTo>
                    <a:pt x="6750" y="17788"/>
                  </a:lnTo>
                  <a:lnTo>
                    <a:pt x="13500" y="19059"/>
                  </a:lnTo>
                  <a:lnTo>
                    <a:pt x="12150" y="19059"/>
                  </a:lnTo>
                  <a:lnTo>
                    <a:pt x="10800" y="19059"/>
                  </a:lnTo>
                  <a:lnTo>
                    <a:pt x="12150" y="21600"/>
                  </a:lnTo>
                  <a:lnTo>
                    <a:pt x="13500" y="21600"/>
                  </a:lnTo>
                  <a:lnTo>
                    <a:pt x="16200" y="16518"/>
                  </a:lnTo>
                  <a:lnTo>
                    <a:pt x="17550" y="11435"/>
                  </a:lnTo>
                  <a:lnTo>
                    <a:pt x="16200" y="10165"/>
                  </a:lnTo>
                  <a:lnTo>
                    <a:pt x="18900" y="8894"/>
                  </a:lnTo>
                  <a:lnTo>
                    <a:pt x="21600" y="7624"/>
                  </a:lnTo>
                  <a:lnTo>
                    <a:pt x="18900" y="6353"/>
                  </a:lnTo>
                  <a:lnTo>
                    <a:pt x="17550" y="5082"/>
                  </a:lnTo>
                  <a:lnTo>
                    <a:pt x="12150" y="3812"/>
                  </a:lnTo>
                  <a:lnTo>
                    <a:pt x="13500" y="2541"/>
                  </a:lnTo>
                  <a:lnTo>
                    <a:pt x="10800" y="0"/>
                  </a:lnTo>
                  <a:lnTo>
                    <a:pt x="9450" y="0"/>
                  </a:lnTo>
                  <a:lnTo>
                    <a:pt x="9450" y="2541"/>
                  </a:lnTo>
                  <a:lnTo>
                    <a:pt x="10800" y="3812"/>
                  </a:lnTo>
                  <a:lnTo>
                    <a:pt x="12150" y="6353"/>
                  </a:lnTo>
                  <a:lnTo>
                    <a:pt x="10800" y="7624"/>
                  </a:lnTo>
                  <a:lnTo>
                    <a:pt x="9450" y="6353"/>
                  </a:lnTo>
                  <a:lnTo>
                    <a:pt x="8100" y="5082"/>
                  </a:lnTo>
                  <a:lnTo>
                    <a:pt x="6750" y="2541"/>
                  </a:lnTo>
                  <a:lnTo>
                    <a:pt x="5400" y="1271"/>
                  </a:lnTo>
                  <a:lnTo>
                    <a:pt x="2700" y="2541"/>
                  </a:lnTo>
                  <a:lnTo>
                    <a:pt x="0" y="3812"/>
                  </a:lnTo>
                  <a:lnTo>
                    <a:pt x="4050" y="8894"/>
                  </a:lnTo>
                  <a:lnTo>
                    <a:pt x="4050" y="10165"/>
                  </a:lnTo>
                  <a:lnTo>
                    <a:pt x="4050" y="11435"/>
                  </a:lnTo>
                  <a:close/>
                  <a:moveTo>
                    <a:pt x="4050" y="11435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utoShape 12"/>
            <p:cNvSpPr>
              <a:spLocks/>
            </p:cNvSpPr>
            <p:nvPr/>
          </p:nvSpPr>
          <p:spPr bwMode="auto">
            <a:xfrm>
              <a:off x="3906" y="496"/>
              <a:ext cx="272" cy="23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71" y="21600"/>
                  </a:moveTo>
                  <a:lnTo>
                    <a:pt x="1271" y="21600"/>
                  </a:lnTo>
                  <a:lnTo>
                    <a:pt x="2541" y="21600"/>
                  </a:lnTo>
                  <a:lnTo>
                    <a:pt x="3812" y="20110"/>
                  </a:lnTo>
                  <a:lnTo>
                    <a:pt x="3812" y="14152"/>
                  </a:lnTo>
                  <a:lnTo>
                    <a:pt x="5082" y="12662"/>
                  </a:lnTo>
                  <a:lnTo>
                    <a:pt x="5082" y="9683"/>
                  </a:lnTo>
                  <a:lnTo>
                    <a:pt x="6353" y="9683"/>
                  </a:lnTo>
                  <a:lnTo>
                    <a:pt x="8894" y="9683"/>
                  </a:lnTo>
                  <a:lnTo>
                    <a:pt x="12706" y="8193"/>
                  </a:lnTo>
                  <a:lnTo>
                    <a:pt x="17788" y="5214"/>
                  </a:lnTo>
                  <a:lnTo>
                    <a:pt x="20329" y="1490"/>
                  </a:lnTo>
                  <a:lnTo>
                    <a:pt x="21600" y="0"/>
                  </a:lnTo>
                  <a:lnTo>
                    <a:pt x="20329" y="0"/>
                  </a:lnTo>
                  <a:lnTo>
                    <a:pt x="17788" y="1490"/>
                  </a:lnTo>
                  <a:lnTo>
                    <a:pt x="15247" y="3724"/>
                  </a:lnTo>
                  <a:lnTo>
                    <a:pt x="8894" y="6703"/>
                  </a:lnTo>
                  <a:lnTo>
                    <a:pt x="2541" y="8193"/>
                  </a:lnTo>
                  <a:lnTo>
                    <a:pt x="0" y="8193"/>
                  </a:lnTo>
                  <a:lnTo>
                    <a:pt x="0" y="11172"/>
                  </a:lnTo>
                  <a:lnTo>
                    <a:pt x="0" y="15641"/>
                  </a:lnTo>
                  <a:lnTo>
                    <a:pt x="1271" y="21600"/>
                  </a:lnTo>
                  <a:close/>
                  <a:moveTo>
                    <a:pt x="1271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utoShape 13"/>
            <p:cNvSpPr>
              <a:spLocks/>
            </p:cNvSpPr>
            <p:nvPr/>
          </p:nvSpPr>
          <p:spPr bwMode="auto">
            <a:xfrm>
              <a:off x="6836" y="1080"/>
              <a:ext cx="144" cy="33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200" y="12343"/>
                  </a:moveTo>
                  <a:lnTo>
                    <a:pt x="19200" y="12343"/>
                  </a:lnTo>
                  <a:lnTo>
                    <a:pt x="16800" y="10286"/>
                  </a:lnTo>
                  <a:lnTo>
                    <a:pt x="12000" y="8229"/>
                  </a:lnTo>
                  <a:lnTo>
                    <a:pt x="14400" y="7200"/>
                  </a:lnTo>
                  <a:lnTo>
                    <a:pt x="16800" y="0"/>
                  </a:lnTo>
                  <a:lnTo>
                    <a:pt x="2400" y="3086"/>
                  </a:lnTo>
                  <a:lnTo>
                    <a:pt x="0" y="6171"/>
                  </a:lnTo>
                  <a:lnTo>
                    <a:pt x="0" y="9257"/>
                  </a:lnTo>
                  <a:lnTo>
                    <a:pt x="2400" y="11314"/>
                  </a:lnTo>
                  <a:lnTo>
                    <a:pt x="9600" y="14400"/>
                  </a:lnTo>
                  <a:lnTo>
                    <a:pt x="9600" y="17486"/>
                  </a:lnTo>
                  <a:lnTo>
                    <a:pt x="12000" y="20571"/>
                  </a:lnTo>
                  <a:lnTo>
                    <a:pt x="16800" y="21600"/>
                  </a:lnTo>
                  <a:lnTo>
                    <a:pt x="19200" y="21600"/>
                  </a:lnTo>
                  <a:lnTo>
                    <a:pt x="21600" y="19543"/>
                  </a:lnTo>
                  <a:lnTo>
                    <a:pt x="21600" y="16457"/>
                  </a:lnTo>
                  <a:lnTo>
                    <a:pt x="21600" y="15429"/>
                  </a:lnTo>
                  <a:lnTo>
                    <a:pt x="19200" y="15429"/>
                  </a:lnTo>
                  <a:lnTo>
                    <a:pt x="14400" y="13371"/>
                  </a:lnTo>
                  <a:lnTo>
                    <a:pt x="16800" y="13371"/>
                  </a:lnTo>
                  <a:lnTo>
                    <a:pt x="19200" y="12343"/>
                  </a:lnTo>
                  <a:close/>
                  <a:moveTo>
                    <a:pt x="19200" y="1234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utoShape 14"/>
            <p:cNvSpPr>
              <a:spLocks/>
            </p:cNvSpPr>
            <p:nvPr/>
          </p:nvSpPr>
          <p:spPr bwMode="auto">
            <a:xfrm>
              <a:off x="3722" y="552"/>
              <a:ext cx="160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21600"/>
                  </a:lnTo>
                  <a:lnTo>
                    <a:pt x="10800" y="16200"/>
                  </a:lnTo>
                  <a:lnTo>
                    <a:pt x="21600" y="0"/>
                  </a:lnTo>
                  <a:lnTo>
                    <a:pt x="12960" y="0"/>
                  </a:lnTo>
                  <a:lnTo>
                    <a:pt x="6480" y="5400"/>
                  </a:lnTo>
                  <a:lnTo>
                    <a:pt x="0" y="162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utoShape 15"/>
            <p:cNvSpPr>
              <a:spLocks/>
            </p:cNvSpPr>
            <p:nvPr/>
          </p:nvSpPr>
          <p:spPr bwMode="auto">
            <a:xfrm>
              <a:off x="6932" y="1400"/>
              <a:ext cx="344" cy="1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05" y="1800"/>
                  </a:moveTo>
                  <a:lnTo>
                    <a:pt x="1005" y="1800"/>
                  </a:lnTo>
                  <a:lnTo>
                    <a:pt x="0" y="3600"/>
                  </a:lnTo>
                  <a:lnTo>
                    <a:pt x="1005" y="7200"/>
                  </a:lnTo>
                  <a:lnTo>
                    <a:pt x="4019" y="18000"/>
                  </a:lnTo>
                  <a:lnTo>
                    <a:pt x="16074" y="21600"/>
                  </a:lnTo>
                  <a:lnTo>
                    <a:pt x="20093" y="21600"/>
                  </a:lnTo>
                  <a:lnTo>
                    <a:pt x="21600" y="21600"/>
                  </a:lnTo>
                  <a:lnTo>
                    <a:pt x="20093" y="18000"/>
                  </a:lnTo>
                  <a:lnTo>
                    <a:pt x="18084" y="18000"/>
                  </a:lnTo>
                  <a:lnTo>
                    <a:pt x="15070" y="16200"/>
                  </a:lnTo>
                  <a:lnTo>
                    <a:pt x="10047" y="12600"/>
                  </a:lnTo>
                  <a:lnTo>
                    <a:pt x="7033" y="9000"/>
                  </a:lnTo>
                  <a:lnTo>
                    <a:pt x="5023" y="1800"/>
                  </a:lnTo>
                  <a:lnTo>
                    <a:pt x="5023" y="0"/>
                  </a:lnTo>
                  <a:lnTo>
                    <a:pt x="2009" y="1800"/>
                  </a:lnTo>
                  <a:lnTo>
                    <a:pt x="1005" y="1800"/>
                  </a:lnTo>
                  <a:close/>
                  <a:moveTo>
                    <a:pt x="1005" y="18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utoShape 16"/>
            <p:cNvSpPr>
              <a:spLocks/>
            </p:cNvSpPr>
            <p:nvPr/>
          </p:nvSpPr>
          <p:spPr bwMode="auto">
            <a:xfrm>
              <a:off x="4210" y="1544"/>
              <a:ext cx="48" cy="12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0" y="2880"/>
                  </a:lnTo>
                  <a:lnTo>
                    <a:pt x="0" y="11520"/>
                  </a:lnTo>
                  <a:lnTo>
                    <a:pt x="7200" y="21600"/>
                  </a:lnTo>
                  <a:lnTo>
                    <a:pt x="14400" y="21600"/>
                  </a:lnTo>
                  <a:lnTo>
                    <a:pt x="21600" y="1728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utoShape 17"/>
            <p:cNvSpPr>
              <a:spLocks/>
            </p:cNvSpPr>
            <p:nvPr/>
          </p:nvSpPr>
          <p:spPr bwMode="auto">
            <a:xfrm>
              <a:off x="2689" y="696"/>
              <a:ext cx="2442" cy="157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971" y="5263"/>
                  </a:moveTo>
                  <a:lnTo>
                    <a:pt x="19971" y="5263"/>
                  </a:lnTo>
                  <a:lnTo>
                    <a:pt x="20254" y="5044"/>
                  </a:lnTo>
                  <a:lnTo>
                    <a:pt x="20113" y="5044"/>
                  </a:lnTo>
                  <a:lnTo>
                    <a:pt x="21175" y="4605"/>
                  </a:lnTo>
                  <a:lnTo>
                    <a:pt x="21458" y="4386"/>
                  </a:lnTo>
                  <a:lnTo>
                    <a:pt x="21600" y="4386"/>
                  </a:lnTo>
                  <a:lnTo>
                    <a:pt x="21033" y="4166"/>
                  </a:lnTo>
                  <a:lnTo>
                    <a:pt x="20254" y="3947"/>
                  </a:lnTo>
                  <a:lnTo>
                    <a:pt x="19971" y="4166"/>
                  </a:lnTo>
                  <a:lnTo>
                    <a:pt x="19830" y="4166"/>
                  </a:lnTo>
                  <a:lnTo>
                    <a:pt x="20538" y="3728"/>
                  </a:lnTo>
                  <a:lnTo>
                    <a:pt x="20750" y="3509"/>
                  </a:lnTo>
                  <a:lnTo>
                    <a:pt x="20750" y="3289"/>
                  </a:lnTo>
                  <a:lnTo>
                    <a:pt x="20538" y="3070"/>
                  </a:lnTo>
                  <a:lnTo>
                    <a:pt x="20113" y="2851"/>
                  </a:lnTo>
                  <a:lnTo>
                    <a:pt x="19830" y="2851"/>
                  </a:lnTo>
                  <a:lnTo>
                    <a:pt x="19688" y="2851"/>
                  </a:lnTo>
                  <a:lnTo>
                    <a:pt x="19546" y="2851"/>
                  </a:lnTo>
                  <a:lnTo>
                    <a:pt x="19546" y="2631"/>
                  </a:lnTo>
                  <a:lnTo>
                    <a:pt x="19688" y="2631"/>
                  </a:lnTo>
                  <a:lnTo>
                    <a:pt x="19971" y="2412"/>
                  </a:lnTo>
                  <a:lnTo>
                    <a:pt x="20396" y="2631"/>
                  </a:lnTo>
                  <a:lnTo>
                    <a:pt x="20892" y="2851"/>
                  </a:lnTo>
                  <a:lnTo>
                    <a:pt x="21175" y="2851"/>
                  </a:lnTo>
                  <a:lnTo>
                    <a:pt x="21458" y="2851"/>
                  </a:lnTo>
                  <a:lnTo>
                    <a:pt x="21458" y="2412"/>
                  </a:lnTo>
                  <a:lnTo>
                    <a:pt x="21458" y="2193"/>
                  </a:lnTo>
                  <a:lnTo>
                    <a:pt x="20750" y="1974"/>
                  </a:lnTo>
                  <a:lnTo>
                    <a:pt x="20113" y="1754"/>
                  </a:lnTo>
                  <a:lnTo>
                    <a:pt x="20254" y="1754"/>
                  </a:lnTo>
                  <a:lnTo>
                    <a:pt x="20538" y="1754"/>
                  </a:lnTo>
                  <a:lnTo>
                    <a:pt x="21175" y="1974"/>
                  </a:lnTo>
                  <a:lnTo>
                    <a:pt x="21317" y="1974"/>
                  </a:lnTo>
                  <a:lnTo>
                    <a:pt x="21458" y="1974"/>
                  </a:lnTo>
                  <a:lnTo>
                    <a:pt x="21175" y="1535"/>
                  </a:lnTo>
                  <a:lnTo>
                    <a:pt x="20750" y="1316"/>
                  </a:lnTo>
                  <a:lnTo>
                    <a:pt x="19830" y="1535"/>
                  </a:lnTo>
                  <a:lnTo>
                    <a:pt x="19688" y="1535"/>
                  </a:lnTo>
                  <a:lnTo>
                    <a:pt x="19546" y="1316"/>
                  </a:lnTo>
                  <a:lnTo>
                    <a:pt x="19405" y="1096"/>
                  </a:lnTo>
                  <a:lnTo>
                    <a:pt x="19263" y="1096"/>
                  </a:lnTo>
                  <a:lnTo>
                    <a:pt x="19121" y="1316"/>
                  </a:lnTo>
                  <a:lnTo>
                    <a:pt x="18838" y="1535"/>
                  </a:lnTo>
                  <a:lnTo>
                    <a:pt x="18413" y="1754"/>
                  </a:lnTo>
                  <a:lnTo>
                    <a:pt x="18130" y="1754"/>
                  </a:lnTo>
                  <a:lnTo>
                    <a:pt x="17988" y="1754"/>
                  </a:lnTo>
                  <a:lnTo>
                    <a:pt x="17988" y="1535"/>
                  </a:lnTo>
                  <a:lnTo>
                    <a:pt x="17988" y="1316"/>
                  </a:lnTo>
                  <a:lnTo>
                    <a:pt x="18130" y="877"/>
                  </a:lnTo>
                  <a:lnTo>
                    <a:pt x="18130" y="658"/>
                  </a:lnTo>
                  <a:lnTo>
                    <a:pt x="17988" y="439"/>
                  </a:lnTo>
                  <a:lnTo>
                    <a:pt x="17847" y="439"/>
                  </a:lnTo>
                  <a:lnTo>
                    <a:pt x="17563" y="658"/>
                  </a:lnTo>
                  <a:lnTo>
                    <a:pt x="17422" y="877"/>
                  </a:lnTo>
                  <a:lnTo>
                    <a:pt x="17280" y="877"/>
                  </a:lnTo>
                  <a:lnTo>
                    <a:pt x="17138" y="877"/>
                  </a:lnTo>
                  <a:lnTo>
                    <a:pt x="16997" y="658"/>
                  </a:lnTo>
                  <a:lnTo>
                    <a:pt x="16855" y="219"/>
                  </a:lnTo>
                  <a:lnTo>
                    <a:pt x="16005" y="0"/>
                  </a:lnTo>
                  <a:lnTo>
                    <a:pt x="15722" y="219"/>
                  </a:lnTo>
                  <a:lnTo>
                    <a:pt x="15580" y="439"/>
                  </a:lnTo>
                  <a:lnTo>
                    <a:pt x="15155" y="877"/>
                  </a:lnTo>
                  <a:lnTo>
                    <a:pt x="14872" y="877"/>
                  </a:lnTo>
                  <a:lnTo>
                    <a:pt x="14589" y="658"/>
                  </a:lnTo>
                  <a:lnTo>
                    <a:pt x="14447" y="439"/>
                  </a:lnTo>
                  <a:lnTo>
                    <a:pt x="14022" y="219"/>
                  </a:lnTo>
                  <a:lnTo>
                    <a:pt x="13456" y="439"/>
                  </a:lnTo>
                  <a:lnTo>
                    <a:pt x="13172" y="658"/>
                  </a:lnTo>
                  <a:lnTo>
                    <a:pt x="13031" y="1096"/>
                  </a:lnTo>
                  <a:lnTo>
                    <a:pt x="13172" y="1316"/>
                  </a:lnTo>
                  <a:lnTo>
                    <a:pt x="13314" y="1535"/>
                  </a:lnTo>
                  <a:lnTo>
                    <a:pt x="13172" y="1535"/>
                  </a:lnTo>
                  <a:lnTo>
                    <a:pt x="12889" y="1316"/>
                  </a:lnTo>
                  <a:lnTo>
                    <a:pt x="12606" y="1096"/>
                  </a:lnTo>
                  <a:lnTo>
                    <a:pt x="12181" y="1316"/>
                  </a:lnTo>
                  <a:lnTo>
                    <a:pt x="11898" y="1535"/>
                  </a:lnTo>
                  <a:lnTo>
                    <a:pt x="11756" y="1754"/>
                  </a:lnTo>
                  <a:lnTo>
                    <a:pt x="11614" y="1974"/>
                  </a:lnTo>
                  <a:lnTo>
                    <a:pt x="11898" y="2412"/>
                  </a:lnTo>
                  <a:lnTo>
                    <a:pt x="12039" y="2631"/>
                  </a:lnTo>
                  <a:lnTo>
                    <a:pt x="12181" y="2851"/>
                  </a:lnTo>
                  <a:lnTo>
                    <a:pt x="12039" y="3289"/>
                  </a:lnTo>
                  <a:lnTo>
                    <a:pt x="11756" y="3947"/>
                  </a:lnTo>
                  <a:lnTo>
                    <a:pt x="11614" y="3947"/>
                  </a:lnTo>
                  <a:lnTo>
                    <a:pt x="11473" y="3947"/>
                  </a:lnTo>
                  <a:lnTo>
                    <a:pt x="11190" y="4166"/>
                  </a:lnTo>
                  <a:lnTo>
                    <a:pt x="10552" y="5044"/>
                  </a:lnTo>
                  <a:lnTo>
                    <a:pt x="9986" y="5482"/>
                  </a:lnTo>
                  <a:lnTo>
                    <a:pt x="9561" y="6140"/>
                  </a:lnTo>
                  <a:lnTo>
                    <a:pt x="9561" y="6359"/>
                  </a:lnTo>
                  <a:lnTo>
                    <a:pt x="8852" y="6579"/>
                  </a:lnTo>
                  <a:lnTo>
                    <a:pt x="8569" y="6798"/>
                  </a:lnTo>
                  <a:lnTo>
                    <a:pt x="8286" y="7017"/>
                  </a:lnTo>
                  <a:lnTo>
                    <a:pt x="8144" y="7017"/>
                  </a:lnTo>
                  <a:lnTo>
                    <a:pt x="8286" y="7017"/>
                  </a:lnTo>
                  <a:lnTo>
                    <a:pt x="8569" y="7017"/>
                  </a:lnTo>
                  <a:lnTo>
                    <a:pt x="8852" y="6798"/>
                  </a:lnTo>
                  <a:lnTo>
                    <a:pt x="9136" y="7017"/>
                  </a:lnTo>
                  <a:lnTo>
                    <a:pt x="9136" y="7456"/>
                  </a:lnTo>
                  <a:lnTo>
                    <a:pt x="8994" y="7675"/>
                  </a:lnTo>
                  <a:lnTo>
                    <a:pt x="8711" y="7894"/>
                  </a:lnTo>
                  <a:lnTo>
                    <a:pt x="8428" y="8114"/>
                  </a:lnTo>
                  <a:lnTo>
                    <a:pt x="8144" y="8333"/>
                  </a:lnTo>
                  <a:lnTo>
                    <a:pt x="7719" y="8991"/>
                  </a:lnTo>
                  <a:lnTo>
                    <a:pt x="7861" y="8991"/>
                  </a:lnTo>
                  <a:lnTo>
                    <a:pt x="7719" y="8991"/>
                  </a:lnTo>
                  <a:lnTo>
                    <a:pt x="7436" y="8991"/>
                  </a:lnTo>
                  <a:lnTo>
                    <a:pt x="7153" y="8991"/>
                  </a:lnTo>
                  <a:lnTo>
                    <a:pt x="7153" y="9210"/>
                  </a:lnTo>
                  <a:lnTo>
                    <a:pt x="7294" y="9210"/>
                  </a:lnTo>
                  <a:lnTo>
                    <a:pt x="7436" y="9429"/>
                  </a:lnTo>
                  <a:lnTo>
                    <a:pt x="7436" y="9649"/>
                  </a:lnTo>
                  <a:lnTo>
                    <a:pt x="6870" y="10307"/>
                  </a:lnTo>
                  <a:lnTo>
                    <a:pt x="6161" y="10526"/>
                  </a:lnTo>
                  <a:lnTo>
                    <a:pt x="5878" y="10526"/>
                  </a:lnTo>
                  <a:lnTo>
                    <a:pt x="5736" y="10307"/>
                  </a:lnTo>
                  <a:lnTo>
                    <a:pt x="5595" y="10307"/>
                  </a:lnTo>
                  <a:lnTo>
                    <a:pt x="5453" y="10307"/>
                  </a:lnTo>
                  <a:lnTo>
                    <a:pt x="5453" y="10526"/>
                  </a:lnTo>
                  <a:lnTo>
                    <a:pt x="5595" y="10745"/>
                  </a:lnTo>
                  <a:lnTo>
                    <a:pt x="5595" y="11184"/>
                  </a:lnTo>
                  <a:lnTo>
                    <a:pt x="5595" y="11403"/>
                  </a:lnTo>
                  <a:lnTo>
                    <a:pt x="5453" y="11403"/>
                  </a:lnTo>
                  <a:lnTo>
                    <a:pt x="5453" y="11184"/>
                  </a:lnTo>
                  <a:lnTo>
                    <a:pt x="5311" y="10745"/>
                  </a:lnTo>
                  <a:lnTo>
                    <a:pt x="5311" y="10526"/>
                  </a:lnTo>
                  <a:lnTo>
                    <a:pt x="5170" y="10745"/>
                  </a:lnTo>
                  <a:lnTo>
                    <a:pt x="5170" y="10964"/>
                  </a:lnTo>
                  <a:lnTo>
                    <a:pt x="4745" y="10964"/>
                  </a:lnTo>
                  <a:lnTo>
                    <a:pt x="4603" y="10964"/>
                  </a:lnTo>
                  <a:lnTo>
                    <a:pt x="4462" y="10964"/>
                  </a:lnTo>
                  <a:lnTo>
                    <a:pt x="4462" y="11403"/>
                  </a:lnTo>
                  <a:lnTo>
                    <a:pt x="4745" y="11622"/>
                  </a:lnTo>
                  <a:lnTo>
                    <a:pt x="4887" y="11842"/>
                  </a:lnTo>
                  <a:lnTo>
                    <a:pt x="4887" y="12061"/>
                  </a:lnTo>
                  <a:lnTo>
                    <a:pt x="4745" y="12061"/>
                  </a:lnTo>
                  <a:lnTo>
                    <a:pt x="4603" y="11622"/>
                  </a:lnTo>
                  <a:lnTo>
                    <a:pt x="4462" y="11403"/>
                  </a:lnTo>
                  <a:lnTo>
                    <a:pt x="4320" y="11184"/>
                  </a:lnTo>
                  <a:lnTo>
                    <a:pt x="4178" y="11403"/>
                  </a:lnTo>
                  <a:lnTo>
                    <a:pt x="4037" y="11622"/>
                  </a:lnTo>
                  <a:lnTo>
                    <a:pt x="3753" y="12061"/>
                  </a:lnTo>
                  <a:lnTo>
                    <a:pt x="3612" y="12061"/>
                  </a:lnTo>
                  <a:lnTo>
                    <a:pt x="4462" y="12061"/>
                  </a:lnTo>
                  <a:lnTo>
                    <a:pt x="4745" y="12061"/>
                  </a:lnTo>
                  <a:lnTo>
                    <a:pt x="4887" y="12280"/>
                  </a:lnTo>
                  <a:lnTo>
                    <a:pt x="4603" y="12280"/>
                  </a:lnTo>
                  <a:lnTo>
                    <a:pt x="4462" y="12061"/>
                  </a:lnTo>
                  <a:lnTo>
                    <a:pt x="3753" y="12280"/>
                  </a:lnTo>
                  <a:lnTo>
                    <a:pt x="3612" y="12280"/>
                  </a:lnTo>
                  <a:lnTo>
                    <a:pt x="3470" y="12280"/>
                  </a:lnTo>
                  <a:lnTo>
                    <a:pt x="3470" y="12499"/>
                  </a:lnTo>
                  <a:lnTo>
                    <a:pt x="3612" y="12938"/>
                  </a:lnTo>
                  <a:lnTo>
                    <a:pt x="3612" y="13267"/>
                  </a:lnTo>
                  <a:lnTo>
                    <a:pt x="3612" y="13486"/>
                  </a:lnTo>
                  <a:lnTo>
                    <a:pt x="3470" y="13486"/>
                  </a:lnTo>
                  <a:lnTo>
                    <a:pt x="3329" y="13486"/>
                  </a:lnTo>
                  <a:lnTo>
                    <a:pt x="3187" y="13267"/>
                  </a:lnTo>
                  <a:lnTo>
                    <a:pt x="3045" y="13267"/>
                  </a:lnTo>
                  <a:lnTo>
                    <a:pt x="2762" y="13486"/>
                  </a:lnTo>
                  <a:lnTo>
                    <a:pt x="2479" y="13925"/>
                  </a:lnTo>
                  <a:lnTo>
                    <a:pt x="2195" y="14363"/>
                  </a:lnTo>
                  <a:lnTo>
                    <a:pt x="1912" y="15021"/>
                  </a:lnTo>
                  <a:lnTo>
                    <a:pt x="2054" y="15021"/>
                  </a:lnTo>
                  <a:lnTo>
                    <a:pt x="1912" y="15460"/>
                  </a:lnTo>
                  <a:lnTo>
                    <a:pt x="1487" y="15898"/>
                  </a:lnTo>
                  <a:lnTo>
                    <a:pt x="921" y="16776"/>
                  </a:lnTo>
                  <a:lnTo>
                    <a:pt x="921" y="16995"/>
                  </a:lnTo>
                  <a:lnTo>
                    <a:pt x="921" y="17214"/>
                  </a:lnTo>
                  <a:lnTo>
                    <a:pt x="921" y="17434"/>
                  </a:lnTo>
                  <a:lnTo>
                    <a:pt x="425" y="18091"/>
                  </a:lnTo>
                  <a:lnTo>
                    <a:pt x="567" y="18091"/>
                  </a:lnTo>
                  <a:lnTo>
                    <a:pt x="425" y="18091"/>
                  </a:lnTo>
                  <a:lnTo>
                    <a:pt x="283" y="18091"/>
                  </a:lnTo>
                  <a:lnTo>
                    <a:pt x="283" y="18311"/>
                  </a:lnTo>
                  <a:lnTo>
                    <a:pt x="425" y="18530"/>
                  </a:lnTo>
                  <a:lnTo>
                    <a:pt x="283" y="18749"/>
                  </a:lnTo>
                  <a:lnTo>
                    <a:pt x="142" y="19188"/>
                  </a:lnTo>
                  <a:lnTo>
                    <a:pt x="0" y="19188"/>
                  </a:lnTo>
                  <a:lnTo>
                    <a:pt x="142" y="19407"/>
                  </a:lnTo>
                  <a:lnTo>
                    <a:pt x="567" y="19846"/>
                  </a:lnTo>
                  <a:lnTo>
                    <a:pt x="779" y="19626"/>
                  </a:lnTo>
                  <a:lnTo>
                    <a:pt x="921" y="19626"/>
                  </a:lnTo>
                  <a:lnTo>
                    <a:pt x="1062" y="19626"/>
                  </a:lnTo>
                  <a:lnTo>
                    <a:pt x="1062" y="19846"/>
                  </a:lnTo>
                  <a:lnTo>
                    <a:pt x="921" y="20065"/>
                  </a:lnTo>
                  <a:lnTo>
                    <a:pt x="567" y="20504"/>
                  </a:lnTo>
                  <a:lnTo>
                    <a:pt x="142" y="20942"/>
                  </a:lnTo>
                  <a:lnTo>
                    <a:pt x="0" y="21161"/>
                  </a:lnTo>
                  <a:lnTo>
                    <a:pt x="142" y="21381"/>
                  </a:lnTo>
                  <a:lnTo>
                    <a:pt x="425" y="21600"/>
                  </a:lnTo>
                  <a:lnTo>
                    <a:pt x="567" y="21600"/>
                  </a:lnTo>
                  <a:lnTo>
                    <a:pt x="921" y="21381"/>
                  </a:lnTo>
                  <a:lnTo>
                    <a:pt x="1204" y="20942"/>
                  </a:lnTo>
                  <a:lnTo>
                    <a:pt x="1629" y="20284"/>
                  </a:lnTo>
                  <a:lnTo>
                    <a:pt x="1629" y="20504"/>
                  </a:lnTo>
                  <a:lnTo>
                    <a:pt x="1912" y="20065"/>
                  </a:lnTo>
                  <a:lnTo>
                    <a:pt x="2054" y="19846"/>
                  </a:lnTo>
                  <a:lnTo>
                    <a:pt x="2054" y="20065"/>
                  </a:lnTo>
                  <a:lnTo>
                    <a:pt x="2620" y="19407"/>
                  </a:lnTo>
                  <a:lnTo>
                    <a:pt x="3329" y="18530"/>
                  </a:lnTo>
                  <a:lnTo>
                    <a:pt x="4037" y="17872"/>
                  </a:lnTo>
                  <a:lnTo>
                    <a:pt x="4037" y="18091"/>
                  </a:lnTo>
                  <a:lnTo>
                    <a:pt x="4178" y="18311"/>
                  </a:lnTo>
                  <a:lnTo>
                    <a:pt x="4178" y="17872"/>
                  </a:lnTo>
                  <a:lnTo>
                    <a:pt x="4320" y="17434"/>
                  </a:lnTo>
                  <a:lnTo>
                    <a:pt x="4462" y="17653"/>
                  </a:lnTo>
                  <a:lnTo>
                    <a:pt x="4603" y="17653"/>
                  </a:lnTo>
                  <a:lnTo>
                    <a:pt x="4745" y="17434"/>
                  </a:lnTo>
                  <a:lnTo>
                    <a:pt x="4887" y="17214"/>
                  </a:lnTo>
                  <a:lnTo>
                    <a:pt x="4887" y="16776"/>
                  </a:lnTo>
                  <a:lnTo>
                    <a:pt x="5028" y="16556"/>
                  </a:lnTo>
                  <a:lnTo>
                    <a:pt x="5453" y="16556"/>
                  </a:lnTo>
                  <a:lnTo>
                    <a:pt x="5878" y="16776"/>
                  </a:lnTo>
                  <a:lnTo>
                    <a:pt x="5878" y="16556"/>
                  </a:lnTo>
                  <a:lnTo>
                    <a:pt x="6020" y="16337"/>
                  </a:lnTo>
                  <a:lnTo>
                    <a:pt x="6161" y="16776"/>
                  </a:lnTo>
                  <a:lnTo>
                    <a:pt x="6586" y="16556"/>
                  </a:lnTo>
                  <a:lnTo>
                    <a:pt x="6870" y="16118"/>
                  </a:lnTo>
                  <a:lnTo>
                    <a:pt x="7011" y="16118"/>
                  </a:lnTo>
                  <a:lnTo>
                    <a:pt x="7011" y="16337"/>
                  </a:lnTo>
                  <a:lnTo>
                    <a:pt x="7153" y="16776"/>
                  </a:lnTo>
                  <a:lnTo>
                    <a:pt x="7436" y="16776"/>
                  </a:lnTo>
                  <a:lnTo>
                    <a:pt x="8003" y="16776"/>
                  </a:lnTo>
                  <a:lnTo>
                    <a:pt x="8286" y="16337"/>
                  </a:lnTo>
                  <a:lnTo>
                    <a:pt x="8711" y="16118"/>
                  </a:lnTo>
                  <a:lnTo>
                    <a:pt x="8852" y="16118"/>
                  </a:lnTo>
                  <a:lnTo>
                    <a:pt x="8994" y="15679"/>
                  </a:lnTo>
                  <a:lnTo>
                    <a:pt x="9277" y="15898"/>
                  </a:lnTo>
                  <a:lnTo>
                    <a:pt x="9419" y="15898"/>
                  </a:lnTo>
                  <a:lnTo>
                    <a:pt x="9702" y="15241"/>
                  </a:lnTo>
                  <a:lnTo>
                    <a:pt x="9844" y="15021"/>
                  </a:lnTo>
                  <a:lnTo>
                    <a:pt x="9986" y="14802"/>
                  </a:lnTo>
                  <a:lnTo>
                    <a:pt x="10552" y="15021"/>
                  </a:lnTo>
                  <a:lnTo>
                    <a:pt x="10906" y="15241"/>
                  </a:lnTo>
                  <a:lnTo>
                    <a:pt x="11190" y="15460"/>
                  </a:lnTo>
                  <a:lnTo>
                    <a:pt x="11331" y="15679"/>
                  </a:lnTo>
                  <a:lnTo>
                    <a:pt x="11473" y="16118"/>
                  </a:lnTo>
                  <a:lnTo>
                    <a:pt x="12039" y="15898"/>
                  </a:lnTo>
                  <a:lnTo>
                    <a:pt x="12889" y="15241"/>
                  </a:lnTo>
                  <a:lnTo>
                    <a:pt x="13172" y="15460"/>
                  </a:lnTo>
                  <a:lnTo>
                    <a:pt x="13597" y="15241"/>
                  </a:lnTo>
                  <a:lnTo>
                    <a:pt x="13739" y="15241"/>
                  </a:lnTo>
                  <a:lnTo>
                    <a:pt x="13739" y="15021"/>
                  </a:lnTo>
                  <a:lnTo>
                    <a:pt x="13456" y="14802"/>
                  </a:lnTo>
                  <a:lnTo>
                    <a:pt x="12889" y="14583"/>
                  </a:lnTo>
                  <a:lnTo>
                    <a:pt x="12464" y="14363"/>
                  </a:lnTo>
                  <a:lnTo>
                    <a:pt x="12039" y="13925"/>
                  </a:lnTo>
                  <a:lnTo>
                    <a:pt x="12323" y="13925"/>
                  </a:lnTo>
                  <a:lnTo>
                    <a:pt x="12606" y="13925"/>
                  </a:lnTo>
                  <a:lnTo>
                    <a:pt x="12889" y="13925"/>
                  </a:lnTo>
                  <a:lnTo>
                    <a:pt x="12889" y="13706"/>
                  </a:lnTo>
                  <a:lnTo>
                    <a:pt x="12889" y="13486"/>
                  </a:lnTo>
                  <a:lnTo>
                    <a:pt x="12889" y="13267"/>
                  </a:lnTo>
                  <a:lnTo>
                    <a:pt x="13314" y="12938"/>
                  </a:lnTo>
                  <a:lnTo>
                    <a:pt x="13597" y="13267"/>
                  </a:lnTo>
                  <a:lnTo>
                    <a:pt x="13456" y="12499"/>
                  </a:lnTo>
                  <a:lnTo>
                    <a:pt x="13456" y="11842"/>
                  </a:lnTo>
                  <a:lnTo>
                    <a:pt x="13456" y="11622"/>
                  </a:lnTo>
                  <a:lnTo>
                    <a:pt x="13881" y="12938"/>
                  </a:lnTo>
                  <a:lnTo>
                    <a:pt x="13739" y="13267"/>
                  </a:lnTo>
                  <a:lnTo>
                    <a:pt x="13597" y="13267"/>
                  </a:lnTo>
                  <a:lnTo>
                    <a:pt x="13739" y="14144"/>
                  </a:lnTo>
                  <a:lnTo>
                    <a:pt x="13739" y="14583"/>
                  </a:lnTo>
                  <a:lnTo>
                    <a:pt x="14022" y="14583"/>
                  </a:lnTo>
                  <a:lnTo>
                    <a:pt x="14164" y="14363"/>
                  </a:lnTo>
                  <a:lnTo>
                    <a:pt x="14164" y="14144"/>
                  </a:lnTo>
                  <a:lnTo>
                    <a:pt x="14306" y="14144"/>
                  </a:lnTo>
                  <a:lnTo>
                    <a:pt x="14164" y="14363"/>
                  </a:lnTo>
                  <a:lnTo>
                    <a:pt x="14022" y="14583"/>
                  </a:lnTo>
                  <a:lnTo>
                    <a:pt x="14164" y="14802"/>
                  </a:lnTo>
                  <a:lnTo>
                    <a:pt x="14306" y="14583"/>
                  </a:lnTo>
                  <a:lnTo>
                    <a:pt x="14730" y="13486"/>
                  </a:lnTo>
                  <a:lnTo>
                    <a:pt x="14872" y="12719"/>
                  </a:lnTo>
                  <a:lnTo>
                    <a:pt x="14872" y="12280"/>
                  </a:lnTo>
                  <a:lnTo>
                    <a:pt x="14589" y="12061"/>
                  </a:lnTo>
                  <a:lnTo>
                    <a:pt x="14447" y="12061"/>
                  </a:lnTo>
                  <a:lnTo>
                    <a:pt x="14164" y="12280"/>
                  </a:lnTo>
                  <a:lnTo>
                    <a:pt x="14306" y="12061"/>
                  </a:lnTo>
                  <a:lnTo>
                    <a:pt x="14447" y="11842"/>
                  </a:lnTo>
                  <a:lnTo>
                    <a:pt x="14447" y="11184"/>
                  </a:lnTo>
                  <a:lnTo>
                    <a:pt x="14447" y="10745"/>
                  </a:lnTo>
                  <a:lnTo>
                    <a:pt x="14589" y="10526"/>
                  </a:lnTo>
                  <a:lnTo>
                    <a:pt x="14730" y="10526"/>
                  </a:lnTo>
                  <a:lnTo>
                    <a:pt x="15014" y="10526"/>
                  </a:lnTo>
                  <a:lnTo>
                    <a:pt x="15439" y="10745"/>
                  </a:lnTo>
                  <a:lnTo>
                    <a:pt x="15580" y="10745"/>
                  </a:lnTo>
                  <a:lnTo>
                    <a:pt x="15722" y="10526"/>
                  </a:lnTo>
                  <a:lnTo>
                    <a:pt x="15722" y="11403"/>
                  </a:lnTo>
                  <a:lnTo>
                    <a:pt x="15722" y="11622"/>
                  </a:lnTo>
                  <a:lnTo>
                    <a:pt x="15864" y="11842"/>
                  </a:lnTo>
                  <a:lnTo>
                    <a:pt x="16005" y="11622"/>
                  </a:lnTo>
                  <a:lnTo>
                    <a:pt x="16289" y="11403"/>
                  </a:lnTo>
                  <a:lnTo>
                    <a:pt x="16430" y="11184"/>
                  </a:lnTo>
                  <a:lnTo>
                    <a:pt x="16430" y="10745"/>
                  </a:lnTo>
                  <a:lnTo>
                    <a:pt x="16430" y="10307"/>
                  </a:lnTo>
                  <a:lnTo>
                    <a:pt x="16572" y="10087"/>
                  </a:lnTo>
                  <a:lnTo>
                    <a:pt x="16713" y="10087"/>
                  </a:lnTo>
                  <a:lnTo>
                    <a:pt x="16997" y="10307"/>
                  </a:lnTo>
                  <a:lnTo>
                    <a:pt x="17138" y="10526"/>
                  </a:lnTo>
                  <a:lnTo>
                    <a:pt x="17280" y="10526"/>
                  </a:lnTo>
                  <a:lnTo>
                    <a:pt x="17280" y="10307"/>
                  </a:lnTo>
                  <a:lnTo>
                    <a:pt x="16997" y="9868"/>
                  </a:lnTo>
                  <a:lnTo>
                    <a:pt x="16855" y="9649"/>
                  </a:lnTo>
                  <a:lnTo>
                    <a:pt x="16855" y="9429"/>
                  </a:lnTo>
                  <a:lnTo>
                    <a:pt x="16997" y="9210"/>
                  </a:lnTo>
                  <a:lnTo>
                    <a:pt x="17280" y="9429"/>
                  </a:lnTo>
                  <a:lnTo>
                    <a:pt x="17422" y="9429"/>
                  </a:lnTo>
                  <a:lnTo>
                    <a:pt x="17705" y="9429"/>
                  </a:lnTo>
                  <a:lnTo>
                    <a:pt x="17847" y="9210"/>
                  </a:lnTo>
                  <a:lnTo>
                    <a:pt x="17847" y="8772"/>
                  </a:lnTo>
                  <a:lnTo>
                    <a:pt x="17847" y="8114"/>
                  </a:lnTo>
                  <a:lnTo>
                    <a:pt x="17847" y="7894"/>
                  </a:lnTo>
                  <a:lnTo>
                    <a:pt x="17847" y="7675"/>
                  </a:lnTo>
                  <a:lnTo>
                    <a:pt x="18271" y="7894"/>
                  </a:lnTo>
                  <a:lnTo>
                    <a:pt x="18555" y="8114"/>
                  </a:lnTo>
                  <a:lnTo>
                    <a:pt x="18696" y="8114"/>
                  </a:lnTo>
                  <a:lnTo>
                    <a:pt x="18838" y="8114"/>
                  </a:lnTo>
                  <a:lnTo>
                    <a:pt x="18555" y="7456"/>
                  </a:lnTo>
                  <a:lnTo>
                    <a:pt x="18413" y="7237"/>
                  </a:lnTo>
                  <a:lnTo>
                    <a:pt x="18413" y="7017"/>
                  </a:lnTo>
                  <a:lnTo>
                    <a:pt x="19121" y="6140"/>
                  </a:lnTo>
                  <a:lnTo>
                    <a:pt x="20113" y="5044"/>
                  </a:lnTo>
                  <a:lnTo>
                    <a:pt x="19971" y="5263"/>
                  </a:lnTo>
                  <a:close/>
                  <a:moveTo>
                    <a:pt x="19971" y="526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utoShape 18"/>
            <p:cNvSpPr>
              <a:spLocks/>
            </p:cNvSpPr>
            <p:nvPr/>
          </p:nvSpPr>
          <p:spPr bwMode="auto">
            <a:xfrm>
              <a:off x="3402" y="1304"/>
              <a:ext cx="96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0" y="1728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utoShape 19"/>
            <p:cNvSpPr>
              <a:spLocks/>
            </p:cNvSpPr>
            <p:nvPr/>
          </p:nvSpPr>
          <p:spPr bwMode="auto">
            <a:xfrm>
              <a:off x="3370" y="584"/>
              <a:ext cx="144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2000" y="0"/>
                  </a:moveTo>
                  <a:lnTo>
                    <a:pt x="12000" y="0"/>
                  </a:lnTo>
                  <a:lnTo>
                    <a:pt x="4800" y="8640"/>
                  </a:lnTo>
                  <a:lnTo>
                    <a:pt x="0" y="21600"/>
                  </a:lnTo>
                  <a:lnTo>
                    <a:pt x="2400" y="21600"/>
                  </a:lnTo>
                  <a:lnTo>
                    <a:pt x="7200" y="12960"/>
                  </a:lnTo>
                  <a:lnTo>
                    <a:pt x="21600" y="4320"/>
                  </a:lnTo>
                  <a:lnTo>
                    <a:pt x="16800" y="0"/>
                  </a:lnTo>
                  <a:lnTo>
                    <a:pt x="12000" y="0"/>
                  </a:lnTo>
                  <a:close/>
                  <a:moveTo>
                    <a:pt x="120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AutoShape 20"/>
            <p:cNvSpPr>
              <a:spLocks/>
            </p:cNvSpPr>
            <p:nvPr/>
          </p:nvSpPr>
          <p:spPr bwMode="auto">
            <a:xfrm>
              <a:off x="5739" y="2112"/>
              <a:ext cx="48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200" y="21600"/>
                  </a:moveTo>
                  <a:lnTo>
                    <a:pt x="7200" y="21600"/>
                  </a:lnTo>
                  <a:lnTo>
                    <a:pt x="14400" y="21600"/>
                  </a:lnTo>
                  <a:lnTo>
                    <a:pt x="14400" y="0"/>
                  </a:lnTo>
                  <a:lnTo>
                    <a:pt x="21600" y="0"/>
                  </a:lnTo>
                  <a:lnTo>
                    <a:pt x="14400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200" y="21600"/>
                  </a:lnTo>
                  <a:close/>
                  <a:moveTo>
                    <a:pt x="72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utoShape 21"/>
            <p:cNvSpPr>
              <a:spLocks/>
            </p:cNvSpPr>
            <p:nvPr/>
          </p:nvSpPr>
          <p:spPr bwMode="auto">
            <a:xfrm>
              <a:off x="2529" y="664"/>
              <a:ext cx="1241" cy="91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72" y="16674"/>
                  </a:moveTo>
                  <a:lnTo>
                    <a:pt x="1672" y="16674"/>
                  </a:lnTo>
                  <a:lnTo>
                    <a:pt x="1394" y="18189"/>
                  </a:lnTo>
                  <a:lnTo>
                    <a:pt x="557" y="19326"/>
                  </a:lnTo>
                  <a:lnTo>
                    <a:pt x="0" y="20463"/>
                  </a:lnTo>
                  <a:lnTo>
                    <a:pt x="0" y="20842"/>
                  </a:lnTo>
                  <a:lnTo>
                    <a:pt x="0" y="21221"/>
                  </a:lnTo>
                  <a:lnTo>
                    <a:pt x="279" y="21600"/>
                  </a:lnTo>
                  <a:lnTo>
                    <a:pt x="557" y="21221"/>
                  </a:lnTo>
                  <a:lnTo>
                    <a:pt x="1115" y="20842"/>
                  </a:lnTo>
                  <a:lnTo>
                    <a:pt x="1951" y="20842"/>
                  </a:lnTo>
                  <a:lnTo>
                    <a:pt x="2787" y="20084"/>
                  </a:lnTo>
                  <a:lnTo>
                    <a:pt x="3623" y="18947"/>
                  </a:lnTo>
                  <a:lnTo>
                    <a:pt x="4877" y="17053"/>
                  </a:lnTo>
                  <a:lnTo>
                    <a:pt x="5435" y="16295"/>
                  </a:lnTo>
                  <a:lnTo>
                    <a:pt x="6271" y="15537"/>
                  </a:lnTo>
                  <a:lnTo>
                    <a:pt x="6828" y="14779"/>
                  </a:lnTo>
                  <a:lnTo>
                    <a:pt x="7107" y="14400"/>
                  </a:lnTo>
                  <a:lnTo>
                    <a:pt x="7665" y="14021"/>
                  </a:lnTo>
                  <a:lnTo>
                    <a:pt x="7943" y="14400"/>
                  </a:lnTo>
                  <a:lnTo>
                    <a:pt x="7943" y="14779"/>
                  </a:lnTo>
                  <a:lnTo>
                    <a:pt x="7943" y="16295"/>
                  </a:lnTo>
                  <a:lnTo>
                    <a:pt x="7665" y="16674"/>
                  </a:lnTo>
                  <a:lnTo>
                    <a:pt x="7386" y="16674"/>
                  </a:lnTo>
                  <a:lnTo>
                    <a:pt x="6550" y="17053"/>
                  </a:lnTo>
                  <a:lnTo>
                    <a:pt x="5992" y="17811"/>
                  </a:lnTo>
                  <a:lnTo>
                    <a:pt x="5714" y="18189"/>
                  </a:lnTo>
                  <a:lnTo>
                    <a:pt x="5435" y="18568"/>
                  </a:lnTo>
                  <a:lnTo>
                    <a:pt x="6271" y="18189"/>
                  </a:lnTo>
                  <a:lnTo>
                    <a:pt x="7107" y="17811"/>
                  </a:lnTo>
                  <a:lnTo>
                    <a:pt x="8779" y="16674"/>
                  </a:lnTo>
                  <a:lnTo>
                    <a:pt x="8779" y="17053"/>
                  </a:lnTo>
                  <a:lnTo>
                    <a:pt x="9058" y="17432"/>
                  </a:lnTo>
                  <a:lnTo>
                    <a:pt x="9615" y="15158"/>
                  </a:lnTo>
                  <a:lnTo>
                    <a:pt x="10452" y="14021"/>
                  </a:lnTo>
                  <a:lnTo>
                    <a:pt x="11009" y="13263"/>
                  </a:lnTo>
                  <a:lnTo>
                    <a:pt x="10730" y="13263"/>
                  </a:lnTo>
                  <a:lnTo>
                    <a:pt x="10452" y="13263"/>
                  </a:lnTo>
                  <a:lnTo>
                    <a:pt x="10173" y="13263"/>
                  </a:lnTo>
                  <a:lnTo>
                    <a:pt x="10730" y="12884"/>
                  </a:lnTo>
                  <a:lnTo>
                    <a:pt x="11288" y="12505"/>
                  </a:lnTo>
                  <a:lnTo>
                    <a:pt x="11566" y="11747"/>
                  </a:lnTo>
                  <a:lnTo>
                    <a:pt x="12124" y="10611"/>
                  </a:lnTo>
                  <a:lnTo>
                    <a:pt x="12403" y="10989"/>
                  </a:lnTo>
                  <a:lnTo>
                    <a:pt x="12681" y="10989"/>
                  </a:lnTo>
                  <a:lnTo>
                    <a:pt x="12960" y="11368"/>
                  </a:lnTo>
                  <a:lnTo>
                    <a:pt x="13239" y="11368"/>
                  </a:lnTo>
                  <a:lnTo>
                    <a:pt x="13239" y="10989"/>
                  </a:lnTo>
                  <a:lnTo>
                    <a:pt x="13239" y="10611"/>
                  </a:lnTo>
                  <a:lnTo>
                    <a:pt x="13239" y="10232"/>
                  </a:lnTo>
                  <a:lnTo>
                    <a:pt x="13239" y="9853"/>
                  </a:lnTo>
                  <a:lnTo>
                    <a:pt x="13517" y="9474"/>
                  </a:lnTo>
                  <a:lnTo>
                    <a:pt x="13796" y="9474"/>
                  </a:lnTo>
                  <a:lnTo>
                    <a:pt x="14632" y="9853"/>
                  </a:lnTo>
                  <a:lnTo>
                    <a:pt x="15190" y="9853"/>
                  </a:lnTo>
                  <a:lnTo>
                    <a:pt x="15468" y="9853"/>
                  </a:lnTo>
                  <a:lnTo>
                    <a:pt x="15747" y="9095"/>
                  </a:lnTo>
                  <a:lnTo>
                    <a:pt x="15747" y="8337"/>
                  </a:lnTo>
                  <a:lnTo>
                    <a:pt x="15468" y="8337"/>
                  </a:lnTo>
                  <a:lnTo>
                    <a:pt x="14632" y="8337"/>
                  </a:lnTo>
                  <a:lnTo>
                    <a:pt x="14075" y="8716"/>
                  </a:lnTo>
                  <a:lnTo>
                    <a:pt x="14632" y="7958"/>
                  </a:lnTo>
                  <a:lnTo>
                    <a:pt x="15468" y="7579"/>
                  </a:lnTo>
                  <a:lnTo>
                    <a:pt x="16305" y="7579"/>
                  </a:lnTo>
                  <a:lnTo>
                    <a:pt x="16862" y="6821"/>
                  </a:lnTo>
                  <a:lnTo>
                    <a:pt x="16583" y="6821"/>
                  </a:lnTo>
                  <a:lnTo>
                    <a:pt x="16305" y="7200"/>
                  </a:lnTo>
                  <a:lnTo>
                    <a:pt x="15747" y="6821"/>
                  </a:lnTo>
                  <a:lnTo>
                    <a:pt x="16026" y="6442"/>
                  </a:lnTo>
                  <a:lnTo>
                    <a:pt x="16305" y="6063"/>
                  </a:lnTo>
                  <a:lnTo>
                    <a:pt x="17977" y="4926"/>
                  </a:lnTo>
                  <a:lnTo>
                    <a:pt x="18255" y="5305"/>
                  </a:lnTo>
                  <a:lnTo>
                    <a:pt x="18813" y="4926"/>
                  </a:lnTo>
                  <a:lnTo>
                    <a:pt x="19092" y="4547"/>
                  </a:lnTo>
                  <a:lnTo>
                    <a:pt x="19092" y="4168"/>
                  </a:lnTo>
                  <a:lnTo>
                    <a:pt x="18813" y="3789"/>
                  </a:lnTo>
                  <a:lnTo>
                    <a:pt x="18255" y="3789"/>
                  </a:lnTo>
                  <a:lnTo>
                    <a:pt x="17698" y="3411"/>
                  </a:lnTo>
                  <a:lnTo>
                    <a:pt x="18255" y="3032"/>
                  </a:lnTo>
                  <a:lnTo>
                    <a:pt x="18813" y="2653"/>
                  </a:lnTo>
                  <a:lnTo>
                    <a:pt x="19928" y="2653"/>
                  </a:lnTo>
                  <a:lnTo>
                    <a:pt x="20764" y="2274"/>
                  </a:lnTo>
                  <a:lnTo>
                    <a:pt x="21043" y="2274"/>
                  </a:lnTo>
                  <a:lnTo>
                    <a:pt x="21043" y="1895"/>
                  </a:lnTo>
                  <a:lnTo>
                    <a:pt x="21043" y="1516"/>
                  </a:lnTo>
                  <a:lnTo>
                    <a:pt x="20764" y="1137"/>
                  </a:lnTo>
                  <a:lnTo>
                    <a:pt x="19928" y="1137"/>
                  </a:lnTo>
                  <a:lnTo>
                    <a:pt x="19092" y="1137"/>
                  </a:lnTo>
                  <a:lnTo>
                    <a:pt x="18534" y="1516"/>
                  </a:lnTo>
                  <a:lnTo>
                    <a:pt x="17698" y="1895"/>
                  </a:lnTo>
                  <a:lnTo>
                    <a:pt x="16862" y="2274"/>
                  </a:lnTo>
                  <a:lnTo>
                    <a:pt x="16862" y="1895"/>
                  </a:lnTo>
                  <a:lnTo>
                    <a:pt x="18534" y="1137"/>
                  </a:lnTo>
                  <a:lnTo>
                    <a:pt x="20206" y="758"/>
                  </a:lnTo>
                  <a:lnTo>
                    <a:pt x="21043" y="758"/>
                  </a:lnTo>
                  <a:lnTo>
                    <a:pt x="21600" y="758"/>
                  </a:lnTo>
                  <a:lnTo>
                    <a:pt x="20485" y="379"/>
                  </a:lnTo>
                  <a:lnTo>
                    <a:pt x="19370" y="0"/>
                  </a:lnTo>
                  <a:lnTo>
                    <a:pt x="18534" y="379"/>
                  </a:lnTo>
                  <a:lnTo>
                    <a:pt x="17419" y="758"/>
                  </a:lnTo>
                  <a:lnTo>
                    <a:pt x="16305" y="1137"/>
                  </a:lnTo>
                  <a:lnTo>
                    <a:pt x="16026" y="1516"/>
                  </a:lnTo>
                  <a:lnTo>
                    <a:pt x="15747" y="1895"/>
                  </a:lnTo>
                  <a:lnTo>
                    <a:pt x="15468" y="2653"/>
                  </a:lnTo>
                  <a:lnTo>
                    <a:pt x="15190" y="3789"/>
                  </a:lnTo>
                  <a:lnTo>
                    <a:pt x="14354" y="4168"/>
                  </a:lnTo>
                  <a:lnTo>
                    <a:pt x="13796" y="4547"/>
                  </a:lnTo>
                  <a:lnTo>
                    <a:pt x="13796" y="4926"/>
                  </a:lnTo>
                  <a:lnTo>
                    <a:pt x="14075" y="5305"/>
                  </a:lnTo>
                  <a:lnTo>
                    <a:pt x="14632" y="4926"/>
                  </a:lnTo>
                  <a:lnTo>
                    <a:pt x="15190" y="4926"/>
                  </a:lnTo>
                  <a:lnTo>
                    <a:pt x="15468" y="4926"/>
                  </a:lnTo>
                  <a:lnTo>
                    <a:pt x="15468" y="5305"/>
                  </a:lnTo>
                  <a:lnTo>
                    <a:pt x="14911" y="5684"/>
                  </a:lnTo>
                  <a:lnTo>
                    <a:pt x="13796" y="6442"/>
                  </a:lnTo>
                  <a:lnTo>
                    <a:pt x="11845" y="7579"/>
                  </a:lnTo>
                  <a:lnTo>
                    <a:pt x="11288" y="8716"/>
                  </a:lnTo>
                  <a:lnTo>
                    <a:pt x="10730" y="9853"/>
                  </a:lnTo>
                  <a:lnTo>
                    <a:pt x="10173" y="10611"/>
                  </a:lnTo>
                  <a:lnTo>
                    <a:pt x="9058" y="11368"/>
                  </a:lnTo>
                  <a:lnTo>
                    <a:pt x="8501" y="11368"/>
                  </a:lnTo>
                  <a:lnTo>
                    <a:pt x="8222" y="11368"/>
                  </a:lnTo>
                  <a:lnTo>
                    <a:pt x="8222" y="11747"/>
                  </a:lnTo>
                  <a:lnTo>
                    <a:pt x="8222" y="12505"/>
                  </a:lnTo>
                  <a:lnTo>
                    <a:pt x="8222" y="12884"/>
                  </a:lnTo>
                  <a:lnTo>
                    <a:pt x="7943" y="13642"/>
                  </a:lnTo>
                  <a:lnTo>
                    <a:pt x="7665" y="13642"/>
                  </a:lnTo>
                  <a:lnTo>
                    <a:pt x="7386" y="13642"/>
                  </a:lnTo>
                  <a:lnTo>
                    <a:pt x="6828" y="13263"/>
                  </a:lnTo>
                  <a:lnTo>
                    <a:pt x="5714" y="12884"/>
                  </a:lnTo>
                  <a:lnTo>
                    <a:pt x="5156" y="12884"/>
                  </a:lnTo>
                  <a:lnTo>
                    <a:pt x="4877" y="12505"/>
                  </a:lnTo>
                  <a:lnTo>
                    <a:pt x="5156" y="12126"/>
                  </a:lnTo>
                  <a:lnTo>
                    <a:pt x="5435" y="12126"/>
                  </a:lnTo>
                  <a:lnTo>
                    <a:pt x="5714" y="11747"/>
                  </a:lnTo>
                  <a:lnTo>
                    <a:pt x="5435" y="10989"/>
                  </a:lnTo>
                  <a:lnTo>
                    <a:pt x="4877" y="10989"/>
                  </a:lnTo>
                  <a:lnTo>
                    <a:pt x="4599" y="11368"/>
                  </a:lnTo>
                  <a:lnTo>
                    <a:pt x="4320" y="12505"/>
                  </a:lnTo>
                  <a:lnTo>
                    <a:pt x="3902" y="14021"/>
                  </a:lnTo>
                  <a:lnTo>
                    <a:pt x="2787" y="15158"/>
                  </a:lnTo>
                  <a:lnTo>
                    <a:pt x="2230" y="15916"/>
                  </a:lnTo>
                  <a:lnTo>
                    <a:pt x="1672" y="16674"/>
                  </a:lnTo>
                  <a:close/>
                  <a:moveTo>
                    <a:pt x="1672" y="16674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utoShape 22"/>
            <p:cNvSpPr>
              <a:spLocks/>
            </p:cNvSpPr>
            <p:nvPr/>
          </p:nvSpPr>
          <p:spPr bwMode="auto">
            <a:xfrm>
              <a:off x="3818" y="2096"/>
              <a:ext cx="504" cy="35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743" y="16691"/>
                  </a:moveTo>
                  <a:lnTo>
                    <a:pt x="2743" y="16691"/>
                  </a:lnTo>
                  <a:lnTo>
                    <a:pt x="2743" y="17673"/>
                  </a:lnTo>
                  <a:lnTo>
                    <a:pt x="4457" y="19636"/>
                  </a:lnTo>
                  <a:lnTo>
                    <a:pt x="5829" y="21600"/>
                  </a:lnTo>
                  <a:lnTo>
                    <a:pt x="7886" y="21600"/>
                  </a:lnTo>
                  <a:lnTo>
                    <a:pt x="12000" y="20618"/>
                  </a:lnTo>
                  <a:lnTo>
                    <a:pt x="16114" y="18655"/>
                  </a:lnTo>
                  <a:lnTo>
                    <a:pt x="16800" y="18655"/>
                  </a:lnTo>
                  <a:lnTo>
                    <a:pt x="17486" y="18655"/>
                  </a:lnTo>
                  <a:lnTo>
                    <a:pt x="18857" y="17673"/>
                  </a:lnTo>
                  <a:lnTo>
                    <a:pt x="19543" y="15709"/>
                  </a:lnTo>
                  <a:lnTo>
                    <a:pt x="20914" y="14727"/>
                  </a:lnTo>
                  <a:lnTo>
                    <a:pt x="21600" y="13745"/>
                  </a:lnTo>
                  <a:lnTo>
                    <a:pt x="21600" y="12764"/>
                  </a:lnTo>
                  <a:lnTo>
                    <a:pt x="21600" y="10800"/>
                  </a:lnTo>
                  <a:lnTo>
                    <a:pt x="20914" y="8836"/>
                  </a:lnTo>
                  <a:lnTo>
                    <a:pt x="20229" y="7855"/>
                  </a:lnTo>
                  <a:lnTo>
                    <a:pt x="18857" y="7855"/>
                  </a:lnTo>
                  <a:lnTo>
                    <a:pt x="16114" y="8836"/>
                  </a:lnTo>
                  <a:lnTo>
                    <a:pt x="14057" y="8836"/>
                  </a:lnTo>
                  <a:lnTo>
                    <a:pt x="13371" y="7855"/>
                  </a:lnTo>
                  <a:lnTo>
                    <a:pt x="12686" y="6873"/>
                  </a:lnTo>
                  <a:lnTo>
                    <a:pt x="12686" y="5891"/>
                  </a:lnTo>
                  <a:lnTo>
                    <a:pt x="12000" y="4909"/>
                  </a:lnTo>
                  <a:lnTo>
                    <a:pt x="12000" y="5891"/>
                  </a:lnTo>
                  <a:lnTo>
                    <a:pt x="11314" y="6873"/>
                  </a:lnTo>
                  <a:lnTo>
                    <a:pt x="10629" y="6873"/>
                  </a:lnTo>
                  <a:lnTo>
                    <a:pt x="9943" y="6873"/>
                  </a:lnTo>
                  <a:lnTo>
                    <a:pt x="8571" y="7855"/>
                  </a:lnTo>
                  <a:lnTo>
                    <a:pt x="8571" y="6873"/>
                  </a:lnTo>
                  <a:lnTo>
                    <a:pt x="7200" y="8836"/>
                  </a:lnTo>
                  <a:lnTo>
                    <a:pt x="7886" y="6873"/>
                  </a:lnTo>
                  <a:lnTo>
                    <a:pt x="8571" y="5891"/>
                  </a:lnTo>
                  <a:lnTo>
                    <a:pt x="8571" y="3927"/>
                  </a:lnTo>
                  <a:lnTo>
                    <a:pt x="8571" y="1964"/>
                  </a:lnTo>
                  <a:lnTo>
                    <a:pt x="7886" y="982"/>
                  </a:lnTo>
                  <a:lnTo>
                    <a:pt x="7200" y="0"/>
                  </a:lnTo>
                  <a:lnTo>
                    <a:pt x="5829" y="982"/>
                  </a:lnTo>
                  <a:lnTo>
                    <a:pt x="5143" y="1964"/>
                  </a:lnTo>
                  <a:lnTo>
                    <a:pt x="2743" y="4909"/>
                  </a:lnTo>
                  <a:lnTo>
                    <a:pt x="2057" y="4909"/>
                  </a:lnTo>
                  <a:lnTo>
                    <a:pt x="1371" y="3927"/>
                  </a:lnTo>
                  <a:lnTo>
                    <a:pt x="5829" y="6873"/>
                  </a:lnTo>
                  <a:lnTo>
                    <a:pt x="6514" y="6873"/>
                  </a:lnTo>
                  <a:lnTo>
                    <a:pt x="3771" y="7855"/>
                  </a:lnTo>
                  <a:lnTo>
                    <a:pt x="686" y="9818"/>
                  </a:lnTo>
                  <a:lnTo>
                    <a:pt x="0" y="10800"/>
                  </a:lnTo>
                  <a:lnTo>
                    <a:pt x="0" y="11782"/>
                  </a:lnTo>
                  <a:lnTo>
                    <a:pt x="686" y="13745"/>
                  </a:lnTo>
                  <a:lnTo>
                    <a:pt x="2743" y="16691"/>
                  </a:lnTo>
                  <a:close/>
                  <a:moveTo>
                    <a:pt x="2743" y="16691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utoShape 23"/>
            <p:cNvSpPr>
              <a:spLocks/>
            </p:cNvSpPr>
            <p:nvPr/>
          </p:nvSpPr>
          <p:spPr bwMode="auto">
            <a:xfrm>
              <a:off x="2689" y="936"/>
              <a:ext cx="280" cy="19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491" y="5400"/>
                  </a:moveTo>
                  <a:lnTo>
                    <a:pt x="10491" y="5400"/>
                  </a:lnTo>
                  <a:lnTo>
                    <a:pt x="8023" y="5400"/>
                  </a:lnTo>
                  <a:lnTo>
                    <a:pt x="6789" y="3600"/>
                  </a:lnTo>
                  <a:lnTo>
                    <a:pt x="4937" y="5400"/>
                  </a:lnTo>
                  <a:lnTo>
                    <a:pt x="1234" y="12600"/>
                  </a:lnTo>
                  <a:lnTo>
                    <a:pt x="0" y="18000"/>
                  </a:lnTo>
                  <a:lnTo>
                    <a:pt x="0" y="19800"/>
                  </a:lnTo>
                  <a:lnTo>
                    <a:pt x="1234" y="21600"/>
                  </a:lnTo>
                  <a:lnTo>
                    <a:pt x="2469" y="21600"/>
                  </a:lnTo>
                  <a:lnTo>
                    <a:pt x="3703" y="19800"/>
                  </a:lnTo>
                  <a:lnTo>
                    <a:pt x="4937" y="16200"/>
                  </a:lnTo>
                  <a:lnTo>
                    <a:pt x="12960" y="9000"/>
                  </a:lnTo>
                  <a:lnTo>
                    <a:pt x="16663" y="3600"/>
                  </a:lnTo>
                  <a:lnTo>
                    <a:pt x="21600" y="0"/>
                  </a:lnTo>
                  <a:lnTo>
                    <a:pt x="20366" y="0"/>
                  </a:lnTo>
                  <a:lnTo>
                    <a:pt x="10491" y="5400"/>
                  </a:lnTo>
                  <a:close/>
                  <a:moveTo>
                    <a:pt x="10491" y="54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utoShape 24"/>
            <p:cNvSpPr>
              <a:spLocks/>
            </p:cNvSpPr>
            <p:nvPr/>
          </p:nvSpPr>
          <p:spPr bwMode="auto">
            <a:xfrm>
              <a:off x="5579" y="3528"/>
              <a:ext cx="112" cy="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171" y="7200"/>
                  </a:moveTo>
                  <a:lnTo>
                    <a:pt x="6171" y="7200"/>
                  </a:lnTo>
                  <a:lnTo>
                    <a:pt x="0" y="7200"/>
                  </a:lnTo>
                  <a:lnTo>
                    <a:pt x="0" y="18000"/>
                  </a:lnTo>
                  <a:lnTo>
                    <a:pt x="0" y="21600"/>
                  </a:lnTo>
                  <a:lnTo>
                    <a:pt x="3086" y="21600"/>
                  </a:lnTo>
                  <a:lnTo>
                    <a:pt x="9257" y="18000"/>
                  </a:lnTo>
                  <a:lnTo>
                    <a:pt x="15429" y="10800"/>
                  </a:lnTo>
                  <a:lnTo>
                    <a:pt x="21600" y="0"/>
                  </a:lnTo>
                  <a:lnTo>
                    <a:pt x="6171" y="7200"/>
                  </a:lnTo>
                  <a:close/>
                  <a:moveTo>
                    <a:pt x="6171" y="7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utoShape 25"/>
            <p:cNvSpPr>
              <a:spLocks/>
            </p:cNvSpPr>
            <p:nvPr/>
          </p:nvSpPr>
          <p:spPr bwMode="auto">
            <a:xfrm>
              <a:off x="4354" y="3448"/>
              <a:ext cx="48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5400"/>
                  </a:moveTo>
                  <a:lnTo>
                    <a:pt x="21600" y="5400"/>
                  </a:lnTo>
                  <a:lnTo>
                    <a:pt x="14400" y="0"/>
                  </a:lnTo>
                  <a:lnTo>
                    <a:pt x="0" y="21600"/>
                  </a:lnTo>
                  <a:lnTo>
                    <a:pt x="7200" y="16200"/>
                  </a:lnTo>
                  <a:lnTo>
                    <a:pt x="21600" y="5400"/>
                  </a:lnTo>
                  <a:close/>
                  <a:moveTo>
                    <a:pt x="21600" y="54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utoShape 26"/>
            <p:cNvSpPr>
              <a:spLocks/>
            </p:cNvSpPr>
            <p:nvPr/>
          </p:nvSpPr>
          <p:spPr bwMode="auto">
            <a:xfrm>
              <a:off x="4274" y="3144"/>
              <a:ext cx="561" cy="10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51" y="21260"/>
                  </a:moveTo>
                  <a:lnTo>
                    <a:pt x="1851" y="21260"/>
                  </a:lnTo>
                  <a:lnTo>
                    <a:pt x="2469" y="21600"/>
                  </a:lnTo>
                  <a:lnTo>
                    <a:pt x="3703" y="21600"/>
                  </a:lnTo>
                  <a:lnTo>
                    <a:pt x="3703" y="21260"/>
                  </a:lnTo>
                  <a:lnTo>
                    <a:pt x="4320" y="20920"/>
                  </a:lnTo>
                  <a:lnTo>
                    <a:pt x="4320" y="20580"/>
                  </a:lnTo>
                  <a:lnTo>
                    <a:pt x="4937" y="20580"/>
                  </a:lnTo>
                  <a:lnTo>
                    <a:pt x="6171" y="20920"/>
                  </a:lnTo>
                  <a:lnTo>
                    <a:pt x="6789" y="21260"/>
                  </a:lnTo>
                  <a:lnTo>
                    <a:pt x="7406" y="21260"/>
                  </a:lnTo>
                  <a:lnTo>
                    <a:pt x="9257" y="20920"/>
                  </a:lnTo>
                  <a:lnTo>
                    <a:pt x="11109" y="20580"/>
                  </a:lnTo>
                  <a:lnTo>
                    <a:pt x="12960" y="20580"/>
                  </a:lnTo>
                  <a:lnTo>
                    <a:pt x="15429" y="20920"/>
                  </a:lnTo>
                  <a:lnTo>
                    <a:pt x="15429" y="21260"/>
                  </a:lnTo>
                  <a:lnTo>
                    <a:pt x="16046" y="21260"/>
                  </a:lnTo>
                  <a:lnTo>
                    <a:pt x="16663" y="20239"/>
                  </a:lnTo>
                  <a:lnTo>
                    <a:pt x="16663" y="19219"/>
                  </a:lnTo>
                  <a:lnTo>
                    <a:pt x="18514" y="18539"/>
                  </a:lnTo>
                  <a:lnTo>
                    <a:pt x="19749" y="18539"/>
                  </a:lnTo>
                  <a:lnTo>
                    <a:pt x="20983" y="18198"/>
                  </a:lnTo>
                  <a:lnTo>
                    <a:pt x="21600" y="16838"/>
                  </a:lnTo>
                  <a:lnTo>
                    <a:pt x="21600" y="15987"/>
                  </a:lnTo>
                  <a:lnTo>
                    <a:pt x="20983" y="15647"/>
                  </a:lnTo>
                  <a:lnTo>
                    <a:pt x="19749" y="15647"/>
                  </a:lnTo>
                  <a:lnTo>
                    <a:pt x="18514" y="15307"/>
                  </a:lnTo>
                  <a:lnTo>
                    <a:pt x="17897" y="14287"/>
                  </a:lnTo>
                  <a:lnTo>
                    <a:pt x="17897" y="12926"/>
                  </a:lnTo>
                  <a:lnTo>
                    <a:pt x="16663" y="11225"/>
                  </a:lnTo>
                  <a:lnTo>
                    <a:pt x="14811" y="8504"/>
                  </a:lnTo>
                  <a:lnTo>
                    <a:pt x="14811" y="8164"/>
                  </a:lnTo>
                  <a:lnTo>
                    <a:pt x="11109" y="6803"/>
                  </a:lnTo>
                  <a:lnTo>
                    <a:pt x="10491" y="6803"/>
                  </a:lnTo>
                  <a:lnTo>
                    <a:pt x="9874" y="6463"/>
                  </a:lnTo>
                  <a:lnTo>
                    <a:pt x="9874" y="6123"/>
                  </a:lnTo>
                  <a:lnTo>
                    <a:pt x="11109" y="5783"/>
                  </a:lnTo>
                  <a:lnTo>
                    <a:pt x="13577" y="5443"/>
                  </a:lnTo>
                  <a:lnTo>
                    <a:pt x="15429" y="5102"/>
                  </a:lnTo>
                  <a:lnTo>
                    <a:pt x="16663" y="4762"/>
                  </a:lnTo>
                  <a:lnTo>
                    <a:pt x="16663" y="4082"/>
                  </a:lnTo>
                  <a:lnTo>
                    <a:pt x="16046" y="3402"/>
                  </a:lnTo>
                  <a:lnTo>
                    <a:pt x="14811" y="3061"/>
                  </a:lnTo>
                  <a:lnTo>
                    <a:pt x="13577" y="3061"/>
                  </a:lnTo>
                  <a:lnTo>
                    <a:pt x="11726" y="3061"/>
                  </a:lnTo>
                  <a:lnTo>
                    <a:pt x="9874" y="2721"/>
                  </a:lnTo>
                  <a:lnTo>
                    <a:pt x="9257" y="2721"/>
                  </a:lnTo>
                  <a:lnTo>
                    <a:pt x="9874" y="2381"/>
                  </a:lnTo>
                  <a:lnTo>
                    <a:pt x="11109" y="2041"/>
                  </a:lnTo>
                  <a:lnTo>
                    <a:pt x="12960" y="1701"/>
                  </a:lnTo>
                  <a:lnTo>
                    <a:pt x="13577" y="1361"/>
                  </a:lnTo>
                  <a:lnTo>
                    <a:pt x="13577" y="1020"/>
                  </a:lnTo>
                  <a:lnTo>
                    <a:pt x="12960" y="340"/>
                  </a:lnTo>
                  <a:lnTo>
                    <a:pt x="11726" y="340"/>
                  </a:lnTo>
                  <a:lnTo>
                    <a:pt x="9257" y="0"/>
                  </a:lnTo>
                  <a:lnTo>
                    <a:pt x="9257" y="680"/>
                  </a:lnTo>
                  <a:lnTo>
                    <a:pt x="8023" y="1701"/>
                  </a:lnTo>
                  <a:lnTo>
                    <a:pt x="7406" y="1701"/>
                  </a:lnTo>
                  <a:lnTo>
                    <a:pt x="6789" y="1361"/>
                  </a:lnTo>
                  <a:lnTo>
                    <a:pt x="6171" y="1701"/>
                  </a:lnTo>
                  <a:lnTo>
                    <a:pt x="6171" y="2041"/>
                  </a:lnTo>
                  <a:lnTo>
                    <a:pt x="6789" y="2721"/>
                  </a:lnTo>
                  <a:lnTo>
                    <a:pt x="6171" y="3402"/>
                  </a:lnTo>
                  <a:lnTo>
                    <a:pt x="5554" y="4082"/>
                  </a:lnTo>
                  <a:lnTo>
                    <a:pt x="4937" y="4422"/>
                  </a:lnTo>
                  <a:lnTo>
                    <a:pt x="4937" y="5102"/>
                  </a:lnTo>
                  <a:lnTo>
                    <a:pt x="6171" y="4762"/>
                  </a:lnTo>
                  <a:lnTo>
                    <a:pt x="6789" y="4422"/>
                  </a:lnTo>
                  <a:lnTo>
                    <a:pt x="6171" y="5102"/>
                  </a:lnTo>
                  <a:lnTo>
                    <a:pt x="5554" y="5443"/>
                  </a:lnTo>
                  <a:lnTo>
                    <a:pt x="4320" y="6123"/>
                  </a:lnTo>
                  <a:lnTo>
                    <a:pt x="4320" y="6463"/>
                  </a:lnTo>
                  <a:lnTo>
                    <a:pt x="4937" y="6123"/>
                  </a:lnTo>
                  <a:lnTo>
                    <a:pt x="5554" y="5783"/>
                  </a:lnTo>
                  <a:lnTo>
                    <a:pt x="6171" y="5443"/>
                  </a:lnTo>
                  <a:lnTo>
                    <a:pt x="6789" y="5783"/>
                  </a:lnTo>
                  <a:lnTo>
                    <a:pt x="6789" y="6123"/>
                  </a:lnTo>
                  <a:lnTo>
                    <a:pt x="6789" y="6803"/>
                  </a:lnTo>
                  <a:lnTo>
                    <a:pt x="6789" y="7824"/>
                  </a:lnTo>
                  <a:lnTo>
                    <a:pt x="7406" y="9524"/>
                  </a:lnTo>
                  <a:lnTo>
                    <a:pt x="8640" y="12926"/>
                  </a:lnTo>
                  <a:lnTo>
                    <a:pt x="9257" y="13266"/>
                  </a:lnTo>
                  <a:lnTo>
                    <a:pt x="9257" y="13606"/>
                  </a:lnTo>
                  <a:lnTo>
                    <a:pt x="8023" y="13606"/>
                  </a:lnTo>
                  <a:lnTo>
                    <a:pt x="6171" y="13266"/>
                  </a:lnTo>
                  <a:lnTo>
                    <a:pt x="4320" y="13606"/>
                  </a:lnTo>
                  <a:lnTo>
                    <a:pt x="3703" y="13946"/>
                  </a:lnTo>
                  <a:lnTo>
                    <a:pt x="3086" y="14287"/>
                  </a:lnTo>
                  <a:lnTo>
                    <a:pt x="3086" y="14967"/>
                  </a:lnTo>
                  <a:lnTo>
                    <a:pt x="3703" y="14967"/>
                  </a:lnTo>
                  <a:lnTo>
                    <a:pt x="4937" y="15307"/>
                  </a:lnTo>
                  <a:lnTo>
                    <a:pt x="4937" y="15647"/>
                  </a:lnTo>
                  <a:lnTo>
                    <a:pt x="3703" y="15987"/>
                  </a:lnTo>
                  <a:lnTo>
                    <a:pt x="1851" y="16498"/>
                  </a:lnTo>
                  <a:lnTo>
                    <a:pt x="617" y="16498"/>
                  </a:lnTo>
                  <a:lnTo>
                    <a:pt x="0" y="16838"/>
                  </a:lnTo>
                  <a:lnTo>
                    <a:pt x="617" y="17178"/>
                  </a:lnTo>
                  <a:lnTo>
                    <a:pt x="1234" y="17518"/>
                  </a:lnTo>
                  <a:lnTo>
                    <a:pt x="3086" y="17858"/>
                  </a:lnTo>
                  <a:lnTo>
                    <a:pt x="4320" y="18539"/>
                  </a:lnTo>
                  <a:lnTo>
                    <a:pt x="5554" y="18879"/>
                  </a:lnTo>
                  <a:lnTo>
                    <a:pt x="6789" y="18539"/>
                  </a:lnTo>
                  <a:lnTo>
                    <a:pt x="7406" y="18198"/>
                  </a:lnTo>
                  <a:lnTo>
                    <a:pt x="8023" y="17858"/>
                  </a:lnTo>
                  <a:lnTo>
                    <a:pt x="8640" y="17858"/>
                  </a:lnTo>
                  <a:lnTo>
                    <a:pt x="8640" y="18539"/>
                  </a:lnTo>
                  <a:lnTo>
                    <a:pt x="8023" y="18879"/>
                  </a:lnTo>
                  <a:lnTo>
                    <a:pt x="6171" y="19219"/>
                  </a:lnTo>
                  <a:lnTo>
                    <a:pt x="4320" y="19219"/>
                  </a:lnTo>
                  <a:lnTo>
                    <a:pt x="3703" y="18879"/>
                  </a:lnTo>
                  <a:lnTo>
                    <a:pt x="3086" y="19219"/>
                  </a:lnTo>
                  <a:lnTo>
                    <a:pt x="0" y="19559"/>
                  </a:lnTo>
                  <a:lnTo>
                    <a:pt x="0" y="19899"/>
                  </a:lnTo>
                  <a:lnTo>
                    <a:pt x="0" y="20239"/>
                  </a:lnTo>
                  <a:lnTo>
                    <a:pt x="617" y="20580"/>
                  </a:lnTo>
                  <a:lnTo>
                    <a:pt x="1851" y="21260"/>
                  </a:lnTo>
                  <a:close/>
                  <a:moveTo>
                    <a:pt x="1851" y="2126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utoShape 27"/>
            <p:cNvSpPr>
              <a:spLocks/>
            </p:cNvSpPr>
            <p:nvPr/>
          </p:nvSpPr>
          <p:spPr bwMode="auto">
            <a:xfrm>
              <a:off x="3906" y="3512"/>
              <a:ext cx="432" cy="36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600" y="21600"/>
                  </a:moveTo>
                  <a:lnTo>
                    <a:pt x="13600" y="21600"/>
                  </a:lnTo>
                  <a:lnTo>
                    <a:pt x="14400" y="21600"/>
                  </a:lnTo>
                  <a:lnTo>
                    <a:pt x="15200" y="21600"/>
                  </a:lnTo>
                  <a:lnTo>
                    <a:pt x="17600" y="16904"/>
                  </a:lnTo>
                  <a:lnTo>
                    <a:pt x="18400" y="12209"/>
                  </a:lnTo>
                  <a:lnTo>
                    <a:pt x="18400" y="10330"/>
                  </a:lnTo>
                  <a:lnTo>
                    <a:pt x="18400" y="9391"/>
                  </a:lnTo>
                  <a:lnTo>
                    <a:pt x="19200" y="8452"/>
                  </a:lnTo>
                  <a:lnTo>
                    <a:pt x="20000" y="6574"/>
                  </a:lnTo>
                  <a:lnTo>
                    <a:pt x="21600" y="4696"/>
                  </a:lnTo>
                  <a:lnTo>
                    <a:pt x="21600" y="3757"/>
                  </a:lnTo>
                  <a:lnTo>
                    <a:pt x="21600" y="1878"/>
                  </a:lnTo>
                  <a:lnTo>
                    <a:pt x="20000" y="0"/>
                  </a:lnTo>
                  <a:lnTo>
                    <a:pt x="19200" y="0"/>
                  </a:lnTo>
                  <a:lnTo>
                    <a:pt x="17600" y="0"/>
                  </a:lnTo>
                  <a:lnTo>
                    <a:pt x="14400" y="2817"/>
                  </a:lnTo>
                  <a:lnTo>
                    <a:pt x="11200" y="5635"/>
                  </a:lnTo>
                  <a:lnTo>
                    <a:pt x="9600" y="5635"/>
                  </a:lnTo>
                  <a:lnTo>
                    <a:pt x="8000" y="3757"/>
                  </a:lnTo>
                  <a:lnTo>
                    <a:pt x="6400" y="3757"/>
                  </a:lnTo>
                  <a:lnTo>
                    <a:pt x="5600" y="4696"/>
                  </a:lnTo>
                  <a:lnTo>
                    <a:pt x="2400" y="11270"/>
                  </a:lnTo>
                  <a:lnTo>
                    <a:pt x="4000" y="9391"/>
                  </a:lnTo>
                  <a:lnTo>
                    <a:pt x="5600" y="8452"/>
                  </a:lnTo>
                  <a:lnTo>
                    <a:pt x="7200" y="7513"/>
                  </a:lnTo>
                  <a:lnTo>
                    <a:pt x="8000" y="8452"/>
                  </a:lnTo>
                  <a:lnTo>
                    <a:pt x="8000" y="12209"/>
                  </a:lnTo>
                  <a:lnTo>
                    <a:pt x="7200" y="13148"/>
                  </a:lnTo>
                  <a:lnTo>
                    <a:pt x="5600" y="14087"/>
                  </a:lnTo>
                  <a:lnTo>
                    <a:pt x="4000" y="15026"/>
                  </a:lnTo>
                  <a:lnTo>
                    <a:pt x="3200" y="15965"/>
                  </a:lnTo>
                  <a:lnTo>
                    <a:pt x="3200" y="16904"/>
                  </a:lnTo>
                  <a:lnTo>
                    <a:pt x="4800" y="15965"/>
                  </a:lnTo>
                  <a:lnTo>
                    <a:pt x="6400" y="15965"/>
                  </a:lnTo>
                  <a:lnTo>
                    <a:pt x="7200" y="15965"/>
                  </a:lnTo>
                  <a:lnTo>
                    <a:pt x="7200" y="16904"/>
                  </a:lnTo>
                  <a:lnTo>
                    <a:pt x="5600" y="17843"/>
                  </a:lnTo>
                  <a:lnTo>
                    <a:pt x="3200" y="18783"/>
                  </a:lnTo>
                  <a:lnTo>
                    <a:pt x="0" y="17843"/>
                  </a:lnTo>
                  <a:lnTo>
                    <a:pt x="13600" y="21600"/>
                  </a:lnTo>
                  <a:close/>
                  <a:moveTo>
                    <a:pt x="13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utoShape 28"/>
            <p:cNvSpPr>
              <a:spLocks/>
            </p:cNvSpPr>
            <p:nvPr/>
          </p:nvSpPr>
          <p:spPr bwMode="auto">
            <a:xfrm>
              <a:off x="1448" y="2984"/>
              <a:ext cx="16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utoShape 29"/>
            <p:cNvSpPr>
              <a:spLocks/>
            </p:cNvSpPr>
            <p:nvPr/>
          </p:nvSpPr>
          <p:spPr bwMode="auto">
            <a:xfrm>
              <a:off x="1368" y="2608"/>
              <a:ext cx="361" cy="42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680" y="0"/>
                  </a:moveTo>
                  <a:lnTo>
                    <a:pt x="19680" y="0"/>
                  </a:lnTo>
                  <a:lnTo>
                    <a:pt x="17760" y="815"/>
                  </a:lnTo>
                  <a:lnTo>
                    <a:pt x="15360" y="1630"/>
                  </a:lnTo>
                  <a:lnTo>
                    <a:pt x="4800" y="7336"/>
                  </a:lnTo>
                  <a:lnTo>
                    <a:pt x="4800" y="6521"/>
                  </a:lnTo>
                  <a:lnTo>
                    <a:pt x="3840" y="6521"/>
                  </a:lnTo>
                  <a:lnTo>
                    <a:pt x="3840" y="7336"/>
                  </a:lnTo>
                  <a:lnTo>
                    <a:pt x="4800" y="8151"/>
                  </a:lnTo>
                  <a:lnTo>
                    <a:pt x="2880" y="10189"/>
                  </a:lnTo>
                  <a:lnTo>
                    <a:pt x="960" y="11819"/>
                  </a:lnTo>
                  <a:lnTo>
                    <a:pt x="0" y="13449"/>
                  </a:lnTo>
                  <a:lnTo>
                    <a:pt x="1920" y="15894"/>
                  </a:lnTo>
                  <a:lnTo>
                    <a:pt x="2880" y="15894"/>
                  </a:lnTo>
                  <a:lnTo>
                    <a:pt x="3840" y="15894"/>
                  </a:lnTo>
                  <a:lnTo>
                    <a:pt x="4800" y="15894"/>
                  </a:lnTo>
                  <a:lnTo>
                    <a:pt x="3840" y="17525"/>
                  </a:lnTo>
                  <a:lnTo>
                    <a:pt x="1920" y="18340"/>
                  </a:lnTo>
                  <a:lnTo>
                    <a:pt x="0" y="19970"/>
                  </a:lnTo>
                  <a:lnTo>
                    <a:pt x="0" y="20785"/>
                  </a:lnTo>
                  <a:lnTo>
                    <a:pt x="0" y="21600"/>
                  </a:lnTo>
                  <a:lnTo>
                    <a:pt x="1920" y="21600"/>
                  </a:lnTo>
                  <a:lnTo>
                    <a:pt x="3840" y="20785"/>
                  </a:lnTo>
                  <a:lnTo>
                    <a:pt x="4800" y="20785"/>
                  </a:lnTo>
                  <a:lnTo>
                    <a:pt x="3840" y="18340"/>
                  </a:lnTo>
                  <a:lnTo>
                    <a:pt x="4800" y="17525"/>
                  </a:lnTo>
                  <a:lnTo>
                    <a:pt x="5760" y="16709"/>
                  </a:lnTo>
                  <a:lnTo>
                    <a:pt x="6720" y="17525"/>
                  </a:lnTo>
                  <a:lnTo>
                    <a:pt x="8640" y="19155"/>
                  </a:lnTo>
                  <a:lnTo>
                    <a:pt x="9600" y="19155"/>
                  </a:lnTo>
                  <a:lnTo>
                    <a:pt x="10560" y="19155"/>
                  </a:lnTo>
                  <a:lnTo>
                    <a:pt x="10560" y="18340"/>
                  </a:lnTo>
                  <a:lnTo>
                    <a:pt x="9600" y="18340"/>
                  </a:lnTo>
                  <a:lnTo>
                    <a:pt x="8640" y="17525"/>
                  </a:lnTo>
                  <a:lnTo>
                    <a:pt x="10560" y="16709"/>
                  </a:lnTo>
                  <a:lnTo>
                    <a:pt x="9600" y="15894"/>
                  </a:lnTo>
                  <a:lnTo>
                    <a:pt x="11520" y="15079"/>
                  </a:lnTo>
                  <a:lnTo>
                    <a:pt x="12480" y="15079"/>
                  </a:lnTo>
                  <a:lnTo>
                    <a:pt x="13440" y="14264"/>
                  </a:lnTo>
                  <a:lnTo>
                    <a:pt x="12480" y="13449"/>
                  </a:lnTo>
                  <a:lnTo>
                    <a:pt x="11520" y="13449"/>
                  </a:lnTo>
                  <a:lnTo>
                    <a:pt x="10560" y="12634"/>
                  </a:lnTo>
                  <a:lnTo>
                    <a:pt x="9600" y="11819"/>
                  </a:lnTo>
                  <a:lnTo>
                    <a:pt x="9600" y="9374"/>
                  </a:lnTo>
                  <a:lnTo>
                    <a:pt x="10560" y="6521"/>
                  </a:lnTo>
                  <a:lnTo>
                    <a:pt x="21600" y="0"/>
                  </a:lnTo>
                  <a:lnTo>
                    <a:pt x="20640" y="0"/>
                  </a:lnTo>
                  <a:lnTo>
                    <a:pt x="19680" y="0"/>
                  </a:lnTo>
                  <a:close/>
                  <a:moveTo>
                    <a:pt x="1968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utoShape 30"/>
            <p:cNvSpPr>
              <a:spLocks/>
            </p:cNvSpPr>
            <p:nvPr/>
          </p:nvSpPr>
          <p:spPr bwMode="auto">
            <a:xfrm>
              <a:off x="1384" y="3016"/>
              <a:ext cx="128" cy="12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200"/>
                  </a:moveTo>
                  <a:lnTo>
                    <a:pt x="0" y="16200"/>
                  </a:lnTo>
                  <a:lnTo>
                    <a:pt x="0" y="18900"/>
                  </a:lnTo>
                  <a:lnTo>
                    <a:pt x="2700" y="21600"/>
                  </a:lnTo>
                  <a:lnTo>
                    <a:pt x="8100" y="16200"/>
                  </a:lnTo>
                  <a:lnTo>
                    <a:pt x="10800" y="8100"/>
                  </a:lnTo>
                  <a:lnTo>
                    <a:pt x="13500" y="5400"/>
                  </a:lnTo>
                  <a:lnTo>
                    <a:pt x="18900" y="2700"/>
                  </a:lnTo>
                  <a:lnTo>
                    <a:pt x="21600" y="2700"/>
                  </a:lnTo>
                  <a:lnTo>
                    <a:pt x="21600" y="0"/>
                  </a:lnTo>
                  <a:lnTo>
                    <a:pt x="18900" y="0"/>
                  </a:lnTo>
                  <a:lnTo>
                    <a:pt x="16200" y="2700"/>
                  </a:lnTo>
                  <a:lnTo>
                    <a:pt x="13500" y="5400"/>
                  </a:lnTo>
                  <a:lnTo>
                    <a:pt x="10800" y="5400"/>
                  </a:lnTo>
                  <a:lnTo>
                    <a:pt x="10800" y="2700"/>
                  </a:lnTo>
                  <a:lnTo>
                    <a:pt x="8100" y="10800"/>
                  </a:lnTo>
                  <a:lnTo>
                    <a:pt x="0" y="16200"/>
                  </a:lnTo>
                  <a:close/>
                  <a:moveTo>
                    <a:pt x="0" y="16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AutoShape 31"/>
            <p:cNvSpPr>
              <a:spLocks/>
            </p:cNvSpPr>
            <p:nvPr/>
          </p:nvSpPr>
          <p:spPr bwMode="auto">
            <a:xfrm>
              <a:off x="1208" y="2840"/>
              <a:ext cx="80" cy="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4400"/>
                  </a:moveTo>
                  <a:lnTo>
                    <a:pt x="0" y="14400"/>
                  </a:lnTo>
                  <a:lnTo>
                    <a:pt x="0" y="18000"/>
                  </a:lnTo>
                  <a:lnTo>
                    <a:pt x="8640" y="21600"/>
                  </a:lnTo>
                  <a:lnTo>
                    <a:pt x="17280" y="10800"/>
                  </a:lnTo>
                  <a:lnTo>
                    <a:pt x="21600" y="0"/>
                  </a:lnTo>
                  <a:lnTo>
                    <a:pt x="8640" y="7200"/>
                  </a:lnTo>
                  <a:lnTo>
                    <a:pt x="0" y="14400"/>
                  </a:lnTo>
                  <a:close/>
                  <a:moveTo>
                    <a:pt x="0" y="144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AutoShape 32"/>
            <p:cNvSpPr>
              <a:spLocks/>
            </p:cNvSpPr>
            <p:nvPr/>
          </p:nvSpPr>
          <p:spPr bwMode="auto">
            <a:xfrm>
              <a:off x="5339" y="5240"/>
              <a:ext cx="80" cy="12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320" y="21600"/>
                  </a:moveTo>
                  <a:lnTo>
                    <a:pt x="4320" y="21600"/>
                  </a:lnTo>
                  <a:lnTo>
                    <a:pt x="12960" y="13500"/>
                  </a:lnTo>
                  <a:lnTo>
                    <a:pt x="21600" y="0"/>
                  </a:lnTo>
                  <a:lnTo>
                    <a:pt x="8640" y="2700"/>
                  </a:lnTo>
                  <a:lnTo>
                    <a:pt x="0" y="8100"/>
                  </a:lnTo>
                  <a:lnTo>
                    <a:pt x="0" y="16200"/>
                  </a:lnTo>
                  <a:lnTo>
                    <a:pt x="0" y="21600"/>
                  </a:lnTo>
                  <a:lnTo>
                    <a:pt x="4320" y="21600"/>
                  </a:lnTo>
                  <a:close/>
                  <a:moveTo>
                    <a:pt x="432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AutoShape 33"/>
            <p:cNvSpPr>
              <a:spLocks/>
            </p:cNvSpPr>
            <p:nvPr/>
          </p:nvSpPr>
          <p:spPr bwMode="auto">
            <a:xfrm>
              <a:off x="5307" y="5432"/>
              <a:ext cx="160" cy="32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9440"/>
                  </a:moveTo>
                  <a:lnTo>
                    <a:pt x="0" y="19440"/>
                  </a:lnTo>
                  <a:lnTo>
                    <a:pt x="4320" y="20520"/>
                  </a:lnTo>
                  <a:lnTo>
                    <a:pt x="6480" y="21600"/>
                  </a:lnTo>
                  <a:lnTo>
                    <a:pt x="15120" y="19440"/>
                  </a:lnTo>
                  <a:lnTo>
                    <a:pt x="17280" y="17280"/>
                  </a:lnTo>
                  <a:lnTo>
                    <a:pt x="19440" y="14040"/>
                  </a:lnTo>
                  <a:lnTo>
                    <a:pt x="19440" y="10800"/>
                  </a:lnTo>
                  <a:lnTo>
                    <a:pt x="19440" y="9720"/>
                  </a:lnTo>
                  <a:lnTo>
                    <a:pt x="17280" y="8640"/>
                  </a:lnTo>
                  <a:lnTo>
                    <a:pt x="19440" y="7560"/>
                  </a:lnTo>
                  <a:lnTo>
                    <a:pt x="21600" y="6480"/>
                  </a:lnTo>
                  <a:lnTo>
                    <a:pt x="17280" y="3240"/>
                  </a:lnTo>
                  <a:lnTo>
                    <a:pt x="12960" y="0"/>
                  </a:lnTo>
                  <a:lnTo>
                    <a:pt x="2160" y="19440"/>
                  </a:lnTo>
                  <a:lnTo>
                    <a:pt x="0" y="19440"/>
                  </a:lnTo>
                  <a:close/>
                  <a:moveTo>
                    <a:pt x="0" y="1944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utoShape 34"/>
            <p:cNvSpPr>
              <a:spLocks/>
            </p:cNvSpPr>
            <p:nvPr/>
          </p:nvSpPr>
          <p:spPr bwMode="auto">
            <a:xfrm>
              <a:off x="7124" y="5561"/>
              <a:ext cx="32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0" y="14400"/>
                  </a:lnTo>
                  <a:lnTo>
                    <a:pt x="10800" y="21600"/>
                  </a:lnTo>
                  <a:lnTo>
                    <a:pt x="21600" y="14400"/>
                  </a:lnTo>
                  <a:lnTo>
                    <a:pt x="10800" y="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AutoShape 35"/>
            <p:cNvSpPr>
              <a:spLocks/>
            </p:cNvSpPr>
            <p:nvPr/>
          </p:nvSpPr>
          <p:spPr bwMode="auto">
            <a:xfrm>
              <a:off x="5723" y="5817"/>
              <a:ext cx="336" cy="22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486" y="1543"/>
                  </a:moveTo>
                  <a:lnTo>
                    <a:pt x="17486" y="1543"/>
                  </a:lnTo>
                  <a:lnTo>
                    <a:pt x="11314" y="3086"/>
                  </a:lnTo>
                  <a:lnTo>
                    <a:pt x="9257" y="4629"/>
                  </a:lnTo>
                  <a:lnTo>
                    <a:pt x="7200" y="3086"/>
                  </a:lnTo>
                  <a:lnTo>
                    <a:pt x="6171" y="1543"/>
                  </a:lnTo>
                  <a:lnTo>
                    <a:pt x="5143" y="1543"/>
                  </a:lnTo>
                  <a:lnTo>
                    <a:pt x="2057" y="1543"/>
                  </a:lnTo>
                  <a:lnTo>
                    <a:pt x="1029" y="4629"/>
                  </a:lnTo>
                  <a:lnTo>
                    <a:pt x="0" y="7714"/>
                  </a:lnTo>
                  <a:lnTo>
                    <a:pt x="1029" y="9257"/>
                  </a:lnTo>
                  <a:lnTo>
                    <a:pt x="3086" y="9257"/>
                  </a:lnTo>
                  <a:lnTo>
                    <a:pt x="5143" y="10800"/>
                  </a:lnTo>
                  <a:lnTo>
                    <a:pt x="9257" y="15429"/>
                  </a:lnTo>
                  <a:lnTo>
                    <a:pt x="13371" y="15429"/>
                  </a:lnTo>
                  <a:lnTo>
                    <a:pt x="14400" y="18514"/>
                  </a:lnTo>
                  <a:lnTo>
                    <a:pt x="15429" y="20057"/>
                  </a:lnTo>
                  <a:lnTo>
                    <a:pt x="16457" y="21600"/>
                  </a:lnTo>
                  <a:lnTo>
                    <a:pt x="18514" y="21600"/>
                  </a:lnTo>
                  <a:lnTo>
                    <a:pt x="19543" y="20057"/>
                  </a:lnTo>
                  <a:lnTo>
                    <a:pt x="20571" y="18514"/>
                  </a:lnTo>
                  <a:lnTo>
                    <a:pt x="20571" y="15429"/>
                  </a:lnTo>
                  <a:lnTo>
                    <a:pt x="18514" y="12343"/>
                  </a:lnTo>
                  <a:lnTo>
                    <a:pt x="18514" y="10800"/>
                  </a:lnTo>
                  <a:lnTo>
                    <a:pt x="19543" y="4629"/>
                  </a:lnTo>
                  <a:lnTo>
                    <a:pt x="21600" y="0"/>
                  </a:lnTo>
                  <a:lnTo>
                    <a:pt x="17486" y="1543"/>
                  </a:lnTo>
                  <a:close/>
                  <a:moveTo>
                    <a:pt x="17486" y="154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AutoShape 36"/>
            <p:cNvSpPr>
              <a:spLocks/>
            </p:cNvSpPr>
            <p:nvPr/>
          </p:nvSpPr>
          <p:spPr bwMode="auto">
            <a:xfrm>
              <a:off x="7804" y="5833"/>
              <a:ext cx="209" cy="20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4954"/>
                  </a:moveTo>
                  <a:lnTo>
                    <a:pt x="0" y="14954"/>
                  </a:lnTo>
                  <a:lnTo>
                    <a:pt x="1662" y="18277"/>
                  </a:lnTo>
                  <a:lnTo>
                    <a:pt x="4985" y="19938"/>
                  </a:lnTo>
                  <a:lnTo>
                    <a:pt x="6646" y="21600"/>
                  </a:lnTo>
                  <a:lnTo>
                    <a:pt x="8308" y="19938"/>
                  </a:lnTo>
                  <a:lnTo>
                    <a:pt x="14954" y="13292"/>
                  </a:lnTo>
                  <a:lnTo>
                    <a:pt x="16615" y="11631"/>
                  </a:lnTo>
                  <a:lnTo>
                    <a:pt x="18277" y="11631"/>
                  </a:lnTo>
                  <a:lnTo>
                    <a:pt x="19938" y="6646"/>
                  </a:lnTo>
                  <a:lnTo>
                    <a:pt x="21600" y="0"/>
                  </a:lnTo>
                  <a:lnTo>
                    <a:pt x="18277" y="3323"/>
                  </a:lnTo>
                  <a:lnTo>
                    <a:pt x="14954" y="6646"/>
                  </a:lnTo>
                  <a:lnTo>
                    <a:pt x="9969" y="6646"/>
                  </a:lnTo>
                  <a:lnTo>
                    <a:pt x="4985" y="8308"/>
                  </a:lnTo>
                  <a:lnTo>
                    <a:pt x="4985" y="9969"/>
                  </a:lnTo>
                  <a:lnTo>
                    <a:pt x="6646" y="11631"/>
                  </a:lnTo>
                  <a:lnTo>
                    <a:pt x="1662" y="13292"/>
                  </a:lnTo>
                  <a:lnTo>
                    <a:pt x="0" y="13292"/>
                  </a:lnTo>
                  <a:lnTo>
                    <a:pt x="0" y="14954"/>
                  </a:lnTo>
                  <a:close/>
                  <a:moveTo>
                    <a:pt x="0" y="14954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AutoShape 37"/>
            <p:cNvSpPr>
              <a:spLocks/>
            </p:cNvSpPr>
            <p:nvPr/>
          </p:nvSpPr>
          <p:spPr bwMode="auto">
            <a:xfrm>
              <a:off x="9934" y="5993"/>
              <a:ext cx="64" cy="9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400" y="21600"/>
                  </a:moveTo>
                  <a:lnTo>
                    <a:pt x="5400" y="21600"/>
                  </a:lnTo>
                  <a:lnTo>
                    <a:pt x="10800" y="10800"/>
                  </a:lnTo>
                  <a:lnTo>
                    <a:pt x="21600" y="0"/>
                  </a:lnTo>
                  <a:lnTo>
                    <a:pt x="10800" y="3600"/>
                  </a:lnTo>
                  <a:lnTo>
                    <a:pt x="0" y="14400"/>
                  </a:lnTo>
                  <a:lnTo>
                    <a:pt x="0" y="18000"/>
                  </a:lnTo>
                  <a:lnTo>
                    <a:pt x="5400" y="21600"/>
                  </a:lnTo>
                  <a:close/>
                  <a:moveTo>
                    <a:pt x="54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38"/>
            <p:cNvSpPr>
              <a:spLocks/>
            </p:cNvSpPr>
            <p:nvPr/>
          </p:nvSpPr>
          <p:spPr bwMode="auto">
            <a:xfrm>
              <a:off x="11094" y="4528"/>
              <a:ext cx="8" cy="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AutoShape 39"/>
            <p:cNvSpPr>
              <a:spLocks/>
            </p:cNvSpPr>
            <p:nvPr/>
          </p:nvSpPr>
          <p:spPr bwMode="auto">
            <a:xfrm>
              <a:off x="11126" y="6225"/>
              <a:ext cx="33" cy="24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10800" y="0"/>
                  </a:lnTo>
                  <a:lnTo>
                    <a:pt x="0" y="14400"/>
                  </a:lnTo>
                  <a:lnTo>
                    <a:pt x="0" y="18720"/>
                  </a:lnTo>
                  <a:lnTo>
                    <a:pt x="0" y="20160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10800" y="20160"/>
                  </a:lnTo>
                  <a:lnTo>
                    <a:pt x="10800" y="14400"/>
                  </a:lnTo>
                  <a:lnTo>
                    <a:pt x="21600" y="4320"/>
                  </a:lnTo>
                  <a:lnTo>
                    <a:pt x="10800" y="0"/>
                  </a:lnTo>
                  <a:close/>
                  <a:moveTo>
                    <a:pt x="108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AutoShape 40"/>
            <p:cNvSpPr>
              <a:spLocks/>
            </p:cNvSpPr>
            <p:nvPr/>
          </p:nvSpPr>
          <p:spPr bwMode="auto">
            <a:xfrm>
              <a:off x="11142" y="6177"/>
              <a:ext cx="17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7200"/>
                  </a:moveTo>
                  <a:lnTo>
                    <a:pt x="0" y="7200"/>
                  </a:lnTo>
                  <a:lnTo>
                    <a:pt x="0" y="21600"/>
                  </a:lnTo>
                  <a:lnTo>
                    <a:pt x="21600" y="0"/>
                  </a:lnTo>
                  <a:lnTo>
                    <a:pt x="0" y="7200"/>
                  </a:lnTo>
                  <a:close/>
                  <a:moveTo>
                    <a:pt x="0" y="7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AutoShape 41"/>
            <p:cNvSpPr>
              <a:spLocks/>
            </p:cNvSpPr>
            <p:nvPr/>
          </p:nvSpPr>
          <p:spPr bwMode="auto">
            <a:xfrm>
              <a:off x="536" y="0"/>
              <a:ext cx="4787" cy="316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344" y="11593"/>
                  </a:moveTo>
                  <a:lnTo>
                    <a:pt x="8344" y="11593"/>
                  </a:lnTo>
                  <a:lnTo>
                    <a:pt x="8344" y="11484"/>
                  </a:lnTo>
                  <a:lnTo>
                    <a:pt x="8199" y="11593"/>
                  </a:lnTo>
                  <a:lnTo>
                    <a:pt x="7983" y="11812"/>
                  </a:lnTo>
                  <a:lnTo>
                    <a:pt x="7910" y="11921"/>
                  </a:lnTo>
                  <a:lnTo>
                    <a:pt x="7766" y="12030"/>
                  </a:lnTo>
                  <a:lnTo>
                    <a:pt x="7477" y="12030"/>
                  </a:lnTo>
                  <a:lnTo>
                    <a:pt x="7188" y="11812"/>
                  </a:lnTo>
                  <a:lnTo>
                    <a:pt x="7332" y="11812"/>
                  </a:lnTo>
                  <a:lnTo>
                    <a:pt x="7549" y="11702"/>
                  </a:lnTo>
                  <a:lnTo>
                    <a:pt x="7694" y="11484"/>
                  </a:lnTo>
                  <a:lnTo>
                    <a:pt x="7838" y="11210"/>
                  </a:lnTo>
                  <a:lnTo>
                    <a:pt x="7838" y="11101"/>
                  </a:lnTo>
                  <a:lnTo>
                    <a:pt x="7983" y="10991"/>
                  </a:lnTo>
                  <a:lnTo>
                    <a:pt x="8127" y="10773"/>
                  </a:lnTo>
                  <a:lnTo>
                    <a:pt x="8127" y="10663"/>
                  </a:lnTo>
                  <a:lnTo>
                    <a:pt x="8127" y="10554"/>
                  </a:lnTo>
                  <a:lnTo>
                    <a:pt x="8344" y="10554"/>
                  </a:lnTo>
                  <a:lnTo>
                    <a:pt x="8416" y="10554"/>
                  </a:lnTo>
                  <a:lnTo>
                    <a:pt x="8488" y="10554"/>
                  </a:lnTo>
                  <a:lnTo>
                    <a:pt x="8561" y="10335"/>
                  </a:lnTo>
                  <a:lnTo>
                    <a:pt x="8633" y="10007"/>
                  </a:lnTo>
                  <a:lnTo>
                    <a:pt x="8777" y="9788"/>
                  </a:lnTo>
                  <a:lnTo>
                    <a:pt x="8849" y="9679"/>
                  </a:lnTo>
                  <a:lnTo>
                    <a:pt x="9066" y="8913"/>
                  </a:lnTo>
                  <a:lnTo>
                    <a:pt x="9138" y="8913"/>
                  </a:lnTo>
                  <a:lnTo>
                    <a:pt x="9211" y="8695"/>
                  </a:lnTo>
                  <a:lnTo>
                    <a:pt x="9283" y="8476"/>
                  </a:lnTo>
                  <a:lnTo>
                    <a:pt x="9211" y="8476"/>
                  </a:lnTo>
                  <a:lnTo>
                    <a:pt x="8849" y="8913"/>
                  </a:lnTo>
                  <a:lnTo>
                    <a:pt x="8272" y="9351"/>
                  </a:lnTo>
                  <a:lnTo>
                    <a:pt x="7983" y="9460"/>
                  </a:lnTo>
                  <a:lnTo>
                    <a:pt x="7694" y="9679"/>
                  </a:lnTo>
                  <a:lnTo>
                    <a:pt x="7405" y="10226"/>
                  </a:lnTo>
                  <a:lnTo>
                    <a:pt x="7116" y="10663"/>
                  </a:lnTo>
                  <a:lnTo>
                    <a:pt x="6827" y="10882"/>
                  </a:lnTo>
                  <a:lnTo>
                    <a:pt x="6466" y="11101"/>
                  </a:lnTo>
                  <a:lnTo>
                    <a:pt x="6393" y="11101"/>
                  </a:lnTo>
                  <a:lnTo>
                    <a:pt x="6249" y="10991"/>
                  </a:lnTo>
                  <a:lnTo>
                    <a:pt x="6104" y="11101"/>
                  </a:lnTo>
                  <a:lnTo>
                    <a:pt x="6032" y="11210"/>
                  </a:lnTo>
                  <a:lnTo>
                    <a:pt x="5888" y="11593"/>
                  </a:lnTo>
                  <a:lnTo>
                    <a:pt x="5599" y="11812"/>
                  </a:lnTo>
                  <a:lnTo>
                    <a:pt x="5310" y="12358"/>
                  </a:lnTo>
                  <a:lnTo>
                    <a:pt x="5165" y="12358"/>
                  </a:lnTo>
                  <a:lnTo>
                    <a:pt x="4985" y="12468"/>
                  </a:lnTo>
                  <a:lnTo>
                    <a:pt x="4912" y="12577"/>
                  </a:lnTo>
                  <a:lnTo>
                    <a:pt x="4768" y="12796"/>
                  </a:lnTo>
                  <a:lnTo>
                    <a:pt x="4768" y="12687"/>
                  </a:lnTo>
                  <a:lnTo>
                    <a:pt x="4840" y="12468"/>
                  </a:lnTo>
                  <a:lnTo>
                    <a:pt x="4985" y="12358"/>
                  </a:lnTo>
                  <a:lnTo>
                    <a:pt x="5237" y="12030"/>
                  </a:lnTo>
                  <a:lnTo>
                    <a:pt x="5671" y="11210"/>
                  </a:lnTo>
                  <a:lnTo>
                    <a:pt x="6249" y="10663"/>
                  </a:lnTo>
                  <a:lnTo>
                    <a:pt x="6393" y="10445"/>
                  </a:lnTo>
                  <a:lnTo>
                    <a:pt x="6538" y="10335"/>
                  </a:lnTo>
                  <a:lnTo>
                    <a:pt x="6682" y="9679"/>
                  </a:lnTo>
                  <a:lnTo>
                    <a:pt x="6827" y="9679"/>
                  </a:lnTo>
                  <a:lnTo>
                    <a:pt x="6971" y="9351"/>
                  </a:lnTo>
                  <a:lnTo>
                    <a:pt x="7260" y="8913"/>
                  </a:lnTo>
                  <a:lnTo>
                    <a:pt x="7621" y="8476"/>
                  </a:lnTo>
                  <a:lnTo>
                    <a:pt x="7838" y="8257"/>
                  </a:lnTo>
                  <a:lnTo>
                    <a:pt x="7983" y="7929"/>
                  </a:lnTo>
                  <a:lnTo>
                    <a:pt x="7983" y="7710"/>
                  </a:lnTo>
                  <a:lnTo>
                    <a:pt x="8127" y="7710"/>
                  </a:lnTo>
                  <a:lnTo>
                    <a:pt x="8488" y="7382"/>
                  </a:lnTo>
                  <a:lnTo>
                    <a:pt x="8777" y="6945"/>
                  </a:lnTo>
                  <a:lnTo>
                    <a:pt x="8705" y="7054"/>
                  </a:lnTo>
                  <a:lnTo>
                    <a:pt x="8994" y="6726"/>
                  </a:lnTo>
                  <a:lnTo>
                    <a:pt x="9283" y="6507"/>
                  </a:lnTo>
                  <a:lnTo>
                    <a:pt x="10114" y="6289"/>
                  </a:lnTo>
                  <a:lnTo>
                    <a:pt x="10186" y="6398"/>
                  </a:lnTo>
                  <a:lnTo>
                    <a:pt x="10547" y="5961"/>
                  </a:lnTo>
                  <a:lnTo>
                    <a:pt x="10692" y="5742"/>
                  </a:lnTo>
                  <a:lnTo>
                    <a:pt x="10836" y="5632"/>
                  </a:lnTo>
                  <a:lnTo>
                    <a:pt x="10619" y="6070"/>
                  </a:lnTo>
                  <a:lnTo>
                    <a:pt x="10475" y="6179"/>
                  </a:lnTo>
                  <a:lnTo>
                    <a:pt x="10475" y="6398"/>
                  </a:lnTo>
                  <a:lnTo>
                    <a:pt x="10475" y="6507"/>
                  </a:lnTo>
                  <a:lnTo>
                    <a:pt x="10619" y="6507"/>
                  </a:lnTo>
                  <a:lnTo>
                    <a:pt x="10836" y="6289"/>
                  </a:lnTo>
                  <a:lnTo>
                    <a:pt x="10908" y="6289"/>
                  </a:lnTo>
                  <a:lnTo>
                    <a:pt x="10908" y="6179"/>
                  </a:lnTo>
                  <a:lnTo>
                    <a:pt x="10981" y="5961"/>
                  </a:lnTo>
                  <a:lnTo>
                    <a:pt x="11197" y="5742"/>
                  </a:lnTo>
                  <a:lnTo>
                    <a:pt x="11270" y="5632"/>
                  </a:lnTo>
                  <a:lnTo>
                    <a:pt x="11414" y="5523"/>
                  </a:lnTo>
                  <a:lnTo>
                    <a:pt x="11342" y="5632"/>
                  </a:lnTo>
                  <a:lnTo>
                    <a:pt x="11270" y="5742"/>
                  </a:lnTo>
                  <a:lnTo>
                    <a:pt x="10908" y="6179"/>
                  </a:lnTo>
                  <a:lnTo>
                    <a:pt x="10908" y="6289"/>
                  </a:lnTo>
                  <a:lnTo>
                    <a:pt x="10908" y="6398"/>
                  </a:lnTo>
                  <a:lnTo>
                    <a:pt x="10981" y="6289"/>
                  </a:lnTo>
                  <a:lnTo>
                    <a:pt x="11053" y="6289"/>
                  </a:lnTo>
                  <a:lnTo>
                    <a:pt x="10981" y="6398"/>
                  </a:lnTo>
                  <a:lnTo>
                    <a:pt x="11053" y="6398"/>
                  </a:lnTo>
                  <a:lnTo>
                    <a:pt x="10981" y="6507"/>
                  </a:lnTo>
                  <a:lnTo>
                    <a:pt x="11053" y="6507"/>
                  </a:lnTo>
                  <a:lnTo>
                    <a:pt x="11125" y="6398"/>
                  </a:lnTo>
                  <a:lnTo>
                    <a:pt x="11270" y="6179"/>
                  </a:lnTo>
                  <a:lnTo>
                    <a:pt x="11342" y="6179"/>
                  </a:lnTo>
                  <a:lnTo>
                    <a:pt x="11486" y="6179"/>
                  </a:lnTo>
                  <a:lnTo>
                    <a:pt x="11414" y="6289"/>
                  </a:lnTo>
                  <a:lnTo>
                    <a:pt x="11414" y="6507"/>
                  </a:lnTo>
                  <a:lnTo>
                    <a:pt x="11342" y="6617"/>
                  </a:lnTo>
                  <a:lnTo>
                    <a:pt x="11414" y="6617"/>
                  </a:lnTo>
                  <a:lnTo>
                    <a:pt x="11486" y="6617"/>
                  </a:lnTo>
                  <a:lnTo>
                    <a:pt x="11559" y="6507"/>
                  </a:lnTo>
                  <a:lnTo>
                    <a:pt x="11920" y="6179"/>
                  </a:lnTo>
                  <a:lnTo>
                    <a:pt x="12064" y="6070"/>
                  </a:lnTo>
                  <a:lnTo>
                    <a:pt x="12064" y="6179"/>
                  </a:lnTo>
                  <a:lnTo>
                    <a:pt x="12353" y="6070"/>
                  </a:lnTo>
                  <a:lnTo>
                    <a:pt x="12570" y="5851"/>
                  </a:lnTo>
                  <a:lnTo>
                    <a:pt x="12787" y="5632"/>
                  </a:lnTo>
                  <a:lnTo>
                    <a:pt x="12787" y="5523"/>
                  </a:lnTo>
                  <a:lnTo>
                    <a:pt x="12787" y="5414"/>
                  </a:lnTo>
                  <a:lnTo>
                    <a:pt x="12714" y="5414"/>
                  </a:lnTo>
                  <a:lnTo>
                    <a:pt x="12570" y="5523"/>
                  </a:lnTo>
                  <a:lnTo>
                    <a:pt x="12353" y="5632"/>
                  </a:lnTo>
                  <a:lnTo>
                    <a:pt x="12281" y="5742"/>
                  </a:lnTo>
                  <a:lnTo>
                    <a:pt x="12281" y="5632"/>
                  </a:lnTo>
                  <a:lnTo>
                    <a:pt x="11775" y="5851"/>
                  </a:lnTo>
                  <a:lnTo>
                    <a:pt x="11703" y="5851"/>
                  </a:lnTo>
                  <a:lnTo>
                    <a:pt x="12209" y="5414"/>
                  </a:lnTo>
                  <a:lnTo>
                    <a:pt x="12209" y="5523"/>
                  </a:lnTo>
                  <a:lnTo>
                    <a:pt x="12281" y="5304"/>
                  </a:lnTo>
                  <a:lnTo>
                    <a:pt x="12281" y="5195"/>
                  </a:lnTo>
                  <a:lnTo>
                    <a:pt x="12425" y="5086"/>
                  </a:lnTo>
                  <a:lnTo>
                    <a:pt x="12570" y="5086"/>
                  </a:lnTo>
                  <a:lnTo>
                    <a:pt x="12931" y="4867"/>
                  </a:lnTo>
                  <a:lnTo>
                    <a:pt x="12931" y="4757"/>
                  </a:lnTo>
                  <a:lnTo>
                    <a:pt x="13076" y="4648"/>
                  </a:lnTo>
                  <a:lnTo>
                    <a:pt x="13220" y="4648"/>
                  </a:lnTo>
                  <a:lnTo>
                    <a:pt x="13365" y="4648"/>
                  </a:lnTo>
                  <a:lnTo>
                    <a:pt x="13581" y="4429"/>
                  </a:lnTo>
                  <a:lnTo>
                    <a:pt x="13581" y="4320"/>
                  </a:lnTo>
                  <a:lnTo>
                    <a:pt x="13437" y="4211"/>
                  </a:lnTo>
                  <a:lnTo>
                    <a:pt x="13365" y="4211"/>
                  </a:lnTo>
                  <a:lnTo>
                    <a:pt x="13220" y="4320"/>
                  </a:lnTo>
                  <a:lnTo>
                    <a:pt x="12787" y="4648"/>
                  </a:lnTo>
                  <a:lnTo>
                    <a:pt x="12859" y="4648"/>
                  </a:lnTo>
                  <a:lnTo>
                    <a:pt x="12425" y="4757"/>
                  </a:lnTo>
                  <a:lnTo>
                    <a:pt x="11920" y="4867"/>
                  </a:lnTo>
                  <a:lnTo>
                    <a:pt x="11992" y="4757"/>
                  </a:lnTo>
                  <a:lnTo>
                    <a:pt x="12281" y="4648"/>
                  </a:lnTo>
                  <a:lnTo>
                    <a:pt x="12714" y="4429"/>
                  </a:lnTo>
                  <a:lnTo>
                    <a:pt x="12859" y="4320"/>
                  </a:lnTo>
                  <a:lnTo>
                    <a:pt x="12931" y="4320"/>
                  </a:lnTo>
                  <a:lnTo>
                    <a:pt x="12714" y="4429"/>
                  </a:lnTo>
                  <a:lnTo>
                    <a:pt x="12498" y="4539"/>
                  </a:lnTo>
                  <a:lnTo>
                    <a:pt x="12498" y="4429"/>
                  </a:lnTo>
                  <a:lnTo>
                    <a:pt x="12642" y="4320"/>
                  </a:lnTo>
                  <a:lnTo>
                    <a:pt x="12931" y="3883"/>
                  </a:lnTo>
                  <a:lnTo>
                    <a:pt x="13365" y="3500"/>
                  </a:lnTo>
                  <a:lnTo>
                    <a:pt x="13726" y="3281"/>
                  </a:lnTo>
                  <a:lnTo>
                    <a:pt x="13798" y="3172"/>
                  </a:lnTo>
                  <a:lnTo>
                    <a:pt x="13726" y="3172"/>
                  </a:lnTo>
                  <a:lnTo>
                    <a:pt x="13654" y="3172"/>
                  </a:lnTo>
                  <a:lnTo>
                    <a:pt x="13437" y="3172"/>
                  </a:lnTo>
                  <a:lnTo>
                    <a:pt x="13798" y="2953"/>
                  </a:lnTo>
                  <a:lnTo>
                    <a:pt x="13870" y="2953"/>
                  </a:lnTo>
                  <a:lnTo>
                    <a:pt x="14304" y="2515"/>
                  </a:lnTo>
                  <a:lnTo>
                    <a:pt x="14665" y="2406"/>
                  </a:lnTo>
                  <a:lnTo>
                    <a:pt x="14882" y="2297"/>
                  </a:lnTo>
                  <a:lnTo>
                    <a:pt x="15423" y="1969"/>
                  </a:lnTo>
                  <a:lnTo>
                    <a:pt x="15929" y="1750"/>
                  </a:lnTo>
                  <a:lnTo>
                    <a:pt x="16218" y="1531"/>
                  </a:lnTo>
                  <a:lnTo>
                    <a:pt x="16579" y="1422"/>
                  </a:lnTo>
                  <a:lnTo>
                    <a:pt x="16868" y="1312"/>
                  </a:lnTo>
                  <a:lnTo>
                    <a:pt x="16868" y="1203"/>
                  </a:lnTo>
                  <a:lnTo>
                    <a:pt x="17157" y="1094"/>
                  </a:lnTo>
                  <a:lnTo>
                    <a:pt x="17880" y="766"/>
                  </a:lnTo>
                  <a:lnTo>
                    <a:pt x="18746" y="437"/>
                  </a:lnTo>
                  <a:lnTo>
                    <a:pt x="19686" y="328"/>
                  </a:lnTo>
                  <a:lnTo>
                    <a:pt x="21600" y="0"/>
                  </a:lnTo>
                  <a:lnTo>
                    <a:pt x="19902" y="219"/>
                  </a:lnTo>
                  <a:lnTo>
                    <a:pt x="18241" y="547"/>
                  </a:lnTo>
                  <a:lnTo>
                    <a:pt x="16652" y="1094"/>
                  </a:lnTo>
                  <a:lnTo>
                    <a:pt x="15026" y="1750"/>
                  </a:lnTo>
                  <a:lnTo>
                    <a:pt x="13798" y="2406"/>
                  </a:lnTo>
                  <a:lnTo>
                    <a:pt x="12642" y="3172"/>
                  </a:lnTo>
                  <a:lnTo>
                    <a:pt x="11486" y="3992"/>
                  </a:lnTo>
                  <a:lnTo>
                    <a:pt x="10330" y="4867"/>
                  </a:lnTo>
                  <a:lnTo>
                    <a:pt x="9211" y="5851"/>
                  </a:lnTo>
                  <a:lnTo>
                    <a:pt x="8199" y="6945"/>
                  </a:lnTo>
                  <a:lnTo>
                    <a:pt x="7116" y="8148"/>
                  </a:lnTo>
                  <a:lnTo>
                    <a:pt x="6177" y="9351"/>
                  </a:lnTo>
                  <a:lnTo>
                    <a:pt x="5237" y="10663"/>
                  </a:lnTo>
                  <a:lnTo>
                    <a:pt x="4334" y="12030"/>
                  </a:lnTo>
                  <a:lnTo>
                    <a:pt x="3468" y="13452"/>
                  </a:lnTo>
                  <a:lnTo>
                    <a:pt x="2673" y="14983"/>
                  </a:lnTo>
                  <a:lnTo>
                    <a:pt x="1951" y="16514"/>
                  </a:lnTo>
                  <a:lnTo>
                    <a:pt x="1228" y="18155"/>
                  </a:lnTo>
                  <a:lnTo>
                    <a:pt x="578" y="19850"/>
                  </a:lnTo>
                  <a:lnTo>
                    <a:pt x="0" y="21600"/>
                  </a:lnTo>
                  <a:lnTo>
                    <a:pt x="144" y="21272"/>
                  </a:lnTo>
                  <a:lnTo>
                    <a:pt x="289" y="20944"/>
                  </a:lnTo>
                  <a:lnTo>
                    <a:pt x="289" y="21053"/>
                  </a:lnTo>
                  <a:lnTo>
                    <a:pt x="289" y="21163"/>
                  </a:lnTo>
                  <a:lnTo>
                    <a:pt x="361" y="21053"/>
                  </a:lnTo>
                  <a:lnTo>
                    <a:pt x="433" y="20944"/>
                  </a:lnTo>
                  <a:lnTo>
                    <a:pt x="578" y="20506"/>
                  </a:lnTo>
                  <a:lnTo>
                    <a:pt x="650" y="20288"/>
                  </a:lnTo>
                  <a:lnTo>
                    <a:pt x="795" y="19959"/>
                  </a:lnTo>
                  <a:lnTo>
                    <a:pt x="867" y="19631"/>
                  </a:lnTo>
                  <a:lnTo>
                    <a:pt x="795" y="19850"/>
                  </a:lnTo>
                  <a:lnTo>
                    <a:pt x="795" y="19959"/>
                  </a:lnTo>
                  <a:lnTo>
                    <a:pt x="795" y="20069"/>
                  </a:lnTo>
                  <a:lnTo>
                    <a:pt x="795" y="19959"/>
                  </a:lnTo>
                  <a:lnTo>
                    <a:pt x="867" y="19741"/>
                  </a:lnTo>
                  <a:lnTo>
                    <a:pt x="1156" y="19085"/>
                  </a:lnTo>
                  <a:lnTo>
                    <a:pt x="1228" y="18921"/>
                  </a:lnTo>
                  <a:lnTo>
                    <a:pt x="1228" y="18811"/>
                  </a:lnTo>
                  <a:lnTo>
                    <a:pt x="1156" y="19085"/>
                  </a:lnTo>
                  <a:lnTo>
                    <a:pt x="1011" y="19522"/>
                  </a:lnTo>
                  <a:lnTo>
                    <a:pt x="1084" y="19303"/>
                  </a:lnTo>
                  <a:lnTo>
                    <a:pt x="1300" y="18811"/>
                  </a:lnTo>
                  <a:lnTo>
                    <a:pt x="1373" y="18811"/>
                  </a:lnTo>
                  <a:lnTo>
                    <a:pt x="1228" y="19085"/>
                  </a:lnTo>
                  <a:lnTo>
                    <a:pt x="1373" y="18811"/>
                  </a:lnTo>
                  <a:lnTo>
                    <a:pt x="1156" y="19413"/>
                  </a:lnTo>
                  <a:lnTo>
                    <a:pt x="1156" y="19522"/>
                  </a:lnTo>
                  <a:lnTo>
                    <a:pt x="1228" y="19522"/>
                  </a:lnTo>
                  <a:lnTo>
                    <a:pt x="1300" y="19413"/>
                  </a:lnTo>
                  <a:lnTo>
                    <a:pt x="1445" y="18921"/>
                  </a:lnTo>
                  <a:lnTo>
                    <a:pt x="1517" y="18811"/>
                  </a:lnTo>
                  <a:lnTo>
                    <a:pt x="1589" y="18921"/>
                  </a:lnTo>
                  <a:lnTo>
                    <a:pt x="1589" y="19194"/>
                  </a:lnTo>
                  <a:lnTo>
                    <a:pt x="1662" y="19303"/>
                  </a:lnTo>
                  <a:lnTo>
                    <a:pt x="2095" y="18483"/>
                  </a:lnTo>
                  <a:lnTo>
                    <a:pt x="2312" y="18592"/>
                  </a:lnTo>
                  <a:lnTo>
                    <a:pt x="2528" y="18702"/>
                  </a:lnTo>
                  <a:lnTo>
                    <a:pt x="2601" y="18483"/>
                  </a:lnTo>
                  <a:lnTo>
                    <a:pt x="2673" y="18483"/>
                  </a:lnTo>
                  <a:lnTo>
                    <a:pt x="2673" y="18374"/>
                  </a:lnTo>
                  <a:lnTo>
                    <a:pt x="2745" y="18483"/>
                  </a:lnTo>
                  <a:lnTo>
                    <a:pt x="2745" y="18592"/>
                  </a:lnTo>
                  <a:lnTo>
                    <a:pt x="2673" y="18702"/>
                  </a:lnTo>
                  <a:lnTo>
                    <a:pt x="2745" y="18811"/>
                  </a:lnTo>
                  <a:lnTo>
                    <a:pt x="2817" y="18702"/>
                  </a:lnTo>
                  <a:lnTo>
                    <a:pt x="2890" y="18702"/>
                  </a:lnTo>
                  <a:lnTo>
                    <a:pt x="2962" y="18592"/>
                  </a:lnTo>
                  <a:lnTo>
                    <a:pt x="3034" y="18592"/>
                  </a:lnTo>
                  <a:lnTo>
                    <a:pt x="2962" y="18702"/>
                  </a:lnTo>
                  <a:lnTo>
                    <a:pt x="2890" y="18811"/>
                  </a:lnTo>
                  <a:lnTo>
                    <a:pt x="2745" y="18921"/>
                  </a:lnTo>
                  <a:lnTo>
                    <a:pt x="2817" y="19194"/>
                  </a:lnTo>
                  <a:lnTo>
                    <a:pt x="2817" y="19303"/>
                  </a:lnTo>
                  <a:lnTo>
                    <a:pt x="2817" y="19413"/>
                  </a:lnTo>
                  <a:lnTo>
                    <a:pt x="2745" y="19413"/>
                  </a:lnTo>
                  <a:lnTo>
                    <a:pt x="2673" y="19303"/>
                  </a:lnTo>
                  <a:lnTo>
                    <a:pt x="2528" y="19194"/>
                  </a:lnTo>
                  <a:lnTo>
                    <a:pt x="2456" y="19194"/>
                  </a:lnTo>
                  <a:lnTo>
                    <a:pt x="2312" y="19522"/>
                  </a:lnTo>
                  <a:lnTo>
                    <a:pt x="2239" y="19741"/>
                  </a:lnTo>
                  <a:lnTo>
                    <a:pt x="2167" y="19850"/>
                  </a:lnTo>
                  <a:lnTo>
                    <a:pt x="2312" y="19959"/>
                  </a:lnTo>
                  <a:lnTo>
                    <a:pt x="2384" y="19959"/>
                  </a:lnTo>
                  <a:lnTo>
                    <a:pt x="2673" y="19959"/>
                  </a:lnTo>
                  <a:lnTo>
                    <a:pt x="2745" y="20069"/>
                  </a:lnTo>
                  <a:lnTo>
                    <a:pt x="2817" y="20178"/>
                  </a:lnTo>
                  <a:lnTo>
                    <a:pt x="2890" y="20178"/>
                  </a:lnTo>
                  <a:lnTo>
                    <a:pt x="2962" y="19850"/>
                  </a:lnTo>
                  <a:lnTo>
                    <a:pt x="2962" y="19631"/>
                  </a:lnTo>
                  <a:lnTo>
                    <a:pt x="2962" y="19085"/>
                  </a:lnTo>
                  <a:lnTo>
                    <a:pt x="3106" y="18483"/>
                  </a:lnTo>
                  <a:lnTo>
                    <a:pt x="3179" y="18155"/>
                  </a:lnTo>
                  <a:lnTo>
                    <a:pt x="3323" y="17936"/>
                  </a:lnTo>
                  <a:lnTo>
                    <a:pt x="3468" y="17827"/>
                  </a:lnTo>
                  <a:lnTo>
                    <a:pt x="3540" y="17717"/>
                  </a:lnTo>
                  <a:lnTo>
                    <a:pt x="3540" y="17608"/>
                  </a:lnTo>
                  <a:lnTo>
                    <a:pt x="3540" y="17389"/>
                  </a:lnTo>
                  <a:lnTo>
                    <a:pt x="3540" y="17171"/>
                  </a:lnTo>
                  <a:lnTo>
                    <a:pt x="3612" y="17061"/>
                  </a:lnTo>
                  <a:lnTo>
                    <a:pt x="3684" y="17061"/>
                  </a:lnTo>
                  <a:lnTo>
                    <a:pt x="3684" y="17171"/>
                  </a:lnTo>
                  <a:lnTo>
                    <a:pt x="3757" y="17389"/>
                  </a:lnTo>
                  <a:lnTo>
                    <a:pt x="3829" y="17499"/>
                  </a:lnTo>
                  <a:lnTo>
                    <a:pt x="3901" y="17389"/>
                  </a:lnTo>
                  <a:lnTo>
                    <a:pt x="3973" y="17171"/>
                  </a:lnTo>
                  <a:lnTo>
                    <a:pt x="4045" y="16952"/>
                  </a:lnTo>
                  <a:lnTo>
                    <a:pt x="4045" y="16843"/>
                  </a:lnTo>
                  <a:lnTo>
                    <a:pt x="4045" y="16733"/>
                  </a:lnTo>
                  <a:lnTo>
                    <a:pt x="3829" y="16624"/>
                  </a:lnTo>
                  <a:lnTo>
                    <a:pt x="3684" y="16624"/>
                  </a:lnTo>
                  <a:lnTo>
                    <a:pt x="3251" y="16624"/>
                  </a:lnTo>
                  <a:lnTo>
                    <a:pt x="3179" y="16514"/>
                  </a:lnTo>
                  <a:lnTo>
                    <a:pt x="3395" y="16405"/>
                  </a:lnTo>
                  <a:lnTo>
                    <a:pt x="3612" y="16296"/>
                  </a:lnTo>
                  <a:lnTo>
                    <a:pt x="3684" y="16077"/>
                  </a:lnTo>
                  <a:lnTo>
                    <a:pt x="3684" y="15968"/>
                  </a:lnTo>
                  <a:lnTo>
                    <a:pt x="3684" y="15858"/>
                  </a:lnTo>
                  <a:lnTo>
                    <a:pt x="3757" y="15749"/>
                  </a:lnTo>
                  <a:lnTo>
                    <a:pt x="3829" y="15858"/>
                  </a:lnTo>
                  <a:lnTo>
                    <a:pt x="3901" y="15968"/>
                  </a:lnTo>
                  <a:lnTo>
                    <a:pt x="3973" y="16186"/>
                  </a:lnTo>
                  <a:lnTo>
                    <a:pt x="4045" y="16186"/>
                  </a:lnTo>
                  <a:lnTo>
                    <a:pt x="4118" y="16186"/>
                  </a:lnTo>
                  <a:lnTo>
                    <a:pt x="4190" y="16077"/>
                  </a:lnTo>
                  <a:lnTo>
                    <a:pt x="4334" y="15968"/>
                  </a:lnTo>
                  <a:lnTo>
                    <a:pt x="4407" y="15968"/>
                  </a:lnTo>
                  <a:lnTo>
                    <a:pt x="4407" y="16296"/>
                  </a:lnTo>
                  <a:lnTo>
                    <a:pt x="4407" y="16843"/>
                  </a:lnTo>
                  <a:lnTo>
                    <a:pt x="4479" y="17280"/>
                  </a:lnTo>
                  <a:lnTo>
                    <a:pt x="4479" y="17499"/>
                  </a:lnTo>
                  <a:lnTo>
                    <a:pt x="4551" y="17608"/>
                  </a:lnTo>
                  <a:lnTo>
                    <a:pt x="4696" y="17608"/>
                  </a:lnTo>
                  <a:lnTo>
                    <a:pt x="4840" y="17499"/>
                  </a:lnTo>
                  <a:lnTo>
                    <a:pt x="4912" y="17389"/>
                  </a:lnTo>
                  <a:lnTo>
                    <a:pt x="5093" y="17389"/>
                  </a:lnTo>
                  <a:lnTo>
                    <a:pt x="5165" y="17389"/>
                  </a:lnTo>
                  <a:lnTo>
                    <a:pt x="5237" y="17608"/>
                  </a:lnTo>
                  <a:lnTo>
                    <a:pt x="5237" y="17827"/>
                  </a:lnTo>
                  <a:lnTo>
                    <a:pt x="5310" y="17827"/>
                  </a:lnTo>
                  <a:lnTo>
                    <a:pt x="5599" y="17499"/>
                  </a:lnTo>
                  <a:lnTo>
                    <a:pt x="5960" y="17171"/>
                  </a:lnTo>
                  <a:lnTo>
                    <a:pt x="6032" y="17061"/>
                  </a:lnTo>
                  <a:lnTo>
                    <a:pt x="5960" y="16843"/>
                  </a:lnTo>
                  <a:lnTo>
                    <a:pt x="5888" y="16733"/>
                  </a:lnTo>
                  <a:lnTo>
                    <a:pt x="5960" y="16514"/>
                  </a:lnTo>
                  <a:lnTo>
                    <a:pt x="6032" y="16186"/>
                  </a:lnTo>
                  <a:lnTo>
                    <a:pt x="6177" y="15968"/>
                  </a:lnTo>
                  <a:lnTo>
                    <a:pt x="6177" y="15858"/>
                  </a:lnTo>
                  <a:lnTo>
                    <a:pt x="6249" y="15858"/>
                  </a:lnTo>
                  <a:lnTo>
                    <a:pt x="6321" y="15858"/>
                  </a:lnTo>
                  <a:lnTo>
                    <a:pt x="6393" y="15858"/>
                  </a:lnTo>
                  <a:lnTo>
                    <a:pt x="6393" y="15749"/>
                  </a:lnTo>
                  <a:lnTo>
                    <a:pt x="6321" y="15530"/>
                  </a:lnTo>
                  <a:lnTo>
                    <a:pt x="6321" y="15202"/>
                  </a:lnTo>
                  <a:lnTo>
                    <a:pt x="6393" y="15093"/>
                  </a:lnTo>
                  <a:lnTo>
                    <a:pt x="6466" y="14874"/>
                  </a:lnTo>
                  <a:lnTo>
                    <a:pt x="6393" y="14874"/>
                  </a:lnTo>
                  <a:lnTo>
                    <a:pt x="6321" y="14874"/>
                  </a:lnTo>
                  <a:lnTo>
                    <a:pt x="6538" y="14546"/>
                  </a:lnTo>
                  <a:lnTo>
                    <a:pt x="6827" y="14218"/>
                  </a:lnTo>
                  <a:lnTo>
                    <a:pt x="6971" y="13671"/>
                  </a:lnTo>
                  <a:lnTo>
                    <a:pt x="6971" y="13780"/>
                  </a:lnTo>
                  <a:lnTo>
                    <a:pt x="7116" y="13671"/>
                  </a:lnTo>
                  <a:lnTo>
                    <a:pt x="7260" y="13562"/>
                  </a:lnTo>
                  <a:lnTo>
                    <a:pt x="7405" y="13124"/>
                  </a:lnTo>
                  <a:lnTo>
                    <a:pt x="7549" y="13015"/>
                  </a:lnTo>
                  <a:lnTo>
                    <a:pt x="7694" y="12905"/>
                  </a:lnTo>
                  <a:lnTo>
                    <a:pt x="7621" y="12796"/>
                  </a:lnTo>
                  <a:lnTo>
                    <a:pt x="7549" y="12796"/>
                  </a:lnTo>
                  <a:lnTo>
                    <a:pt x="7766" y="12577"/>
                  </a:lnTo>
                  <a:lnTo>
                    <a:pt x="7983" y="12358"/>
                  </a:lnTo>
                  <a:lnTo>
                    <a:pt x="7983" y="12140"/>
                  </a:lnTo>
                  <a:lnTo>
                    <a:pt x="8055" y="12140"/>
                  </a:lnTo>
                  <a:lnTo>
                    <a:pt x="8127" y="12140"/>
                  </a:lnTo>
                  <a:lnTo>
                    <a:pt x="8272" y="12140"/>
                  </a:lnTo>
                  <a:lnTo>
                    <a:pt x="8344" y="12140"/>
                  </a:lnTo>
                  <a:lnTo>
                    <a:pt x="8416" y="12030"/>
                  </a:lnTo>
                  <a:lnTo>
                    <a:pt x="8416" y="11921"/>
                  </a:lnTo>
                  <a:lnTo>
                    <a:pt x="8344" y="11593"/>
                  </a:lnTo>
                  <a:close/>
                  <a:moveTo>
                    <a:pt x="8344" y="1159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utoShape 42"/>
            <p:cNvSpPr>
              <a:spLocks/>
            </p:cNvSpPr>
            <p:nvPr/>
          </p:nvSpPr>
          <p:spPr bwMode="auto">
            <a:xfrm>
              <a:off x="792" y="2752"/>
              <a:ext cx="48" cy="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7200" y="9818"/>
                  </a:lnTo>
                  <a:lnTo>
                    <a:pt x="0" y="13745"/>
                  </a:lnTo>
                  <a:lnTo>
                    <a:pt x="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AutoShape 43"/>
            <p:cNvSpPr>
              <a:spLocks/>
            </p:cNvSpPr>
            <p:nvPr/>
          </p:nvSpPr>
          <p:spPr bwMode="auto">
            <a:xfrm>
              <a:off x="632" y="2968"/>
              <a:ext cx="48" cy="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21600" y="432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AutoShape 44"/>
            <p:cNvSpPr>
              <a:spLocks/>
            </p:cNvSpPr>
            <p:nvPr/>
          </p:nvSpPr>
          <p:spPr bwMode="auto">
            <a:xfrm>
              <a:off x="712" y="2808"/>
              <a:ext cx="80" cy="14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0" y="16800"/>
                  </a:lnTo>
                  <a:lnTo>
                    <a:pt x="0" y="19200"/>
                  </a:lnTo>
                  <a:lnTo>
                    <a:pt x="0" y="21600"/>
                  </a:lnTo>
                  <a:lnTo>
                    <a:pt x="4320" y="19200"/>
                  </a:lnTo>
                  <a:lnTo>
                    <a:pt x="12960" y="12000"/>
                  </a:lnTo>
                  <a:lnTo>
                    <a:pt x="21600" y="48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AutoShape 45"/>
            <p:cNvSpPr>
              <a:spLocks/>
            </p:cNvSpPr>
            <p:nvPr/>
          </p:nvSpPr>
          <p:spPr bwMode="auto">
            <a:xfrm>
              <a:off x="712" y="2872"/>
              <a:ext cx="16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0" y="21600"/>
                  </a:lnTo>
                  <a:lnTo>
                    <a:pt x="0" y="14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utoShape 46"/>
            <p:cNvSpPr>
              <a:spLocks/>
            </p:cNvSpPr>
            <p:nvPr/>
          </p:nvSpPr>
          <p:spPr bwMode="auto">
            <a:xfrm>
              <a:off x="2305" y="5945"/>
              <a:ext cx="7565" cy="52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566" y="2084"/>
                  </a:moveTo>
                  <a:lnTo>
                    <a:pt x="15566" y="2084"/>
                  </a:lnTo>
                  <a:lnTo>
                    <a:pt x="15474" y="2216"/>
                  </a:lnTo>
                  <a:lnTo>
                    <a:pt x="15383" y="2349"/>
                  </a:lnTo>
                  <a:lnTo>
                    <a:pt x="15291" y="2349"/>
                  </a:lnTo>
                  <a:lnTo>
                    <a:pt x="15200" y="2547"/>
                  </a:lnTo>
                  <a:lnTo>
                    <a:pt x="15154" y="2613"/>
                  </a:lnTo>
                  <a:lnTo>
                    <a:pt x="15063" y="2679"/>
                  </a:lnTo>
                  <a:lnTo>
                    <a:pt x="14651" y="2613"/>
                  </a:lnTo>
                  <a:lnTo>
                    <a:pt x="14240" y="2547"/>
                  </a:lnTo>
                  <a:lnTo>
                    <a:pt x="14080" y="2547"/>
                  </a:lnTo>
                  <a:lnTo>
                    <a:pt x="13989" y="2613"/>
                  </a:lnTo>
                  <a:lnTo>
                    <a:pt x="13897" y="2679"/>
                  </a:lnTo>
                  <a:lnTo>
                    <a:pt x="13669" y="2613"/>
                  </a:lnTo>
                  <a:lnTo>
                    <a:pt x="13440" y="2481"/>
                  </a:lnTo>
                  <a:lnTo>
                    <a:pt x="13440" y="2415"/>
                  </a:lnTo>
                  <a:lnTo>
                    <a:pt x="13349" y="2481"/>
                  </a:lnTo>
                  <a:lnTo>
                    <a:pt x="13303" y="2481"/>
                  </a:lnTo>
                  <a:lnTo>
                    <a:pt x="13257" y="2481"/>
                  </a:lnTo>
                  <a:lnTo>
                    <a:pt x="13211" y="2349"/>
                  </a:lnTo>
                  <a:lnTo>
                    <a:pt x="13166" y="2216"/>
                  </a:lnTo>
                  <a:lnTo>
                    <a:pt x="13029" y="2150"/>
                  </a:lnTo>
                  <a:lnTo>
                    <a:pt x="12846" y="2084"/>
                  </a:lnTo>
                  <a:lnTo>
                    <a:pt x="12617" y="2216"/>
                  </a:lnTo>
                  <a:lnTo>
                    <a:pt x="12480" y="2349"/>
                  </a:lnTo>
                  <a:lnTo>
                    <a:pt x="12389" y="2415"/>
                  </a:lnTo>
                  <a:lnTo>
                    <a:pt x="12297" y="2878"/>
                  </a:lnTo>
                  <a:lnTo>
                    <a:pt x="12297" y="3142"/>
                  </a:lnTo>
                  <a:lnTo>
                    <a:pt x="12251" y="3407"/>
                  </a:lnTo>
                  <a:lnTo>
                    <a:pt x="12069" y="3672"/>
                  </a:lnTo>
                  <a:lnTo>
                    <a:pt x="11977" y="3738"/>
                  </a:lnTo>
                  <a:lnTo>
                    <a:pt x="11840" y="3606"/>
                  </a:lnTo>
                  <a:lnTo>
                    <a:pt x="11703" y="3473"/>
                  </a:lnTo>
                  <a:lnTo>
                    <a:pt x="11429" y="3341"/>
                  </a:lnTo>
                  <a:lnTo>
                    <a:pt x="11109" y="3275"/>
                  </a:lnTo>
                  <a:lnTo>
                    <a:pt x="10903" y="3275"/>
                  </a:lnTo>
                  <a:lnTo>
                    <a:pt x="10811" y="3076"/>
                  </a:lnTo>
                  <a:lnTo>
                    <a:pt x="10766" y="2878"/>
                  </a:lnTo>
                  <a:lnTo>
                    <a:pt x="10720" y="2745"/>
                  </a:lnTo>
                  <a:lnTo>
                    <a:pt x="10674" y="2679"/>
                  </a:lnTo>
                  <a:lnTo>
                    <a:pt x="10263" y="2349"/>
                  </a:lnTo>
                  <a:lnTo>
                    <a:pt x="10171" y="2349"/>
                  </a:lnTo>
                  <a:lnTo>
                    <a:pt x="10126" y="2349"/>
                  </a:lnTo>
                  <a:lnTo>
                    <a:pt x="10034" y="2481"/>
                  </a:lnTo>
                  <a:lnTo>
                    <a:pt x="9943" y="2547"/>
                  </a:lnTo>
                  <a:lnTo>
                    <a:pt x="9760" y="2481"/>
                  </a:lnTo>
                  <a:lnTo>
                    <a:pt x="9623" y="2415"/>
                  </a:lnTo>
                  <a:lnTo>
                    <a:pt x="9531" y="2282"/>
                  </a:lnTo>
                  <a:lnTo>
                    <a:pt x="9394" y="2150"/>
                  </a:lnTo>
                  <a:lnTo>
                    <a:pt x="9257" y="2018"/>
                  </a:lnTo>
                  <a:lnTo>
                    <a:pt x="9211" y="2018"/>
                  </a:lnTo>
                  <a:lnTo>
                    <a:pt x="9166" y="2018"/>
                  </a:lnTo>
                  <a:lnTo>
                    <a:pt x="9074" y="1885"/>
                  </a:lnTo>
                  <a:lnTo>
                    <a:pt x="9029" y="1819"/>
                  </a:lnTo>
                  <a:lnTo>
                    <a:pt x="9074" y="1687"/>
                  </a:lnTo>
                  <a:lnTo>
                    <a:pt x="9166" y="1621"/>
                  </a:lnTo>
                  <a:lnTo>
                    <a:pt x="9303" y="1489"/>
                  </a:lnTo>
                  <a:lnTo>
                    <a:pt x="9394" y="1356"/>
                  </a:lnTo>
                  <a:lnTo>
                    <a:pt x="9394" y="1224"/>
                  </a:lnTo>
                  <a:lnTo>
                    <a:pt x="9303" y="959"/>
                  </a:lnTo>
                  <a:lnTo>
                    <a:pt x="9211" y="728"/>
                  </a:lnTo>
                  <a:lnTo>
                    <a:pt x="9257" y="529"/>
                  </a:lnTo>
                  <a:lnTo>
                    <a:pt x="9303" y="397"/>
                  </a:lnTo>
                  <a:lnTo>
                    <a:pt x="9394" y="265"/>
                  </a:lnTo>
                  <a:lnTo>
                    <a:pt x="9394" y="198"/>
                  </a:lnTo>
                  <a:lnTo>
                    <a:pt x="9349" y="198"/>
                  </a:lnTo>
                  <a:lnTo>
                    <a:pt x="9029" y="66"/>
                  </a:lnTo>
                  <a:lnTo>
                    <a:pt x="8891" y="0"/>
                  </a:lnTo>
                  <a:lnTo>
                    <a:pt x="8800" y="66"/>
                  </a:lnTo>
                  <a:lnTo>
                    <a:pt x="8754" y="198"/>
                  </a:lnTo>
                  <a:lnTo>
                    <a:pt x="8617" y="265"/>
                  </a:lnTo>
                  <a:lnTo>
                    <a:pt x="8526" y="265"/>
                  </a:lnTo>
                  <a:lnTo>
                    <a:pt x="8389" y="265"/>
                  </a:lnTo>
                  <a:lnTo>
                    <a:pt x="8206" y="198"/>
                  </a:lnTo>
                  <a:lnTo>
                    <a:pt x="8114" y="198"/>
                  </a:lnTo>
                  <a:lnTo>
                    <a:pt x="7977" y="132"/>
                  </a:lnTo>
                  <a:lnTo>
                    <a:pt x="7931" y="198"/>
                  </a:lnTo>
                  <a:lnTo>
                    <a:pt x="7794" y="331"/>
                  </a:lnTo>
                  <a:lnTo>
                    <a:pt x="7634" y="331"/>
                  </a:lnTo>
                  <a:lnTo>
                    <a:pt x="7406" y="265"/>
                  </a:lnTo>
                  <a:lnTo>
                    <a:pt x="7177" y="132"/>
                  </a:lnTo>
                  <a:lnTo>
                    <a:pt x="6949" y="132"/>
                  </a:lnTo>
                  <a:lnTo>
                    <a:pt x="6629" y="198"/>
                  </a:lnTo>
                  <a:lnTo>
                    <a:pt x="6309" y="265"/>
                  </a:lnTo>
                  <a:lnTo>
                    <a:pt x="6126" y="397"/>
                  </a:lnTo>
                  <a:lnTo>
                    <a:pt x="6080" y="463"/>
                  </a:lnTo>
                  <a:lnTo>
                    <a:pt x="5989" y="529"/>
                  </a:lnTo>
                  <a:lnTo>
                    <a:pt x="5897" y="529"/>
                  </a:lnTo>
                  <a:lnTo>
                    <a:pt x="5760" y="529"/>
                  </a:lnTo>
                  <a:lnTo>
                    <a:pt x="5623" y="662"/>
                  </a:lnTo>
                  <a:lnTo>
                    <a:pt x="5440" y="794"/>
                  </a:lnTo>
                  <a:lnTo>
                    <a:pt x="5349" y="893"/>
                  </a:lnTo>
                  <a:lnTo>
                    <a:pt x="5257" y="728"/>
                  </a:lnTo>
                  <a:lnTo>
                    <a:pt x="5211" y="662"/>
                  </a:lnTo>
                  <a:lnTo>
                    <a:pt x="5120" y="595"/>
                  </a:lnTo>
                  <a:lnTo>
                    <a:pt x="5074" y="595"/>
                  </a:lnTo>
                  <a:lnTo>
                    <a:pt x="4983" y="662"/>
                  </a:lnTo>
                  <a:lnTo>
                    <a:pt x="4800" y="662"/>
                  </a:lnTo>
                  <a:lnTo>
                    <a:pt x="4709" y="595"/>
                  </a:lnTo>
                  <a:lnTo>
                    <a:pt x="4617" y="529"/>
                  </a:lnTo>
                  <a:lnTo>
                    <a:pt x="4457" y="331"/>
                  </a:lnTo>
                  <a:lnTo>
                    <a:pt x="4411" y="132"/>
                  </a:lnTo>
                  <a:lnTo>
                    <a:pt x="4366" y="66"/>
                  </a:lnTo>
                  <a:lnTo>
                    <a:pt x="4274" y="132"/>
                  </a:lnTo>
                  <a:lnTo>
                    <a:pt x="4183" y="331"/>
                  </a:lnTo>
                  <a:lnTo>
                    <a:pt x="4091" y="662"/>
                  </a:lnTo>
                  <a:lnTo>
                    <a:pt x="4000" y="959"/>
                  </a:lnTo>
                  <a:lnTo>
                    <a:pt x="3863" y="1092"/>
                  </a:lnTo>
                  <a:lnTo>
                    <a:pt x="3589" y="1158"/>
                  </a:lnTo>
                  <a:lnTo>
                    <a:pt x="3497" y="1224"/>
                  </a:lnTo>
                  <a:lnTo>
                    <a:pt x="3360" y="1290"/>
                  </a:lnTo>
                  <a:lnTo>
                    <a:pt x="3223" y="1422"/>
                  </a:lnTo>
                  <a:lnTo>
                    <a:pt x="3177" y="1489"/>
                  </a:lnTo>
                  <a:lnTo>
                    <a:pt x="3131" y="1555"/>
                  </a:lnTo>
                  <a:lnTo>
                    <a:pt x="3086" y="1687"/>
                  </a:lnTo>
                  <a:lnTo>
                    <a:pt x="3086" y="1753"/>
                  </a:lnTo>
                  <a:lnTo>
                    <a:pt x="2994" y="1885"/>
                  </a:lnTo>
                  <a:lnTo>
                    <a:pt x="2949" y="2018"/>
                  </a:lnTo>
                  <a:lnTo>
                    <a:pt x="2903" y="2415"/>
                  </a:lnTo>
                  <a:lnTo>
                    <a:pt x="2903" y="2613"/>
                  </a:lnTo>
                  <a:lnTo>
                    <a:pt x="2857" y="2745"/>
                  </a:lnTo>
                  <a:lnTo>
                    <a:pt x="2720" y="3010"/>
                  </a:lnTo>
                  <a:lnTo>
                    <a:pt x="2583" y="3209"/>
                  </a:lnTo>
                  <a:lnTo>
                    <a:pt x="2400" y="3341"/>
                  </a:lnTo>
                  <a:lnTo>
                    <a:pt x="2080" y="3539"/>
                  </a:lnTo>
                  <a:lnTo>
                    <a:pt x="1943" y="3539"/>
                  </a:lnTo>
                  <a:lnTo>
                    <a:pt x="1851" y="3473"/>
                  </a:lnTo>
                  <a:lnTo>
                    <a:pt x="1806" y="3473"/>
                  </a:lnTo>
                  <a:lnTo>
                    <a:pt x="1714" y="3606"/>
                  </a:lnTo>
                  <a:lnTo>
                    <a:pt x="1669" y="3738"/>
                  </a:lnTo>
                  <a:lnTo>
                    <a:pt x="1577" y="3936"/>
                  </a:lnTo>
                  <a:lnTo>
                    <a:pt x="1531" y="3936"/>
                  </a:lnTo>
                  <a:lnTo>
                    <a:pt x="1440" y="4002"/>
                  </a:lnTo>
                  <a:lnTo>
                    <a:pt x="1349" y="4069"/>
                  </a:lnTo>
                  <a:lnTo>
                    <a:pt x="1234" y="4135"/>
                  </a:lnTo>
                  <a:lnTo>
                    <a:pt x="1097" y="4466"/>
                  </a:lnTo>
                  <a:lnTo>
                    <a:pt x="1097" y="4664"/>
                  </a:lnTo>
                  <a:lnTo>
                    <a:pt x="1051" y="4796"/>
                  </a:lnTo>
                  <a:lnTo>
                    <a:pt x="960" y="4929"/>
                  </a:lnTo>
                  <a:lnTo>
                    <a:pt x="823" y="4995"/>
                  </a:lnTo>
                  <a:lnTo>
                    <a:pt x="731" y="5061"/>
                  </a:lnTo>
                  <a:lnTo>
                    <a:pt x="686" y="5061"/>
                  </a:lnTo>
                  <a:lnTo>
                    <a:pt x="731" y="5127"/>
                  </a:lnTo>
                  <a:lnTo>
                    <a:pt x="777" y="5061"/>
                  </a:lnTo>
                  <a:lnTo>
                    <a:pt x="640" y="5392"/>
                  </a:lnTo>
                  <a:lnTo>
                    <a:pt x="594" y="5458"/>
                  </a:lnTo>
                  <a:lnTo>
                    <a:pt x="503" y="5689"/>
                  </a:lnTo>
                  <a:lnTo>
                    <a:pt x="366" y="5756"/>
                  </a:lnTo>
                  <a:lnTo>
                    <a:pt x="366" y="5888"/>
                  </a:lnTo>
                  <a:lnTo>
                    <a:pt x="320" y="6086"/>
                  </a:lnTo>
                  <a:lnTo>
                    <a:pt x="320" y="6285"/>
                  </a:lnTo>
                  <a:lnTo>
                    <a:pt x="366" y="6351"/>
                  </a:lnTo>
                  <a:lnTo>
                    <a:pt x="411" y="6417"/>
                  </a:lnTo>
                  <a:lnTo>
                    <a:pt x="457" y="6549"/>
                  </a:lnTo>
                  <a:lnTo>
                    <a:pt x="503" y="6682"/>
                  </a:lnTo>
                  <a:lnTo>
                    <a:pt x="503" y="6748"/>
                  </a:lnTo>
                  <a:lnTo>
                    <a:pt x="457" y="6880"/>
                  </a:lnTo>
                  <a:lnTo>
                    <a:pt x="411" y="6946"/>
                  </a:lnTo>
                  <a:lnTo>
                    <a:pt x="411" y="7013"/>
                  </a:lnTo>
                  <a:lnTo>
                    <a:pt x="411" y="7211"/>
                  </a:lnTo>
                  <a:lnTo>
                    <a:pt x="457" y="7409"/>
                  </a:lnTo>
                  <a:lnTo>
                    <a:pt x="503" y="7608"/>
                  </a:lnTo>
                  <a:lnTo>
                    <a:pt x="503" y="7806"/>
                  </a:lnTo>
                  <a:lnTo>
                    <a:pt x="366" y="8270"/>
                  </a:lnTo>
                  <a:lnTo>
                    <a:pt x="320" y="8402"/>
                  </a:lnTo>
                  <a:lnTo>
                    <a:pt x="320" y="8534"/>
                  </a:lnTo>
                  <a:lnTo>
                    <a:pt x="274" y="8600"/>
                  </a:lnTo>
                  <a:lnTo>
                    <a:pt x="183" y="8733"/>
                  </a:lnTo>
                  <a:lnTo>
                    <a:pt x="91" y="8799"/>
                  </a:lnTo>
                  <a:lnTo>
                    <a:pt x="0" y="8865"/>
                  </a:lnTo>
                  <a:lnTo>
                    <a:pt x="46" y="8931"/>
                  </a:lnTo>
                  <a:lnTo>
                    <a:pt x="91" y="8931"/>
                  </a:lnTo>
                  <a:lnTo>
                    <a:pt x="229" y="9130"/>
                  </a:lnTo>
                  <a:lnTo>
                    <a:pt x="320" y="9262"/>
                  </a:lnTo>
                  <a:lnTo>
                    <a:pt x="320" y="9328"/>
                  </a:lnTo>
                  <a:lnTo>
                    <a:pt x="274" y="9526"/>
                  </a:lnTo>
                  <a:lnTo>
                    <a:pt x="320" y="9659"/>
                  </a:lnTo>
                  <a:lnTo>
                    <a:pt x="366" y="9659"/>
                  </a:lnTo>
                  <a:lnTo>
                    <a:pt x="366" y="9725"/>
                  </a:lnTo>
                  <a:lnTo>
                    <a:pt x="366" y="9791"/>
                  </a:lnTo>
                  <a:lnTo>
                    <a:pt x="320" y="9725"/>
                  </a:lnTo>
                  <a:lnTo>
                    <a:pt x="274" y="9593"/>
                  </a:lnTo>
                  <a:lnTo>
                    <a:pt x="229" y="9526"/>
                  </a:lnTo>
                  <a:lnTo>
                    <a:pt x="183" y="9593"/>
                  </a:lnTo>
                  <a:lnTo>
                    <a:pt x="229" y="9659"/>
                  </a:lnTo>
                  <a:lnTo>
                    <a:pt x="366" y="9923"/>
                  </a:lnTo>
                  <a:lnTo>
                    <a:pt x="549" y="10056"/>
                  </a:lnTo>
                  <a:lnTo>
                    <a:pt x="411" y="9990"/>
                  </a:lnTo>
                  <a:lnTo>
                    <a:pt x="274" y="9857"/>
                  </a:lnTo>
                  <a:lnTo>
                    <a:pt x="229" y="9857"/>
                  </a:lnTo>
                  <a:lnTo>
                    <a:pt x="229" y="9990"/>
                  </a:lnTo>
                  <a:lnTo>
                    <a:pt x="274" y="10122"/>
                  </a:lnTo>
                  <a:lnTo>
                    <a:pt x="366" y="10287"/>
                  </a:lnTo>
                  <a:lnTo>
                    <a:pt x="457" y="10287"/>
                  </a:lnTo>
                  <a:lnTo>
                    <a:pt x="503" y="10287"/>
                  </a:lnTo>
                  <a:lnTo>
                    <a:pt x="457" y="10353"/>
                  </a:lnTo>
                  <a:lnTo>
                    <a:pt x="411" y="10353"/>
                  </a:lnTo>
                  <a:lnTo>
                    <a:pt x="594" y="10420"/>
                  </a:lnTo>
                  <a:lnTo>
                    <a:pt x="640" y="10420"/>
                  </a:lnTo>
                  <a:lnTo>
                    <a:pt x="686" y="10420"/>
                  </a:lnTo>
                  <a:lnTo>
                    <a:pt x="686" y="10486"/>
                  </a:lnTo>
                  <a:lnTo>
                    <a:pt x="640" y="10486"/>
                  </a:lnTo>
                  <a:lnTo>
                    <a:pt x="594" y="10552"/>
                  </a:lnTo>
                  <a:lnTo>
                    <a:pt x="549" y="10618"/>
                  </a:lnTo>
                  <a:lnTo>
                    <a:pt x="594" y="10684"/>
                  </a:lnTo>
                  <a:lnTo>
                    <a:pt x="640" y="10750"/>
                  </a:lnTo>
                  <a:lnTo>
                    <a:pt x="686" y="10883"/>
                  </a:lnTo>
                  <a:lnTo>
                    <a:pt x="823" y="11081"/>
                  </a:lnTo>
                  <a:lnTo>
                    <a:pt x="1006" y="11280"/>
                  </a:lnTo>
                  <a:lnTo>
                    <a:pt x="1189" y="11743"/>
                  </a:lnTo>
                  <a:lnTo>
                    <a:pt x="1189" y="11875"/>
                  </a:lnTo>
                  <a:lnTo>
                    <a:pt x="1349" y="12272"/>
                  </a:lnTo>
                  <a:lnTo>
                    <a:pt x="1349" y="12338"/>
                  </a:lnTo>
                  <a:lnTo>
                    <a:pt x="1486" y="12470"/>
                  </a:lnTo>
                  <a:lnTo>
                    <a:pt x="1531" y="12537"/>
                  </a:lnTo>
                  <a:lnTo>
                    <a:pt x="1577" y="12603"/>
                  </a:lnTo>
                  <a:lnTo>
                    <a:pt x="1531" y="12603"/>
                  </a:lnTo>
                  <a:lnTo>
                    <a:pt x="1486" y="12603"/>
                  </a:lnTo>
                  <a:lnTo>
                    <a:pt x="1577" y="12735"/>
                  </a:lnTo>
                  <a:lnTo>
                    <a:pt x="1669" y="12801"/>
                  </a:lnTo>
                  <a:lnTo>
                    <a:pt x="1806" y="12934"/>
                  </a:lnTo>
                  <a:lnTo>
                    <a:pt x="1851" y="13000"/>
                  </a:lnTo>
                  <a:lnTo>
                    <a:pt x="2034" y="13330"/>
                  </a:lnTo>
                  <a:lnTo>
                    <a:pt x="1989" y="13264"/>
                  </a:lnTo>
                  <a:lnTo>
                    <a:pt x="2171" y="13397"/>
                  </a:lnTo>
                  <a:lnTo>
                    <a:pt x="2491" y="13926"/>
                  </a:lnTo>
                  <a:lnTo>
                    <a:pt x="2720" y="14124"/>
                  </a:lnTo>
                  <a:lnTo>
                    <a:pt x="2903" y="14257"/>
                  </a:lnTo>
                  <a:lnTo>
                    <a:pt x="3726" y="14389"/>
                  </a:lnTo>
                  <a:lnTo>
                    <a:pt x="4137" y="14455"/>
                  </a:lnTo>
                  <a:lnTo>
                    <a:pt x="4571" y="14654"/>
                  </a:lnTo>
                  <a:lnTo>
                    <a:pt x="4457" y="14654"/>
                  </a:lnTo>
                  <a:lnTo>
                    <a:pt x="4800" y="14720"/>
                  </a:lnTo>
                  <a:lnTo>
                    <a:pt x="5120" y="14786"/>
                  </a:lnTo>
                  <a:lnTo>
                    <a:pt x="5257" y="14786"/>
                  </a:lnTo>
                  <a:lnTo>
                    <a:pt x="5394" y="14720"/>
                  </a:lnTo>
                  <a:lnTo>
                    <a:pt x="6903" y="14720"/>
                  </a:lnTo>
                  <a:lnTo>
                    <a:pt x="7040" y="14720"/>
                  </a:lnTo>
                  <a:lnTo>
                    <a:pt x="7086" y="14786"/>
                  </a:lnTo>
                  <a:lnTo>
                    <a:pt x="7131" y="14885"/>
                  </a:lnTo>
                  <a:lnTo>
                    <a:pt x="7269" y="15017"/>
                  </a:lnTo>
                  <a:lnTo>
                    <a:pt x="7314" y="15017"/>
                  </a:lnTo>
                  <a:lnTo>
                    <a:pt x="7360" y="14951"/>
                  </a:lnTo>
                  <a:lnTo>
                    <a:pt x="7406" y="15150"/>
                  </a:lnTo>
                  <a:lnTo>
                    <a:pt x="7406" y="15348"/>
                  </a:lnTo>
                  <a:lnTo>
                    <a:pt x="7451" y="15481"/>
                  </a:lnTo>
                  <a:lnTo>
                    <a:pt x="7634" y="15547"/>
                  </a:lnTo>
                  <a:lnTo>
                    <a:pt x="7680" y="15547"/>
                  </a:lnTo>
                  <a:lnTo>
                    <a:pt x="7726" y="15481"/>
                  </a:lnTo>
                  <a:lnTo>
                    <a:pt x="7794" y="15414"/>
                  </a:lnTo>
                  <a:lnTo>
                    <a:pt x="7886" y="15414"/>
                  </a:lnTo>
                  <a:lnTo>
                    <a:pt x="8023" y="15481"/>
                  </a:lnTo>
                  <a:lnTo>
                    <a:pt x="8206" y="15547"/>
                  </a:lnTo>
                  <a:lnTo>
                    <a:pt x="8297" y="15547"/>
                  </a:lnTo>
                  <a:lnTo>
                    <a:pt x="8434" y="15547"/>
                  </a:lnTo>
                  <a:lnTo>
                    <a:pt x="8434" y="15481"/>
                  </a:lnTo>
                  <a:lnTo>
                    <a:pt x="8389" y="15481"/>
                  </a:lnTo>
                  <a:lnTo>
                    <a:pt x="8389" y="15414"/>
                  </a:lnTo>
                  <a:lnTo>
                    <a:pt x="8480" y="15414"/>
                  </a:lnTo>
                  <a:lnTo>
                    <a:pt x="8526" y="15481"/>
                  </a:lnTo>
                  <a:lnTo>
                    <a:pt x="8617" y="15613"/>
                  </a:lnTo>
                  <a:lnTo>
                    <a:pt x="8709" y="15745"/>
                  </a:lnTo>
                  <a:lnTo>
                    <a:pt x="8754" y="15745"/>
                  </a:lnTo>
                  <a:lnTo>
                    <a:pt x="8800" y="15679"/>
                  </a:lnTo>
                  <a:lnTo>
                    <a:pt x="8891" y="15679"/>
                  </a:lnTo>
                  <a:lnTo>
                    <a:pt x="8937" y="15679"/>
                  </a:lnTo>
                  <a:lnTo>
                    <a:pt x="8983" y="15877"/>
                  </a:lnTo>
                  <a:lnTo>
                    <a:pt x="9029" y="16010"/>
                  </a:lnTo>
                  <a:lnTo>
                    <a:pt x="8937" y="16274"/>
                  </a:lnTo>
                  <a:lnTo>
                    <a:pt x="8937" y="16539"/>
                  </a:lnTo>
                  <a:lnTo>
                    <a:pt x="8937" y="16738"/>
                  </a:lnTo>
                  <a:lnTo>
                    <a:pt x="8800" y="17201"/>
                  </a:lnTo>
                  <a:lnTo>
                    <a:pt x="8754" y="17333"/>
                  </a:lnTo>
                  <a:lnTo>
                    <a:pt x="8800" y="16936"/>
                  </a:lnTo>
                  <a:lnTo>
                    <a:pt x="8800" y="16671"/>
                  </a:lnTo>
                  <a:lnTo>
                    <a:pt x="8800" y="16539"/>
                  </a:lnTo>
                  <a:lnTo>
                    <a:pt x="8709" y="16671"/>
                  </a:lnTo>
                  <a:lnTo>
                    <a:pt x="8571" y="17201"/>
                  </a:lnTo>
                  <a:lnTo>
                    <a:pt x="8617" y="17333"/>
                  </a:lnTo>
                  <a:lnTo>
                    <a:pt x="8663" y="17399"/>
                  </a:lnTo>
                  <a:lnTo>
                    <a:pt x="8754" y="17598"/>
                  </a:lnTo>
                  <a:lnTo>
                    <a:pt x="8937" y="17664"/>
                  </a:lnTo>
                  <a:lnTo>
                    <a:pt x="9074" y="17730"/>
                  </a:lnTo>
                  <a:lnTo>
                    <a:pt x="8983" y="17730"/>
                  </a:lnTo>
                  <a:lnTo>
                    <a:pt x="8937" y="17730"/>
                  </a:lnTo>
                  <a:lnTo>
                    <a:pt x="9257" y="17994"/>
                  </a:lnTo>
                  <a:lnTo>
                    <a:pt x="9623" y="18325"/>
                  </a:lnTo>
                  <a:lnTo>
                    <a:pt x="9669" y="18391"/>
                  </a:lnTo>
                  <a:lnTo>
                    <a:pt x="9714" y="18458"/>
                  </a:lnTo>
                  <a:lnTo>
                    <a:pt x="9714" y="18524"/>
                  </a:lnTo>
                  <a:lnTo>
                    <a:pt x="9760" y="18656"/>
                  </a:lnTo>
                  <a:lnTo>
                    <a:pt x="9989" y="18987"/>
                  </a:lnTo>
                  <a:lnTo>
                    <a:pt x="10080" y="19119"/>
                  </a:lnTo>
                  <a:lnTo>
                    <a:pt x="10126" y="19251"/>
                  </a:lnTo>
                  <a:lnTo>
                    <a:pt x="10126" y="19318"/>
                  </a:lnTo>
                  <a:lnTo>
                    <a:pt x="10080" y="19318"/>
                  </a:lnTo>
                  <a:lnTo>
                    <a:pt x="10034" y="19318"/>
                  </a:lnTo>
                  <a:lnTo>
                    <a:pt x="9989" y="19384"/>
                  </a:lnTo>
                  <a:lnTo>
                    <a:pt x="10080" y="19450"/>
                  </a:lnTo>
                  <a:lnTo>
                    <a:pt x="10171" y="19615"/>
                  </a:lnTo>
                  <a:lnTo>
                    <a:pt x="10263" y="19748"/>
                  </a:lnTo>
                  <a:lnTo>
                    <a:pt x="10263" y="19814"/>
                  </a:lnTo>
                  <a:lnTo>
                    <a:pt x="10263" y="19880"/>
                  </a:lnTo>
                  <a:lnTo>
                    <a:pt x="10126" y="20012"/>
                  </a:lnTo>
                  <a:lnTo>
                    <a:pt x="9989" y="20145"/>
                  </a:lnTo>
                  <a:lnTo>
                    <a:pt x="9851" y="20211"/>
                  </a:lnTo>
                  <a:lnTo>
                    <a:pt x="9714" y="20475"/>
                  </a:lnTo>
                  <a:lnTo>
                    <a:pt x="9623" y="20542"/>
                  </a:lnTo>
                  <a:lnTo>
                    <a:pt x="9577" y="20608"/>
                  </a:lnTo>
                  <a:lnTo>
                    <a:pt x="9577" y="20674"/>
                  </a:lnTo>
                  <a:lnTo>
                    <a:pt x="9577" y="20806"/>
                  </a:lnTo>
                  <a:lnTo>
                    <a:pt x="9577" y="20872"/>
                  </a:lnTo>
                  <a:lnTo>
                    <a:pt x="9577" y="20938"/>
                  </a:lnTo>
                  <a:lnTo>
                    <a:pt x="9714" y="21005"/>
                  </a:lnTo>
                  <a:lnTo>
                    <a:pt x="9806" y="21005"/>
                  </a:lnTo>
                  <a:lnTo>
                    <a:pt x="10309" y="21335"/>
                  </a:lnTo>
                  <a:lnTo>
                    <a:pt x="10354" y="21335"/>
                  </a:lnTo>
                  <a:lnTo>
                    <a:pt x="10309" y="21402"/>
                  </a:lnTo>
                  <a:lnTo>
                    <a:pt x="11154" y="21600"/>
                  </a:lnTo>
                  <a:lnTo>
                    <a:pt x="11977" y="21468"/>
                  </a:lnTo>
                  <a:lnTo>
                    <a:pt x="13120" y="21137"/>
                  </a:lnTo>
                  <a:lnTo>
                    <a:pt x="14240" y="20674"/>
                  </a:lnTo>
                  <a:lnTo>
                    <a:pt x="14286" y="20674"/>
                  </a:lnTo>
                  <a:lnTo>
                    <a:pt x="14880" y="20343"/>
                  </a:lnTo>
                  <a:lnTo>
                    <a:pt x="15520" y="19946"/>
                  </a:lnTo>
                  <a:lnTo>
                    <a:pt x="15703" y="19814"/>
                  </a:lnTo>
                  <a:lnTo>
                    <a:pt x="15886" y="19681"/>
                  </a:lnTo>
                  <a:lnTo>
                    <a:pt x="15931" y="19549"/>
                  </a:lnTo>
                  <a:lnTo>
                    <a:pt x="16023" y="19318"/>
                  </a:lnTo>
                  <a:lnTo>
                    <a:pt x="16069" y="19251"/>
                  </a:lnTo>
                  <a:lnTo>
                    <a:pt x="16160" y="19185"/>
                  </a:lnTo>
                  <a:lnTo>
                    <a:pt x="16434" y="18987"/>
                  </a:lnTo>
                  <a:lnTo>
                    <a:pt x="16709" y="18722"/>
                  </a:lnTo>
                  <a:lnTo>
                    <a:pt x="17371" y="18259"/>
                  </a:lnTo>
                  <a:lnTo>
                    <a:pt x="17691" y="17928"/>
                  </a:lnTo>
                  <a:lnTo>
                    <a:pt x="17829" y="17730"/>
                  </a:lnTo>
                  <a:lnTo>
                    <a:pt x="17920" y="17531"/>
                  </a:lnTo>
                  <a:lnTo>
                    <a:pt x="18057" y="17201"/>
                  </a:lnTo>
                  <a:lnTo>
                    <a:pt x="18103" y="17002"/>
                  </a:lnTo>
                  <a:lnTo>
                    <a:pt x="18194" y="16804"/>
                  </a:lnTo>
                  <a:lnTo>
                    <a:pt x="18103" y="16605"/>
                  </a:lnTo>
                  <a:lnTo>
                    <a:pt x="18057" y="16407"/>
                  </a:lnTo>
                  <a:lnTo>
                    <a:pt x="18057" y="16341"/>
                  </a:lnTo>
                  <a:lnTo>
                    <a:pt x="18103" y="16274"/>
                  </a:lnTo>
                  <a:lnTo>
                    <a:pt x="18149" y="16208"/>
                  </a:lnTo>
                  <a:lnTo>
                    <a:pt x="18194" y="16142"/>
                  </a:lnTo>
                  <a:lnTo>
                    <a:pt x="18149" y="16142"/>
                  </a:lnTo>
                  <a:lnTo>
                    <a:pt x="18103" y="16142"/>
                  </a:lnTo>
                  <a:lnTo>
                    <a:pt x="18057" y="16076"/>
                  </a:lnTo>
                  <a:lnTo>
                    <a:pt x="18011" y="16076"/>
                  </a:lnTo>
                  <a:lnTo>
                    <a:pt x="18057" y="15877"/>
                  </a:lnTo>
                  <a:lnTo>
                    <a:pt x="18149" y="15679"/>
                  </a:lnTo>
                  <a:lnTo>
                    <a:pt x="18377" y="15348"/>
                  </a:lnTo>
                  <a:lnTo>
                    <a:pt x="18469" y="15150"/>
                  </a:lnTo>
                  <a:lnTo>
                    <a:pt x="18514" y="15084"/>
                  </a:lnTo>
                  <a:lnTo>
                    <a:pt x="18560" y="14885"/>
                  </a:lnTo>
                  <a:lnTo>
                    <a:pt x="18789" y="14654"/>
                  </a:lnTo>
                  <a:lnTo>
                    <a:pt x="18789" y="14521"/>
                  </a:lnTo>
                  <a:lnTo>
                    <a:pt x="18880" y="14455"/>
                  </a:lnTo>
                  <a:lnTo>
                    <a:pt x="19017" y="14257"/>
                  </a:lnTo>
                  <a:lnTo>
                    <a:pt x="19109" y="14058"/>
                  </a:lnTo>
                  <a:lnTo>
                    <a:pt x="19794" y="12867"/>
                  </a:lnTo>
                  <a:lnTo>
                    <a:pt x="20251" y="12140"/>
                  </a:lnTo>
                  <a:lnTo>
                    <a:pt x="20526" y="11610"/>
                  </a:lnTo>
                  <a:lnTo>
                    <a:pt x="20777" y="11081"/>
                  </a:lnTo>
                  <a:lnTo>
                    <a:pt x="21097" y="10221"/>
                  </a:lnTo>
                  <a:lnTo>
                    <a:pt x="21280" y="9394"/>
                  </a:lnTo>
                  <a:lnTo>
                    <a:pt x="21417" y="9063"/>
                  </a:lnTo>
                  <a:lnTo>
                    <a:pt x="21509" y="8666"/>
                  </a:lnTo>
                  <a:lnTo>
                    <a:pt x="21509" y="8468"/>
                  </a:lnTo>
                  <a:lnTo>
                    <a:pt x="21554" y="8270"/>
                  </a:lnTo>
                  <a:lnTo>
                    <a:pt x="21554" y="8203"/>
                  </a:lnTo>
                  <a:lnTo>
                    <a:pt x="21554" y="8071"/>
                  </a:lnTo>
                  <a:lnTo>
                    <a:pt x="21600" y="7873"/>
                  </a:lnTo>
                  <a:lnTo>
                    <a:pt x="21600" y="7740"/>
                  </a:lnTo>
                  <a:lnTo>
                    <a:pt x="21600" y="7608"/>
                  </a:lnTo>
                  <a:lnTo>
                    <a:pt x="21554" y="7608"/>
                  </a:lnTo>
                  <a:lnTo>
                    <a:pt x="21509" y="7674"/>
                  </a:lnTo>
                  <a:lnTo>
                    <a:pt x="21417" y="7873"/>
                  </a:lnTo>
                  <a:lnTo>
                    <a:pt x="21371" y="8005"/>
                  </a:lnTo>
                  <a:lnTo>
                    <a:pt x="21189" y="8270"/>
                  </a:lnTo>
                  <a:lnTo>
                    <a:pt x="21143" y="8336"/>
                  </a:lnTo>
                  <a:lnTo>
                    <a:pt x="21143" y="8270"/>
                  </a:lnTo>
                  <a:lnTo>
                    <a:pt x="21006" y="8468"/>
                  </a:lnTo>
                  <a:lnTo>
                    <a:pt x="20914" y="8600"/>
                  </a:lnTo>
                  <a:lnTo>
                    <a:pt x="20777" y="8733"/>
                  </a:lnTo>
                  <a:lnTo>
                    <a:pt x="20640" y="8931"/>
                  </a:lnTo>
                  <a:lnTo>
                    <a:pt x="20526" y="9130"/>
                  </a:lnTo>
                  <a:lnTo>
                    <a:pt x="20434" y="9196"/>
                  </a:lnTo>
                  <a:lnTo>
                    <a:pt x="20343" y="9196"/>
                  </a:lnTo>
                  <a:lnTo>
                    <a:pt x="19703" y="9460"/>
                  </a:lnTo>
                  <a:lnTo>
                    <a:pt x="19566" y="9593"/>
                  </a:lnTo>
                  <a:lnTo>
                    <a:pt x="19520" y="9593"/>
                  </a:lnTo>
                  <a:lnTo>
                    <a:pt x="19566" y="9460"/>
                  </a:lnTo>
                  <a:lnTo>
                    <a:pt x="19611" y="9394"/>
                  </a:lnTo>
                  <a:lnTo>
                    <a:pt x="19703" y="9328"/>
                  </a:lnTo>
                  <a:lnTo>
                    <a:pt x="19749" y="9196"/>
                  </a:lnTo>
                  <a:lnTo>
                    <a:pt x="19749" y="9130"/>
                  </a:lnTo>
                  <a:lnTo>
                    <a:pt x="19703" y="9063"/>
                  </a:lnTo>
                  <a:lnTo>
                    <a:pt x="19474" y="8865"/>
                  </a:lnTo>
                  <a:lnTo>
                    <a:pt x="19154" y="8600"/>
                  </a:lnTo>
                  <a:lnTo>
                    <a:pt x="19017" y="8600"/>
                  </a:lnTo>
                  <a:lnTo>
                    <a:pt x="18880" y="8666"/>
                  </a:lnTo>
                  <a:lnTo>
                    <a:pt x="18834" y="8534"/>
                  </a:lnTo>
                  <a:lnTo>
                    <a:pt x="18789" y="8468"/>
                  </a:lnTo>
                  <a:lnTo>
                    <a:pt x="18743" y="8534"/>
                  </a:lnTo>
                  <a:lnTo>
                    <a:pt x="18743" y="8600"/>
                  </a:lnTo>
                  <a:lnTo>
                    <a:pt x="18743" y="8666"/>
                  </a:lnTo>
                  <a:lnTo>
                    <a:pt x="18697" y="8600"/>
                  </a:lnTo>
                  <a:lnTo>
                    <a:pt x="18651" y="8468"/>
                  </a:lnTo>
                  <a:lnTo>
                    <a:pt x="18560" y="8203"/>
                  </a:lnTo>
                  <a:lnTo>
                    <a:pt x="18469" y="7873"/>
                  </a:lnTo>
                  <a:lnTo>
                    <a:pt x="18377" y="7608"/>
                  </a:lnTo>
                  <a:lnTo>
                    <a:pt x="18240" y="7476"/>
                  </a:lnTo>
                  <a:lnTo>
                    <a:pt x="18103" y="7409"/>
                  </a:lnTo>
                  <a:lnTo>
                    <a:pt x="18057" y="7476"/>
                  </a:lnTo>
                  <a:lnTo>
                    <a:pt x="18011" y="7409"/>
                  </a:lnTo>
                  <a:lnTo>
                    <a:pt x="17966" y="7211"/>
                  </a:lnTo>
                  <a:lnTo>
                    <a:pt x="17966" y="7013"/>
                  </a:lnTo>
                  <a:lnTo>
                    <a:pt x="17874" y="6748"/>
                  </a:lnTo>
                  <a:lnTo>
                    <a:pt x="17829" y="6483"/>
                  </a:lnTo>
                  <a:lnTo>
                    <a:pt x="17874" y="6483"/>
                  </a:lnTo>
                  <a:lnTo>
                    <a:pt x="17920" y="6483"/>
                  </a:lnTo>
                  <a:lnTo>
                    <a:pt x="17829" y="6351"/>
                  </a:lnTo>
                  <a:lnTo>
                    <a:pt x="17783" y="6285"/>
                  </a:lnTo>
                  <a:lnTo>
                    <a:pt x="17783" y="6153"/>
                  </a:lnTo>
                  <a:lnTo>
                    <a:pt x="17783" y="6086"/>
                  </a:lnTo>
                  <a:lnTo>
                    <a:pt x="17646" y="5954"/>
                  </a:lnTo>
                  <a:lnTo>
                    <a:pt x="17554" y="5888"/>
                  </a:lnTo>
                  <a:lnTo>
                    <a:pt x="17463" y="5822"/>
                  </a:lnTo>
                  <a:lnTo>
                    <a:pt x="17371" y="5756"/>
                  </a:lnTo>
                  <a:lnTo>
                    <a:pt x="17371" y="5623"/>
                  </a:lnTo>
                  <a:lnTo>
                    <a:pt x="17371" y="5557"/>
                  </a:lnTo>
                  <a:lnTo>
                    <a:pt x="17371" y="5392"/>
                  </a:lnTo>
                  <a:lnTo>
                    <a:pt x="17371" y="5326"/>
                  </a:lnTo>
                  <a:lnTo>
                    <a:pt x="17303" y="5259"/>
                  </a:lnTo>
                  <a:lnTo>
                    <a:pt x="17257" y="5193"/>
                  </a:lnTo>
                  <a:lnTo>
                    <a:pt x="17120" y="5127"/>
                  </a:lnTo>
                  <a:lnTo>
                    <a:pt x="17029" y="4929"/>
                  </a:lnTo>
                  <a:lnTo>
                    <a:pt x="16983" y="4862"/>
                  </a:lnTo>
                  <a:lnTo>
                    <a:pt x="16983" y="4730"/>
                  </a:lnTo>
                  <a:lnTo>
                    <a:pt x="16937" y="4598"/>
                  </a:lnTo>
                  <a:lnTo>
                    <a:pt x="16800" y="4466"/>
                  </a:lnTo>
                  <a:lnTo>
                    <a:pt x="16709" y="4267"/>
                  </a:lnTo>
                  <a:lnTo>
                    <a:pt x="16709" y="4135"/>
                  </a:lnTo>
                  <a:lnTo>
                    <a:pt x="16480" y="3738"/>
                  </a:lnTo>
                  <a:lnTo>
                    <a:pt x="16526" y="3672"/>
                  </a:lnTo>
                  <a:lnTo>
                    <a:pt x="16389" y="3539"/>
                  </a:lnTo>
                  <a:lnTo>
                    <a:pt x="16251" y="3407"/>
                  </a:lnTo>
                  <a:lnTo>
                    <a:pt x="16160" y="3209"/>
                  </a:lnTo>
                  <a:lnTo>
                    <a:pt x="16069" y="2944"/>
                  </a:lnTo>
                  <a:lnTo>
                    <a:pt x="15840" y="2018"/>
                  </a:lnTo>
                  <a:lnTo>
                    <a:pt x="15703" y="2018"/>
                  </a:lnTo>
                  <a:lnTo>
                    <a:pt x="15566" y="2084"/>
                  </a:lnTo>
                  <a:close/>
                  <a:moveTo>
                    <a:pt x="3726" y="13727"/>
                  </a:moveTo>
                  <a:lnTo>
                    <a:pt x="3726" y="13727"/>
                  </a:lnTo>
                  <a:lnTo>
                    <a:pt x="3680" y="13727"/>
                  </a:lnTo>
                  <a:lnTo>
                    <a:pt x="3634" y="13661"/>
                  </a:lnTo>
                  <a:lnTo>
                    <a:pt x="3634" y="13463"/>
                  </a:lnTo>
                  <a:lnTo>
                    <a:pt x="3680" y="13330"/>
                  </a:lnTo>
                  <a:lnTo>
                    <a:pt x="3680" y="13529"/>
                  </a:lnTo>
                  <a:lnTo>
                    <a:pt x="3726" y="13727"/>
                  </a:lnTo>
                  <a:close/>
                  <a:moveTo>
                    <a:pt x="10354" y="12404"/>
                  </a:moveTo>
                  <a:lnTo>
                    <a:pt x="10354" y="12404"/>
                  </a:lnTo>
                  <a:lnTo>
                    <a:pt x="10217" y="12074"/>
                  </a:lnTo>
                  <a:lnTo>
                    <a:pt x="10171" y="11941"/>
                  </a:lnTo>
                  <a:lnTo>
                    <a:pt x="10217" y="11875"/>
                  </a:lnTo>
                  <a:lnTo>
                    <a:pt x="10309" y="11809"/>
                  </a:lnTo>
                  <a:lnTo>
                    <a:pt x="10354" y="11875"/>
                  </a:lnTo>
                  <a:lnTo>
                    <a:pt x="10354" y="12007"/>
                  </a:lnTo>
                  <a:lnTo>
                    <a:pt x="10446" y="12074"/>
                  </a:lnTo>
                  <a:lnTo>
                    <a:pt x="10446" y="12140"/>
                  </a:lnTo>
                  <a:lnTo>
                    <a:pt x="10491" y="12206"/>
                  </a:lnTo>
                  <a:lnTo>
                    <a:pt x="10537" y="12140"/>
                  </a:lnTo>
                  <a:lnTo>
                    <a:pt x="10583" y="12140"/>
                  </a:lnTo>
                  <a:lnTo>
                    <a:pt x="10811" y="12206"/>
                  </a:lnTo>
                  <a:lnTo>
                    <a:pt x="10583" y="12404"/>
                  </a:lnTo>
                  <a:lnTo>
                    <a:pt x="10446" y="12470"/>
                  </a:lnTo>
                  <a:lnTo>
                    <a:pt x="10354" y="12404"/>
                  </a:lnTo>
                  <a:close/>
                  <a:moveTo>
                    <a:pt x="15657" y="17928"/>
                  </a:moveTo>
                  <a:lnTo>
                    <a:pt x="15657" y="17928"/>
                  </a:lnTo>
                  <a:lnTo>
                    <a:pt x="15611" y="17928"/>
                  </a:lnTo>
                  <a:lnTo>
                    <a:pt x="15566" y="17928"/>
                  </a:lnTo>
                  <a:lnTo>
                    <a:pt x="15429" y="17796"/>
                  </a:lnTo>
                  <a:lnTo>
                    <a:pt x="15337" y="17664"/>
                  </a:lnTo>
                  <a:lnTo>
                    <a:pt x="15291" y="17531"/>
                  </a:lnTo>
                  <a:lnTo>
                    <a:pt x="15291" y="17399"/>
                  </a:lnTo>
                  <a:lnTo>
                    <a:pt x="15291" y="17134"/>
                  </a:lnTo>
                  <a:lnTo>
                    <a:pt x="15337" y="16936"/>
                  </a:lnTo>
                  <a:lnTo>
                    <a:pt x="15337" y="16870"/>
                  </a:lnTo>
                  <a:lnTo>
                    <a:pt x="15383" y="16804"/>
                  </a:lnTo>
                  <a:lnTo>
                    <a:pt x="15429" y="16870"/>
                  </a:lnTo>
                  <a:lnTo>
                    <a:pt x="15429" y="16936"/>
                  </a:lnTo>
                  <a:lnTo>
                    <a:pt x="15474" y="17068"/>
                  </a:lnTo>
                  <a:lnTo>
                    <a:pt x="15657" y="17598"/>
                  </a:lnTo>
                  <a:lnTo>
                    <a:pt x="15703" y="17664"/>
                  </a:lnTo>
                  <a:lnTo>
                    <a:pt x="15749" y="17796"/>
                  </a:lnTo>
                  <a:lnTo>
                    <a:pt x="15703" y="17862"/>
                  </a:lnTo>
                  <a:lnTo>
                    <a:pt x="15657" y="17928"/>
                  </a:lnTo>
                  <a:close/>
                  <a:moveTo>
                    <a:pt x="16526" y="18458"/>
                  </a:moveTo>
                  <a:lnTo>
                    <a:pt x="16526" y="18458"/>
                  </a:lnTo>
                  <a:lnTo>
                    <a:pt x="16480" y="18524"/>
                  </a:lnTo>
                  <a:lnTo>
                    <a:pt x="16389" y="18458"/>
                  </a:lnTo>
                  <a:lnTo>
                    <a:pt x="16389" y="18391"/>
                  </a:lnTo>
                  <a:lnTo>
                    <a:pt x="16389" y="18259"/>
                  </a:lnTo>
                  <a:lnTo>
                    <a:pt x="16480" y="18061"/>
                  </a:lnTo>
                  <a:lnTo>
                    <a:pt x="16480" y="17730"/>
                  </a:lnTo>
                  <a:lnTo>
                    <a:pt x="16526" y="18061"/>
                  </a:lnTo>
                  <a:lnTo>
                    <a:pt x="16571" y="18259"/>
                  </a:lnTo>
                  <a:lnTo>
                    <a:pt x="16526" y="18458"/>
                  </a:lnTo>
                  <a:close/>
                  <a:moveTo>
                    <a:pt x="17120" y="15150"/>
                  </a:moveTo>
                  <a:lnTo>
                    <a:pt x="17120" y="15150"/>
                  </a:lnTo>
                  <a:lnTo>
                    <a:pt x="17166" y="15150"/>
                  </a:lnTo>
                  <a:lnTo>
                    <a:pt x="17029" y="15216"/>
                  </a:lnTo>
                  <a:lnTo>
                    <a:pt x="16937" y="15348"/>
                  </a:lnTo>
                  <a:lnTo>
                    <a:pt x="16891" y="15481"/>
                  </a:lnTo>
                  <a:lnTo>
                    <a:pt x="16846" y="15613"/>
                  </a:lnTo>
                  <a:lnTo>
                    <a:pt x="16754" y="15679"/>
                  </a:lnTo>
                  <a:lnTo>
                    <a:pt x="16663" y="15811"/>
                  </a:lnTo>
                  <a:lnTo>
                    <a:pt x="16709" y="15811"/>
                  </a:lnTo>
                  <a:lnTo>
                    <a:pt x="16754" y="15877"/>
                  </a:lnTo>
                  <a:lnTo>
                    <a:pt x="16800" y="15877"/>
                  </a:lnTo>
                  <a:lnTo>
                    <a:pt x="16663" y="16010"/>
                  </a:lnTo>
                  <a:lnTo>
                    <a:pt x="16571" y="16142"/>
                  </a:lnTo>
                  <a:lnTo>
                    <a:pt x="16434" y="16274"/>
                  </a:lnTo>
                  <a:lnTo>
                    <a:pt x="16434" y="16208"/>
                  </a:lnTo>
                  <a:lnTo>
                    <a:pt x="16434" y="16142"/>
                  </a:lnTo>
                  <a:lnTo>
                    <a:pt x="16297" y="16142"/>
                  </a:lnTo>
                  <a:lnTo>
                    <a:pt x="16160" y="16142"/>
                  </a:lnTo>
                  <a:lnTo>
                    <a:pt x="16251" y="15811"/>
                  </a:lnTo>
                  <a:lnTo>
                    <a:pt x="16297" y="15547"/>
                  </a:lnTo>
                  <a:lnTo>
                    <a:pt x="16434" y="15414"/>
                  </a:lnTo>
                  <a:lnTo>
                    <a:pt x="16663" y="15282"/>
                  </a:lnTo>
                  <a:lnTo>
                    <a:pt x="17120" y="15150"/>
                  </a:lnTo>
                  <a:close/>
                  <a:moveTo>
                    <a:pt x="16114" y="6880"/>
                  </a:moveTo>
                  <a:lnTo>
                    <a:pt x="16114" y="6880"/>
                  </a:lnTo>
                  <a:lnTo>
                    <a:pt x="16114" y="6748"/>
                  </a:lnTo>
                  <a:lnTo>
                    <a:pt x="16206" y="6616"/>
                  </a:lnTo>
                  <a:lnTo>
                    <a:pt x="16251" y="6549"/>
                  </a:lnTo>
                  <a:lnTo>
                    <a:pt x="16297" y="6417"/>
                  </a:lnTo>
                  <a:lnTo>
                    <a:pt x="16343" y="6417"/>
                  </a:lnTo>
                  <a:lnTo>
                    <a:pt x="16480" y="6285"/>
                  </a:lnTo>
                  <a:lnTo>
                    <a:pt x="16480" y="6086"/>
                  </a:lnTo>
                  <a:lnTo>
                    <a:pt x="16480" y="5689"/>
                  </a:lnTo>
                  <a:lnTo>
                    <a:pt x="16571" y="5954"/>
                  </a:lnTo>
                  <a:lnTo>
                    <a:pt x="16571" y="6219"/>
                  </a:lnTo>
                  <a:lnTo>
                    <a:pt x="16480" y="6219"/>
                  </a:lnTo>
                  <a:lnTo>
                    <a:pt x="16434" y="6351"/>
                  </a:lnTo>
                  <a:lnTo>
                    <a:pt x="16389" y="6483"/>
                  </a:lnTo>
                  <a:lnTo>
                    <a:pt x="16343" y="6483"/>
                  </a:lnTo>
                  <a:lnTo>
                    <a:pt x="16343" y="6417"/>
                  </a:lnTo>
                  <a:lnTo>
                    <a:pt x="16251" y="6549"/>
                  </a:lnTo>
                  <a:lnTo>
                    <a:pt x="16069" y="7013"/>
                  </a:lnTo>
                  <a:lnTo>
                    <a:pt x="16114" y="6880"/>
                  </a:lnTo>
                  <a:close/>
                  <a:moveTo>
                    <a:pt x="16114" y="688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AutoShape 47"/>
            <p:cNvSpPr>
              <a:spLocks/>
            </p:cNvSpPr>
            <p:nvPr/>
          </p:nvSpPr>
          <p:spPr bwMode="auto">
            <a:xfrm>
              <a:off x="6011" y="1952"/>
              <a:ext cx="64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16200" y="21600"/>
                  </a:lnTo>
                  <a:lnTo>
                    <a:pt x="5400" y="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AutoShape 48"/>
            <p:cNvSpPr>
              <a:spLocks/>
            </p:cNvSpPr>
            <p:nvPr/>
          </p:nvSpPr>
          <p:spPr bwMode="auto">
            <a:xfrm>
              <a:off x="7468" y="728"/>
              <a:ext cx="48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AutoShape 49"/>
            <p:cNvSpPr>
              <a:spLocks/>
            </p:cNvSpPr>
            <p:nvPr/>
          </p:nvSpPr>
          <p:spPr bwMode="auto">
            <a:xfrm>
              <a:off x="6163" y="5192"/>
              <a:ext cx="80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8640" y="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utoShape 50"/>
            <p:cNvSpPr>
              <a:spLocks/>
            </p:cNvSpPr>
            <p:nvPr/>
          </p:nvSpPr>
          <p:spPr bwMode="auto">
            <a:xfrm>
              <a:off x="10742" y="5705"/>
              <a:ext cx="32" cy="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16200"/>
                  </a:moveTo>
                  <a:lnTo>
                    <a:pt x="10800" y="16200"/>
                  </a:lnTo>
                  <a:lnTo>
                    <a:pt x="21600" y="0"/>
                  </a:lnTo>
                  <a:lnTo>
                    <a:pt x="0" y="21600"/>
                  </a:lnTo>
                  <a:lnTo>
                    <a:pt x="10800" y="16200"/>
                  </a:lnTo>
                  <a:close/>
                  <a:moveTo>
                    <a:pt x="10800" y="162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AutoShape 51"/>
            <p:cNvSpPr>
              <a:spLocks/>
            </p:cNvSpPr>
            <p:nvPr/>
          </p:nvSpPr>
          <p:spPr bwMode="auto">
            <a:xfrm>
              <a:off x="3530" y="16"/>
              <a:ext cx="7612" cy="808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09" y="12862"/>
                  </a:moveTo>
                  <a:lnTo>
                    <a:pt x="21509" y="12862"/>
                  </a:lnTo>
                  <a:lnTo>
                    <a:pt x="21464" y="12734"/>
                  </a:lnTo>
                  <a:lnTo>
                    <a:pt x="21418" y="12093"/>
                  </a:lnTo>
                  <a:lnTo>
                    <a:pt x="21418" y="12007"/>
                  </a:lnTo>
                  <a:lnTo>
                    <a:pt x="21418" y="11964"/>
                  </a:lnTo>
                  <a:lnTo>
                    <a:pt x="21418" y="12007"/>
                  </a:lnTo>
                  <a:lnTo>
                    <a:pt x="21418" y="11922"/>
                  </a:lnTo>
                  <a:lnTo>
                    <a:pt x="21418" y="11751"/>
                  </a:lnTo>
                  <a:lnTo>
                    <a:pt x="21237" y="11024"/>
                  </a:lnTo>
                  <a:lnTo>
                    <a:pt x="21009" y="10319"/>
                  </a:lnTo>
                  <a:lnTo>
                    <a:pt x="20737" y="9636"/>
                  </a:lnTo>
                  <a:lnTo>
                    <a:pt x="20464" y="8952"/>
                  </a:lnTo>
                  <a:lnTo>
                    <a:pt x="20124" y="8354"/>
                  </a:lnTo>
                  <a:lnTo>
                    <a:pt x="19806" y="7755"/>
                  </a:lnTo>
                  <a:lnTo>
                    <a:pt x="19442" y="7136"/>
                  </a:lnTo>
                  <a:lnTo>
                    <a:pt x="19079" y="6580"/>
                  </a:lnTo>
                  <a:lnTo>
                    <a:pt x="18670" y="6025"/>
                  </a:lnTo>
                  <a:lnTo>
                    <a:pt x="18216" y="5512"/>
                  </a:lnTo>
                  <a:lnTo>
                    <a:pt x="17762" y="4999"/>
                  </a:lnTo>
                  <a:lnTo>
                    <a:pt x="17262" y="4487"/>
                  </a:lnTo>
                  <a:lnTo>
                    <a:pt x="16421" y="3739"/>
                  </a:lnTo>
                  <a:lnTo>
                    <a:pt x="15513" y="3012"/>
                  </a:lnTo>
                  <a:lnTo>
                    <a:pt x="14559" y="2372"/>
                  </a:lnTo>
                  <a:lnTo>
                    <a:pt x="13537" y="1816"/>
                  </a:lnTo>
                  <a:lnTo>
                    <a:pt x="12538" y="1282"/>
                  </a:lnTo>
                  <a:lnTo>
                    <a:pt x="11447" y="855"/>
                  </a:lnTo>
                  <a:lnTo>
                    <a:pt x="10334" y="513"/>
                  </a:lnTo>
                  <a:lnTo>
                    <a:pt x="9199" y="256"/>
                  </a:lnTo>
                  <a:lnTo>
                    <a:pt x="8199" y="85"/>
                  </a:lnTo>
                  <a:lnTo>
                    <a:pt x="7268" y="0"/>
                  </a:lnTo>
                  <a:lnTo>
                    <a:pt x="8063" y="128"/>
                  </a:lnTo>
                  <a:lnTo>
                    <a:pt x="8426" y="171"/>
                  </a:lnTo>
                  <a:lnTo>
                    <a:pt x="8790" y="299"/>
                  </a:lnTo>
                  <a:lnTo>
                    <a:pt x="9380" y="427"/>
                  </a:lnTo>
                  <a:lnTo>
                    <a:pt x="9471" y="470"/>
                  </a:lnTo>
                  <a:lnTo>
                    <a:pt x="9517" y="555"/>
                  </a:lnTo>
                  <a:lnTo>
                    <a:pt x="9653" y="641"/>
                  </a:lnTo>
                  <a:lnTo>
                    <a:pt x="9789" y="684"/>
                  </a:lnTo>
                  <a:lnTo>
                    <a:pt x="10107" y="769"/>
                  </a:lnTo>
                  <a:lnTo>
                    <a:pt x="10153" y="769"/>
                  </a:lnTo>
                  <a:lnTo>
                    <a:pt x="10380" y="897"/>
                  </a:lnTo>
                  <a:lnTo>
                    <a:pt x="10516" y="983"/>
                  </a:lnTo>
                  <a:lnTo>
                    <a:pt x="10902" y="1068"/>
                  </a:lnTo>
                  <a:lnTo>
                    <a:pt x="10902" y="1111"/>
                  </a:lnTo>
                  <a:lnTo>
                    <a:pt x="10857" y="1196"/>
                  </a:lnTo>
                  <a:lnTo>
                    <a:pt x="10766" y="1282"/>
                  </a:lnTo>
                  <a:lnTo>
                    <a:pt x="10811" y="1389"/>
                  </a:lnTo>
                  <a:lnTo>
                    <a:pt x="10857" y="1431"/>
                  </a:lnTo>
                  <a:lnTo>
                    <a:pt x="10766" y="1431"/>
                  </a:lnTo>
                  <a:lnTo>
                    <a:pt x="10721" y="1389"/>
                  </a:lnTo>
                  <a:lnTo>
                    <a:pt x="10902" y="1517"/>
                  </a:lnTo>
                  <a:lnTo>
                    <a:pt x="10993" y="1560"/>
                  </a:lnTo>
                  <a:lnTo>
                    <a:pt x="11038" y="1602"/>
                  </a:lnTo>
                  <a:lnTo>
                    <a:pt x="10993" y="1645"/>
                  </a:lnTo>
                  <a:lnTo>
                    <a:pt x="10948" y="1602"/>
                  </a:lnTo>
                  <a:lnTo>
                    <a:pt x="10811" y="1602"/>
                  </a:lnTo>
                  <a:lnTo>
                    <a:pt x="10857" y="1645"/>
                  </a:lnTo>
                  <a:lnTo>
                    <a:pt x="10993" y="1731"/>
                  </a:lnTo>
                  <a:lnTo>
                    <a:pt x="11175" y="1859"/>
                  </a:lnTo>
                  <a:lnTo>
                    <a:pt x="11175" y="1901"/>
                  </a:lnTo>
                  <a:lnTo>
                    <a:pt x="11311" y="1944"/>
                  </a:lnTo>
                  <a:lnTo>
                    <a:pt x="11175" y="1901"/>
                  </a:lnTo>
                  <a:lnTo>
                    <a:pt x="10721" y="1645"/>
                  </a:lnTo>
                  <a:lnTo>
                    <a:pt x="10471" y="1560"/>
                  </a:lnTo>
                  <a:lnTo>
                    <a:pt x="10334" y="1474"/>
                  </a:lnTo>
                  <a:lnTo>
                    <a:pt x="10016" y="1517"/>
                  </a:lnTo>
                  <a:lnTo>
                    <a:pt x="9835" y="1560"/>
                  </a:lnTo>
                  <a:lnTo>
                    <a:pt x="9789" y="1602"/>
                  </a:lnTo>
                  <a:lnTo>
                    <a:pt x="9789" y="1645"/>
                  </a:lnTo>
                  <a:lnTo>
                    <a:pt x="9880" y="1773"/>
                  </a:lnTo>
                  <a:lnTo>
                    <a:pt x="9971" y="1859"/>
                  </a:lnTo>
                  <a:lnTo>
                    <a:pt x="10153" y="1901"/>
                  </a:lnTo>
                  <a:lnTo>
                    <a:pt x="10289" y="1901"/>
                  </a:lnTo>
                  <a:lnTo>
                    <a:pt x="10334" y="1901"/>
                  </a:lnTo>
                  <a:lnTo>
                    <a:pt x="10630" y="1944"/>
                  </a:lnTo>
                  <a:lnTo>
                    <a:pt x="10471" y="1944"/>
                  </a:lnTo>
                  <a:lnTo>
                    <a:pt x="10334" y="1901"/>
                  </a:lnTo>
                  <a:lnTo>
                    <a:pt x="10289" y="1901"/>
                  </a:lnTo>
                  <a:lnTo>
                    <a:pt x="10244" y="1901"/>
                  </a:lnTo>
                  <a:lnTo>
                    <a:pt x="10244" y="1944"/>
                  </a:lnTo>
                  <a:lnTo>
                    <a:pt x="10289" y="1987"/>
                  </a:lnTo>
                  <a:lnTo>
                    <a:pt x="10380" y="2072"/>
                  </a:lnTo>
                  <a:lnTo>
                    <a:pt x="10425" y="2201"/>
                  </a:lnTo>
                  <a:lnTo>
                    <a:pt x="10471" y="2286"/>
                  </a:lnTo>
                  <a:lnTo>
                    <a:pt x="10562" y="2372"/>
                  </a:lnTo>
                  <a:lnTo>
                    <a:pt x="10721" y="2457"/>
                  </a:lnTo>
                  <a:lnTo>
                    <a:pt x="10675" y="2500"/>
                  </a:lnTo>
                  <a:lnTo>
                    <a:pt x="10948" y="2585"/>
                  </a:lnTo>
                  <a:lnTo>
                    <a:pt x="10948" y="2542"/>
                  </a:lnTo>
                  <a:lnTo>
                    <a:pt x="10993" y="2585"/>
                  </a:lnTo>
                  <a:lnTo>
                    <a:pt x="11220" y="2671"/>
                  </a:lnTo>
                  <a:lnTo>
                    <a:pt x="11038" y="2628"/>
                  </a:lnTo>
                  <a:lnTo>
                    <a:pt x="10993" y="2585"/>
                  </a:lnTo>
                  <a:lnTo>
                    <a:pt x="10948" y="2585"/>
                  </a:lnTo>
                  <a:lnTo>
                    <a:pt x="10902" y="2671"/>
                  </a:lnTo>
                  <a:lnTo>
                    <a:pt x="10902" y="2799"/>
                  </a:lnTo>
                  <a:lnTo>
                    <a:pt x="10993" y="2884"/>
                  </a:lnTo>
                  <a:lnTo>
                    <a:pt x="11084" y="2884"/>
                  </a:lnTo>
                  <a:lnTo>
                    <a:pt x="11356" y="2927"/>
                  </a:lnTo>
                  <a:lnTo>
                    <a:pt x="11584" y="2970"/>
                  </a:lnTo>
                  <a:lnTo>
                    <a:pt x="11629" y="2970"/>
                  </a:lnTo>
                  <a:lnTo>
                    <a:pt x="11720" y="3055"/>
                  </a:lnTo>
                  <a:lnTo>
                    <a:pt x="11856" y="3098"/>
                  </a:lnTo>
                  <a:lnTo>
                    <a:pt x="12038" y="3183"/>
                  </a:lnTo>
                  <a:lnTo>
                    <a:pt x="11992" y="3183"/>
                  </a:lnTo>
                  <a:lnTo>
                    <a:pt x="11856" y="3141"/>
                  </a:lnTo>
                  <a:lnTo>
                    <a:pt x="11538" y="3055"/>
                  </a:lnTo>
                  <a:lnTo>
                    <a:pt x="11356" y="3012"/>
                  </a:lnTo>
                  <a:lnTo>
                    <a:pt x="11266" y="3012"/>
                  </a:lnTo>
                  <a:lnTo>
                    <a:pt x="11220" y="3055"/>
                  </a:lnTo>
                  <a:lnTo>
                    <a:pt x="11175" y="3141"/>
                  </a:lnTo>
                  <a:lnTo>
                    <a:pt x="11220" y="3183"/>
                  </a:lnTo>
                  <a:lnTo>
                    <a:pt x="11266" y="3226"/>
                  </a:lnTo>
                  <a:lnTo>
                    <a:pt x="11356" y="3269"/>
                  </a:lnTo>
                  <a:lnTo>
                    <a:pt x="11629" y="3269"/>
                  </a:lnTo>
                  <a:lnTo>
                    <a:pt x="11629" y="3312"/>
                  </a:lnTo>
                  <a:lnTo>
                    <a:pt x="11584" y="3312"/>
                  </a:lnTo>
                  <a:lnTo>
                    <a:pt x="11402" y="3354"/>
                  </a:lnTo>
                  <a:lnTo>
                    <a:pt x="11220" y="3226"/>
                  </a:lnTo>
                  <a:lnTo>
                    <a:pt x="11084" y="3141"/>
                  </a:lnTo>
                  <a:lnTo>
                    <a:pt x="10993" y="3098"/>
                  </a:lnTo>
                  <a:lnTo>
                    <a:pt x="10948" y="3141"/>
                  </a:lnTo>
                  <a:lnTo>
                    <a:pt x="11038" y="3183"/>
                  </a:lnTo>
                  <a:lnTo>
                    <a:pt x="11175" y="3226"/>
                  </a:lnTo>
                  <a:lnTo>
                    <a:pt x="11220" y="3312"/>
                  </a:lnTo>
                  <a:lnTo>
                    <a:pt x="11266" y="3440"/>
                  </a:lnTo>
                  <a:lnTo>
                    <a:pt x="11402" y="3440"/>
                  </a:lnTo>
                  <a:lnTo>
                    <a:pt x="11538" y="3482"/>
                  </a:lnTo>
                  <a:lnTo>
                    <a:pt x="11629" y="3525"/>
                  </a:lnTo>
                  <a:lnTo>
                    <a:pt x="11765" y="3653"/>
                  </a:lnTo>
                  <a:lnTo>
                    <a:pt x="11902" y="3739"/>
                  </a:lnTo>
                  <a:lnTo>
                    <a:pt x="11992" y="3739"/>
                  </a:lnTo>
                  <a:lnTo>
                    <a:pt x="12038" y="3739"/>
                  </a:lnTo>
                  <a:lnTo>
                    <a:pt x="12083" y="3696"/>
                  </a:lnTo>
                  <a:lnTo>
                    <a:pt x="12129" y="3653"/>
                  </a:lnTo>
                  <a:lnTo>
                    <a:pt x="12174" y="3611"/>
                  </a:lnTo>
                  <a:lnTo>
                    <a:pt x="12356" y="3611"/>
                  </a:lnTo>
                  <a:lnTo>
                    <a:pt x="12401" y="3653"/>
                  </a:lnTo>
                  <a:lnTo>
                    <a:pt x="12447" y="3739"/>
                  </a:lnTo>
                  <a:lnTo>
                    <a:pt x="12538" y="3782"/>
                  </a:lnTo>
                  <a:lnTo>
                    <a:pt x="12583" y="3782"/>
                  </a:lnTo>
                  <a:lnTo>
                    <a:pt x="12628" y="3739"/>
                  </a:lnTo>
                  <a:lnTo>
                    <a:pt x="12583" y="3782"/>
                  </a:lnTo>
                  <a:lnTo>
                    <a:pt x="12492" y="3824"/>
                  </a:lnTo>
                  <a:lnTo>
                    <a:pt x="12356" y="3696"/>
                  </a:lnTo>
                  <a:lnTo>
                    <a:pt x="12220" y="3653"/>
                  </a:lnTo>
                  <a:lnTo>
                    <a:pt x="12129" y="3653"/>
                  </a:lnTo>
                  <a:lnTo>
                    <a:pt x="12083" y="3696"/>
                  </a:lnTo>
                  <a:lnTo>
                    <a:pt x="12129" y="3782"/>
                  </a:lnTo>
                  <a:lnTo>
                    <a:pt x="12174" y="3824"/>
                  </a:lnTo>
                  <a:lnTo>
                    <a:pt x="12265" y="3867"/>
                  </a:lnTo>
                  <a:lnTo>
                    <a:pt x="12447" y="3953"/>
                  </a:lnTo>
                  <a:lnTo>
                    <a:pt x="12583" y="4123"/>
                  </a:lnTo>
                  <a:lnTo>
                    <a:pt x="12628" y="4252"/>
                  </a:lnTo>
                  <a:lnTo>
                    <a:pt x="12674" y="4294"/>
                  </a:lnTo>
                  <a:lnTo>
                    <a:pt x="12674" y="4337"/>
                  </a:lnTo>
                  <a:lnTo>
                    <a:pt x="12583" y="4444"/>
                  </a:lnTo>
                  <a:lnTo>
                    <a:pt x="12492" y="4444"/>
                  </a:lnTo>
                  <a:lnTo>
                    <a:pt x="12401" y="4444"/>
                  </a:lnTo>
                  <a:lnTo>
                    <a:pt x="12356" y="4444"/>
                  </a:lnTo>
                  <a:lnTo>
                    <a:pt x="12401" y="4337"/>
                  </a:lnTo>
                  <a:lnTo>
                    <a:pt x="12447" y="4252"/>
                  </a:lnTo>
                  <a:lnTo>
                    <a:pt x="12401" y="4166"/>
                  </a:lnTo>
                  <a:lnTo>
                    <a:pt x="12356" y="4038"/>
                  </a:lnTo>
                  <a:lnTo>
                    <a:pt x="12129" y="3867"/>
                  </a:lnTo>
                  <a:lnTo>
                    <a:pt x="12038" y="3867"/>
                  </a:lnTo>
                  <a:lnTo>
                    <a:pt x="11947" y="3824"/>
                  </a:lnTo>
                  <a:lnTo>
                    <a:pt x="11584" y="3611"/>
                  </a:lnTo>
                  <a:lnTo>
                    <a:pt x="11447" y="3525"/>
                  </a:lnTo>
                  <a:lnTo>
                    <a:pt x="11311" y="3482"/>
                  </a:lnTo>
                  <a:lnTo>
                    <a:pt x="11220" y="3482"/>
                  </a:lnTo>
                  <a:lnTo>
                    <a:pt x="11038" y="3312"/>
                  </a:lnTo>
                  <a:lnTo>
                    <a:pt x="10993" y="3269"/>
                  </a:lnTo>
                  <a:lnTo>
                    <a:pt x="10902" y="3226"/>
                  </a:lnTo>
                  <a:lnTo>
                    <a:pt x="10811" y="3269"/>
                  </a:lnTo>
                  <a:lnTo>
                    <a:pt x="10766" y="3312"/>
                  </a:lnTo>
                  <a:lnTo>
                    <a:pt x="10766" y="3354"/>
                  </a:lnTo>
                  <a:lnTo>
                    <a:pt x="10766" y="3397"/>
                  </a:lnTo>
                  <a:lnTo>
                    <a:pt x="10902" y="3482"/>
                  </a:lnTo>
                  <a:lnTo>
                    <a:pt x="10993" y="3568"/>
                  </a:lnTo>
                  <a:lnTo>
                    <a:pt x="11038" y="3653"/>
                  </a:lnTo>
                  <a:lnTo>
                    <a:pt x="11084" y="3739"/>
                  </a:lnTo>
                  <a:lnTo>
                    <a:pt x="11129" y="3739"/>
                  </a:lnTo>
                  <a:lnTo>
                    <a:pt x="11220" y="3782"/>
                  </a:lnTo>
                  <a:lnTo>
                    <a:pt x="11720" y="4038"/>
                  </a:lnTo>
                  <a:lnTo>
                    <a:pt x="11811" y="3995"/>
                  </a:lnTo>
                  <a:lnTo>
                    <a:pt x="11765" y="4038"/>
                  </a:lnTo>
                  <a:lnTo>
                    <a:pt x="11720" y="4038"/>
                  </a:lnTo>
                  <a:lnTo>
                    <a:pt x="11447" y="4123"/>
                  </a:lnTo>
                  <a:lnTo>
                    <a:pt x="11311" y="4123"/>
                  </a:lnTo>
                  <a:lnTo>
                    <a:pt x="11266" y="4123"/>
                  </a:lnTo>
                  <a:lnTo>
                    <a:pt x="11175" y="4123"/>
                  </a:lnTo>
                  <a:lnTo>
                    <a:pt x="11038" y="4166"/>
                  </a:lnTo>
                  <a:lnTo>
                    <a:pt x="10993" y="4209"/>
                  </a:lnTo>
                  <a:lnTo>
                    <a:pt x="11038" y="4252"/>
                  </a:lnTo>
                  <a:lnTo>
                    <a:pt x="11175" y="4337"/>
                  </a:lnTo>
                  <a:lnTo>
                    <a:pt x="11266" y="4487"/>
                  </a:lnTo>
                  <a:lnTo>
                    <a:pt x="11311" y="4529"/>
                  </a:lnTo>
                  <a:lnTo>
                    <a:pt x="11311" y="4572"/>
                  </a:lnTo>
                  <a:lnTo>
                    <a:pt x="11220" y="4615"/>
                  </a:lnTo>
                  <a:lnTo>
                    <a:pt x="11084" y="4615"/>
                  </a:lnTo>
                  <a:lnTo>
                    <a:pt x="10993" y="4658"/>
                  </a:lnTo>
                  <a:lnTo>
                    <a:pt x="10948" y="4700"/>
                  </a:lnTo>
                  <a:lnTo>
                    <a:pt x="10902" y="4743"/>
                  </a:lnTo>
                  <a:lnTo>
                    <a:pt x="10857" y="4828"/>
                  </a:lnTo>
                  <a:lnTo>
                    <a:pt x="10857" y="4786"/>
                  </a:lnTo>
                  <a:lnTo>
                    <a:pt x="10811" y="4700"/>
                  </a:lnTo>
                  <a:lnTo>
                    <a:pt x="10766" y="4615"/>
                  </a:lnTo>
                  <a:lnTo>
                    <a:pt x="10721" y="4658"/>
                  </a:lnTo>
                  <a:lnTo>
                    <a:pt x="10675" y="4700"/>
                  </a:lnTo>
                  <a:lnTo>
                    <a:pt x="10675" y="4828"/>
                  </a:lnTo>
                  <a:lnTo>
                    <a:pt x="10425" y="5213"/>
                  </a:lnTo>
                  <a:lnTo>
                    <a:pt x="10425" y="5341"/>
                  </a:lnTo>
                  <a:lnTo>
                    <a:pt x="10425" y="5384"/>
                  </a:lnTo>
                  <a:lnTo>
                    <a:pt x="10380" y="5427"/>
                  </a:lnTo>
                  <a:lnTo>
                    <a:pt x="10334" y="5469"/>
                  </a:lnTo>
                  <a:lnTo>
                    <a:pt x="10244" y="5427"/>
                  </a:lnTo>
                  <a:lnTo>
                    <a:pt x="10153" y="5341"/>
                  </a:lnTo>
                  <a:lnTo>
                    <a:pt x="10198" y="5299"/>
                  </a:lnTo>
                  <a:lnTo>
                    <a:pt x="10244" y="5256"/>
                  </a:lnTo>
                  <a:lnTo>
                    <a:pt x="10289" y="5213"/>
                  </a:lnTo>
                  <a:lnTo>
                    <a:pt x="10289" y="5170"/>
                  </a:lnTo>
                  <a:lnTo>
                    <a:pt x="10198" y="5170"/>
                  </a:lnTo>
                  <a:lnTo>
                    <a:pt x="10107" y="5170"/>
                  </a:lnTo>
                  <a:lnTo>
                    <a:pt x="10016" y="5213"/>
                  </a:lnTo>
                  <a:lnTo>
                    <a:pt x="9971" y="5256"/>
                  </a:lnTo>
                  <a:lnTo>
                    <a:pt x="9971" y="5299"/>
                  </a:lnTo>
                  <a:lnTo>
                    <a:pt x="9971" y="5341"/>
                  </a:lnTo>
                  <a:lnTo>
                    <a:pt x="10062" y="5427"/>
                  </a:lnTo>
                  <a:lnTo>
                    <a:pt x="10244" y="5512"/>
                  </a:lnTo>
                  <a:lnTo>
                    <a:pt x="10289" y="5555"/>
                  </a:lnTo>
                  <a:lnTo>
                    <a:pt x="10244" y="5598"/>
                  </a:lnTo>
                  <a:lnTo>
                    <a:pt x="10153" y="5640"/>
                  </a:lnTo>
                  <a:lnTo>
                    <a:pt x="10016" y="5640"/>
                  </a:lnTo>
                  <a:lnTo>
                    <a:pt x="10016" y="5683"/>
                  </a:lnTo>
                  <a:lnTo>
                    <a:pt x="10016" y="5769"/>
                  </a:lnTo>
                  <a:lnTo>
                    <a:pt x="9880" y="5939"/>
                  </a:lnTo>
                  <a:lnTo>
                    <a:pt x="9926" y="6025"/>
                  </a:lnTo>
                  <a:lnTo>
                    <a:pt x="10016" y="6068"/>
                  </a:lnTo>
                  <a:lnTo>
                    <a:pt x="10107" y="6110"/>
                  </a:lnTo>
                  <a:lnTo>
                    <a:pt x="10107" y="6153"/>
                  </a:lnTo>
                  <a:lnTo>
                    <a:pt x="10062" y="6196"/>
                  </a:lnTo>
                  <a:lnTo>
                    <a:pt x="10016" y="6239"/>
                  </a:lnTo>
                  <a:lnTo>
                    <a:pt x="9835" y="6281"/>
                  </a:lnTo>
                  <a:lnTo>
                    <a:pt x="9835" y="6239"/>
                  </a:lnTo>
                  <a:lnTo>
                    <a:pt x="9835" y="6196"/>
                  </a:lnTo>
                  <a:lnTo>
                    <a:pt x="9698" y="6153"/>
                  </a:lnTo>
                  <a:lnTo>
                    <a:pt x="9562" y="6153"/>
                  </a:lnTo>
                  <a:lnTo>
                    <a:pt x="9562" y="6239"/>
                  </a:lnTo>
                  <a:lnTo>
                    <a:pt x="9608" y="6281"/>
                  </a:lnTo>
                  <a:lnTo>
                    <a:pt x="9744" y="6324"/>
                  </a:lnTo>
                  <a:lnTo>
                    <a:pt x="9880" y="6367"/>
                  </a:lnTo>
                  <a:lnTo>
                    <a:pt x="9926" y="6452"/>
                  </a:lnTo>
                  <a:lnTo>
                    <a:pt x="9926" y="6495"/>
                  </a:lnTo>
                  <a:lnTo>
                    <a:pt x="9880" y="6495"/>
                  </a:lnTo>
                  <a:lnTo>
                    <a:pt x="9789" y="6495"/>
                  </a:lnTo>
                  <a:lnTo>
                    <a:pt x="9698" y="6495"/>
                  </a:lnTo>
                  <a:lnTo>
                    <a:pt x="9517" y="6452"/>
                  </a:lnTo>
                  <a:lnTo>
                    <a:pt x="9380" y="6409"/>
                  </a:lnTo>
                  <a:lnTo>
                    <a:pt x="9290" y="6281"/>
                  </a:lnTo>
                  <a:lnTo>
                    <a:pt x="9199" y="6196"/>
                  </a:lnTo>
                  <a:lnTo>
                    <a:pt x="9244" y="6153"/>
                  </a:lnTo>
                  <a:lnTo>
                    <a:pt x="9244" y="6068"/>
                  </a:lnTo>
                  <a:lnTo>
                    <a:pt x="9199" y="6068"/>
                  </a:lnTo>
                  <a:lnTo>
                    <a:pt x="9153" y="6025"/>
                  </a:lnTo>
                  <a:lnTo>
                    <a:pt x="9108" y="6025"/>
                  </a:lnTo>
                  <a:lnTo>
                    <a:pt x="9108" y="5982"/>
                  </a:lnTo>
                  <a:lnTo>
                    <a:pt x="9153" y="5939"/>
                  </a:lnTo>
                  <a:lnTo>
                    <a:pt x="9244" y="5897"/>
                  </a:lnTo>
                  <a:lnTo>
                    <a:pt x="9471" y="5897"/>
                  </a:lnTo>
                  <a:lnTo>
                    <a:pt x="9517" y="5897"/>
                  </a:lnTo>
                  <a:lnTo>
                    <a:pt x="9608" y="5897"/>
                  </a:lnTo>
                  <a:lnTo>
                    <a:pt x="9789" y="5598"/>
                  </a:lnTo>
                  <a:lnTo>
                    <a:pt x="9835" y="5555"/>
                  </a:lnTo>
                  <a:lnTo>
                    <a:pt x="9789" y="5512"/>
                  </a:lnTo>
                  <a:lnTo>
                    <a:pt x="9653" y="5384"/>
                  </a:lnTo>
                  <a:lnTo>
                    <a:pt x="9471" y="5341"/>
                  </a:lnTo>
                  <a:lnTo>
                    <a:pt x="9199" y="5256"/>
                  </a:lnTo>
                  <a:lnTo>
                    <a:pt x="9017" y="5213"/>
                  </a:lnTo>
                  <a:lnTo>
                    <a:pt x="8881" y="5170"/>
                  </a:lnTo>
                  <a:lnTo>
                    <a:pt x="8608" y="5170"/>
                  </a:lnTo>
                  <a:lnTo>
                    <a:pt x="8608" y="5213"/>
                  </a:lnTo>
                  <a:lnTo>
                    <a:pt x="8608" y="5256"/>
                  </a:lnTo>
                  <a:lnTo>
                    <a:pt x="8472" y="5213"/>
                  </a:lnTo>
                  <a:lnTo>
                    <a:pt x="8336" y="5128"/>
                  </a:lnTo>
                  <a:lnTo>
                    <a:pt x="8290" y="5170"/>
                  </a:lnTo>
                  <a:lnTo>
                    <a:pt x="8199" y="5128"/>
                  </a:lnTo>
                  <a:lnTo>
                    <a:pt x="8109" y="5042"/>
                  </a:lnTo>
                  <a:lnTo>
                    <a:pt x="8018" y="4914"/>
                  </a:lnTo>
                  <a:lnTo>
                    <a:pt x="7972" y="4914"/>
                  </a:lnTo>
                  <a:lnTo>
                    <a:pt x="7881" y="4914"/>
                  </a:lnTo>
                  <a:lnTo>
                    <a:pt x="7700" y="4871"/>
                  </a:lnTo>
                  <a:lnTo>
                    <a:pt x="7473" y="4914"/>
                  </a:lnTo>
                  <a:lnTo>
                    <a:pt x="7518" y="4957"/>
                  </a:lnTo>
                  <a:lnTo>
                    <a:pt x="7518" y="4999"/>
                  </a:lnTo>
                  <a:lnTo>
                    <a:pt x="7518" y="5042"/>
                  </a:lnTo>
                  <a:lnTo>
                    <a:pt x="7473" y="5128"/>
                  </a:lnTo>
                  <a:lnTo>
                    <a:pt x="7314" y="5213"/>
                  </a:lnTo>
                  <a:lnTo>
                    <a:pt x="7223" y="5213"/>
                  </a:lnTo>
                  <a:lnTo>
                    <a:pt x="7177" y="5299"/>
                  </a:lnTo>
                  <a:lnTo>
                    <a:pt x="7086" y="5299"/>
                  </a:lnTo>
                  <a:lnTo>
                    <a:pt x="7041" y="5256"/>
                  </a:lnTo>
                  <a:lnTo>
                    <a:pt x="6905" y="5299"/>
                  </a:lnTo>
                  <a:lnTo>
                    <a:pt x="6723" y="5384"/>
                  </a:lnTo>
                  <a:lnTo>
                    <a:pt x="6723" y="5427"/>
                  </a:lnTo>
                  <a:lnTo>
                    <a:pt x="6768" y="5555"/>
                  </a:lnTo>
                  <a:lnTo>
                    <a:pt x="6723" y="5640"/>
                  </a:lnTo>
                  <a:lnTo>
                    <a:pt x="6678" y="5726"/>
                  </a:lnTo>
                  <a:lnTo>
                    <a:pt x="6632" y="5769"/>
                  </a:lnTo>
                  <a:lnTo>
                    <a:pt x="6587" y="5726"/>
                  </a:lnTo>
                  <a:lnTo>
                    <a:pt x="6496" y="5726"/>
                  </a:lnTo>
                  <a:lnTo>
                    <a:pt x="6541" y="5769"/>
                  </a:lnTo>
                  <a:lnTo>
                    <a:pt x="6541" y="5811"/>
                  </a:lnTo>
                  <a:lnTo>
                    <a:pt x="6541" y="5982"/>
                  </a:lnTo>
                  <a:lnTo>
                    <a:pt x="6496" y="6025"/>
                  </a:lnTo>
                  <a:lnTo>
                    <a:pt x="6405" y="5982"/>
                  </a:lnTo>
                  <a:lnTo>
                    <a:pt x="6269" y="6025"/>
                  </a:lnTo>
                  <a:lnTo>
                    <a:pt x="6269" y="6068"/>
                  </a:lnTo>
                  <a:lnTo>
                    <a:pt x="6223" y="6110"/>
                  </a:lnTo>
                  <a:lnTo>
                    <a:pt x="6178" y="6153"/>
                  </a:lnTo>
                  <a:lnTo>
                    <a:pt x="6132" y="6153"/>
                  </a:lnTo>
                  <a:lnTo>
                    <a:pt x="6178" y="6239"/>
                  </a:lnTo>
                  <a:lnTo>
                    <a:pt x="6223" y="6281"/>
                  </a:lnTo>
                  <a:lnTo>
                    <a:pt x="6178" y="6409"/>
                  </a:lnTo>
                  <a:lnTo>
                    <a:pt x="6132" y="6538"/>
                  </a:lnTo>
                  <a:lnTo>
                    <a:pt x="5996" y="6751"/>
                  </a:lnTo>
                  <a:lnTo>
                    <a:pt x="5996" y="6666"/>
                  </a:lnTo>
                  <a:lnTo>
                    <a:pt x="6042" y="6538"/>
                  </a:lnTo>
                  <a:lnTo>
                    <a:pt x="5996" y="6580"/>
                  </a:lnTo>
                  <a:lnTo>
                    <a:pt x="5905" y="6709"/>
                  </a:lnTo>
                  <a:lnTo>
                    <a:pt x="5905" y="6751"/>
                  </a:lnTo>
                  <a:lnTo>
                    <a:pt x="5905" y="6794"/>
                  </a:lnTo>
                  <a:lnTo>
                    <a:pt x="5815" y="6794"/>
                  </a:lnTo>
                  <a:lnTo>
                    <a:pt x="5815" y="6751"/>
                  </a:lnTo>
                  <a:lnTo>
                    <a:pt x="5815" y="6709"/>
                  </a:lnTo>
                  <a:lnTo>
                    <a:pt x="5724" y="6794"/>
                  </a:lnTo>
                  <a:lnTo>
                    <a:pt x="5633" y="6880"/>
                  </a:lnTo>
                  <a:lnTo>
                    <a:pt x="5587" y="6922"/>
                  </a:lnTo>
                  <a:lnTo>
                    <a:pt x="5587" y="6965"/>
                  </a:lnTo>
                  <a:lnTo>
                    <a:pt x="5633" y="7008"/>
                  </a:lnTo>
                  <a:lnTo>
                    <a:pt x="5724" y="6965"/>
                  </a:lnTo>
                  <a:lnTo>
                    <a:pt x="5815" y="6922"/>
                  </a:lnTo>
                  <a:lnTo>
                    <a:pt x="5860" y="6880"/>
                  </a:lnTo>
                  <a:lnTo>
                    <a:pt x="5905" y="6922"/>
                  </a:lnTo>
                  <a:lnTo>
                    <a:pt x="5905" y="6965"/>
                  </a:lnTo>
                  <a:lnTo>
                    <a:pt x="5769" y="7008"/>
                  </a:lnTo>
                  <a:lnTo>
                    <a:pt x="5633" y="7008"/>
                  </a:lnTo>
                  <a:lnTo>
                    <a:pt x="5542" y="7093"/>
                  </a:lnTo>
                  <a:lnTo>
                    <a:pt x="5497" y="7136"/>
                  </a:lnTo>
                  <a:lnTo>
                    <a:pt x="5360" y="7179"/>
                  </a:lnTo>
                  <a:lnTo>
                    <a:pt x="5315" y="7221"/>
                  </a:lnTo>
                  <a:lnTo>
                    <a:pt x="5224" y="7221"/>
                  </a:lnTo>
                  <a:lnTo>
                    <a:pt x="5133" y="7221"/>
                  </a:lnTo>
                  <a:lnTo>
                    <a:pt x="5088" y="7264"/>
                  </a:lnTo>
                  <a:lnTo>
                    <a:pt x="5088" y="7350"/>
                  </a:lnTo>
                  <a:lnTo>
                    <a:pt x="5088" y="7456"/>
                  </a:lnTo>
                  <a:lnTo>
                    <a:pt x="5042" y="7499"/>
                  </a:lnTo>
                  <a:lnTo>
                    <a:pt x="4997" y="7499"/>
                  </a:lnTo>
                  <a:lnTo>
                    <a:pt x="4951" y="7456"/>
                  </a:lnTo>
                  <a:lnTo>
                    <a:pt x="4815" y="7456"/>
                  </a:lnTo>
                  <a:lnTo>
                    <a:pt x="4815" y="7499"/>
                  </a:lnTo>
                  <a:lnTo>
                    <a:pt x="4815" y="7542"/>
                  </a:lnTo>
                  <a:lnTo>
                    <a:pt x="4906" y="7542"/>
                  </a:lnTo>
                  <a:lnTo>
                    <a:pt x="4997" y="7499"/>
                  </a:lnTo>
                  <a:lnTo>
                    <a:pt x="5042" y="7499"/>
                  </a:lnTo>
                  <a:lnTo>
                    <a:pt x="5088" y="7542"/>
                  </a:lnTo>
                  <a:lnTo>
                    <a:pt x="5133" y="7585"/>
                  </a:lnTo>
                  <a:lnTo>
                    <a:pt x="5088" y="7627"/>
                  </a:lnTo>
                  <a:lnTo>
                    <a:pt x="4997" y="7670"/>
                  </a:lnTo>
                  <a:lnTo>
                    <a:pt x="4861" y="7713"/>
                  </a:lnTo>
                  <a:lnTo>
                    <a:pt x="4770" y="7713"/>
                  </a:lnTo>
                  <a:lnTo>
                    <a:pt x="4770" y="7755"/>
                  </a:lnTo>
                  <a:lnTo>
                    <a:pt x="4815" y="7755"/>
                  </a:lnTo>
                  <a:lnTo>
                    <a:pt x="4951" y="7755"/>
                  </a:lnTo>
                  <a:lnTo>
                    <a:pt x="4997" y="7755"/>
                  </a:lnTo>
                  <a:lnTo>
                    <a:pt x="5179" y="7713"/>
                  </a:lnTo>
                  <a:lnTo>
                    <a:pt x="5224" y="7755"/>
                  </a:lnTo>
                  <a:lnTo>
                    <a:pt x="4770" y="7841"/>
                  </a:lnTo>
                  <a:lnTo>
                    <a:pt x="4815" y="7841"/>
                  </a:lnTo>
                  <a:lnTo>
                    <a:pt x="4861" y="7841"/>
                  </a:lnTo>
                  <a:lnTo>
                    <a:pt x="4815" y="7841"/>
                  </a:lnTo>
                  <a:lnTo>
                    <a:pt x="4770" y="7841"/>
                  </a:lnTo>
                  <a:lnTo>
                    <a:pt x="4724" y="7841"/>
                  </a:lnTo>
                  <a:lnTo>
                    <a:pt x="4861" y="7926"/>
                  </a:lnTo>
                  <a:lnTo>
                    <a:pt x="4951" y="7969"/>
                  </a:lnTo>
                  <a:lnTo>
                    <a:pt x="5042" y="7969"/>
                  </a:lnTo>
                  <a:lnTo>
                    <a:pt x="5088" y="7926"/>
                  </a:lnTo>
                  <a:lnTo>
                    <a:pt x="5133" y="7969"/>
                  </a:lnTo>
                  <a:lnTo>
                    <a:pt x="5088" y="8055"/>
                  </a:lnTo>
                  <a:lnTo>
                    <a:pt x="5042" y="8097"/>
                  </a:lnTo>
                  <a:lnTo>
                    <a:pt x="4815" y="8226"/>
                  </a:lnTo>
                  <a:lnTo>
                    <a:pt x="4724" y="8268"/>
                  </a:lnTo>
                  <a:lnTo>
                    <a:pt x="4679" y="8311"/>
                  </a:lnTo>
                  <a:lnTo>
                    <a:pt x="4679" y="8396"/>
                  </a:lnTo>
                  <a:lnTo>
                    <a:pt x="4770" y="8482"/>
                  </a:lnTo>
                  <a:lnTo>
                    <a:pt x="4861" y="8567"/>
                  </a:lnTo>
                  <a:lnTo>
                    <a:pt x="4997" y="8610"/>
                  </a:lnTo>
                  <a:lnTo>
                    <a:pt x="5224" y="8653"/>
                  </a:lnTo>
                  <a:lnTo>
                    <a:pt x="5269" y="8696"/>
                  </a:lnTo>
                  <a:lnTo>
                    <a:pt x="5497" y="8482"/>
                  </a:lnTo>
                  <a:lnTo>
                    <a:pt x="5542" y="8396"/>
                  </a:lnTo>
                  <a:lnTo>
                    <a:pt x="5633" y="8354"/>
                  </a:lnTo>
                  <a:lnTo>
                    <a:pt x="5724" y="8268"/>
                  </a:lnTo>
                  <a:lnTo>
                    <a:pt x="5724" y="8183"/>
                  </a:lnTo>
                  <a:lnTo>
                    <a:pt x="5724" y="8140"/>
                  </a:lnTo>
                  <a:lnTo>
                    <a:pt x="5769" y="8268"/>
                  </a:lnTo>
                  <a:lnTo>
                    <a:pt x="5769" y="8354"/>
                  </a:lnTo>
                  <a:lnTo>
                    <a:pt x="5905" y="8482"/>
                  </a:lnTo>
                  <a:lnTo>
                    <a:pt x="5996" y="8653"/>
                  </a:lnTo>
                  <a:lnTo>
                    <a:pt x="5996" y="8738"/>
                  </a:lnTo>
                  <a:lnTo>
                    <a:pt x="5951" y="8824"/>
                  </a:lnTo>
                  <a:lnTo>
                    <a:pt x="6042" y="9208"/>
                  </a:lnTo>
                  <a:lnTo>
                    <a:pt x="6087" y="9208"/>
                  </a:lnTo>
                  <a:lnTo>
                    <a:pt x="6087" y="9166"/>
                  </a:lnTo>
                  <a:lnTo>
                    <a:pt x="6087" y="9080"/>
                  </a:lnTo>
                  <a:lnTo>
                    <a:pt x="6132" y="9080"/>
                  </a:lnTo>
                  <a:lnTo>
                    <a:pt x="6223" y="9166"/>
                  </a:lnTo>
                  <a:lnTo>
                    <a:pt x="6223" y="9251"/>
                  </a:lnTo>
                  <a:lnTo>
                    <a:pt x="6178" y="9294"/>
                  </a:lnTo>
                  <a:lnTo>
                    <a:pt x="6132" y="9294"/>
                  </a:lnTo>
                  <a:lnTo>
                    <a:pt x="6132" y="9379"/>
                  </a:lnTo>
                  <a:lnTo>
                    <a:pt x="6223" y="9593"/>
                  </a:lnTo>
                  <a:lnTo>
                    <a:pt x="6360" y="9593"/>
                  </a:lnTo>
                  <a:lnTo>
                    <a:pt x="6496" y="9593"/>
                  </a:lnTo>
                  <a:lnTo>
                    <a:pt x="6541" y="9507"/>
                  </a:lnTo>
                  <a:lnTo>
                    <a:pt x="6541" y="9465"/>
                  </a:lnTo>
                  <a:lnTo>
                    <a:pt x="6541" y="9379"/>
                  </a:lnTo>
                  <a:lnTo>
                    <a:pt x="6587" y="9336"/>
                  </a:lnTo>
                  <a:lnTo>
                    <a:pt x="6678" y="9251"/>
                  </a:lnTo>
                  <a:lnTo>
                    <a:pt x="6768" y="9208"/>
                  </a:lnTo>
                  <a:lnTo>
                    <a:pt x="6859" y="9166"/>
                  </a:lnTo>
                  <a:lnTo>
                    <a:pt x="6950" y="9123"/>
                  </a:lnTo>
                  <a:lnTo>
                    <a:pt x="6950" y="9037"/>
                  </a:lnTo>
                  <a:lnTo>
                    <a:pt x="6905" y="8952"/>
                  </a:lnTo>
                  <a:lnTo>
                    <a:pt x="6950" y="8866"/>
                  </a:lnTo>
                  <a:lnTo>
                    <a:pt x="6905" y="8824"/>
                  </a:lnTo>
                  <a:lnTo>
                    <a:pt x="6859" y="8738"/>
                  </a:lnTo>
                  <a:lnTo>
                    <a:pt x="6905" y="8738"/>
                  </a:lnTo>
                  <a:lnTo>
                    <a:pt x="6950" y="8738"/>
                  </a:lnTo>
                  <a:lnTo>
                    <a:pt x="6950" y="8696"/>
                  </a:lnTo>
                  <a:lnTo>
                    <a:pt x="6950" y="8610"/>
                  </a:lnTo>
                  <a:lnTo>
                    <a:pt x="6859" y="8567"/>
                  </a:lnTo>
                  <a:lnTo>
                    <a:pt x="6814" y="8567"/>
                  </a:lnTo>
                  <a:lnTo>
                    <a:pt x="6814" y="8525"/>
                  </a:lnTo>
                  <a:lnTo>
                    <a:pt x="6859" y="8482"/>
                  </a:lnTo>
                  <a:lnTo>
                    <a:pt x="6905" y="8482"/>
                  </a:lnTo>
                  <a:lnTo>
                    <a:pt x="7041" y="8482"/>
                  </a:lnTo>
                  <a:lnTo>
                    <a:pt x="7132" y="8439"/>
                  </a:lnTo>
                  <a:lnTo>
                    <a:pt x="7223" y="8354"/>
                  </a:lnTo>
                  <a:lnTo>
                    <a:pt x="7177" y="8354"/>
                  </a:lnTo>
                  <a:lnTo>
                    <a:pt x="7086" y="8311"/>
                  </a:lnTo>
                  <a:lnTo>
                    <a:pt x="7041" y="8226"/>
                  </a:lnTo>
                  <a:lnTo>
                    <a:pt x="7041" y="8140"/>
                  </a:lnTo>
                  <a:lnTo>
                    <a:pt x="7041" y="8226"/>
                  </a:lnTo>
                  <a:lnTo>
                    <a:pt x="7086" y="8268"/>
                  </a:lnTo>
                  <a:lnTo>
                    <a:pt x="7132" y="8268"/>
                  </a:lnTo>
                  <a:lnTo>
                    <a:pt x="7223" y="8226"/>
                  </a:lnTo>
                  <a:lnTo>
                    <a:pt x="7314" y="8140"/>
                  </a:lnTo>
                  <a:lnTo>
                    <a:pt x="7268" y="8097"/>
                  </a:lnTo>
                  <a:lnTo>
                    <a:pt x="7223" y="8012"/>
                  </a:lnTo>
                  <a:lnTo>
                    <a:pt x="7086" y="7884"/>
                  </a:lnTo>
                  <a:lnTo>
                    <a:pt x="6950" y="7627"/>
                  </a:lnTo>
                  <a:lnTo>
                    <a:pt x="6905" y="7456"/>
                  </a:lnTo>
                  <a:lnTo>
                    <a:pt x="6905" y="7307"/>
                  </a:lnTo>
                  <a:lnTo>
                    <a:pt x="6950" y="7264"/>
                  </a:lnTo>
                  <a:lnTo>
                    <a:pt x="7041" y="7221"/>
                  </a:lnTo>
                  <a:lnTo>
                    <a:pt x="7086" y="7093"/>
                  </a:lnTo>
                  <a:lnTo>
                    <a:pt x="7177" y="7008"/>
                  </a:lnTo>
                  <a:lnTo>
                    <a:pt x="7268" y="6965"/>
                  </a:lnTo>
                  <a:lnTo>
                    <a:pt x="7359" y="6922"/>
                  </a:lnTo>
                  <a:lnTo>
                    <a:pt x="7518" y="6751"/>
                  </a:lnTo>
                  <a:lnTo>
                    <a:pt x="7518" y="6709"/>
                  </a:lnTo>
                  <a:lnTo>
                    <a:pt x="7427" y="6709"/>
                  </a:lnTo>
                  <a:lnTo>
                    <a:pt x="7359" y="6666"/>
                  </a:lnTo>
                  <a:lnTo>
                    <a:pt x="7359" y="6623"/>
                  </a:lnTo>
                  <a:lnTo>
                    <a:pt x="7427" y="6580"/>
                  </a:lnTo>
                  <a:lnTo>
                    <a:pt x="7427" y="6495"/>
                  </a:lnTo>
                  <a:lnTo>
                    <a:pt x="7359" y="6452"/>
                  </a:lnTo>
                  <a:lnTo>
                    <a:pt x="7359" y="6409"/>
                  </a:lnTo>
                  <a:lnTo>
                    <a:pt x="7427" y="6367"/>
                  </a:lnTo>
                  <a:lnTo>
                    <a:pt x="7518" y="6324"/>
                  </a:lnTo>
                  <a:lnTo>
                    <a:pt x="7654" y="6281"/>
                  </a:lnTo>
                  <a:lnTo>
                    <a:pt x="7745" y="6281"/>
                  </a:lnTo>
                  <a:lnTo>
                    <a:pt x="7927" y="6367"/>
                  </a:lnTo>
                  <a:lnTo>
                    <a:pt x="8018" y="6409"/>
                  </a:lnTo>
                  <a:lnTo>
                    <a:pt x="8018" y="6495"/>
                  </a:lnTo>
                  <a:lnTo>
                    <a:pt x="7972" y="6538"/>
                  </a:lnTo>
                  <a:lnTo>
                    <a:pt x="7881" y="6580"/>
                  </a:lnTo>
                  <a:lnTo>
                    <a:pt x="7881" y="6666"/>
                  </a:lnTo>
                  <a:lnTo>
                    <a:pt x="7836" y="6794"/>
                  </a:lnTo>
                  <a:lnTo>
                    <a:pt x="7745" y="6922"/>
                  </a:lnTo>
                  <a:lnTo>
                    <a:pt x="7654" y="6965"/>
                  </a:lnTo>
                  <a:lnTo>
                    <a:pt x="7654" y="7008"/>
                  </a:lnTo>
                  <a:lnTo>
                    <a:pt x="7700" y="7050"/>
                  </a:lnTo>
                  <a:lnTo>
                    <a:pt x="7563" y="7136"/>
                  </a:lnTo>
                  <a:lnTo>
                    <a:pt x="7518" y="7136"/>
                  </a:lnTo>
                  <a:lnTo>
                    <a:pt x="7518" y="7179"/>
                  </a:lnTo>
                  <a:lnTo>
                    <a:pt x="7518" y="7307"/>
                  </a:lnTo>
                  <a:lnTo>
                    <a:pt x="7563" y="7456"/>
                  </a:lnTo>
                  <a:lnTo>
                    <a:pt x="7654" y="7713"/>
                  </a:lnTo>
                  <a:lnTo>
                    <a:pt x="7654" y="7798"/>
                  </a:lnTo>
                  <a:lnTo>
                    <a:pt x="7700" y="7884"/>
                  </a:lnTo>
                  <a:lnTo>
                    <a:pt x="8063" y="8012"/>
                  </a:lnTo>
                  <a:lnTo>
                    <a:pt x="8018" y="8055"/>
                  </a:lnTo>
                  <a:lnTo>
                    <a:pt x="8290" y="7926"/>
                  </a:lnTo>
                  <a:lnTo>
                    <a:pt x="8381" y="7926"/>
                  </a:lnTo>
                  <a:lnTo>
                    <a:pt x="8472" y="7841"/>
                  </a:lnTo>
                  <a:lnTo>
                    <a:pt x="8608" y="7755"/>
                  </a:lnTo>
                  <a:lnTo>
                    <a:pt x="8608" y="7798"/>
                  </a:lnTo>
                  <a:lnTo>
                    <a:pt x="8699" y="7755"/>
                  </a:lnTo>
                  <a:lnTo>
                    <a:pt x="8790" y="7713"/>
                  </a:lnTo>
                  <a:lnTo>
                    <a:pt x="9062" y="7755"/>
                  </a:lnTo>
                  <a:lnTo>
                    <a:pt x="9290" y="7841"/>
                  </a:lnTo>
                  <a:lnTo>
                    <a:pt x="9244" y="7884"/>
                  </a:lnTo>
                  <a:lnTo>
                    <a:pt x="9062" y="7884"/>
                  </a:lnTo>
                  <a:lnTo>
                    <a:pt x="8926" y="7969"/>
                  </a:lnTo>
                  <a:lnTo>
                    <a:pt x="8608" y="8055"/>
                  </a:lnTo>
                  <a:lnTo>
                    <a:pt x="8472" y="8097"/>
                  </a:lnTo>
                  <a:lnTo>
                    <a:pt x="8290" y="8140"/>
                  </a:lnTo>
                  <a:lnTo>
                    <a:pt x="8245" y="8226"/>
                  </a:lnTo>
                  <a:lnTo>
                    <a:pt x="8199" y="8226"/>
                  </a:lnTo>
                  <a:lnTo>
                    <a:pt x="8154" y="8226"/>
                  </a:lnTo>
                  <a:lnTo>
                    <a:pt x="8199" y="8354"/>
                  </a:lnTo>
                  <a:lnTo>
                    <a:pt x="8290" y="8525"/>
                  </a:lnTo>
                  <a:lnTo>
                    <a:pt x="8336" y="8482"/>
                  </a:lnTo>
                  <a:lnTo>
                    <a:pt x="8381" y="8482"/>
                  </a:lnTo>
                  <a:lnTo>
                    <a:pt x="8426" y="8482"/>
                  </a:lnTo>
                  <a:lnTo>
                    <a:pt x="8426" y="8567"/>
                  </a:lnTo>
                  <a:lnTo>
                    <a:pt x="8426" y="8653"/>
                  </a:lnTo>
                  <a:lnTo>
                    <a:pt x="8472" y="8738"/>
                  </a:lnTo>
                  <a:lnTo>
                    <a:pt x="8472" y="8781"/>
                  </a:lnTo>
                  <a:lnTo>
                    <a:pt x="8472" y="8824"/>
                  </a:lnTo>
                  <a:lnTo>
                    <a:pt x="8381" y="8909"/>
                  </a:lnTo>
                  <a:lnTo>
                    <a:pt x="8336" y="8909"/>
                  </a:lnTo>
                  <a:lnTo>
                    <a:pt x="8290" y="8866"/>
                  </a:lnTo>
                  <a:lnTo>
                    <a:pt x="8245" y="8824"/>
                  </a:lnTo>
                  <a:lnTo>
                    <a:pt x="8154" y="8738"/>
                  </a:lnTo>
                  <a:lnTo>
                    <a:pt x="8109" y="8696"/>
                  </a:lnTo>
                  <a:lnTo>
                    <a:pt x="8018" y="8696"/>
                  </a:lnTo>
                  <a:lnTo>
                    <a:pt x="7927" y="8781"/>
                  </a:lnTo>
                  <a:lnTo>
                    <a:pt x="7927" y="8824"/>
                  </a:lnTo>
                  <a:lnTo>
                    <a:pt x="7927" y="8909"/>
                  </a:lnTo>
                  <a:lnTo>
                    <a:pt x="7881" y="9037"/>
                  </a:lnTo>
                  <a:lnTo>
                    <a:pt x="7881" y="9166"/>
                  </a:lnTo>
                  <a:lnTo>
                    <a:pt x="7927" y="9379"/>
                  </a:lnTo>
                  <a:lnTo>
                    <a:pt x="7972" y="9550"/>
                  </a:lnTo>
                  <a:lnTo>
                    <a:pt x="8018" y="9593"/>
                  </a:lnTo>
                  <a:lnTo>
                    <a:pt x="8018" y="9636"/>
                  </a:lnTo>
                  <a:lnTo>
                    <a:pt x="7881" y="9636"/>
                  </a:lnTo>
                  <a:lnTo>
                    <a:pt x="7791" y="9636"/>
                  </a:lnTo>
                  <a:lnTo>
                    <a:pt x="7745" y="9636"/>
                  </a:lnTo>
                  <a:lnTo>
                    <a:pt x="7700" y="9678"/>
                  </a:lnTo>
                  <a:lnTo>
                    <a:pt x="7700" y="9721"/>
                  </a:lnTo>
                  <a:lnTo>
                    <a:pt x="7700" y="9764"/>
                  </a:lnTo>
                  <a:lnTo>
                    <a:pt x="7700" y="9807"/>
                  </a:lnTo>
                  <a:lnTo>
                    <a:pt x="7609" y="9807"/>
                  </a:lnTo>
                  <a:lnTo>
                    <a:pt x="7518" y="9807"/>
                  </a:lnTo>
                  <a:lnTo>
                    <a:pt x="7473" y="9721"/>
                  </a:lnTo>
                  <a:lnTo>
                    <a:pt x="7359" y="9721"/>
                  </a:lnTo>
                  <a:lnTo>
                    <a:pt x="7223" y="9764"/>
                  </a:lnTo>
                  <a:lnTo>
                    <a:pt x="7086" y="9807"/>
                  </a:lnTo>
                  <a:lnTo>
                    <a:pt x="6996" y="9807"/>
                  </a:lnTo>
                  <a:lnTo>
                    <a:pt x="6950" y="9935"/>
                  </a:lnTo>
                  <a:lnTo>
                    <a:pt x="6768" y="9977"/>
                  </a:lnTo>
                  <a:lnTo>
                    <a:pt x="6541" y="10063"/>
                  </a:lnTo>
                  <a:lnTo>
                    <a:pt x="6541" y="10106"/>
                  </a:lnTo>
                  <a:lnTo>
                    <a:pt x="6360" y="9977"/>
                  </a:lnTo>
                  <a:lnTo>
                    <a:pt x="6269" y="9935"/>
                  </a:lnTo>
                  <a:lnTo>
                    <a:pt x="6132" y="9892"/>
                  </a:lnTo>
                  <a:lnTo>
                    <a:pt x="6087" y="9935"/>
                  </a:lnTo>
                  <a:lnTo>
                    <a:pt x="6087" y="10020"/>
                  </a:lnTo>
                  <a:lnTo>
                    <a:pt x="5905" y="10063"/>
                  </a:lnTo>
                  <a:lnTo>
                    <a:pt x="5815" y="10063"/>
                  </a:lnTo>
                  <a:lnTo>
                    <a:pt x="5678" y="10020"/>
                  </a:lnTo>
                  <a:lnTo>
                    <a:pt x="5587" y="9892"/>
                  </a:lnTo>
                  <a:lnTo>
                    <a:pt x="5587" y="9849"/>
                  </a:lnTo>
                  <a:lnTo>
                    <a:pt x="5587" y="9807"/>
                  </a:lnTo>
                  <a:lnTo>
                    <a:pt x="5542" y="9764"/>
                  </a:lnTo>
                  <a:lnTo>
                    <a:pt x="5497" y="9764"/>
                  </a:lnTo>
                  <a:lnTo>
                    <a:pt x="5497" y="9636"/>
                  </a:lnTo>
                  <a:lnTo>
                    <a:pt x="5542" y="9465"/>
                  </a:lnTo>
                  <a:lnTo>
                    <a:pt x="5587" y="9465"/>
                  </a:lnTo>
                  <a:lnTo>
                    <a:pt x="5633" y="9465"/>
                  </a:lnTo>
                  <a:lnTo>
                    <a:pt x="5633" y="9379"/>
                  </a:lnTo>
                  <a:lnTo>
                    <a:pt x="5678" y="9294"/>
                  </a:lnTo>
                  <a:lnTo>
                    <a:pt x="5724" y="9336"/>
                  </a:lnTo>
                  <a:lnTo>
                    <a:pt x="5769" y="9336"/>
                  </a:lnTo>
                  <a:lnTo>
                    <a:pt x="5815" y="9294"/>
                  </a:lnTo>
                  <a:lnTo>
                    <a:pt x="5815" y="9251"/>
                  </a:lnTo>
                  <a:lnTo>
                    <a:pt x="5815" y="9080"/>
                  </a:lnTo>
                  <a:lnTo>
                    <a:pt x="5724" y="8824"/>
                  </a:lnTo>
                  <a:lnTo>
                    <a:pt x="5678" y="8824"/>
                  </a:lnTo>
                  <a:lnTo>
                    <a:pt x="5633" y="8866"/>
                  </a:lnTo>
                  <a:lnTo>
                    <a:pt x="5542" y="8952"/>
                  </a:lnTo>
                  <a:lnTo>
                    <a:pt x="5497" y="8995"/>
                  </a:lnTo>
                  <a:lnTo>
                    <a:pt x="5542" y="9037"/>
                  </a:lnTo>
                  <a:lnTo>
                    <a:pt x="5587" y="9037"/>
                  </a:lnTo>
                  <a:lnTo>
                    <a:pt x="5633" y="9037"/>
                  </a:lnTo>
                  <a:lnTo>
                    <a:pt x="5542" y="9080"/>
                  </a:lnTo>
                  <a:lnTo>
                    <a:pt x="5451" y="9123"/>
                  </a:lnTo>
                  <a:lnTo>
                    <a:pt x="5269" y="9294"/>
                  </a:lnTo>
                  <a:lnTo>
                    <a:pt x="5224" y="9422"/>
                  </a:lnTo>
                  <a:lnTo>
                    <a:pt x="5224" y="9507"/>
                  </a:lnTo>
                  <a:lnTo>
                    <a:pt x="5315" y="9721"/>
                  </a:lnTo>
                  <a:lnTo>
                    <a:pt x="5315" y="9764"/>
                  </a:lnTo>
                  <a:lnTo>
                    <a:pt x="5406" y="9935"/>
                  </a:lnTo>
                  <a:lnTo>
                    <a:pt x="5360" y="9977"/>
                  </a:lnTo>
                  <a:lnTo>
                    <a:pt x="5360" y="10063"/>
                  </a:lnTo>
                  <a:lnTo>
                    <a:pt x="5497" y="10148"/>
                  </a:lnTo>
                  <a:lnTo>
                    <a:pt x="5587" y="10148"/>
                  </a:lnTo>
                  <a:lnTo>
                    <a:pt x="5587" y="10191"/>
                  </a:lnTo>
                  <a:lnTo>
                    <a:pt x="5497" y="10191"/>
                  </a:lnTo>
                  <a:lnTo>
                    <a:pt x="5451" y="10148"/>
                  </a:lnTo>
                  <a:lnTo>
                    <a:pt x="5360" y="10063"/>
                  </a:lnTo>
                  <a:lnTo>
                    <a:pt x="5315" y="10063"/>
                  </a:lnTo>
                  <a:lnTo>
                    <a:pt x="5269" y="10106"/>
                  </a:lnTo>
                  <a:lnTo>
                    <a:pt x="5269" y="10148"/>
                  </a:lnTo>
                  <a:lnTo>
                    <a:pt x="5315" y="10191"/>
                  </a:lnTo>
                  <a:lnTo>
                    <a:pt x="5269" y="10234"/>
                  </a:lnTo>
                  <a:lnTo>
                    <a:pt x="5224" y="10234"/>
                  </a:lnTo>
                  <a:lnTo>
                    <a:pt x="5224" y="10191"/>
                  </a:lnTo>
                  <a:lnTo>
                    <a:pt x="5179" y="10148"/>
                  </a:lnTo>
                  <a:lnTo>
                    <a:pt x="5179" y="10106"/>
                  </a:lnTo>
                  <a:lnTo>
                    <a:pt x="5088" y="10148"/>
                  </a:lnTo>
                  <a:lnTo>
                    <a:pt x="5088" y="10191"/>
                  </a:lnTo>
                  <a:lnTo>
                    <a:pt x="5042" y="10234"/>
                  </a:lnTo>
                  <a:lnTo>
                    <a:pt x="4997" y="10277"/>
                  </a:lnTo>
                  <a:lnTo>
                    <a:pt x="4906" y="10277"/>
                  </a:lnTo>
                  <a:lnTo>
                    <a:pt x="4861" y="10234"/>
                  </a:lnTo>
                  <a:lnTo>
                    <a:pt x="4770" y="10234"/>
                  </a:lnTo>
                  <a:lnTo>
                    <a:pt x="4724" y="10191"/>
                  </a:lnTo>
                  <a:lnTo>
                    <a:pt x="4633" y="10277"/>
                  </a:lnTo>
                  <a:lnTo>
                    <a:pt x="4543" y="10319"/>
                  </a:lnTo>
                  <a:lnTo>
                    <a:pt x="4588" y="10319"/>
                  </a:lnTo>
                  <a:lnTo>
                    <a:pt x="4543" y="10469"/>
                  </a:lnTo>
                  <a:lnTo>
                    <a:pt x="4543" y="10512"/>
                  </a:lnTo>
                  <a:lnTo>
                    <a:pt x="4497" y="10554"/>
                  </a:lnTo>
                  <a:lnTo>
                    <a:pt x="4452" y="10554"/>
                  </a:lnTo>
                  <a:lnTo>
                    <a:pt x="4452" y="10512"/>
                  </a:lnTo>
                  <a:lnTo>
                    <a:pt x="4497" y="10362"/>
                  </a:lnTo>
                  <a:lnTo>
                    <a:pt x="4452" y="10319"/>
                  </a:lnTo>
                  <a:lnTo>
                    <a:pt x="4406" y="10319"/>
                  </a:lnTo>
                  <a:lnTo>
                    <a:pt x="4361" y="10469"/>
                  </a:lnTo>
                  <a:lnTo>
                    <a:pt x="4315" y="10597"/>
                  </a:lnTo>
                  <a:lnTo>
                    <a:pt x="4270" y="10682"/>
                  </a:lnTo>
                  <a:lnTo>
                    <a:pt x="4202" y="10725"/>
                  </a:lnTo>
                  <a:lnTo>
                    <a:pt x="4270" y="10811"/>
                  </a:lnTo>
                  <a:lnTo>
                    <a:pt x="4270" y="10853"/>
                  </a:lnTo>
                  <a:lnTo>
                    <a:pt x="4202" y="10853"/>
                  </a:lnTo>
                  <a:lnTo>
                    <a:pt x="4156" y="10853"/>
                  </a:lnTo>
                  <a:lnTo>
                    <a:pt x="4066" y="10811"/>
                  </a:lnTo>
                  <a:lnTo>
                    <a:pt x="3929" y="10896"/>
                  </a:lnTo>
                  <a:lnTo>
                    <a:pt x="3838" y="10939"/>
                  </a:lnTo>
                  <a:lnTo>
                    <a:pt x="3702" y="10982"/>
                  </a:lnTo>
                  <a:lnTo>
                    <a:pt x="3657" y="10982"/>
                  </a:lnTo>
                  <a:lnTo>
                    <a:pt x="3611" y="11024"/>
                  </a:lnTo>
                  <a:lnTo>
                    <a:pt x="3566" y="11067"/>
                  </a:lnTo>
                  <a:lnTo>
                    <a:pt x="3611" y="11110"/>
                  </a:lnTo>
                  <a:lnTo>
                    <a:pt x="3611" y="11195"/>
                  </a:lnTo>
                  <a:lnTo>
                    <a:pt x="3566" y="11238"/>
                  </a:lnTo>
                  <a:lnTo>
                    <a:pt x="3521" y="11281"/>
                  </a:lnTo>
                  <a:lnTo>
                    <a:pt x="3475" y="11281"/>
                  </a:lnTo>
                  <a:lnTo>
                    <a:pt x="3339" y="11323"/>
                  </a:lnTo>
                  <a:lnTo>
                    <a:pt x="3203" y="11409"/>
                  </a:lnTo>
                  <a:lnTo>
                    <a:pt x="3157" y="11452"/>
                  </a:lnTo>
                  <a:lnTo>
                    <a:pt x="3157" y="11494"/>
                  </a:lnTo>
                  <a:lnTo>
                    <a:pt x="3021" y="11494"/>
                  </a:lnTo>
                  <a:lnTo>
                    <a:pt x="2885" y="11452"/>
                  </a:lnTo>
                  <a:lnTo>
                    <a:pt x="2885" y="11409"/>
                  </a:lnTo>
                  <a:lnTo>
                    <a:pt x="2885" y="11323"/>
                  </a:lnTo>
                  <a:lnTo>
                    <a:pt x="2794" y="11281"/>
                  </a:lnTo>
                  <a:lnTo>
                    <a:pt x="2748" y="11281"/>
                  </a:lnTo>
                  <a:lnTo>
                    <a:pt x="2703" y="11281"/>
                  </a:lnTo>
                  <a:lnTo>
                    <a:pt x="2657" y="11409"/>
                  </a:lnTo>
                  <a:lnTo>
                    <a:pt x="2703" y="11452"/>
                  </a:lnTo>
                  <a:lnTo>
                    <a:pt x="2748" y="11494"/>
                  </a:lnTo>
                  <a:lnTo>
                    <a:pt x="2794" y="11494"/>
                  </a:lnTo>
                  <a:lnTo>
                    <a:pt x="2839" y="11494"/>
                  </a:lnTo>
                  <a:lnTo>
                    <a:pt x="2657" y="11665"/>
                  </a:lnTo>
                  <a:lnTo>
                    <a:pt x="2567" y="11708"/>
                  </a:lnTo>
                  <a:lnTo>
                    <a:pt x="2476" y="11708"/>
                  </a:lnTo>
                  <a:lnTo>
                    <a:pt x="2430" y="11623"/>
                  </a:lnTo>
                  <a:lnTo>
                    <a:pt x="2385" y="11537"/>
                  </a:lnTo>
                  <a:lnTo>
                    <a:pt x="2158" y="11580"/>
                  </a:lnTo>
                  <a:lnTo>
                    <a:pt x="1976" y="11623"/>
                  </a:lnTo>
                  <a:lnTo>
                    <a:pt x="2021" y="11751"/>
                  </a:lnTo>
                  <a:lnTo>
                    <a:pt x="2112" y="11836"/>
                  </a:lnTo>
                  <a:lnTo>
                    <a:pt x="2294" y="12050"/>
                  </a:lnTo>
                  <a:lnTo>
                    <a:pt x="2339" y="12007"/>
                  </a:lnTo>
                  <a:lnTo>
                    <a:pt x="2385" y="12007"/>
                  </a:lnTo>
                  <a:lnTo>
                    <a:pt x="2430" y="11964"/>
                  </a:lnTo>
                  <a:lnTo>
                    <a:pt x="2476" y="12050"/>
                  </a:lnTo>
                  <a:lnTo>
                    <a:pt x="2430" y="12093"/>
                  </a:lnTo>
                  <a:lnTo>
                    <a:pt x="2521" y="12135"/>
                  </a:lnTo>
                  <a:lnTo>
                    <a:pt x="2567" y="12135"/>
                  </a:lnTo>
                  <a:lnTo>
                    <a:pt x="2612" y="12178"/>
                  </a:lnTo>
                  <a:lnTo>
                    <a:pt x="2567" y="12221"/>
                  </a:lnTo>
                  <a:lnTo>
                    <a:pt x="2476" y="12264"/>
                  </a:lnTo>
                  <a:lnTo>
                    <a:pt x="2521" y="12349"/>
                  </a:lnTo>
                  <a:lnTo>
                    <a:pt x="2567" y="12392"/>
                  </a:lnTo>
                  <a:lnTo>
                    <a:pt x="2612" y="12563"/>
                  </a:lnTo>
                  <a:lnTo>
                    <a:pt x="2657" y="12734"/>
                  </a:lnTo>
                  <a:lnTo>
                    <a:pt x="2703" y="12947"/>
                  </a:lnTo>
                  <a:lnTo>
                    <a:pt x="2657" y="13033"/>
                  </a:lnTo>
                  <a:lnTo>
                    <a:pt x="2567" y="13204"/>
                  </a:lnTo>
                  <a:lnTo>
                    <a:pt x="2430" y="13439"/>
                  </a:lnTo>
                  <a:lnTo>
                    <a:pt x="2385" y="13481"/>
                  </a:lnTo>
                  <a:lnTo>
                    <a:pt x="2294" y="13481"/>
                  </a:lnTo>
                  <a:lnTo>
                    <a:pt x="2112" y="13439"/>
                  </a:lnTo>
                  <a:lnTo>
                    <a:pt x="2067" y="13439"/>
                  </a:lnTo>
                  <a:lnTo>
                    <a:pt x="2021" y="13481"/>
                  </a:lnTo>
                  <a:lnTo>
                    <a:pt x="1976" y="13439"/>
                  </a:lnTo>
                  <a:lnTo>
                    <a:pt x="1885" y="13374"/>
                  </a:lnTo>
                  <a:lnTo>
                    <a:pt x="1794" y="13374"/>
                  </a:lnTo>
                  <a:lnTo>
                    <a:pt x="1658" y="13374"/>
                  </a:lnTo>
                  <a:lnTo>
                    <a:pt x="1340" y="13289"/>
                  </a:lnTo>
                  <a:lnTo>
                    <a:pt x="999" y="13204"/>
                  </a:lnTo>
                  <a:lnTo>
                    <a:pt x="909" y="13118"/>
                  </a:lnTo>
                  <a:lnTo>
                    <a:pt x="863" y="13075"/>
                  </a:lnTo>
                  <a:lnTo>
                    <a:pt x="818" y="13075"/>
                  </a:lnTo>
                  <a:lnTo>
                    <a:pt x="454" y="13118"/>
                  </a:lnTo>
                  <a:lnTo>
                    <a:pt x="409" y="13161"/>
                  </a:lnTo>
                  <a:lnTo>
                    <a:pt x="409" y="13204"/>
                  </a:lnTo>
                  <a:lnTo>
                    <a:pt x="500" y="13332"/>
                  </a:lnTo>
                  <a:lnTo>
                    <a:pt x="500" y="13439"/>
                  </a:lnTo>
                  <a:lnTo>
                    <a:pt x="500" y="13567"/>
                  </a:lnTo>
                  <a:lnTo>
                    <a:pt x="363" y="14080"/>
                  </a:lnTo>
                  <a:lnTo>
                    <a:pt x="409" y="14080"/>
                  </a:lnTo>
                  <a:lnTo>
                    <a:pt x="273" y="14336"/>
                  </a:lnTo>
                  <a:lnTo>
                    <a:pt x="136" y="14507"/>
                  </a:lnTo>
                  <a:lnTo>
                    <a:pt x="45" y="14507"/>
                  </a:lnTo>
                  <a:lnTo>
                    <a:pt x="0" y="14635"/>
                  </a:lnTo>
                  <a:lnTo>
                    <a:pt x="0" y="14720"/>
                  </a:lnTo>
                  <a:lnTo>
                    <a:pt x="45" y="14934"/>
                  </a:lnTo>
                  <a:lnTo>
                    <a:pt x="136" y="15105"/>
                  </a:lnTo>
                  <a:lnTo>
                    <a:pt x="273" y="15233"/>
                  </a:lnTo>
                  <a:lnTo>
                    <a:pt x="454" y="15361"/>
                  </a:lnTo>
                  <a:lnTo>
                    <a:pt x="500" y="15361"/>
                  </a:lnTo>
                  <a:lnTo>
                    <a:pt x="591" y="15361"/>
                  </a:lnTo>
                  <a:lnTo>
                    <a:pt x="636" y="15490"/>
                  </a:lnTo>
                  <a:lnTo>
                    <a:pt x="681" y="15575"/>
                  </a:lnTo>
                  <a:lnTo>
                    <a:pt x="818" y="15703"/>
                  </a:lnTo>
                  <a:lnTo>
                    <a:pt x="954" y="15831"/>
                  </a:lnTo>
                  <a:lnTo>
                    <a:pt x="1840" y="15746"/>
                  </a:lnTo>
                  <a:lnTo>
                    <a:pt x="1885" y="15789"/>
                  </a:lnTo>
                  <a:lnTo>
                    <a:pt x="1931" y="15789"/>
                  </a:lnTo>
                  <a:lnTo>
                    <a:pt x="1976" y="15703"/>
                  </a:lnTo>
                  <a:lnTo>
                    <a:pt x="2067" y="15575"/>
                  </a:lnTo>
                  <a:lnTo>
                    <a:pt x="2203" y="15575"/>
                  </a:lnTo>
                  <a:lnTo>
                    <a:pt x="2294" y="15575"/>
                  </a:lnTo>
                  <a:lnTo>
                    <a:pt x="2339" y="15532"/>
                  </a:lnTo>
                  <a:lnTo>
                    <a:pt x="2385" y="15490"/>
                  </a:lnTo>
                  <a:lnTo>
                    <a:pt x="2385" y="15447"/>
                  </a:lnTo>
                  <a:lnTo>
                    <a:pt x="2385" y="15361"/>
                  </a:lnTo>
                  <a:lnTo>
                    <a:pt x="2521" y="15276"/>
                  </a:lnTo>
                  <a:lnTo>
                    <a:pt x="2612" y="15233"/>
                  </a:lnTo>
                  <a:lnTo>
                    <a:pt x="2567" y="14891"/>
                  </a:lnTo>
                  <a:lnTo>
                    <a:pt x="2612" y="14806"/>
                  </a:lnTo>
                  <a:lnTo>
                    <a:pt x="2657" y="14763"/>
                  </a:lnTo>
                  <a:lnTo>
                    <a:pt x="2885" y="14507"/>
                  </a:lnTo>
                  <a:lnTo>
                    <a:pt x="2975" y="14421"/>
                  </a:lnTo>
                  <a:lnTo>
                    <a:pt x="3157" y="14379"/>
                  </a:lnTo>
                  <a:lnTo>
                    <a:pt x="3248" y="14336"/>
                  </a:lnTo>
                  <a:lnTo>
                    <a:pt x="3339" y="14379"/>
                  </a:lnTo>
                  <a:lnTo>
                    <a:pt x="3430" y="14336"/>
                  </a:lnTo>
                  <a:lnTo>
                    <a:pt x="3566" y="14208"/>
                  </a:lnTo>
                  <a:lnTo>
                    <a:pt x="3611" y="14080"/>
                  </a:lnTo>
                  <a:lnTo>
                    <a:pt x="3657" y="13951"/>
                  </a:lnTo>
                  <a:lnTo>
                    <a:pt x="3611" y="13823"/>
                  </a:lnTo>
                  <a:lnTo>
                    <a:pt x="3611" y="13780"/>
                  </a:lnTo>
                  <a:lnTo>
                    <a:pt x="3657" y="13738"/>
                  </a:lnTo>
                  <a:lnTo>
                    <a:pt x="3748" y="13652"/>
                  </a:lnTo>
                  <a:lnTo>
                    <a:pt x="3884" y="13652"/>
                  </a:lnTo>
                  <a:lnTo>
                    <a:pt x="4202" y="13609"/>
                  </a:lnTo>
                  <a:lnTo>
                    <a:pt x="4202" y="13652"/>
                  </a:lnTo>
                  <a:lnTo>
                    <a:pt x="4156" y="13695"/>
                  </a:lnTo>
                  <a:lnTo>
                    <a:pt x="4270" y="13738"/>
                  </a:lnTo>
                  <a:lnTo>
                    <a:pt x="4406" y="13780"/>
                  </a:lnTo>
                  <a:lnTo>
                    <a:pt x="4497" y="13823"/>
                  </a:lnTo>
                  <a:lnTo>
                    <a:pt x="4679" y="13695"/>
                  </a:lnTo>
                  <a:lnTo>
                    <a:pt x="4861" y="13567"/>
                  </a:lnTo>
                  <a:lnTo>
                    <a:pt x="4951" y="13567"/>
                  </a:lnTo>
                  <a:lnTo>
                    <a:pt x="5042" y="13524"/>
                  </a:lnTo>
                  <a:lnTo>
                    <a:pt x="5133" y="13439"/>
                  </a:lnTo>
                  <a:lnTo>
                    <a:pt x="5179" y="13332"/>
                  </a:lnTo>
                  <a:lnTo>
                    <a:pt x="5224" y="13332"/>
                  </a:lnTo>
                  <a:lnTo>
                    <a:pt x="5406" y="13374"/>
                  </a:lnTo>
                  <a:lnTo>
                    <a:pt x="5542" y="13481"/>
                  </a:lnTo>
                  <a:lnTo>
                    <a:pt x="5633" y="13609"/>
                  </a:lnTo>
                  <a:lnTo>
                    <a:pt x="5678" y="13780"/>
                  </a:lnTo>
                  <a:lnTo>
                    <a:pt x="5678" y="13823"/>
                  </a:lnTo>
                  <a:lnTo>
                    <a:pt x="5678" y="13866"/>
                  </a:lnTo>
                  <a:lnTo>
                    <a:pt x="5769" y="13994"/>
                  </a:lnTo>
                  <a:lnTo>
                    <a:pt x="5860" y="14080"/>
                  </a:lnTo>
                  <a:lnTo>
                    <a:pt x="5905" y="14080"/>
                  </a:lnTo>
                  <a:lnTo>
                    <a:pt x="5996" y="14122"/>
                  </a:lnTo>
                  <a:lnTo>
                    <a:pt x="6042" y="14208"/>
                  </a:lnTo>
                  <a:lnTo>
                    <a:pt x="6223" y="14293"/>
                  </a:lnTo>
                  <a:lnTo>
                    <a:pt x="6360" y="14421"/>
                  </a:lnTo>
                  <a:lnTo>
                    <a:pt x="6405" y="14464"/>
                  </a:lnTo>
                  <a:lnTo>
                    <a:pt x="6496" y="14464"/>
                  </a:lnTo>
                  <a:lnTo>
                    <a:pt x="6587" y="14464"/>
                  </a:lnTo>
                  <a:lnTo>
                    <a:pt x="6632" y="14550"/>
                  </a:lnTo>
                  <a:lnTo>
                    <a:pt x="6678" y="14635"/>
                  </a:lnTo>
                  <a:lnTo>
                    <a:pt x="6814" y="14635"/>
                  </a:lnTo>
                  <a:lnTo>
                    <a:pt x="6905" y="14678"/>
                  </a:lnTo>
                  <a:lnTo>
                    <a:pt x="6996" y="14763"/>
                  </a:lnTo>
                  <a:lnTo>
                    <a:pt x="7041" y="14891"/>
                  </a:lnTo>
                  <a:lnTo>
                    <a:pt x="7086" y="14891"/>
                  </a:lnTo>
                  <a:lnTo>
                    <a:pt x="7177" y="14891"/>
                  </a:lnTo>
                  <a:lnTo>
                    <a:pt x="7268" y="15062"/>
                  </a:lnTo>
                  <a:lnTo>
                    <a:pt x="7359" y="15276"/>
                  </a:lnTo>
                  <a:lnTo>
                    <a:pt x="7314" y="15319"/>
                  </a:lnTo>
                  <a:lnTo>
                    <a:pt x="7223" y="15447"/>
                  </a:lnTo>
                  <a:lnTo>
                    <a:pt x="7177" y="15532"/>
                  </a:lnTo>
                  <a:lnTo>
                    <a:pt x="7177" y="15575"/>
                  </a:lnTo>
                  <a:lnTo>
                    <a:pt x="7268" y="15618"/>
                  </a:lnTo>
                  <a:lnTo>
                    <a:pt x="7359" y="15575"/>
                  </a:lnTo>
                  <a:lnTo>
                    <a:pt x="7473" y="15404"/>
                  </a:lnTo>
                  <a:lnTo>
                    <a:pt x="7473" y="15361"/>
                  </a:lnTo>
                  <a:lnTo>
                    <a:pt x="7473" y="15276"/>
                  </a:lnTo>
                  <a:lnTo>
                    <a:pt x="7563" y="15233"/>
                  </a:lnTo>
                  <a:lnTo>
                    <a:pt x="7654" y="15191"/>
                  </a:lnTo>
                  <a:lnTo>
                    <a:pt x="7700" y="15148"/>
                  </a:lnTo>
                  <a:lnTo>
                    <a:pt x="7654" y="15105"/>
                  </a:lnTo>
                  <a:lnTo>
                    <a:pt x="7563" y="15062"/>
                  </a:lnTo>
                  <a:lnTo>
                    <a:pt x="7427" y="14977"/>
                  </a:lnTo>
                  <a:lnTo>
                    <a:pt x="7427" y="14934"/>
                  </a:lnTo>
                  <a:lnTo>
                    <a:pt x="7473" y="14849"/>
                  </a:lnTo>
                  <a:lnTo>
                    <a:pt x="7518" y="14720"/>
                  </a:lnTo>
                  <a:lnTo>
                    <a:pt x="7609" y="14678"/>
                  </a:lnTo>
                  <a:lnTo>
                    <a:pt x="7700" y="14678"/>
                  </a:lnTo>
                  <a:lnTo>
                    <a:pt x="7791" y="14763"/>
                  </a:lnTo>
                  <a:lnTo>
                    <a:pt x="7836" y="14806"/>
                  </a:lnTo>
                  <a:lnTo>
                    <a:pt x="7881" y="14849"/>
                  </a:lnTo>
                  <a:lnTo>
                    <a:pt x="7927" y="14891"/>
                  </a:lnTo>
                  <a:lnTo>
                    <a:pt x="7972" y="14891"/>
                  </a:lnTo>
                  <a:lnTo>
                    <a:pt x="8018" y="14891"/>
                  </a:lnTo>
                  <a:lnTo>
                    <a:pt x="7972" y="14763"/>
                  </a:lnTo>
                  <a:lnTo>
                    <a:pt x="7927" y="14678"/>
                  </a:lnTo>
                  <a:lnTo>
                    <a:pt x="7836" y="14635"/>
                  </a:lnTo>
                  <a:lnTo>
                    <a:pt x="7654" y="14507"/>
                  </a:lnTo>
                  <a:lnTo>
                    <a:pt x="7427" y="14464"/>
                  </a:lnTo>
                  <a:lnTo>
                    <a:pt x="7223" y="14379"/>
                  </a:lnTo>
                  <a:lnTo>
                    <a:pt x="6950" y="14208"/>
                  </a:lnTo>
                  <a:lnTo>
                    <a:pt x="6678" y="13994"/>
                  </a:lnTo>
                  <a:lnTo>
                    <a:pt x="6632" y="13909"/>
                  </a:lnTo>
                  <a:lnTo>
                    <a:pt x="6632" y="13823"/>
                  </a:lnTo>
                  <a:lnTo>
                    <a:pt x="6587" y="13738"/>
                  </a:lnTo>
                  <a:lnTo>
                    <a:pt x="6541" y="13652"/>
                  </a:lnTo>
                  <a:lnTo>
                    <a:pt x="6269" y="13481"/>
                  </a:lnTo>
                  <a:lnTo>
                    <a:pt x="6178" y="13374"/>
                  </a:lnTo>
                  <a:lnTo>
                    <a:pt x="6132" y="13289"/>
                  </a:lnTo>
                  <a:lnTo>
                    <a:pt x="6178" y="13246"/>
                  </a:lnTo>
                  <a:lnTo>
                    <a:pt x="6223" y="13118"/>
                  </a:lnTo>
                  <a:lnTo>
                    <a:pt x="6314" y="13033"/>
                  </a:lnTo>
                  <a:lnTo>
                    <a:pt x="6496" y="12862"/>
                  </a:lnTo>
                  <a:lnTo>
                    <a:pt x="6541" y="12904"/>
                  </a:lnTo>
                  <a:lnTo>
                    <a:pt x="6632" y="12947"/>
                  </a:lnTo>
                  <a:lnTo>
                    <a:pt x="6768" y="13033"/>
                  </a:lnTo>
                  <a:lnTo>
                    <a:pt x="6814" y="13118"/>
                  </a:lnTo>
                  <a:lnTo>
                    <a:pt x="6905" y="13246"/>
                  </a:lnTo>
                  <a:lnTo>
                    <a:pt x="6950" y="13289"/>
                  </a:lnTo>
                  <a:lnTo>
                    <a:pt x="7041" y="13374"/>
                  </a:lnTo>
                  <a:lnTo>
                    <a:pt x="6996" y="13374"/>
                  </a:lnTo>
                  <a:lnTo>
                    <a:pt x="6950" y="13439"/>
                  </a:lnTo>
                  <a:lnTo>
                    <a:pt x="7041" y="13567"/>
                  </a:lnTo>
                  <a:lnTo>
                    <a:pt x="7132" y="13609"/>
                  </a:lnTo>
                  <a:lnTo>
                    <a:pt x="7223" y="13652"/>
                  </a:lnTo>
                  <a:lnTo>
                    <a:pt x="7359" y="13652"/>
                  </a:lnTo>
                  <a:lnTo>
                    <a:pt x="7563" y="13695"/>
                  </a:lnTo>
                  <a:lnTo>
                    <a:pt x="7654" y="13738"/>
                  </a:lnTo>
                  <a:lnTo>
                    <a:pt x="7700" y="13866"/>
                  </a:lnTo>
                  <a:lnTo>
                    <a:pt x="7972" y="13951"/>
                  </a:lnTo>
                  <a:lnTo>
                    <a:pt x="7927" y="13994"/>
                  </a:lnTo>
                  <a:lnTo>
                    <a:pt x="8109" y="14336"/>
                  </a:lnTo>
                  <a:lnTo>
                    <a:pt x="8245" y="14635"/>
                  </a:lnTo>
                  <a:lnTo>
                    <a:pt x="8245" y="14678"/>
                  </a:lnTo>
                  <a:lnTo>
                    <a:pt x="8199" y="14678"/>
                  </a:lnTo>
                  <a:lnTo>
                    <a:pt x="8381" y="14806"/>
                  </a:lnTo>
                  <a:lnTo>
                    <a:pt x="8426" y="14891"/>
                  </a:lnTo>
                  <a:lnTo>
                    <a:pt x="8563" y="15020"/>
                  </a:lnTo>
                  <a:lnTo>
                    <a:pt x="8654" y="15191"/>
                  </a:lnTo>
                  <a:lnTo>
                    <a:pt x="8790" y="15276"/>
                  </a:lnTo>
                  <a:lnTo>
                    <a:pt x="8881" y="15319"/>
                  </a:lnTo>
                  <a:lnTo>
                    <a:pt x="8972" y="15319"/>
                  </a:lnTo>
                  <a:lnTo>
                    <a:pt x="9062" y="15319"/>
                  </a:lnTo>
                  <a:lnTo>
                    <a:pt x="9153" y="15319"/>
                  </a:lnTo>
                  <a:lnTo>
                    <a:pt x="9153" y="15276"/>
                  </a:lnTo>
                  <a:lnTo>
                    <a:pt x="9290" y="15276"/>
                  </a:lnTo>
                  <a:lnTo>
                    <a:pt x="9426" y="15319"/>
                  </a:lnTo>
                  <a:lnTo>
                    <a:pt x="9426" y="15361"/>
                  </a:lnTo>
                  <a:lnTo>
                    <a:pt x="9380" y="15404"/>
                  </a:lnTo>
                  <a:lnTo>
                    <a:pt x="9335" y="15404"/>
                  </a:lnTo>
                  <a:lnTo>
                    <a:pt x="9199" y="15404"/>
                  </a:lnTo>
                  <a:lnTo>
                    <a:pt x="9062" y="15319"/>
                  </a:lnTo>
                  <a:lnTo>
                    <a:pt x="8926" y="15361"/>
                  </a:lnTo>
                  <a:lnTo>
                    <a:pt x="8881" y="15319"/>
                  </a:lnTo>
                  <a:lnTo>
                    <a:pt x="8835" y="15404"/>
                  </a:lnTo>
                  <a:lnTo>
                    <a:pt x="8790" y="15532"/>
                  </a:lnTo>
                  <a:lnTo>
                    <a:pt x="8835" y="15575"/>
                  </a:lnTo>
                  <a:lnTo>
                    <a:pt x="8881" y="15575"/>
                  </a:lnTo>
                  <a:lnTo>
                    <a:pt x="8972" y="15618"/>
                  </a:lnTo>
                  <a:lnTo>
                    <a:pt x="9017" y="15746"/>
                  </a:lnTo>
                  <a:lnTo>
                    <a:pt x="9017" y="15789"/>
                  </a:lnTo>
                  <a:lnTo>
                    <a:pt x="9017" y="15874"/>
                  </a:lnTo>
                  <a:lnTo>
                    <a:pt x="9062" y="15831"/>
                  </a:lnTo>
                  <a:lnTo>
                    <a:pt x="9108" y="15831"/>
                  </a:lnTo>
                  <a:lnTo>
                    <a:pt x="9108" y="15789"/>
                  </a:lnTo>
                  <a:lnTo>
                    <a:pt x="9153" y="15789"/>
                  </a:lnTo>
                  <a:lnTo>
                    <a:pt x="9199" y="15789"/>
                  </a:lnTo>
                  <a:lnTo>
                    <a:pt x="9199" y="15874"/>
                  </a:lnTo>
                  <a:lnTo>
                    <a:pt x="9199" y="15917"/>
                  </a:lnTo>
                  <a:lnTo>
                    <a:pt x="9244" y="15960"/>
                  </a:lnTo>
                  <a:lnTo>
                    <a:pt x="9290" y="15917"/>
                  </a:lnTo>
                  <a:lnTo>
                    <a:pt x="9290" y="15874"/>
                  </a:lnTo>
                  <a:lnTo>
                    <a:pt x="9290" y="15831"/>
                  </a:lnTo>
                  <a:lnTo>
                    <a:pt x="9335" y="15831"/>
                  </a:lnTo>
                  <a:lnTo>
                    <a:pt x="9380" y="15831"/>
                  </a:lnTo>
                  <a:lnTo>
                    <a:pt x="9426" y="15874"/>
                  </a:lnTo>
                  <a:lnTo>
                    <a:pt x="9426" y="15917"/>
                  </a:lnTo>
                  <a:lnTo>
                    <a:pt x="9471" y="15917"/>
                  </a:lnTo>
                  <a:lnTo>
                    <a:pt x="9471" y="15874"/>
                  </a:lnTo>
                  <a:lnTo>
                    <a:pt x="9426" y="15831"/>
                  </a:lnTo>
                  <a:lnTo>
                    <a:pt x="9335" y="15703"/>
                  </a:lnTo>
                  <a:lnTo>
                    <a:pt x="9290" y="15575"/>
                  </a:lnTo>
                  <a:lnTo>
                    <a:pt x="9290" y="15490"/>
                  </a:lnTo>
                  <a:lnTo>
                    <a:pt x="9380" y="15404"/>
                  </a:lnTo>
                  <a:lnTo>
                    <a:pt x="9517" y="15361"/>
                  </a:lnTo>
                  <a:lnTo>
                    <a:pt x="9562" y="15404"/>
                  </a:lnTo>
                  <a:lnTo>
                    <a:pt x="9608" y="15447"/>
                  </a:lnTo>
                  <a:lnTo>
                    <a:pt x="9608" y="15490"/>
                  </a:lnTo>
                  <a:lnTo>
                    <a:pt x="9653" y="15490"/>
                  </a:lnTo>
                  <a:lnTo>
                    <a:pt x="9698" y="15447"/>
                  </a:lnTo>
                  <a:lnTo>
                    <a:pt x="9698" y="15404"/>
                  </a:lnTo>
                  <a:lnTo>
                    <a:pt x="9653" y="15276"/>
                  </a:lnTo>
                  <a:lnTo>
                    <a:pt x="9517" y="15191"/>
                  </a:lnTo>
                  <a:lnTo>
                    <a:pt x="9335" y="15148"/>
                  </a:lnTo>
                  <a:lnTo>
                    <a:pt x="9244" y="15148"/>
                  </a:lnTo>
                  <a:lnTo>
                    <a:pt x="9199" y="15148"/>
                  </a:lnTo>
                  <a:lnTo>
                    <a:pt x="9153" y="15105"/>
                  </a:lnTo>
                  <a:lnTo>
                    <a:pt x="9199" y="15062"/>
                  </a:lnTo>
                  <a:lnTo>
                    <a:pt x="9290" y="15062"/>
                  </a:lnTo>
                  <a:lnTo>
                    <a:pt x="9335" y="15020"/>
                  </a:lnTo>
                  <a:lnTo>
                    <a:pt x="9380" y="14977"/>
                  </a:lnTo>
                  <a:lnTo>
                    <a:pt x="9380" y="14849"/>
                  </a:lnTo>
                  <a:lnTo>
                    <a:pt x="9290" y="14806"/>
                  </a:lnTo>
                  <a:lnTo>
                    <a:pt x="9199" y="14763"/>
                  </a:lnTo>
                  <a:lnTo>
                    <a:pt x="9153" y="14720"/>
                  </a:lnTo>
                  <a:lnTo>
                    <a:pt x="9108" y="14635"/>
                  </a:lnTo>
                  <a:lnTo>
                    <a:pt x="9108" y="14592"/>
                  </a:lnTo>
                  <a:lnTo>
                    <a:pt x="9108" y="14550"/>
                  </a:lnTo>
                  <a:lnTo>
                    <a:pt x="9199" y="14550"/>
                  </a:lnTo>
                  <a:lnTo>
                    <a:pt x="9335" y="14635"/>
                  </a:lnTo>
                  <a:lnTo>
                    <a:pt x="9426" y="14678"/>
                  </a:lnTo>
                  <a:lnTo>
                    <a:pt x="9517" y="14678"/>
                  </a:lnTo>
                  <a:lnTo>
                    <a:pt x="9517" y="14635"/>
                  </a:lnTo>
                  <a:lnTo>
                    <a:pt x="9517" y="14592"/>
                  </a:lnTo>
                  <a:lnTo>
                    <a:pt x="9471" y="14592"/>
                  </a:lnTo>
                  <a:lnTo>
                    <a:pt x="9471" y="14550"/>
                  </a:lnTo>
                  <a:lnTo>
                    <a:pt x="9517" y="14550"/>
                  </a:lnTo>
                  <a:lnTo>
                    <a:pt x="9562" y="14592"/>
                  </a:lnTo>
                  <a:lnTo>
                    <a:pt x="9608" y="14592"/>
                  </a:lnTo>
                  <a:lnTo>
                    <a:pt x="9653" y="14592"/>
                  </a:lnTo>
                  <a:lnTo>
                    <a:pt x="9608" y="14550"/>
                  </a:lnTo>
                  <a:lnTo>
                    <a:pt x="9517" y="14507"/>
                  </a:lnTo>
                  <a:lnTo>
                    <a:pt x="9426" y="14421"/>
                  </a:lnTo>
                  <a:lnTo>
                    <a:pt x="9517" y="14421"/>
                  </a:lnTo>
                  <a:lnTo>
                    <a:pt x="9698" y="14336"/>
                  </a:lnTo>
                  <a:lnTo>
                    <a:pt x="9744" y="14293"/>
                  </a:lnTo>
                  <a:lnTo>
                    <a:pt x="9789" y="14250"/>
                  </a:lnTo>
                  <a:lnTo>
                    <a:pt x="9926" y="14293"/>
                  </a:lnTo>
                  <a:lnTo>
                    <a:pt x="10016" y="14336"/>
                  </a:lnTo>
                  <a:lnTo>
                    <a:pt x="10062" y="14379"/>
                  </a:lnTo>
                  <a:lnTo>
                    <a:pt x="10062" y="14464"/>
                  </a:lnTo>
                  <a:lnTo>
                    <a:pt x="10062" y="14507"/>
                  </a:lnTo>
                  <a:lnTo>
                    <a:pt x="10107" y="14550"/>
                  </a:lnTo>
                  <a:lnTo>
                    <a:pt x="10153" y="14464"/>
                  </a:lnTo>
                  <a:lnTo>
                    <a:pt x="10198" y="14421"/>
                  </a:lnTo>
                  <a:lnTo>
                    <a:pt x="10244" y="14379"/>
                  </a:lnTo>
                  <a:lnTo>
                    <a:pt x="10380" y="14293"/>
                  </a:lnTo>
                  <a:lnTo>
                    <a:pt x="10380" y="14208"/>
                  </a:lnTo>
                  <a:lnTo>
                    <a:pt x="10425" y="14165"/>
                  </a:lnTo>
                  <a:lnTo>
                    <a:pt x="10562" y="14122"/>
                  </a:lnTo>
                  <a:lnTo>
                    <a:pt x="10766" y="14122"/>
                  </a:lnTo>
                  <a:lnTo>
                    <a:pt x="10811" y="14080"/>
                  </a:lnTo>
                  <a:lnTo>
                    <a:pt x="10721" y="14037"/>
                  </a:lnTo>
                  <a:lnTo>
                    <a:pt x="10562" y="13951"/>
                  </a:lnTo>
                  <a:lnTo>
                    <a:pt x="10516" y="13866"/>
                  </a:lnTo>
                  <a:lnTo>
                    <a:pt x="10471" y="13823"/>
                  </a:lnTo>
                  <a:lnTo>
                    <a:pt x="10380" y="13738"/>
                  </a:lnTo>
                  <a:lnTo>
                    <a:pt x="10334" y="13695"/>
                  </a:lnTo>
                  <a:lnTo>
                    <a:pt x="10289" y="13652"/>
                  </a:lnTo>
                  <a:lnTo>
                    <a:pt x="10289" y="13524"/>
                  </a:lnTo>
                  <a:lnTo>
                    <a:pt x="10334" y="13374"/>
                  </a:lnTo>
                  <a:lnTo>
                    <a:pt x="10471" y="12862"/>
                  </a:lnTo>
                  <a:lnTo>
                    <a:pt x="10471" y="12819"/>
                  </a:lnTo>
                  <a:lnTo>
                    <a:pt x="10471" y="12734"/>
                  </a:lnTo>
                  <a:lnTo>
                    <a:pt x="10516" y="12648"/>
                  </a:lnTo>
                  <a:lnTo>
                    <a:pt x="10675" y="12605"/>
                  </a:lnTo>
                  <a:lnTo>
                    <a:pt x="10721" y="12349"/>
                  </a:lnTo>
                  <a:lnTo>
                    <a:pt x="10766" y="12221"/>
                  </a:lnTo>
                  <a:lnTo>
                    <a:pt x="10811" y="12093"/>
                  </a:lnTo>
                  <a:lnTo>
                    <a:pt x="10857" y="12050"/>
                  </a:lnTo>
                  <a:lnTo>
                    <a:pt x="10948" y="12007"/>
                  </a:lnTo>
                  <a:lnTo>
                    <a:pt x="10993" y="12007"/>
                  </a:lnTo>
                  <a:lnTo>
                    <a:pt x="11038" y="12007"/>
                  </a:lnTo>
                  <a:lnTo>
                    <a:pt x="11038" y="11964"/>
                  </a:lnTo>
                  <a:lnTo>
                    <a:pt x="10993" y="11879"/>
                  </a:lnTo>
                  <a:lnTo>
                    <a:pt x="10948" y="11836"/>
                  </a:lnTo>
                  <a:lnTo>
                    <a:pt x="11038" y="11964"/>
                  </a:lnTo>
                  <a:lnTo>
                    <a:pt x="11084" y="12093"/>
                  </a:lnTo>
                  <a:lnTo>
                    <a:pt x="11084" y="12135"/>
                  </a:lnTo>
                  <a:lnTo>
                    <a:pt x="11038" y="12135"/>
                  </a:lnTo>
                  <a:lnTo>
                    <a:pt x="11129" y="12178"/>
                  </a:lnTo>
                  <a:lnTo>
                    <a:pt x="11266" y="12178"/>
                  </a:lnTo>
                  <a:lnTo>
                    <a:pt x="11447" y="12135"/>
                  </a:lnTo>
                  <a:lnTo>
                    <a:pt x="11493" y="12093"/>
                  </a:lnTo>
                  <a:lnTo>
                    <a:pt x="11538" y="12135"/>
                  </a:lnTo>
                  <a:lnTo>
                    <a:pt x="11402" y="12264"/>
                  </a:lnTo>
                  <a:lnTo>
                    <a:pt x="11311" y="12306"/>
                  </a:lnTo>
                  <a:lnTo>
                    <a:pt x="11311" y="12349"/>
                  </a:lnTo>
                  <a:lnTo>
                    <a:pt x="11311" y="12392"/>
                  </a:lnTo>
                  <a:lnTo>
                    <a:pt x="11356" y="12434"/>
                  </a:lnTo>
                  <a:lnTo>
                    <a:pt x="11447" y="12434"/>
                  </a:lnTo>
                  <a:lnTo>
                    <a:pt x="11538" y="12434"/>
                  </a:lnTo>
                  <a:lnTo>
                    <a:pt x="11584" y="12434"/>
                  </a:lnTo>
                  <a:lnTo>
                    <a:pt x="11584" y="12520"/>
                  </a:lnTo>
                  <a:lnTo>
                    <a:pt x="11584" y="12605"/>
                  </a:lnTo>
                  <a:lnTo>
                    <a:pt x="11584" y="12648"/>
                  </a:lnTo>
                  <a:lnTo>
                    <a:pt x="11674" y="12648"/>
                  </a:lnTo>
                  <a:lnTo>
                    <a:pt x="11765" y="12605"/>
                  </a:lnTo>
                  <a:lnTo>
                    <a:pt x="11811" y="12520"/>
                  </a:lnTo>
                  <a:lnTo>
                    <a:pt x="11902" y="12477"/>
                  </a:lnTo>
                  <a:lnTo>
                    <a:pt x="11947" y="12477"/>
                  </a:lnTo>
                  <a:lnTo>
                    <a:pt x="11992" y="12392"/>
                  </a:lnTo>
                  <a:lnTo>
                    <a:pt x="12038" y="12306"/>
                  </a:lnTo>
                  <a:lnTo>
                    <a:pt x="12174" y="12306"/>
                  </a:lnTo>
                  <a:lnTo>
                    <a:pt x="12220" y="12306"/>
                  </a:lnTo>
                  <a:lnTo>
                    <a:pt x="12174" y="12264"/>
                  </a:lnTo>
                  <a:lnTo>
                    <a:pt x="12083" y="12264"/>
                  </a:lnTo>
                  <a:lnTo>
                    <a:pt x="11947" y="12221"/>
                  </a:lnTo>
                  <a:lnTo>
                    <a:pt x="11811" y="12135"/>
                  </a:lnTo>
                  <a:lnTo>
                    <a:pt x="11765" y="12007"/>
                  </a:lnTo>
                  <a:lnTo>
                    <a:pt x="11856" y="11836"/>
                  </a:lnTo>
                  <a:lnTo>
                    <a:pt x="11902" y="11793"/>
                  </a:lnTo>
                  <a:lnTo>
                    <a:pt x="11992" y="11793"/>
                  </a:lnTo>
                  <a:lnTo>
                    <a:pt x="12129" y="11751"/>
                  </a:lnTo>
                  <a:lnTo>
                    <a:pt x="12129" y="11708"/>
                  </a:lnTo>
                  <a:lnTo>
                    <a:pt x="12174" y="11665"/>
                  </a:lnTo>
                  <a:lnTo>
                    <a:pt x="12401" y="11494"/>
                  </a:lnTo>
                  <a:lnTo>
                    <a:pt x="12492" y="11409"/>
                  </a:lnTo>
                  <a:lnTo>
                    <a:pt x="12583" y="11409"/>
                  </a:lnTo>
                  <a:lnTo>
                    <a:pt x="12628" y="11409"/>
                  </a:lnTo>
                  <a:lnTo>
                    <a:pt x="12674" y="11494"/>
                  </a:lnTo>
                  <a:lnTo>
                    <a:pt x="12674" y="11537"/>
                  </a:lnTo>
                  <a:lnTo>
                    <a:pt x="12538" y="11623"/>
                  </a:lnTo>
                  <a:lnTo>
                    <a:pt x="12356" y="11665"/>
                  </a:lnTo>
                  <a:lnTo>
                    <a:pt x="12310" y="11708"/>
                  </a:lnTo>
                  <a:lnTo>
                    <a:pt x="12310" y="11751"/>
                  </a:lnTo>
                  <a:lnTo>
                    <a:pt x="12401" y="11751"/>
                  </a:lnTo>
                  <a:lnTo>
                    <a:pt x="12492" y="11751"/>
                  </a:lnTo>
                  <a:lnTo>
                    <a:pt x="12538" y="11793"/>
                  </a:lnTo>
                  <a:lnTo>
                    <a:pt x="12583" y="11836"/>
                  </a:lnTo>
                  <a:lnTo>
                    <a:pt x="12538" y="11836"/>
                  </a:lnTo>
                  <a:lnTo>
                    <a:pt x="12492" y="11836"/>
                  </a:lnTo>
                  <a:lnTo>
                    <a:pt x="12447" y="11879"/>
                  </a:lnTo>
                  <a:lnTo>
                    <a:pt x="12447" y="11922"/>
                  </a:lnTo>
                  <a:lnTo>
                    <a:pt x="12492" y="12007"/>
                  </a:lnTo>
                  <a:lnTo>
                    <a:pt x="12492" y="12050"/>
                  </a:lnTo>
                  <a:lnTo>
                    <a:pt x="12492" y="12135"/>
                  </a:lnTo>
                  <a:lnTo>
                    <a:pt x="12447" y="12178"/>
                  </a:lnTo>
                  <a:lnTo>
                    <a:pt x="12356" y="12178"/>
                  </a:lnTo>
                  <a:lnTo>
                    <a:pt x="12265" y="12178"/>
                  </a:lnTo>
                  <a:lnTo>
                    <a:pt x="12265" y="12221"/>
                  </a:lnTo>
                  <a:lnTo>
                    <a:pt x="12356" y="12306"/>
                  </a:lnTo>
                  <a:lnTo>
                    <a:pt x="12447" y="12349"/>
                  </a:lnTo>
                  <a:lnTo>
                    <a:pt x="12719" y="12392"/>
                  </a:lnTo>
                  <a:lnTo>
                    <a:pt x="12856" y="12392"/>
                  </a:lnTo>
                  <a:lnTo>
                    <a:pt x="12992" y="12477"/>
                  </a:lnTo>
                  <a:lnTo>
                    <a:pt x="13174" y="12563"/>
                  </a:lnTo>
                  <a:lnTo>
                    <a:pt x="13537" y="12648"/>
                  </a:lnTo>
                  <a:lnTo>
                    <a:pt x="13673" y="12776"/>
                  </a:lnTo>
                  <a:lnTo>
                    <a:pt x="13832" y="12947"/>
                  </a:lnTo>
                  <a:lnTo>
                    <a:pt x="13832" y="13033"/>
                  </a:lnTo>
                  <a:lnTo>
                    <a:pt x="13787" y="13075"/>
                  </a:lnTo>
                  <a:lnTo>
                    <a:pt x="13673" y="13246"/>
                  </a:lnTo>
                  <a:lnTo>
                    <a:pt x="13537" y="13374"/>
                  </a:lnTo>
                  <a:lnTo>
                    <a:pt x="13446" y="13374"/>
                  </a:lnTo>
                  <a:lnTo>
                    <a:pt x="13355" y="13374"/>
                  </a:lnTo>
                  <a:lnTo>
                    <a:pt x="12538" y="13439"/>
                  </a:lnTo>
                  <a:lnTo>
                    <a:pt x="12447" y="13481"/>
                  </a:lnTo>
                  <a:lnTo>
                    <a:pt x="12310" y="13481"/>
                  </a:lnTo>
                  <a:lnTo>
                    <a:pt x="12265" y="13439"/>
                  </a:lnTo>
                  <a:lnTo>
                    <a:pt x="12265" y="13374"/>
                  </a:lnTo>
                  <a:lnTo>
                    <a:pt x="12220" y="13374"/>
                  </a:lnTo>
                  <a:lnTo>
                    <a:pt x="12083" y="13439"/>
                  </a:lnTo>
                  <a:lnTo>
                    <a:pt x="11947" y="13481"/>
                  </a:lnTo>
                  <a:lnTo>
                    <a:pt x="11811" y="13524"/>
                  </a:lnTo>
                  <a:lnTo>
                    <a:pt x="11720" y="13567"/>
                  </a:lnTo>
                  <a:lnTo>
                    <a:pt x="11629" y="13695"/>
                  </a:lnTo>
                  <a:lnTo>
                    <a:pt x="11538" y="13780"/>
                  </a:lnTo>
                  <a:lnTo>
                    <a:pt x="11402" y="13866"/>
                  </a:lnTo>
                  <a:lnTo>
                    <a:pt x="11084" y="13994"/>
                  </a:lnTo>
                  <a:lnTo>
                    <a:pt x="11038" y="13994"/>
                  </a:lnTo>
                  <a:lnTo>
                    <a:pt x="10993" y="13994"/>
                  </a:lnTo>
                  <a:lnTo>
                    <a:pt x="10902" y="14122"/>
                  </a:lnTo>
                  <a:lnTo>
                    <a:pt x="10811" y="14250"/>
                  </a:lnTo>
                  <a:lnTo>
                    <a:pt x="10675" y="14336"/>
                  </a:lnTo>
                  <a:lnTo>
                    <a:pt x="10471" y="14421"/>
                  </a:lnTo>
                  <a:lnTo>
                    <a:pt x="10334" y="14421"/>
                  </a:lnTo>
                  <a:lnTo>
                    <a:pt x="10198" y="14421"/>
                  </a:lnTo>
                  <a:lnTo>
                    <a:pt x="10198" y="14507"/>
                  </a:lnTo>
                  <a:lnTo>
                    <a:pt x="10153" y="14550"/>
                  </a:lnTo>
                  <a:lnTo>
                    <a:pt x="10107" y="14550"/>
                  </a:lnTo>
                  <a:lnTo>
                    <a:pt x="10107" y="14592"/>
                  </a:lnTo>
                  <a:lnTo>
                    <a:pt x="10153" y="14763"/>
                  </a:lnTo>
                  <a:lnTo>
                    <a:pt x="10198" y="14806"/>
                  </a:lnTo>
                  <a:lnTo>
                    <a:pt x="10153" y="14763"/>
                  </a:lnTo>
                  <a:lnTo>
                    <a:pt x="10198" y="14763"/>
                  </a:lnTo>
                  <a:lnTo>
                    <a:pt x="10244" y="14806"/>
                  </a:lnTo>
                  <a:lnTo>
                    <a:pt x="10334" y="14806"/>
                  </a:lnTo>
                  <a:lnTo>
                    <a:pt x="10380" y="14806"/>
                  </a:lnTo>
                  <a:lnTo>
                    <a:pt x="10425" y="14934"/>
                  </a:lnTo>
                  <a:lnTo>
                    <a:pt x="10380" y="14977"/>
                  </a:lnTo>
                  <a:lnTo>
                    <a:pt x="10334" y="15020"/>
                  </a:lnTo>
                  <a:lnTo>
                    <a:pt x="10380" y="15020"/>
                  </a:lnTo>
                  <a:lnTo>
                    <a:pt x="10425" y="15020"/>
                  </a:lnTo>
                  <a:lnTo>
                    <a:pt x="10471" y="15062"/>
                  </a:lnTo>
                  <a:lnTo>
                    <a:pt x="10425" y="15105"/>
                  </a:lnTo>
                  <a:lnTo>
                    <a:pt x="10334" y="15105"/>
                  </a:lnTo>
                  <a:lnTo>
                    <a:pt x="10244" y="15148"/>
                  </a:lnTo>
                  <a:lnTo>
                    <a:pt x="10289" y="15191"/>
                  </a:lnTo>
                  <a:lnTo>
                    <a:pt x="10380" y="15191"/>
                  </a:lnTo>
                  <a:lnTo>
                    <a:pt x="10471" y="15191"/>
                  </a:lnTo>
                  <a:lnTo>
                    <a:pt x="10562" y="15233"/>
                  </a:lnTo>
                  <a:lnTo>
                    <a:pt x="10516" y="15276"/>
                  </a:lnTo>
                  <a:lnTo>
                    <a:pt x="10471" y="15319"/>
                  </a:lnTo>
                  <a:lnTo>
                    <a:pt x="10471" y="15361"/>
                  </a:lnTo>
                  <a:lnTo>
                    <a:pt x="10675" y="15447"/>
                  </a:lnTo>
                  <a:lnTo>
                    <a:pt x="10857" y="15490"/>
                  </a:lnTo>
                  <a:lnTo>
                    <a:pt x="10902" y="15490"/>
                  </a:lnTo>
                  <a:lnTo>
                    <a:pt x="10766" y="15575"/>
                  </a:lnTo>
                  <a:lnTo>
                    <a:pt x="10721" y="15618"/>
                  </a:lnTo>
                  <a:lnTo>
                    <a:pt x="10675" y="15661"/>
                  </a:lnTo>
                  <a:lnTo>
                    <a:pt x="10675" y="15703"/>
                  </a:lnTo>
                  <a:lnTo>
                    <a:pt x="10766" y="15703"/>
                  </a:lnTo>
                  <a:lnTo>
                    <a:pt x="10857" y="15661"/>
                  </a:lnTo>
                  <a:lnTo>
                    <a:pt x="10902" y="15575"/>
                  </a:lnTo>
                  <a:lnTo>
                    <a:pt x="10948" y="15532"/>
                  </a:lnTo>
                  <a:lnTo>
                    <a:pt x="11266" y="15532"/>
                  </a:lnTo>
                  <a:lnTo>
                    <a:pt x="11356" y="15575"/>
                  </a:lnTo>
                  <a:lnTo>
                    <a:pt x="11356" y="15618"/>
                  </a:lnTo>
                  <a:lnTo>
                    <a:pt x="11220" y="15661"/>
                  </a:lnTo>
                  <a:lnTo>
                    <a:pt x="11084" y="15703"/>
                  </a:lnTo>
                  <a:lnTo>
                    <a:pt x="11129" y="15703"/>
                  </a:lnTo>
                  <a:lnTo>
                    <a:pt x="11356" y="15703"/>
                  </a:lnTo>
                  <a:lnTo>
                    <a:pt x="11493" y="15703"/>
                  </a:lnTo>
                  <a:lnTo>
                    <a:pt x="11538" y="15661"/>
                  </a:lnTo>
                  <a:lnTo>
                    <a:pt x="11538" y="15618"/>
                  </a:lnTo>
                  <a:lnTo>
                    <a:pt x="11538" y="15532"/>
                  </a:lnTo>
                  <a:lnTo>
                    <a:pt x="11538" y="15447"/>
                  </a:lnTo>
                  <a:lnTo>
                    <a:pt x="11584" y="15404"/>
                  </a:lnTo>
                  <a:lnTo>
                    <a:pt x="11674" y="15404"/>
                  </a:lnTo>
                  <a:lnTo>
                    <a:pt x="11811" y="15404"/>
                  </a:lnTo>
                  <a:lnTo>
                    <a:pt x="11947" y="15447"/>
                  </a:lnTo>
                  <a:lnTo>
                    <a:pt x="12083" y="15532"/>
                  </a:lnTo>
                  <a:lnTo>
                    <a:pt x="12129" y="15575"/>
                  </a:lnTo>
                  <a:lnTo>
                    <a:pt x="12220" y="15575"/>
                  </a:lnTo>
                  <a:lnTo>
                    <a:pt x="12538" y="15404"/>
                  </a:lnTo>
                  <a:lnTo>
                    <a:pt x="12492" y="15404"/>
                  </a:lnTo>
                  <a:lnTo>
                    <a:pt x="12447" y="15361"/>
                  </a:lnTo>
                  <a:lnTo>
                    <a:pt x="12401" y="15361"/>
                  </a:lnTo>
                  <a:lnTo>
                    <a:pt x="12447" y="15276"/>
                  </a:lnTo>
                  <a:lnTo>
                    <a:pt x="12628" y="15148"/>
                  </a:lnTo>
                  <a:lnTo>
                    <a:pt x="12674" y="15148"/>
                  </a:lnTo>
                  <a:lnTo>
                    <a:pt x="12719" y="15191"/>
                  </a:lnTo>
                  <a:lnTo>
                    <a:pt x="12765" y="15191"/>
                  </a:lnTo>
                  <a:lnTo>
                    <a:pt x="12810" y="15191"/>
                  </a:lnTo>
                  <a:lnTo>
                    <a:pt x="12856" y="15148"/>
                  </a:lnTo>
                  <a:lnTo>
                    <a:pt x="12901" y="15105"/>
                  </a:lnTo>
                  <a:lnTo>
                    <a:pt x="12901" y="15020"/>
                  </a:lnTo>
                  <a:lnTo>
                    <a:pt x="12946" y="15020"/>
                  </a:lnTo>
                  <a:lnTo>
                    <a:pt x="12992" y="15062"/>
                  </a:lnTo>
                  <a:lnTo>
                    <a:pt x="12992" y="15105"/>
                  </a:lnTo>
                  <a:lnTo>
                    <a:pt x="12946" y="15233"/>
                  </a:lnTo>
                  <a:lnTo>
                    <a:pt x="12992" y="15490"/>
                  </a:lnTo>
                  <a:lnTo>
                    <a:pt x="13083" y="15532"/>
                  </a:lnTo>
                  <a:lnTo>
                    <a:pt x="13128" y="15789"/>
                  </a:lnTo>
                  <a:lnTo>
                    <a:pt x="13128" y="16045"/>
                  </a:lnTo>
                  <a:lnTo>
                    <a:pt x="13037" y="16622"/>
                  </a:lnTo>
                  <a:lnTo>
                    <a:pt x="12992" y="16836"/>
                  </a:lnTo>
                  <a:lnTo>
                    <a:pt x="12992" y="16964"/>
                  </a:lnTo>
                  <a:lnTo>
                    <a:pt x="12901" y="17049"/>
                  </a:lnTo>
                  <a:lnTo>
                    <a:pt x="12765" y="17092"/>
                  </a:lnTo>
                  <a:lnTo>
                    <a:pt x="12583" y="17092"/>
                  </a:lnTo>
                  <a:lnTo>
                    <a:pt x="12265" y="17135"/>
                  </a:lnTo>
                  <a:lnTo>
                    <a:pt x="12492" y="17733"/>
                  </a:lnTo>
                  <a:lnTo>
                    <a:pt x="12538" y="17733"/>
                  </a:lnTo>
                  <a:lnTo>
                    <a:pt x="12628" y="17733"/>
                  </a:lnTo>
                  <a:lnTo>
                    <a:pt x="12674" y="17776"/>
                  </a:lnTo>
                  <a:lnTo>
                    <a:pt x="12719" y="17861"/>
                  </a:lnTo>
                  <a:lnTo>
                    <a:pt x="12810" y="18032"/>
                  </a:lnTo>
                  <a:lnTo>
                    <a:pt x="12946" y="18160"/>
                  </a:lnTo>
                  <a:lnTo>
                    <a:pt x="13037" y="18203"/>
                  </a:lnTo>
                  <a:lnTo>
                    <a:pt x="13128" y="18203"/>
                  </a:lnTo>
                  <a:lnTo>
                    <a:pt x="13174" y="18118"/>
                  </a:lnTo>
                  <a:lnTo>
                    <a:pt x="13219" y="18032"/>
                  </a:lnTo>
                  <a:lnTo>
                    <a:pt x="13219" y="17947"/>
                  </a:lnTo>
                  <a:lnTo>
                    <a:pt x="13264" y="17904"/>
                  </a:lnTo>
                  <a:lnTo>
                    <a:pt x="13219" y="17947"/>
                  </a:lnTo>
                  <a:lnTo>
                    <a:pt x="13219" y="18032"/>
                  </a:lnTo>
                  <a:lnTo>
                    <a:pt x="13219" y="18075"/>
                  </a:lnTo>
                  <a:lnTo>
                    <a:pt x="13264" y="18075"/>
                  </a:lnTo>
                  <a:lnTo>
                    <a:pt x="13310" y="18032"/>
                  </a:lnTo>
                  <a:lnTo>
                    <a:pt x="13355" y="18032"/>
                  </a:lnTo>
                  <a:lnTo>
                    <a:pt x="13401" y="18032"/>
                  </a:lnTo>
                  <a:lnTo>
                    <a:pt x="13491" y="18075"/>
                  </a:lnTo>
                  <a:lnTo>
                    <a:pt x="13582" y="18160"/>
                  </a:lnTo>
                  <a:lnTo>
                    <a:pt x="13719" y="18331"/>
                  </a:lnTo>
                  <a:lnTo>
                    <a:pt x="13878" y="18502"/>
                  </a:lnTo>
                  <a:lnTo>
                    <a:pt x="13923" y="18502"/>
                  </a:lnTo>
                  <a:lnTo>
                    <a:pt x="13923" y="18588"/>
                  </a:lnTo>
                  <a:lnTo>
                    <a:pt x="14105" y="18716"/>
                  </a:lnTo>
                  <a:lnTo>
                    <a:pt x="14377" y="18972"/>
                  </a:lnTo>
                  <a:lnTo>
                    <a:pt x="14468" y="19015"/>
                  </a:lnTo>
                  <a:lnTo>
                    <a:pt x="14514" y="19058"/>
                  </a:lnTo>
                  <a:lnTo>
                    <a:pt x="14695" y="19186"/>
                  </a:lnTo>
                  <a:lnTo>
                    <a:pt x="14786" y="19421"/>
                  </a:lnTo>
                  <a:lnTo>
                    <a:pt x="14786" y="19506"/>
                  </a:lnTo>
                  <a:lnTo>
                    <a:pt x="14741" y="19592"/>
                  </a:lnTo>
                  <a:lnTo>
                    <a:pt x="14786" y="19677"/>
                  </a:lnTo>
                  <a:lnTo>
                    <a:pt x="14832" y="19805"/>
                  </a:lnTo>
                  <a:lnTo>
                    <a:pt x="14968" y="19934"/>
                  </a:lnTo>
                  <a:lnTo>
                    <a:pt x="15059" y="19934"/>
                  </a:lnTo>
                  <a:lnTo>
                    <a:pt x="15150" y="19934"/>
                  </a:lnTo>
                  <a:lnTo>
                    <a:pt x="15331" y="20019"/>
                  </a:lnTo>
                  <a:lnTo>
                    <a:pt x="15422" y="20104"/>
                  </a:lnTo>
                  <a:lnTo>
                    <a:pt x="15468" y="20190"/>
                  </a:lnTo>
                  <a:lnTo>
                    <a:pt x="15513" y="20318"/>
                  </a:lnTo>
                  <a:lnTo>
                    <a:pt x="15649" y="20446"/>
                  </a:lnTo>
                  <a:lnTo>
                    <a:pt x="15740" y="20446"/>
                  </a:lnTo>
                  <a:lnTo>
                    <a:pt x="15785" y="20489"/>
                  </a:lnTo>
                  <a:lnTo>
                    <a:pt x="15876" y="20788"/>
                  </a:lnTo>
                  <a:lnTo>
                    <a:pt x="15922" y="21045"/>
                  </a:lnTo>
                  <a:lnTo>
                    <a:pt x="15967" y="21087"/>
                  </a:lnTo>
                  <a:lnTo>
                    <a:pt x="16013" y="21087"/>
                  </a:lnTo>
                  <a:lnTo>
                    <a:pt x="16058" y="21215"/>
                  </a:lnTo>
                  <a:lnTo>
                    <a:pt x="16103" y="21386"/>
                  </a:lnTo>
                  <a:lnTo>
                    <a:pt x="16103" y="21515"/>
                  </a:lnTo>
                  <a:lnTo>
                    <a:pt x="16103" y="21600"/>
                  </a:lnTo>
                  <a:lnTo>
                    <a:pt x="16149" y="21600"/>
                  </a:lnTo>
                  <a:lnTo>
                    <a:pt x="16194" y="21600"/>
                  </a:lnTo>
                  <a:lnTo>
                    <a:pt x="16421" y="21515"/>
                  </a:lnTo>
                  <a:lnTo>
                    <a:pt x="16512" y="21429"/>
                  </a:lnTo>
                  <a:lnTo>
                    <a:pt x="16603" y="21301"/>
                  </a:lnTo>
                  <a:lnTo>
                    <a:pt x="16694" y="21173"/>
                  </a:lnTo>
                  <a:lnTo>
                    <a:pt x="16989" y="21002"/>
                  </a:lnTo>
                  <a:lnTo>
                    <a:pt x="17216" y="20788"/>
                  </a:lnTo>
                  <a:lnTo>
                    <a:pt x="17126" y="20874"/>
                  </a:lnTo>
                  <a:lnTo>
                    <a:pt x="17035" y="20916"/>
                  </a:lnTo>
                  <a:lnTo>
                    <a:pt x="17262" y="20660"/>
                  </a:lnTo>
                  <a:lnTo>
                    <a:pt x="17353" y="20617"/>
                  </a:lnTo>
                  <a:lnTo>
                    <a:pt x="17444" y="20574"/>
                  </a:lnTo>
                  <a:lnTo>
                    <a:pt x="17489" y="20446"/>
                  </a:lnTo>
                  <a:lnTo>
                    <a:pt x="17580" y="20318"/>
                  </a:lnTo>
                  <a:lnTo>
                    <a:pt x="17807" y="20062"/>
                  </a:lnTo>
                  <a:lnTo>
                    <a:pt x="17989" y="19891"/>
                  </a:lnTo>
                  <a:lnTo>
                    <a:pt x="18079" y="19763"/>
                  </a:lnTo>
                  <a:lnTo>
                    <a:pt x="18170" y="19677"/>
                  </a:lnTo>
                  <a:lnTo>
                    <a:pt x="18170" y="19592"/>
                  </a:lnTo>
                  <a:lnTo>
                    <a:pt x="18170" y="19464"/>
                  </a:lnTo>
                  <a:lnTo>
                    <a:pt x="18307" y="19228"/>
                  </a:lnTo>
                  <a:lnTo>
                    <a:pt x="18488" y="19015"/>
                  </a:lnTo>
                  <a:lnTo>
                    <a:pt x="18579" y="18929"/>
                  </a:lnTo>
                  <a:lnTo>
                    <a:pt x="18670" y="18844"/>
                  </a:lnTo>
                  <a:lnTo>
                    <a:pt x="18715" y="18716"/>
                  </a:lnTo>
                  <a:lnTo>
                    <a:pt x="18715" y="18588"/>
                  </a:lnTo>
                  <a:lnTo>
                    <a:pt x="18806" y="18502"/>
                  </a:lnTo>
                  <a:lnTo>
                    <a:pt x="18897" y="18417"/>
                  </a:lnTo>
                  <a:lnTo>
                    <a:pt x="18897" y="18288"/>
                  </a:lnTo>
                  <a:lnTo>
                    <a:pt x="18943" y="18160"/>
                  </a:lnTo>
                  <a:lnTo>
                    <a:pt x="19124" y="17477"/>
                  </a:lnTo>
                  <a:lnTo>
                    <a:pt x="19215" y="17135"/>
                  </a:lnTo>
                  <a:lnTo>
                    <a:pt x="19261" y="16793"/>
                  </a:lnTo>
                  <a:lnTo>
                    <a:pt x="19261" y="16750"/>
                  </a:lnTo>
                  <a:lnTo>
                    <a:pt x="19215" y="16750"/>
                  </a:lnTo>
                  <a:lnTo>
                    <a:pt x="19124" y="16750"/>
                  </a:lnTo>
                  <a:lnTo>
                    <a:pt x="18943" y="16750"/>
                  </a:lnTo>
                  <a:lnTo>
                    <a:pt x="18852" y="16750"/>
                  </a:lnTo>
                  <a:lnTo>
                    <a:pt x="18715" y="16707"/>
                  </a:lnTo>
                  <a:lnTo>
                    <a:pt x="18625" y="16579"/>
                  </a:lnTo>
                  <a:lnTo>
                    <a:pt x="18579" y="16451"/>
                  </a:lnTo>
                  <a:lnTo>
                    <a:pt x="18488" y="16301"/>
                  </a:lnTo>
                  <a:lnTo>
                    <a:pt x="18443" y="16301"/>
                  </a:lnTo>
                  <a:lnTo>
                    <a:pt x="18307" y="16451"/>
                  </a:lnTo>
                  <a:lnTo>
                    <a:pt x="18307" y="16579"/>
                  </a:lnTo>
                  <a:lnTo>
                    <a:pt x="18216" y="16964"/>
                  </a:lnTo>
                  <a:lnTo>
                    <a:pt x="18125" y="17092"/>
                  </a:lnTo>
                  <a:lnTo>
                    <a:pt x="17943" y="17220"/>
                  </a:lnTo>
                  <a:lnTo>
                    <a:pt x="17716" y="17391"/>
                  </a:lnTo>
                  <a:lnTo>
                    <a:pt x="17625" y="17391"/>
                  </a:lnTo>
                  <a:lnTo>
                    <a:pt x="17580" y="17391"/>
                  </a:lnTo>
                  <a:lnTo>
                    <a:pt x="17534" y="17306"/>
                  </a:lnTo>
                  <a:lnTo>
                    <a:pt x="17625" y="17135"/>
                  </a:lnTo>
                  <a:lnTo>
                    <a:pt x="17489" y="17092"/>
                  </a:lnTo>
                  <a:lnTo>
                    <a:pt x="17444" y="17092"/>
                  </a:lnTo>
                  <a:lnTo>
                    <a:pt x="17398" y="17135"/>
                  </a:lnTo>
                  <a:lnTo>
                    <a:pt x="17398" y="17177"/>
                  </a:lnTo>
                  <a:lnTo>
                    <a:pt x="17444" y="17220"/>
                  </a:lnTo>
                  <a:lnTo>
                    <a:pt x="17489" y="17306"/>
                  </a:lnTo>
                  <a:lnTo>
                    <a:pt x="17444" y="17306"/>
                  </a:lnTo>
                  <a:lnTo>
                    <a:pt x="17398" y="17306"/>
                  </a:lnTo>
                  <a:lnTo>
                    <a:pt x="17353" y="17263"/>
                  </a:lnTo>
                  <a:lnTo>
                    <a:pt x="17262" y="17135"/>
                  </a:lnTo>
                  <a:lnTo>
                    <a:pt x="17216" y="16964"/>
                  </a:lnTo>
                  <a:lnTo>
                    <a:pt x="17171" y="16836"/>
                  </a:lnTo>
                  <a:lnTo>
                    <a:pt x="17080" y="16750"/>
                  </a:lnTo>
                  <a:lnTo>
                    <a:pt x="16921" y="16707"/>
                  </a:lnTo>
                  <a:lnTo>
                    <a:pt x="16876" y="16707"/>
                  </a:lnTo>
                  <a:lnTo>
                    <a:pt x="16830" y="16750"/>
                  </a:lnTo>
                  <a:lnTo>
                    <a:pt x="16739" y="16622"/>
                  </a:lnTo>
                  <a:lnTo>
                    <a:pt x="16649" y="16494"/>
                  </a:lnTo>
                  <a:lnTo>
                    <a:pt x="16512" y="16408"/>
                  </a:lnTo>
                  <a:lnTo>
                    <a:pt x="16467" y="16344"/>
                  </a:lnTo>
                  <a:lnTo>
                    <a:pt x="16421" y="16301"/>
                  </a:lnTo>
                  <a:lnTo>
                    <a:pt x="16467" y="16259"/>
                  </a:lnTo>
                  <a:lnTo>
                    <a:pt x="16512" y="16216"/>
                  </a:lnTo>
                  <a:lnTo>
                    <a:pt x="16467" y="16131"/>
                  </a:lnTo>
                  <a:lnTo>
                    <a:pt x="16421" y="16131"/>
                  </a:lnTo>
                  <a:lnTo>
                    <a:pt x="16421" y="16088"/>
                  </a:lnTo>
                  <a:lnTo>
                    <a:pt x="16467" y="16045"/>
                  </a:lnTo>
                  <a:lnTo>
                    <a:pt x="16558" y="16045"/>
                  </a:lnTo>
                  <a:lnTo>
                    <a:pt x="16694" y="15917"/>
                  </a:lnTo>
                  <a:lnTo>
                    <a:pt x="16739" y="15831"/>
                  </a:lnTo>
                  <a:lnTo>
                    <a:pt x="16876" y="15789"/>
                  </a:lnTo>
                  <a:lnTo>
                    <a:pt x="16921" y="15831"/>
                  </a:lnTo>
                  <a:lnTo>
                    <a:pt x="17035" y="15917"/>
                  </a:lnTo>
                  <a:lnTo>
                    <a:pt x="17216" y="16088"/>
                  </a:lnTo>
                  <a:lnTo>
                    <a:pt x="17262" y="16216"/>
                  </a:lnTo>
                  <a:lnTo>
                    <a:pt x="17307" y="16259"/>
                  </a:lnTo>
                  <a:lnTo>
                    <a:pt x="17444" y="16259"/>
                  </a:lnTo>
                  <a:lnTo>
                    <a:pt x="17580" y="16259"/>
                  </a:lnTo>
                  <a:lnTo>
                    <a:pt x="17716" y="16301"/>
                  </a:lnTo>
                  <a:lnTo>
                    <a:pt x="17852" y="16344"/>
                  </a:lnTo>
                  <a:lnTo>
                    <a:pt x="17943" y="16344"/>
                  </a:lnTo>
                  <a:lnTo>
                    <a:pt x="18079" y="16301"/>
                  </a:lnTo>
                  <a:lnTo>
                    <a:pt x="18170" y="16173"/>
                  </a:lnTo>
                  <a:lnTo>
                    <a:pt x="18261" y="16002"/>
                  </a:lnTo>
                  <a:lnTo>
                    <a:pt x="18307" y="15874"/>
                  </a:lnTo>
                  <a:lnTo>
                    <a:pt x="18352" y="15831"/>
                  </a:lnTo>
                  <a:lnTo>
                    <a:pt x="18397" y="15831"/>
                  </a:lnTo>
                  <a:lnTo>
                    <a:pt x="18488" y="15874"/>
                  </a:lnTo>
                  <a:lnTo>
                    <a:pt x="18534" y="15960"/>
                  </a:lnTo>
                  <a:lnTo>
                    <a:pt x="18579" y="16045"/>
                  </a:lnTo>
                  <a:lnTo>
                    <a:pt x="18625" y="16131"/>
                  </a:lnTo>
                  <a:lnTo>
                    <a:pt x="18715" y="16088"/>
                  </a:lnTo>
                  <a:lnTo>
                    <a:pt x="18943" y="16002"/>
                  </a:lnTo>
                  <a:lnTo>
                    <a:pt x="19033" y="15874"/>
                  </a:lnTo>
                  <a:lnTo>
                    <a:pt x="19170" y="15789"/>
                  </a:lnTo>
                  <a:lnTo>
                    <a:pt x="19306" y="15703"/>
                  </a:lnTo>
                  <a:lnTo>
                    <a:pt x="19760" y="15233"/>
                  </a:lnTo>
                  <a:lnTo>
                    <a:pt x="19760" y="15191"/>
                  </a:lnTo>
                  <a:lnTo>
                    <a:pt x="19851" y="15020"/>
                  </a:lnTo>
                  <a:lnTo>
                    <a:pt x="19897" y="14934"/>
                  </a:lnTo>
                  <a:lnTo>
                    <a:pt x="19897" y="14891"/>
                  </a:lnTo>
                  <a:lnTo>
                    <a:pt x="19942" y="14934"/>
                  </a:lnTo>
                  <a:lnTo>
                    <a:pt x="19987" y="14977"/>
                  </a:lnTo>
                  <a:lnTo>
                    <a:pt x="20283" y="15105"/>
                  </a:lnTo>
                  <a:lnTo>
                    <a:pt x="20374" y="15148"/>
                  </a:lnTo>
                  <a:lnTo>
                    <a:pt x="20419" y="15191"/>
                  </a:lnTo>
                  <a:lnTo>
                    <a:pt x="20464" y="15191"/>
                  </a:lnTo>
                  <a:lnTo>
                    <a:pt x="20510" y="15105"/>
                  </a:lnTo>
                  <a:lnTo>
                    <a:pt x="20510" y="15062"/>
                  </a:lnTo>
                  <a:lnTo>
                    <a:pt x="20510" y="14977"/>
                  </a:lnTo>
                  <a:lnTo>
                    <a:pt x="20555" y="14891"/>
                  </a:lnTo>
                  <a:lnTo>
                    <a:pt x="20601" y="14934"/>
                  </a:lnTo>
                  <a:lnTo>
                    <a:pt x="20601" y="14977"/>
                  </a:lnTo>
                  <a:lnTo>
                    <a:pt x="20555" y="15105"/>
                  </a:lnTo>
                  <a:lnTo>
                    <a:pt x="20555" y="15191"/>
                  </a:lnTo>
                  <a:lnTo>
                    <a:pt x="20646" y="14934"/>
                  </a:lnTo>
                  <a:lnTo>
                    <a:pt x="20828" y="14720"/>
                  </a:lnTo>
                  <a:lnTo>
                    <a:pt x="20873" y="14763"/>
                  </a:lnTo>
                  <a:lnTo>
                    <a:pt x="20873" y="14806"/>
                  </a:lnTo>
                  <a:lnTo>
                    <a:pt x="20873" y="15020"/>
                  </a:lnTo>
                  <a:lnTo>
                    <a:pt x="21009" y="15575"/>
                  </a:lnTo>
                  <a:lnTo>
                    <a:pt x="21009" y="15490"/>
                  </a:lnTo>
                  <a:lnTo>
                    <a:pt x="21100" y="15831"/>
                  </a:lnTo>
                  <a:lnTo>
                    <a:pt x="21146" y="16088"/>
                  </a:lnTo>
                  <a:lnTo>
                    <a:pt x="21237" y="16301"/>
                  </a:lnTo>
                  <a:lnTo>
                    <a:pt x="21282" y="16537"/>
                  </a:lnTo>
                  <a:lnTo>
                    <a:pt x="21418" y="17263"/>
                  </a:lnTo>
                  <a:lnTo>
                    <a:pt x="21464" y="17306"/>
                  </a:lnTo>
                  <a:lnTo>
                    <a:pt x="21600" y="16173"/>
                  </a:lnTo>
                  <a:lnTo>
                    <a:pt x="21600" y="15191"/>
                  </a:lnTo>
                  <a:lnTo>
                    <a:pt x="21555" y="14165"/>
                  </a:lnTo>
                  <a:lnTo>
                    <a:pt x="21509" y="12862"/>
                  </a:lnTo>
                  <a:close/>
                  <a:moveTo>
                    <a:pt x="6087" y="8610"/>
                  </a:moveTo>
                  <a:lnTo>
                    <a:pt x="6087" y="8610"/>
                  </a:lnTo>
                  <a:lnTo>
                    <a:pt x="6132" y="8567"/>
                  </a:lnTo>
                  <a:lnTo>
                    <a:pt x="6178" y="8439"/>
                  </a:lnTo>
                  <a:lnTo>
                    <a:pt x="6223" y="8354"/>
                  </a:lnTo>
                  <a:lnTo>
                    <a:pt x="6314" y="8311"/>
                  </a:lnTo>
                  <a:lnTo>
                    <a:pt x="6405" y="8354"/>
                  </a:lnTo>
                  <a:lnTo>
                    <a:pt x="6087" y="8610"/>
                  </a:lnTo>
                  <a:close/>
                  <a:moveTo>
                    <a:pt x="6450" y="8781"/>
                  </a:moveTo>
                  <a:lnTo>
                    <a:pt x="6450" y="8781"/>
                  </a:lnTo>
                  <a:lnTo>
                    <a:pt x="6450" y="8738"/>
                  </a:lnTo>
                  <a:lnTo>
                    <a:pt x="6450" y="8696"/>
                  </a:lnTo>
                  <a:lnTo>
                    <a:pt x="6587" y="8482"/>
                  </a:lnTo>
                  <a:lnTo>
                    <a:pt x="6541" y="8610"/>
                  </a:lnTo>
                  <a:lnTo>
                    <a:pt x="6450" y="8781"/>
                  </a:lnTo>
                  <a:close/>
                  <a:moveTo>
                    <a:pt x="8381" y="7264"/>
                  </a:moveTo>
                  <a:lnTo>
                    <a:pt x="8381" y="7264"/>
                  </a:lnTo>
                  <a:lnTo>
                    <a:pt x="8426" y="7456"/>
                  </a:lnTo>
                  <a:lnTo>
                    <a:pt x="8472" y="7627"/>
                  </a:lnTo>
                  <a:lnTo>
                    <a:pt x="8472" y="7670"/>
                  </a:lnTo>
                  <a:lnTo>
                    <a:pt x="8426" y="7670"/>
                  </a:lnTo>
                  <a:lnTo>
                    <a:pt x="8336" y="7627"/>
                  </a:lnTo>
                  <a:lnTo>
                    <a:pt x="8290" y="7585"/>
                  </a:lnTo>
                  <a:lnTo>
                    <a:pt x="8290" y="7307"/>
                  </a:lnTo>
                  <a:lnTo>
                    <a:pt x="8245" y="7008"/>
                  </a:lnTo>
                  <a:lnTo>
                    <a:pt x="8336" y="7050"/>
                  </a:lnTo>
                  <a:lnTo>
                    <a:pt x="8426" y="7050"/>
                  </a:lnTo>
                  <a:lnTo>
                    <a:pt x="8472" y="7050"/>
                  </a:lnTo>
                  <a:lnTo>
                    <a:pt x="8472" y="7093"/>
                  </a:lnTo>
                  <a:lnTo>
                    <a:pt x="8426" y="7136"/>
                  </a:lnTo>
                  <a:lnTo>
                    <a:pt x="8381" y="7179"/>
                  </a:lnTo>
                  <a:lnTo>
                    <a:pt x="8381" y="7264"/>
                  </a:lnTo>
                  <a:close/>
                  <a:moveTo>
                    <a:pt x="9517" y="7798"/>
                  </a:moveTo>
                  <a:lnTo>
                    <a:pt x="9517" y="7798"/>
                  </a:lnTo>
                  <a:lnTo>
                    <a:pt x="9471" y="7798"/>
                  </a:lnTo>
                  <a:lnTo>
                    <a:pt x="9426" y="7798"/>
                  </a:lnTo>
                  <a:lnTo>
                    <a:pt x="9335" y="7713"/>
                  </a:lnTo>
                  <a:lnTo>
                    <a:pt x="9244" y="7627"/>
                  </a:lnTo>
                  <a:lnTo>
                    <a:pt x="9153" y="7542"/>
                  </a:lnTo>
                  <a:lnTo>
                    <a:pt x="9108" y="7542"/>
                  </a:lnTo>
                  <a:lnTo>
                    <a:pt x="9062" y="7499"/>
                  </a:lnTo>
                  <a:lnTo>
                    <a:pt x="9108" y="7456"/>
                  </a:lnTo>
                  <a:lnTo>
                    <a:pt x="9108" y="7350"/>
                  </a:lnTo>
                  <a:lnTo>
                    <a:pt x="9199" y="7307"/>
                  </a:lnTo>
                  <a:lnTo>
                    <a:pt x="9380" y="7350"/>
                  </a:lnTo>
                  <a:lnTo>
                    <a:pt x="9562" y="7456"/>
                  </a:lnTo>
                  <a:lnTo>
                    <a:pt x="9608" y="7499"/>
                  </a:lnTo>
                  <a:lnTo>
                    <a:pt x="9608" y="7585"/>
                  </a:lnTo>
                  <a:lnTo>
                    <a:pt x="9562" y="7670"/>
                  </a:lnTo>
                  <a:lnTo>
                    <a:pt x="9517" y="7798"/>
                  </a:lnTo>
                  <a:close/>
                  <a:moveTo>
                    <a:pt x="10244" y="10597"/>
                  </a:moveTo>
                  <a:lnTo>
                    <a:pt x="10244" y="10597"/>
                  </a:lnTo>
                  <a:lnTo>
                    <a:pt x="10334" y="10768"/>
                  </a:lnTo>
                  <a:lnTo>
                    <a:pt x="10244" y="10597"/>
                  </a:lnTo>
                  <a:close/>
                  <a:moveTo>
                    <a:pt x="10766" y="7969"/>
                  </a:moveTo>
                  <a:lnTo>
                    <a:pt x="10766" y="7969"/>
                  </a:lnTo>
                  <a:lnTo>
                    <a:pt x="10766" y="7926"/>
                  </a:lnTo>
                  <a:lnTo>
                    <a:pt x="10675" y="7884"/>
                  </a:lnTo>
                  <a:lnTo>
                    <a:pt x="10630" y="7841"/>
                  </a:lnTo>
                  <a:lnTo>
                    <a:pt x="10562" y="7798"/>
                  </a:lnTo>
                  <a:lnTo>
                    <a:pt x="10630" y="7798"/>
                  </a:lnTo>
                  <a:lnTo>
                    <a:pt x="10721" y="7841"/>
                  </a:lnTo>
                  <a:lnTo>
                    <a:pt x="10902" y="7969"/>
                  </a:lnTo>
                  <a:lnTo>
                    <a:pt x="10993" y="8012"/>
                  </a:lnTo>
                  <a:lnTo>
                    <a:pt x="10948" y="8055"/>
                  </a:lnTo>
                  <a:lnTo>
                    <a:pt x="10902" y="8097"/>
                  </a:lnTo>
                  <a:lnTo>
                    <a:pt x="10811" y="8055"/>
                  </a:lnTo>
                  <a:lnTo>
                    <a:pt x="10562" y="7969"/>
                  </a:lnTo>
                  <a:lnTo>
                    <a:pt x="10675" y="7969"/>
                  </a:lnTo>
                  <a:lnTo>
                    <a:pt x="10721" y="8012"/>
                  </a:lnTo>
                  <a:lnTo>
                    <a:pt x="10766" y="7969"/>
                  </a:lnTo>
                  <a:close/>
                  <a:moveTo>
                    <a:pt x="11402" y="11879"/>
                  </a:moveTo>
                  <a:lnTo>
                    <a:pt x="11402" y="11879"/>
                  </a:lnTo>
                  <a:lnTo>
                    <a:pt x="11311" y="11964"/>
                  </a:lnTo>
                  <a:lnTo>
                    <a:pt x="11266" y="11964"/>
                  </a:lnTo>
                  <a:lnTo>
                    <a:pt x="11493" y="11708"/>
                  </a:lnTo>
                  <a:lnTo>
                    <a:pt x="11584" y="11580"/>
                  </a:lnTo>
                  <a:lnTo>
                    <a:pt x="11629" y="11452"/>
                  </a:lnTo>
                  <a:lnTo>
                    <a:pt x="11629" y="11323"/>
                  </a:lnTo>
                  <a:lnTo>
                    <a:pt x="11493" y="11281"/>
                  </a:lnTo>
                  <a:lnTo>
                    <a:pt x="11447" y="11238"/>
                  </a:lnTo>
                  <a:lnTo>
                    <a:pt x="11084" y="11153"/>
                  </a:lnTo>
                  <a:lnTo>
                    <a:pt x="11038" y="11153"/>
                  </a:lnTo>
                  <a:lnTo>
                    <a:pt x="10902" y="11153"/>
                  </a:lnTo>
                  <a:lnTo>
                    <a:pt x="10766" y="11067"/>
                  </a:lnTo>
                  <a:lnTo>
                    <a:pt x="10630" y="10982"/>
                  </a:lnTo>
                  <a:lnTo>
                    <a:pt x="11038" y="11110"/>
                  </a:lnTo>
                  <a:lnTo>
                    <a:pt x="11266" y="11195"/>
                  </a:lnTo>
                  <a:lnTo>
                    <a:pt x="11493" y="11281"/>
                  </a:lnTo>
                  <a:lnTo>
                    <a:pt x="11538" y="11281"/>
                  </a:lnTo>
                  <a:lnTo>
                    <a:pt x="11584" y="11323"/>
                  </a:lnTo>
                  <a:lnTo>
                    <a:pt x="11629" y="11323"/>
                  </a:lnTo>
                  <a:lnTo>
                    <a:pt x="11629" y="11366"/>
                  </a:lnTo>
                  <a:lnTo>
                    <a:pt x="11674" y="11452"/>
                  </a:lnTo>
                  <a:lnTo>
                    <a:pt x="11720" y="11537"/>
                  </a:lnTo>
                  <a:lnTo>
                    <a:pt x="11674" y="11580"/>
                  </a:lnTo>
                  <a:lnTo>
                    <a:pt x="11629" y="11580"/>
                  </a:lnTo>
                  <a:lnTo>
                    <a:pt x="11584" y="11580"/>
                  </a:lnTo>
                  <a:lnTo>
                    <a:pt x="11493" y="11708"/>
                  </a:lnTo>
                  <a:lnTo>
                    <a:pt x="11402" y="11879"/>
                  </a:lnTo>
                  <a:close/>
                  <a:moveTo>
                    <a:pt x="11856" y="12178"/>
                  </a:moveTo>
                  <a:lnTo>
                    <a:pt x="11856" y="12178"/>
                  </a:lnTo>
                  <a:lnTo>
                    <a:pt x="11765" y="12135"/>
                  </a:lnTo>
                  <a:lnTo>
                    <a:pt x="11493" y="12050"/>
                  </a:lnTo>
                  <a:lnTo>
                    <a:pt x="11856" y="12178"/>
                  </a:lnTo>
                  <a:close/>
                  <a:moveTo>
                    <a:pt x="11674" y="8055"/>
                  </a:moveTo>
                  <a:lnTo>
                    <a:pt x="11674" y="8055"/>
                  </a:lnTo>
                  <a:lnTo>
                    <a:pt x="11856" y="8226"/>
                  </a:lnTo>
                  <a:lnTo>
                    <a:pt x="11674" y="8055"/>
                  </a:lnTo>
                  <a:close/>
                  <a:moveTo>
                    <a:pt x="13491" y="7350"/>
                  </a:moveTo>
                  <a:lnTo>
                    <a:pt x="13491" y="7350"/>
                  </a:lnTo>
                  <a:lnTo>
                    <a:pt x="13401" y="7585"/>
                  </a:lnTo>
                  <a:lnTo>
                    <a:pt x="13491" y="7350"/>
                  </a:lnTo>
                  <a:close/>
                  <a:moveTo>
                    <a:pt x="13128" y="11110"/>
                  </a:moveTo>
                  <a:lnTo>
                    <a:pt x="13128" y="11110"/>
                  </a:lnTo>
                  <a:lnTo>
                    <a:pt x="13128" y="11067"/>
                  </a:lnTo>
                  <a:lnTo>
                    <a:pt x="13083" y="11024"/>
                  </a:lnTo>
                  <a:lnTo>
                    <a:pt x="13128" y="11024"/>
                  </a:lnTo>
                  <a:lnTo>
                    <a:pt x="13174" y="10982"/>
                  </a:lnTo>
                  <a:lnTo>
                    <a:pt x="13174" y="10853"/>
                  </a:lnTo>
                  <a:lnTo>
                    <a:pt x="13174" y="10811"/>
                  </a:lnTo>
                  <a:lnTo>
                    <a:pt x="13128" y="10768"/>
                  </a:lnTo>
                  <a:lnTo>
                    <a:pt x="13174" y="10640"/>
                  </a:lnTo>
                  <a:lnTo>
                    <a:pt x="13219" y="10554"/>
                  </a:lnTo>
                  <a:lnTo>
                    <a:pt x="13174" y="10469"/>
                  </a:lnTo>
                  <a:lnTo>
                    <a:pt x="13083" y="10362"/>
                  </a:lnTo>
                  <a:lnTo>
                    <a:pt x="13174" y="10426"/>
                  </a:lnTo>
                  <a:lnTo>
                    <a:pt x="13264" y="10512"/>
                  </a:lnTo>
                  <a:lnTo>
                    <a:pt x="13219" y="10554"/>
                  </a:lnTo>
                  <a:lnTo>
                    <a:pt x="13264" y="10554"/>
                  </a:lnTo>
                  <a:lnTo>
                    <a:pt x="13219" y="10853"/>
                  </a:lnTo>
                  <a:lnTo>
                    <a:pt x="13128" y="11110"/>
                  </a:lnTo>
                  <a:close/>
                  <a:moveTo>
                    <a:pt x="13355" y="10063"/>
                  </a:moveTo>
                  <a:lnTo>
                    <a:pt x="13355" y="10063"/>
                  </a:lnTo>
                  <a:lnTo>
                    <a:pt x="13355" y="10106"/>
                  </a:lnTo>
                  <a:lnTo>
                    <a:pt x="13401" y="10148"/>
                  </a:lnTo>
                  <a:lnTo>
                    <a:pt x="13446" y="10640"/>
                  </a:lnTo>
                  <a:lnTo>
                    <a:pt x="13310" y="10106"/>
                  </a:lnTo>
                  <a:lnTo>
                    <a:pt x="13219" y="9636"/>
                  </a:lnTo>
                  <a:lnTo>
                    <a:pt x="13264" y="9465"/>
                  </a:lnTo>
                  <a:lnTo>
                    <a:pt x="13264" y="9422"/>
                  </a:lnTo>
                  <a:lnTo>
                    <a:pt x="13310" y="9422"/>
                  </a:lnTo>
                  <a:lnTo>
                    <a:pt x="13355" y="9465"/>
                  </a:lnTo>
                  <a:lnTo>
                    <a:pt x="13310" y="9550"/>
                  </a:lnTo>
                  <a:lnTo>
                    <a:pt x="13219" y="9636"/>
                  </a:lnTo>
                  <a:lnTo>
                    <a:pt x="13264" y="9764"/>
                  </a:lnTo>
                  <a:lnTo>
                    <a:pt x="13355" y="9849"/>
                  </a:lnTo>
                  <a:lnTo>
                    <a:pt x="13446" y="9892"/>
                  </a:lnTo>
                  <a:lnTo>
                    <a:pt x="13491" y="9977"/>
                  </a:lnTo>
                  <a:lnTo>
                    <a:pt x="13491" y="10020"/>
                  </a:lnTo>
                  <a:lnTo>
                    <a:pt x="13446" y="10020"/>
                  </a:lnTo>
                  <a:lnTo>
                    <a:pt x="13355" y="10063"/>
                  </a:lnTo>
                  <a:close/>
                  <a:moveTo>
                    <a:pt x="13401" y="8866"/>
                  </a:moveTo>
                  <a:lnTo>
                    <a:pt x="13401" y="8866"/>
                  </a:lnTo>
                  <a:lnTo>
                    <a:pt x="13355" y="8909"/>
                  </a:lnTo>
                  <a:lnTo>
                    <a:pt x="13401" y="8866"/>
                  </a:lnTo>
                  <a:lnTo>
                    <a:pt x="13264" y="8738"/>
                  </a:lnTo>
                  <a:lnTo>
                    <a:pt x="13128" y="8525"/>
                  </a:lnTo>
                  <a:lnTo>
                    <a:pt x="13083" y="8439"/>
                  </a:lnTo>
                  <a:lnTo>
                    <a:pt x="13037" y="8311"/>
                  </a:lnTo>
                  <a:lnTo>
                    <a:pt x="13083" y="8268"/>
                  </a:lnTo>
                  <a:lnTo>
                    <a:pt x="13174" y="8226"/>
                  </a:lnTo>
                  <a:lnTo>
                    <a:pt x="13355" y="8055"/>
                  </a:lnTo>
                  <a:lnTo>
                    <a:pt x="13355" y="8097"/>
                  </a:lnTo>
                  <a:lnTo>
                    <a:pt x="13264" y="8183"/>
                  </a:lnTo>
                  <a:lnTo>
                    <a:pt x="13128" y="8482"/>
                  </a:lnTo>
                  <a:lnTo>
                    <a:pt x="13264" y="8525"/>
                  </a:lnTo>
                  <a:lnTo>
                    <a:pt x="13355" y="8610"/>
                  </a:lnTo>
                  <a:lnTo>
                    <a:pt x="13355" y="8653"/>
                  </a:lnTo>
                  <a:lnTo>
                    <a:pt x="13355" y="8696"/>
                  </a:lnTo>
                  <a:lnTo>
                    <a:pt x="13355" y="8781"/>
                  </a:lnTo>
                  <a:lnTo>
                    <a:pt x="13355" y="8824"/>
                  </a:lnTo>
                  <a:lnTo>
                    <a:pt x="13401" y="8824"/>
                  </a:lnTo>
                  <a:lnTo>
                    <a:pt x="13446" y="8781"/>
                  </a:lnTo>
                  <a:lnTo>
                    <a:pt x="13491" y="8781"/>
                  </a:lnTo>
                  <a:lnTo>
                    <a:pt x="13446" y="8824"/>
                  </a:lnTo>
                  <a:lnTo>
                    <a:pt x="13401" y="8866"/>
                  </a:lnTo>
                  <a:close/>
                  <a:moveTo>
                    <a:pt x="16649" y="13524"/>
                  </a:moveTo>
                  <a:lnTo>
                    <a:pt x="16649" y="13524"/>
                  </a:lnTo>
                  <a:lnTo>
                    <a:pt x="16558" y="13652"/>
                  </a:lnTo>
                  <a:lnTo>
                    <a:pt x="16421" y="13695"/>
                  </a:lnTo>
                  <a:lnTo>
                    <a:pt x="16331" y="13695"/>
                  </a:lnTo>
                  <a:lnTo>
                    <a:pt x="16194" y="13652"/>
                  </a:lnTo>
                  <a:lnTo>
                    <a:pt x="15922" y="13524"/>
                  </a:lnTo>
                  <a:lnTo>
                    <a:pt x="15695" y="13374"/>
                  </a:lnTo>
                  <a:lnTo>
                    <a:pt x="15649" y="13332"/>
                  </a:lnTo>
                  <a:lnTo>
                    <a:pt x="15649" y="13204"/>
                  </a:lnTo>
                  <a:lnTo>
                    <a:pt x="15649" y="12990"/>
                  </a:lnTo>
                  <a:lnTo>
                    <a:pt x="15740" y="12819"/>
                  </a:lnTo>
                  <a:lnTo>
                    <a:pt x="15740" y="12691"/>
                  </a:lnTo>
                  <a:lnTo>
                    <a:pt x="15740" y="12648"/>
                  </a:lnTo>
                  <a:lnTo>
                    <a:pt x="15649" y="12648"/>
                  </a:lnTo>
                  <a:lnTo>
                    <a:pt x="15558" y="12648"/>
                  </a:lnTo>
                  <a:lnTo>
                    <a:pt x="15468" y="12605"/>
                  </a:lnTo>
                  <a:lnTo>
                    <a:pt x="15422" y="12563"/>
                  </a:lnTo>
                  <a:lnTo>
                    <a:pt x="15422" y="12520"/>
                  </a:lnTo>
                  <a:lnTo>
                    <a:pt x="15377" y="12477"/>
                  </a:lnTo>
                  <a:lnTo>
                    <a:pt x="15150" y="12349"/>
                  </a:lnTo>
                  <a:lnTo>
                    <a:pt x="14922" y="12178"/>
                  </a:lnTo>
                  <a:lnTo>
                    <a:pt x="14832" y="12093"/>
                  </a:lnTo>
                  <a:lnTo>
                    <a:pt x="14786" y="12050"/>
                  </a:lnTo>
                  <a:lnTo>
                    <a:pt x="14786" y="11964"/>
                  </a:lnTo>
                  <a:lnTo>
                    <a:pt x="14741" y="11836"/>
                  </a:lnTo>
                  <a:lnTo>
                    <a:pt x="14695" y="11793"/>
                  </a:lnTo>
                  <a:lnTo>
                    <a:pt x="14604" y="11751"/>
                  </a:lnTo>
                  <a:lnTo>
                    <a:pt x="14514" y="11751"/>
                  </a:lnTo>
                  <a:lnTo>
                    <a:pt x="14468" y="11708"/>
                  </a:lnTo>
                  <a:lnTo>
                    <a:pt x="14468" y="11580"/>
                  </a:lnTo>
                  <a:lnTo>
                    <a:pt x="14514" y="11409"/>
                  </a:lnTo>
                  <a:lnTo>
                    <a:pt x="14650" y="11153"/>
                  </a:lnTo>
                  <a:lnTo>
                    <a:pt x="14650" y="10939"/>
                  </a:lnTo>
                  <a:lnTo>
                    <a:pt x="14695" y="10853"/>
                  </a:lnTo>
                  <a:lnTo>
                    <a:pt x="14741" y="10682"/>
                  </a:lnTo>
                  <a:lnTo>
                    <a:pt x="14786" y="10597"/>
                  </a:lnTo>
                  <a:lnTo>
                    <a:pt x="14832" y="10554"/>
                  </a:lnTo>
                  <a:lnTo>
                    <a:pt x="14922" y="10512"/>
                  </a:lnTo>
                  <a:lnTo>
                    <a:pt x="15104" y="10554"/>
                  </a:lnTo>
                  <a:lnTo>
                    <a:pt x="15286" y="10597"/>
                  </a:lnTo>
                  <a:lnTo>
                    <a:pt x="15331" y="10682"/>
                  </a:lnTo>
                  <a:lnTo>
                    <a:pt x="15331" y="10725"/>
                  </a:lnTo>
                  <a:lnTo>
                    <a:pt x="15377" y="10853"/>
                  </a:lnTo>
                  <a:lnTo>
                    <a:pt x="15422" y="10896"/>
                  </a:lnTo>
                  <a:lnTo>
                    <a:pt x="15468" y="10896"/>
                  </a:lnTo>
                  <a:lnTo>
                    <a:pt x="15377" y="10939"/>
                  </a:lnTo>
                  <a:lnTo>
                    <a:pt x="15240" y="10982"/>
                  </a:lnTo>
                  <a:lnTo>
                    <a:pt x="15195" y="10982"/>
                  </a:lnTo>
                  <a:lnTo>
                    <a:pt x="15150" y="11067"/>
                  </a:lnTo>
                  <a:lnTo>
                    <a:pt x="15286" y="11153"/>
                  </a:lnTo>
                  <a:lnTo>
                    <a:pt x="15331" y="11238"/>
                  </a:lnTo>
                  <a:lnTo>
                    <a:pt x="15331" y="11281"/>
                  </a:lnTo>
                  <a:lnTo>
                    <a:pt x="15286" y="11323"/>
                  </a:lnTo>
                  <a:lnTo>
                    <a:pt x="15195" y="11323"/>
                  </a:lnTo>
                  <a:lnTo>
                    <a:pt x="15150" y="11366"/>
                  </a:lnTo>
                  <a:lnTo>
                    <a:pt x="15104" y="11366"/>
                  </a:lnTo>
                  <a:lnTo>
                    <a:pt x="15104" y="11409"/>
                  </a:lnTo>
                  <a:lnTo>
                    <a:pt x="15150" y="11409"/>
                  </a:lnTo>
                  <a:lnTo>
                    <a:pt x="15240" y="11452"/>
                  </a:lnTo>
                  <a:lnTo>
                    <a:pt x="15468" y="11623"/>
                  </a:lnTo>
                  <a:lnTo>
                    <a:pt x="15468" y="11665"/>
                  </a:lnTo>
                  <a:lnTo>
                    <a:pt x="15513" y="11708"/>
                  </a:lnTo>
                  <a:lnTo>
                    <a:pt x="15649" y="11708"/>
                  </a:lnTo>
                  <a:lnTo>
                    <a:pt x="15740" y="11708"/>
                  </a:lnTo>
                  <a:lnTo>
                    <a:pt x="15831" y="11751"/>
                  </a:lnTo>
                  <a:lnTo>
                    <a:pt x="15876" y="11793"/>
                  </a:lnTo>
                  <a:lnTo>
                    <a:pt x="15876" y="11879"/>
                  </a:lnTo>
                  <a:lnTo>
                    <a:pt x="15922" y="12007"/>
                  </a:lnTo>
                  <a:lnTo>
                    <a:pt x="15967" y="12007"/>
                  </a:lnTo>
                  <a:lnTo>
                    <a:pt x="16013" y="11879"/>
                  </a:lnTo>
                  <a:lnTo>
                    <a:pt x="16013" y="11836"/>
                  </a:lnTo>
                  <a:lnTo>
                    <a:pt x="16058" y="11793"/>
                  </a:lnTo>
                  <a:lnTo>
                    <a:pt x="16103" y="11793"/>
                  </a:lnTo>
                  <a:lnTo>
                    <a:pt x="16194" y="11879"/>
                  </a:lnTo>
                  <a:lnTo>
                    <a:pt x="16285" y="11922"/>
                  </a:lnTo>
                  <a:lnTo>
                    <a:pt x="16421" y="12007"/>
                  </a:lnTo>
                  <a:lnTo>
                    <a:pt x="16376" y="12050"/>
                  </a:lnTo>
                  <a:lnTo>
                    <a:pt x="16331" y="12093"/>
                  </a:lnTo>
                  <a:lnTo>
                    <a:pt x="16285" y="12221"/>
                  </a:lnTo>
                  <a:lnTo>
                    <a:pt x="16194" y="12306"/>
                  </a:lnTo>
                  <a:lnTo>
                    <a:pt x="16149" y="12349"/>
                  </a:lnTo>
                  <a:lnTo>
                    <a:pt x="16149" y="12392"/>
                  </a:lnTo>
                  <a:lnTo>
                    <a:pt x="16149" y="12434"/>
                  </a:lnTo>
                  <a:lnTo>
                    <a:pt x="16194" y="12477"/>
                  </a:lnTo>
                  <a:lnTo>
                    <a:pt x="16285" y="12563"/>
                  </a:lnTo>
                  <a:lnTo>
                    <a:pt x="16240" y="12477"/>
                  </a:lnTo>
                  <a:lnTo>
                    <a:pt x="16376" y="12605"/>
                  </a:lnTo>
                  <a:lnTo>
                    <a:pt x="16467" y="12648"/>
                  </a:lnTo>
                  <a:lnTo>
                    <a:pt x="16558" y="12691"/>
                  </a:lnTo>
                  <a:lnTo>
                    <a:pt x="16603" y="12776"/>
                  </a:lnTo>
                  <a:lnTo>
                    <a:pt x="16649" y="12904"/>
                  </a:lnTo>
                  <a:lnTo>
                    <a:pt x="16785" y="13204"/>
                  </a:lnTo>
                  <a:lnTo>
                    <a:pt x="16649" y="13524"/>
                  </a:lnTo>
                  <a:close/>
                  <a:moveTo>
                    <a:pt x="16512" y="10853"/>
                  </a:moveTo>
                  <a:lnTo>
                    <a:pt x="16512" y="10853"/>
                  </a:lnTo>
                  <a:lnTo>
                    <a:pt x="16467" y="10853"/>
                  </a:lnTo>
                  <a:lnTo>
                    <a:pt x="16421" y="10811"/>
                  </a:lnTo>
                  <a:lnTo>
                    <a:pt x="16421" y="10725"/>
                  </a:lnTo>
                  <a:lnTo>
                    <a:pt x="16285" y="10554"/>
                  </a:lnTo>
                  <a:lnTo>
                    <a:pt x="16240" y="10319"/>
                  </a:lnTo>
                  <a:lnTo>
                    <a:pt x="16240" y="10148"/>
                  </a:lnTo>
                  <a:lnTo>
                    <a:pt x="16331" y="9977"/>
                  </a:lnTo>
                  <a:lnTo>
                    <a:pt x="16421" y="9764"/>
                  </a:lnTo>
                  <a:lnTo>
                    <a:pt x="16421" y="9807"/>
                  </a:lnTo>
                  <a:lnTo>
                    <a:pt x="16467" y="9935"/>
                  </a:lnTo>
                  <a:lnTo>
                    <a:pt x="16512" y="10020"/>
                  </a:lnTo>
                  <a:lnTo>
                    <a:pt x="16558" y="10020"/>
                  </a:lnTo>
                  <a:lnTo>
                    <a:pt x="16649" y="10063"/>
                  </a:lnTo>
                  <a:lnTo>
                    <a:pt x="16739" y="10234"/>
                  </a:lnTo>
                  <a:lnTo>
                    <a:pt x="16785" y="10469"/>
                  </a:lnTo>
                  <a:lnTo>
                    <a:pt x="16830" y="10640"/>
                  </a:lnTo>
                  <a:lnTo>
                    <a:pt x="16785" y="10725"/>
                  </a:lnTo>
                  <a:lnTo>
                    <a:pt x="16739" y="10768"/>
                  </a:lnTo>
                  <a:lnTo>
                    <a:pt x="16649" y="10811"/>
                  </a:lnTo>
                  <a:lnTo>
                    <a:pt x="16512" y="10853"/>
                  </a:lnTo>
                  <a:close/>
                  <a:moveTo>
                    <a:pt x="17943" y="8866"/>
                  </a:moveTo>
                  <a:lnTo>
                    <a:pt x="17943" y="8866"/>
                  </a:lnTo>
                  <a:lnTo>
                    <a:pt x="17807" y="8738"/>
                  </a:lnTo>
                  <a:lnTo>
                    <a:pt x="17671" y="8610"/>
                  </a:lnTo>
                  <a:lnTo>
                    <a:pt x="17671" y="8567"/>
                  </a:lnTo>
                  <a:lnTo>
                    <a:pt x="17671" y="8482"/>
                  </a:lnTo>
                  <a:lnTo>
                    <a:pt x="17716" y="8183"/>
                  </a:lnTo>
                  <a:lnTo>
                    <a:pt x="17807" y="8140"/>
                  </a:lnTo>
                  <a:lnTo>
                    <a:pt x="17807" y="8012"/>
                  </a:lnTo>
                  <a:lnTo>
                    <a:pt x="17852" y="7926"/>
                  </a:lnTo>
                  <a:lnTo>
                    <a:pt x="17852" y="7884"/>
                  </a:lnTo>
                  <a:lnTo>
                    <a:pt x="17898" y="7884"/>
                  </a:lnTo>
                  <a:lnTo>
                    <a:pt x="17943" y="7926"/>
                  </a:lnTo>
                  <a:lnTo>
                    <a:pt x="17943" y="8012"/>
                  </a:lnTo>
                  <a:lnTo>
                    <a:pt x="17852" y="8183"/>
                  </a:lnTo>
                  <a:lnTo>
                    <a:pt x="17716" y="8311"/>
                  </a:lnTo>
                  <a:lnTo>
                    <a:pt x="17716" y="8354"/>
                  </a:lnTo>
                  <a:lnTo>
                    <a:pt x="17716" y="8396"/>
                  </a:lnTo>
                  <a:lnTo>
                    <a:pt x="17898" y="8781"/>
                  </a:lnTo>
                  <a:lnTo>
                    <a:pt x="17943" y="8866"/>
                  </a:lnTo>
                  <a:close/>
                  <a:moveTo>
                    <a:pt x="17943" y="886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AutoShape 52"/>
            <p:cNvSpPr>
              <a:spLocks/>
            </p:cNvSpPr>
            <p:nvPr/>
          </p:nvSpPr>
          <p:spPr bwMode="auto">
            <a:xfrm>
              <a:off x="7092" y="5416"/>
              <a:ext cx="32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10800" y="7200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144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AutoShape 53"/>
            <p:cNvSpPr>
              <a:spLocks/>
            </p:cNvSpPr>
            <p:nvPr/>
          </p:nvSpPr>
          <p:spPr bwMode="auto">
            <a:xfrm>
              <a:off x="6660" y="5753"/>
              <a:ext cx="64" cy="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1600" y="0"/>
                  </a:lnTo>
                  <a:lnTo>
                    <a:pt x="10800" y="0"/>
                  </a:lnTo>
                  <a:lnTo>
                    <a:pt x="0" y="0"/>
                  </a:lnTo>
                  <a:lnTo>
                    <a:pt x="540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utoShape 54"/>
            <p:cNvSpPr>
              <a:spLocks/>
            </p:cNvSpPr>
            <p:nvPr/>
          </p:nvSpPr>
          <p:spPr bwMode="auto">
            <a:xfrm>
              <a:off x="5099" y="3880"/>
              <a:ext cx="48" cy="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200" y="21600"/>
                  </a:moveTo>
                  <a:lnTo>
                    <a:pt x="7200" y="21600"/>
                  </a:lnTo>
                  <a:lnTo>
                    <a:pt x="14400" y="17673"/>
                  </a:lnTo>
                  <a:lnTo>
                    <a:pt x="14400" y="13745"/>
                  </a:lnTo>
                  <a:lnTo>
                    <a:pt x="21600" y="0"/>
                  </a:lnTo>
                  <a:lnTo>
                    <a:pt x="14400" y="0"/>
                  </a:lnTo>
                  <a:lnTo>
                    <a:pt x="7200" y="3927"/>
                  </a:lnTo>
                  <a:lnTo>
                    <a:pt x="0" y="17673"/>
                  </a:lnTo>
                  <a:lnTo>
                    <a:pt x="0" y="21600"/>
                  </a:lnTo>
                  <a:lnTo>
                    <a:pt x="7200" y="21600"/>
                  </a:lnTo>
                  <a:close/>
                  <a:moveTo>
                    <a:pt x="72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utoShape 55"/>
            <p:cNvSpPr>
              <a:spLocks/>
            </p:cNvSpPr>
            <p:nvPr/>
          </p:nvSpPr>
          <p:spPr bwMode="auto">
            <a:xfrm>
              <a:off x="7580" y="4528"/>
              <a:ext cx="128" cy="4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200" y="14400"/>
                  </a:moveTo>
                  <a:lnTo>
                    <a:pt x="16200" y="14400"/>
                  </a:lnTo>
                  <a:lnTo>
                    <a:pt x="21600" y="21600"/>
                  </a:lnTo>
                  <a:lnTo>
                    <a:pt x="0" y="0"/>
                  </a:lnTo>
                  <a:lnTo>
                    <a:pt x="16200" y="14400"/>
                  </a:lnTo>
                  <a:close/>
                  <a:moveTo>
                    <a:pt x="16200" y="144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AutoShape 56"/>
            <p:cNvSpPr>
              <a:spLocks/>
            </p:cNvSpPr>
            <p:nvPr/>
          </p:nvSpPr>
          <p:spPr bwMode="auto">
            <a:xfrm>
              <a:off x="0" y="5753"/>
              <a:ext cx="32" cy="61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0"/>
                  </a:lnTo>
                  <a:lnTo>
                    <a:pt x="0" y="3366"/>
                  </a:lnTo>
                  <a:lnTo>
                    <a:pt x="0" y="7294"/>
                  </a:lnTo>
                  <a:lnTo>
                    <a:pt x="0" y="12904"/>
                  </a:lnTo>
                  <a:lnTo>
                    <a:pt x="21600" y="21600"/>
                  </a:lnTo>
                  <a:lnTo>
                    <a:pt x="10800" y="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AutoShape 57"/>
            <p:cNvSpPr>
              <a:spLocks/>
            </p:cNvSpPr>
            <p:nvPr/>
          </p:nvSpPr>
          <p:spPr bwMode="auto">
            <a:xfrm>
              <a:off x="32" y="6369"/>
              <a:ext cx="1176" cy="270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089"/>
                  </a:moveTo>
                  <a:lnTo>
                    <a:pt x="21600" y="21089"/>
                  </a:lnTo>
                  <a:lnTo>
                    <a:pt x="21306" y="20705"/>
                  </a:lnTo>
                  <a:lnTo>
                    <a:pt x="20718" y="20194"/>
                  </a:lnTo>
                  <a:lnTo>
                    <a:pt x="19543" y="19299"/>
                  </a:lnTo>
                  <a:lnTo>
                    <a:pt x="18073" y="18660"/>
                  </a:lnTo>
                  <a:lnTo>
                    <a:pt x="18073" y="18533"/>
                  </a:lnTo>
                  <a:lnTo>
                    <a:pt x="18073" y="18660"/>
                  </a:lnTo>
                  <a:lnTo>
                    <a:pt x="18073" y="18788"/>
                  </a:lnTo>
                  <a:lnTo>
                    <a:pt x="17486" y="18277"/>
                  </a:lnTo>
                  <a:lnTo>
                    <a:pt x="15722" y="16999"/>
                  </a:lnTo>
                  <a:lnTo>
                    <a:pt x="13665" y="15657"/>
                  </a:lnTo>
                  <a:lnTo>
                    <a:pt x="11902" y="14507"/>
                  </a:lnTo>
                  <a:lnTo>
                    <a:pt x="10727" y="13740"/>
                  </a:lnTo>
                  <a:lnTo>
                    <a:pt x="10139" y="13612"/>
                  </a:lnTo>
                  <a:lnTo>
                    <a:pt x="9845" y="13484"/>
                  </a:lnTo>
                  <a:lnTo>
                    <a:pt x="9551" y="12717"/>
                  </a:lnTo>
                  <a:lnTo>
                    <a:pt x="7935" y="11567"/>
                  </a:lnTo>
                  <a:lnTo>
                    <a:pt x="7641" y="11311"/>
                  </a:lnTo>
                  <a:lnTo>
                    <a:pt x="7347" y="10928"/>
                  </a:lnTo>
                  <a:lnTo>
                    <a:pt x="6465" y="10544"/>
                  </a:lnTo>
                  <a:lnTo>
                    <a:pt x="6171" y="10289"/>
                  </a:lnTo>
                  <a:lnTo>
                    <a:pt x="5290" y="9266"/>
                  </a:lnTo>
                  <a:lnTo>
                    <a:pt x="4408" y="8372"/>
                  </a:lnTo>
                  <a:lnTo>
                    <a:pt x="4702" y="8244"/>
                  </a:lnTo>
                  <a:lnTo>
                    <a:pt x="4702" y="7988"/>
                  </a:lnTo>
                  <a:lnTo>
                    <a:pt x="4408" y="7733"/>
                  </a:lnTo>
                  <a:lnTo>
                    <a:pt x="4114" y="7157"/>
                  </a:lnTo>
                  <a:lnTo>
                    <a:pt x="2939" y="5496"/>
                  </a:lnTo>
                  <a:lnTo>
                    <a:pt x="882" y="2173"/>
                  </a:lnTo>
                  <a:lnTo>
                    <a:pt x="882" y="2301"/>
                  </a:lnTo>
                  <a:lnTo>
                    <a:pt x="0" y="0"/>
                  </a:lnTo>
                  <a:lnTo>
                    <a:pt x="0" y="511"/>
                  </a:lnTo>
                  <a:lnTo>
                    <a:pt x="294" y="1534"/>
                  </a:lnTo>
                  <a:lnTo>
                    <a:pt x="882" y="2684"/>
                  </a:lnTo>
                  <a:lnTo>
                    <a:pt x="2351" y="5496"/>
                  </a:lnTo>
                  <a:lnTo>
                    <a:pt x="4114" y="8372"/>
                  </a:lnTo>
                  <a:lnTo>
                    <a:pt x="5584" y="10033"/>
                  </a:lnTo>
                  <a:lnTo>
                    <a:pt x="7347" y="11695"/>
                  </a:lnTo>
                  <a:lnTo>
                    <a:pt x="11020" y="15018"/>
                  </a:lnTo>
                  <a:lnTo>
                    <a:pt x="15429" y="18149"/>
                  </a:lnTo>
                  <a:lnTo>
                    <a:pt x="20131" y="21089"/>
                  </a:lnTo>
                  <a:lnTo>
                    <a:pt x="21012" y="21472"/>
                  </a:lnTo>
                  <a:lnTo>
                    <a:pt x="21012" y="21600"/>
                  </a:lnTo>
                  <a:lnTo>
                    <a:pt x="21306" y="21600"/>
                  </a:lnTo>
                  <a:lnTo>
                    <a:pt x="21600" y="21089"/>
                  </a:lnTo>
                  <a:close/>
                  <a:moveTo>
                    <a:pt x="21600" y="2108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FEFEFE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1096715" y="1896801"/>
            <a:ext cx="1689593" cy="9462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03333" y="3941421"/>
            <a:ext cx="1689593" cy="9462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579782" y="3941420"/>
            <a:ext cx="1689593" cy="9462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579782" y="1884969"/>
            <a:ext cx="1689593" cy="9462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981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decel="3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decel="36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3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decel="36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9B3488-61CA-4B22-89E1-AA6436D279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48"/>
          <a:stretch/>
        </p:blipFill>
        <p:spPr>
          <a:xfrm>
            <a:off x="0" y="0"/>
            <a:ext cx="9151144" cy="4656841"/>
          </a:xfrm>
          <a:prstGeom prst="rect">
            <a:avLst/>
          </a:prstGeom>
        </p:spPr>
      </p:pic>
      <p:sp>
        <p:nvSpPr>
          <p:cNvPr id="15" name="流程图: 延期 14">
            <a:extLst>
              <a:ext uri="{FF2B5EF4-FFF2-40B4-BE49-F238E27FC236}">
                <a16:creationId xmlns:a16="http://schemas.microsoft.com/office/drawing/2014/main" id="{4AD3CC5D-13D9-4F61-A515-243747EF7554}"/>
              </a:ext>
            </a:extLst>
          </p:cNvPr>
          <p:cNvSpPr/>
          <p:nvPr/>
        </p:nvSpPr>
        <p:spPr>
          <a:xfrm rot="16200000">
            <a:off x="3053709" y="-758041"/>
            <a:ext cx="3055435" cy="8880054"/>
          </a:xfrm>
          <a:prstGeom prst="flowChartDelay">
            <a:avLst/>
          </a:prstGeom>
          <a:solidFill>
            <a:schemeClr val="accent2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延期 1">
            <a:extLst>
              <a:ext uri="{FF2B5EF4-FFF2-40B4-BE49-F238E27FC236}">
                <a16:creationId xmlns:a16="http://schemas.microsoft.com/office/drawing/2014/main" id="{E717F192-4CBA-4B61-BBA5-BECD3D0EDDDF}"/>
              </a:ext>
            </a:extLst>
          </p:cNvPr>
          <p:cNvSpPr/>
          <p:nvPr/>
        </p:nvSpPr>
        <p:spPr>
          <a:xfrm rot="16200000">
            <a:off x="3220911" y="-713385"/>
            <a:ext cx="2702177" cy="914400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3D8AF3-EEFA-4935-978A-453EF008F4C7}"/>
              </a:ext>
            </a:extLst>
          </p:cNvPr>
          <p:cNvSpPr txBox="1"/>
          <p:nvPr/>
        </p:nvSpPr>
        <p:spPr>
          <a:xfrm>
            <a:off x="1844148" y="3570053"/>
            <a:ext cx="526366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685800">
              <a:defRPr/>
            </a:pPr>
            <a:r>
              <a:rPr lang="zh-CN" altLang="en-US" sz="2800" spc="3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综艺体简" panose="02010609000101010101" pitchFamily="49" charset="-122"/>
              </a:rPr>
              <a:t>演讲完毕 谢谢您的观看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AE823B0-8AC7-4B43-8E57-093548F11106}"/>
              </a:ext>
            </a:extLst>
          </p:cNvPr>
          <p:cNvSpPr txBox="1"/>
          <p:nvPr/>
        </p:nvSpPr>
        <p:spPr>
          <a:xfrm>
            <a:off x="1866390" y="4255897"/>
            <a:ext cx="56460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</a:rPr>
              <a:t>This power point is made by mike.everything in this template is all original. This power point is made by mike.everything in this template is all original. 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22265C2-C2DD-408C-AC95-3DEE8B2D83BC}"/>
              </a:ext>
            </a:extLst>
          </p:cNvPr>
          <p:cNvCxnSpPr>
            <a:cxnSpLocks/>
          </p:cNvCxnSpPr>
          <p:nvPr/>
        </p:nvCxnSpPr>
        <p:spPr>
          <a:xfrm>
            <a:off x="1866390" y="4254649"/>
            <a:ext cx="502361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07CDDA0-7948-47B7-BDFD-E4939741A13E}"/>
              </a:ext>
            </a:extLst>
          </p:cNvPr>
          <p:cNvSpPr/>
          <p:nvPr/>
        </p:nvSpPr>
        <p:spPr>
          <a:xfrm>
            <a:off x="1954781" y="2978911"/>
            <a:ext cx="1512168" cy="4597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文本框 5">
            <a:extLst>
              <a:ext uri="{FF2B5EF4-FFF2-40B4-BE49-F238E27FC236}">
                <a16:creationId xmlns:a16="http://schemas.microsoft.com/office/drawing/2014/main" id="{CB1C6BF9-D989-4B0E-BE57-EBA3B11E4FD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98797" y="2890852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spc="60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2018</a:t>
            </a:r>
            <a:endParaRPr lang="zh-CN" altLang="en-US" sz="3200" spc="600" dirty="0">
              <a:ln w="12700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C7B9D1-F38D-46A0-9B6C-C80249E1ACBC}"/>
              </a:ext>
            </a:extLst>
          </p:cNvPr>
          <p:cNvSpPr txBox="1"/>
          <p:nvPr/>
        </p:nvSpPr>
        <p:spPr>
          <a:xfrm>
            <a:off x="4556233" y="4505606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>
              <a:defRPr/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/>
                <a:ea typeface="微软雅黑"/>
                <a:cs typeface="经典综艺体简" panose="02010609000101010101" pitchFamily="49" charset="-122"/>
              </a:rPr>
              <a:t>汇报人：千图网</a:t>
            </a:r>
          </a:p>
        </p:txBody>
      </p:sp>
    </p:spTree>
    <p:extLst>
      <p:ext uri="{BB962C8B-B14F-4D97-AF65-F5344CB8AC3E}">
        <p14:creationId xmlns:p14="http://schemas.microsoft.com/office/powerpoint/2010/main" val="156040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 animBg="1"/>
      <p:bldP spid="14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日系简约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自定义 114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9958D"/>
      </a:accent1>
      <a:accent2>
        <a:srgbClr val="80BF67"/>
      </a:accent2>
      <a:accent3>
        <a:srgbClr val="69958D"/>
      </a:accent3>
      <a:accent4>
        <a:srgbClr val="80BF67"/>
      </a:accent4>
      <a:accent5>
        <a:srgbClr val="69958D"/>
      </a:accent5>
      <a:accent6>
        <a:srgbClr val="80BF6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</TotalTime>
  <Words>1370</Words>
  <Application>Microsoft Office PowerPoint</Application>
  <PresentationFormat>自定义</PresentationFormat>
  <Paragraphs>189</Paragraphs>
  <Slides>24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Century Gothic</vt:lpstr>
      <vt:lpstr>Clear Sans Light</vt:lpstr>
      <vt:lpstr>Hiragino Sans GB W3</vt:lpstr>
      <vt:lpstr>Kozuka Gothic Pro R</vt:lpstr>
      <vt:lpstr>Lato</vt:lpstr>
      <vt:lpstr>Lato Light</vt:lpstr>
      <vt:lpstr>Lato Regular</vt:lpstr>
      <vt:lpstr>Open Sans Extrabold</vt:lpstr>
      <vt:lpstr>等线</vt:lpstr>
      <vt:lpstr>等线 Light</vt:lpstr>
      <vt:lpstr>华文隶书</vt:lpstr>
      <vt:lpstr>经典综艺体简</vt:lpstr>
      <vt:lpstr>宋体</vt:lpstr>
      <vt:lpstr>微软雅黑</vt:lpstr>
      <vt:lpstr>Arial</vt:lpstr>
      <vt:lpstr>Calibri</vt:lpstr>
      <vt:lpstr>Calibri Light</vt:lpstr>
      <vt:lpstr>Impact</vt:lpstr>
      <vt:lpstr>Segoe UI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日系简约工作汇报PPT模板</dc:title>
  <dc:creator>樊婷婷</dc:creator>
  <cp:lastModifiedBy>Administrator</cp:lastModifiedBy>
  <cp:revision>45</cp:revision>
  <dcterms:created xsi:type="dcterms:W3CDTF">2017-10-19T05:18:23Z</dcterms:created>
  <dcterms:modified xsi:type="dcterms:W3CDTF">2018-03-02T01:32:53Z</dcterms:modified>
</cp:coreProperties>
</file>