
<file path=[Content_Types].xml><?xml version="1.0" encoding="utf-8"?>
<Types xmlns="http://schemas.openxmlformats.org/package/2006/content-types"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Default Extension="png" ContentType="image/png"/>
  <Override PartName="/ppt/notesSlides/notesSlide1.xml" ContentType="application/vnd.openxmlformats-officedocument.presentationml.notesSlide+xml"/>
  <Override PartName="/ppt/slideMasters/slideMaster1.xml" ContentType="application/vnd.openxmlformats-officedocument.presentationml.slideMaster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presProps.xml" ContentType="application/vnd.openxmlformats-officedocument.presentationml.presProps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theme/theme2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theme/theme1.xml" ContentType="application/vnd.openxmlformats-officedocument.theme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Default Extension="jpeg" ContentType="image/jpeg"/>
  <Default Extension="emf" ContentType="image/x-emf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notesMasters/notesMaster1.xml" ContentType="application/vnd.openxmlformats-officedocument.presentationml.notesMaster+xml"/>
  <Override PartName="/ppt/tags/tag1.xml" ContentType="application/vnd.openxmlformats-officedocument.presentationml.tags+xml"/>
  <Override PartName="/ppt/slideLayouts/slideLayout1.xml" ContentType="application/vnd.openxmlformats-officedocument.presentationml.slideLayout+xml"/>
  <Override PartName="/docProps/app.xml" ContentType="application/vnd.openxmlformats-officedocument.extended-properties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tableStyles.xml" ContentType="application/vnd.openxmlformats-officedocument.presentationml.tableStyles+xml"/>
  <Override PartName="/ppt/slideLayouts/slideLayout11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viewProps.xml" ContentType="application/vnd.openxmlformats-officedocument.presentationml.viewProps+xml"/>
  <Override PartName="/ppt/slideLayouts/slideLayout9.xml" ContentType="application/vnd.openxmlformats-officedocument.presentationml.slideLayout+xml"/>
  <Override PartName="/docProps/core.xml" ContentType="application/vnd.openxmlformats-package.core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16"/>
  </p:notesMasterIdLst>
  <p:sldIdLst>
    <p:sldId id="300" r:id="rId2"/>
    <p:sldId id="274" r:id="rId3"/>
    <p:sldId id="271" r:id="rId4"/>
    <p:sldId id="270" r:id="rId5"/>
    <p:sldId id="301" r:id="rId6"/>
    <p:sldId id="273" r:id="rId7"/>
    <p:sldId id="282" r:id="rId8"/>
    <p:sldId id="302" r:id="rId9"/>
    <p:sldId id="279" r:id="rId10"/>
    <p:sldId id="276" r:id="rId11"/>
    <p:sldId id="275" r:id="rId12"/>
    <p:sldId id="290" r:id="rId13"/>
    <p:sldId id="287" r:id="rId14"/>
    <p:sldId id="298" r:id="rId15"/>
  </p:sldIdLst>
  <p:sldSz cx="12192000" cy="6858000"/>
  <p:notesSz cx="6858000" cy="9144000"/>
  <p:custDataLst>
    <p:tags r:id="rId17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 xmlns="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webPr encoding="gb2312"/>
  <p:clrMru>
    <a:srgbClr val="EC6260"/>
    <a:srgbClr val="FFFFFF"/>
    <a:srgbClr val="5E836C"/>
    <a:srgbClr val="FFFEE0"/>
    <a:srgbClr val="78906F"/>
    <a:srgbClr val="788E6D"/>
    <a:srgbClr val="576F5F"/>
    <a:srgbClr val="A19182"/>
    <a:srgbClr val="F2F2F2"/>
    <a:srgbClr val="7F7F7F"/>
  </p:clrMru>
  <p:extLst>
    <p:ext uri="{E76CE94A-603C-4142-B9EB-6D1370010A27}">
      <p14:discardImageEditData xmlns:p14="http://schemas.microsoft.com/office/powerpoint/2010/main" xmlns="" val="0"/>
    </p:ext>
    <p:ext uri="{D31A062A-798A-4329-ABDD-BBA856620510}">
      <p14:defaultImageDpi xmlns:p14="http://schemas.microsoft.com/office/powerpoint/2010/main" xmlns="" val="220"/>
    </p:ext>
    <p:ext uri="{FD5EFAAD-0ECE-453E-9831-46B23BE46B34}">
      <p15:chartTrackingRefBased xmlns:p15="http://schemas.microsoft.com/office/powerpoint/2012/main" xmlns="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showOutlineIcons="0">
    <p:restoredLeft sz="14217" autoAdjust="0"/>
    <p:restoredTop sz="94660"/>
  </p:normalViewPr>
  <p:slideViewPr>
    <p:cSldViewPr snapToGrid="0" showGuides="1">
      <p:cViewPr varScale="1">
        <p:scale>
          <a:sx n="108" d="100"/>
          <a:sy n="108" d="100"/>
        </p:scale>
        <p:origin x="-720" y="-78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gridSpacing cx="73736200" cy="7373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presProps" Target="presProps.xml"/><Relationship Id="rId3" Type="http://schemas.openxmlformats.org/officeDocument/2006/relationships/slide" Target="slides/slide2.xml"/><Relationship Id="rId21" Type="http://schemas.openxmlformats.org/officeDocument/2006/relationships/tableStyles" Target="tableStyle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tags" Target="tags/tag1.xml"/><Relationship Id="rId2" Type="http://schemas.openxmlformats.org/officeDocument/2006/relationships/slide" Target="slides/slide1.xml"/><Relationship Id="rId16" Type="http://schemas.openxmlformats.org/officeDocument/2006/relationships/notesMaster" Target="notesMasters/notesMaster1.xml"/><Relationship Id="rId20" Type="http://schemas.openxmlformats.org/officeDocument/2006/relationships/theme" Target="theme/theme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10" Type="http://schemas.openxmlformats.org/officeDocument/2006/relationships/slide" Target="slides/slide9.xml"/><Relationship Id="rId19" Type="http://schemas.openxmlformats.org/officeDocument/2006/relationships/viewProps" Target="view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8D66027-370C-4E1D-BF4B-A4ACC7C3A149}" type="datetimeFigureOut">
              <a:rPr lang="zh-CN" altLang="en-US" smtClean="0"/>
              <a:pPr/>
              <a:t>2020/7/1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A6D8ED9C-F719-4C48-847C-CDBDEFD37D56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61501637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D8ED9C-F719-4C48-847C-CDBDEFD37D56}" type="slidenum">
              <a:rPr lang="zh-CN" altLang="en-US" smtClean="0"/>
              <a:pPr/>
              <a:t>14</a:t>
            </a:fld>
            <a:endParaRPr lang="zh-CN" altLang="en-US"/>
          </a:p>
        </p:txBody>
      </p:sp>
    </p:spTree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 smtClean="0"/>
              <a:t>单击此处编辑母版副标题样式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597D750-82B4-4CEA-B91A-B601381FBB21}" type="datetimeFigureOut">
              <a:rPr lang="zh-CN" altLang="en-US" smtClean="0"/>
              <a:pPr/>
              <a:t>2020/7/1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A3A9E21-F94D-4918-8274-57B24B909E57}" type="slidenum">
              <a:rPr lang="zh-CN" altLang="en-US" smtClean="0"/>
              <a:pPr/>
              <a:t>‹#›</a:t>
            </a:fld>
            <a:endParaRPr lang="zh-CN" altLang="en-US"/>
          </a:p>
        </p:txBody>
      </p:sp>
      <p:sp>
        <p:nvSpPr>
          <p:cNvPr id="7" name="矩形 6"/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gradFill flip="none" rotWithShape="1">
            <a:gsLst>
              <a:gs pos="0">
                <a:srgbClr val="E94157"/>
              </a:gs>
              <a:gs pos="50000">
                <a:srgbClr val="E84057"/>
              </a:gs>
              <a:gs pos="100000">
                <a:srgbClr val="E72F49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1781223994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597D750-82B4-4CEA-B91A-B601381FBB21}" type="datetimeFigureOut">
              <a:rPr lang="zh-CN" altLang="en-US" smtClean="0"/>
              <a:pPr/>
              <a:t>2020/7/1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A3A9E21-F94D-4918-8274-57B24B909E57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094609053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597D750-82B4-4CEA-B91A-B601381FBB21}" type="datetimeFigureOut">
              <a:rPr lang="zh-CN" altLang="en-US" smtClean="0"/>
              <a:pPr/>
              <a:t>2020/7/1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A3A9E21-F94D-4918-8274-57B24B909E57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806370744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597D750-82B4-4CEA-B91A-B601381FBB21}" type="datetimeFigureOut">
              <a:rPr lang="zh-CN" altLang="en-US" smtClean="0"/>
              <a:pPr/>
              <a:t>2020/7/1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A3A9E21-F94D-4918-8274-57B24B909E57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91136208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597D750-82B4-4CEA-B91A-B601381FBB21}" type="datetimeFigureOut">
              <a:rPr lang="zh-CN" altLang="en-US" smtClean="0"/>
              <a:pPr/>
              <a:t>2020/7/1</a:t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A3A9E21-F94D-4918-8274-57B24B909E57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527688471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597D750-82B4-4CEA-B91A-B601381FBB21}" type="datetimeFigureOut">
              <a:rPr lang="zh-CN" altLang="en-US" smtClean="0"/>
              <a:pPr/>
              <a:t>2020/7/1</a:t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A3A9E21-F94D-4918-8274-57B24B909E57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128417583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bg>
      <p:bgPr>
        <a:solidFill>
          <a:srgbClr val="FFFF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597D750-82B4-4CEA-B91A-B601381FBB21}" type="datetimeFigureOut">
              <a:rPr lang="zh-CN" altLang="en-US" smtClean="0"/>
              <a:pPr/>
              <a:t>2020/7/1</a:t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A3A9E21-F94D-4918-8274-57B24B909E57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1243735943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597D750-82B4-4CEA-B91A-B601381FBB21}" type="datetimeFigureOut">
              <a:rPr lang="zh-CN" altLang="en-US" smtClean="0"/>
              <a:pPr/>
              <a:t>2020/7/1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A3A9E21-F94D-4918-8274-57B24B909E57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4003382769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597D750-82B4-4CEA-B91A-B601381FBB21}" type="datetimeFigureOut">
              <a:rPr lang="zh-CN" altLang="en-US" smtClean="0"/>
              <a:pPr/>
              <a:t>2020/7/1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A3A9E21-F94D-4918-8274-57B24B909E57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920317773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597D750-82B4-4CEA-B91A-B601381FBB21}" type="datetimeFigureOut">
              <a:rPr lang="zh-CN" altLang="en-US" smtClean="0"/>
              <a:pPr/>
              <a:t>2020/7/1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A3A9E21-F94D-4918-8274-57B24B909E57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533461423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垂直排列标题与&#10;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597D750-82B4-4CEA-B91A-B601381FBB21}" type="datetimeFigureOut">
              <a:rPr lang="zh-CN" altLang="en-US" smtClean="0"/>
              <a:pPr/>
              <a:t>2020/7/1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A3A9E21-F94D-4918-8274-57B24B909E57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869933508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3597D750-82B4-4CEA-B91A-B601381FBB21}" type="datetimeFigureOut">
              <a:rPr lang="zh-CN" altLang="en-US" smtClean="0"/>
              <a:pPr/>
              <a:t>2020/7/1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FA3A9E21-F94D-4918-8274-57B24B909E57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276574266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image" Target="../media/image1.png"/><Relationship Id="rId1" Type="http://schemas.openxmlformats.org/officeDocument/2006/relationships/slideLayout" Target="../slideLayouts/slideLayout7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emf"/><Relationship Id="rId2" Type="http://schemas.openxmlformats.org/officeDocument/2006/relationships/image" Target="../media/image3.jpeg"/><Relationship Id="rId1" Type="http://schemas.openxmlformats.org/officeDocument/2006/relationships/slideLayout" Target="../slideLayouts/slideLayout7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png"/><Relationship Id="rId2" Type="http://schemas.openxmlformats.org/officeDocument/2006/relationships/image" Target="../media/image5.jpeg"/><Relationship Id="rId1" Type="http://schemas.openxmlformats.org/officeDocument/2006/relationships/slideLayout" Target="../slideLayouts/slideLayout7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emf"/><Relationship Id="rId2" Type="http://schemas.openxmlformats.org/officeDocument/2006/relationships/image" Target="../media/image7.jpeg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9.emf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emf"/><Relationship Id="rId2" Type="http://schemas.openxmlformats.org/officeDocument/2006/relationships/image" Target="../media/image10.jpeg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12.emf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png"/><Relationship Id="rId2" Type="http://schemas.openxmlformats.org/officeDocument/2006/relationships/image" Target="../media/image13.jpeg"/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6.jpeg"/><Relationship Id="rId2" Type="http://schemas.openxmlformats.org/officeDocument/2006/relationships/image" Target="../media/image15.jpeg"/><Relationship Id="rId1" Type="http://schemas.openxmlformats.org/officeDocument/2006/relationships/slideLayout" Target="../slideLayouts/slideLayout7.xml"/><Relationship Id="rId6" Type="http://schemas.openxmlformats.org/officeDocument/2006/relationships/image" Target="../media/image19.png"/><Relationship Id="rId5" Type="http://schemas.openxmlformats.org/officeDocument/2006/relationships/image" Target="../media/image18.jpeg"/><Relationship Id="rId4" Type="http://schemas.openxmlformats.org/officeDocument/2006/relationships/image" Target="../media/image17.jpeg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image" Target="../media/image20.jpeg"/><Relationship Id="rId1" Type="http://schemas.openxmlformats.org/officeDocument/2006/relationships/slideLayout" Target="../slideLayouts/slideLayout7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2.emf"/><Relationship Id="rId2" Type="http://schemas.openxmlformats.org/officeDocument/2006/relationships/image" Target="../media/image21.jpeg"/><Relationship Id="rId1" Type="http://schemas.openxmlformats.org/officeDocument/2006/relationships/slideLayout" Target="../slideLayouts/slideLayout7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4.png"/><Relationship Id="rId2" Type="http://schemas.openxmlformats.org/officeDocument/2006/relationships/image" Target="../media/image23.jpeg"/><Relationship Id="rId1" Type="http://schemas.openxmlformats.org/officeDocument/2006/relationships/slideLayout" Target="../slideLayouts/slideLayout7.xml"/><Relationship Id="rId5" Type="http://schemas.openxmlformats.org/officeDocument/2006/relationships/image" Target="../media/image26.emf"/><Relationship Id="rId4" Type="http://schemas.openxmlformats.org/officeDocument/2006/relationships/image" Target="../media/image25.jpe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8.jpeg"/><Relationship Id="rId2" Type="http://schemas.openxmlformats.org/officeDocument/2006/relationships/image" Target="../media/image27.jpeg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29.emf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30.jpeg"/><Relationship Id="rId1" Type="http://schemas.openxmlformats.org/officeDocument/2006/relationships/slideLayout" Target="../slideLayouts/slideLayout7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32.emf"/><Relationship Id="rId2" Type="http://schemas.openxmlformats.org/officeDocument/2006/relationships/image" Target="../media/image31.jpeg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33.jpeg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34.jpe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7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/>
          <p:cNvSpPr/>
          <p:nvPr/>
        </p:nvSpPr>
        <p:spPr>
          <a:xfrm>
            <a:off x="0" y="1"/>
            <a:ext cx="12192000" cy="6858000"/>
          </a:xfrm>
          <a:prstGeom prst="rect">
            <a:avLst/>
          </a:prstGeom>
          <a:solidFill>
            <a:srgbClr val="E4E4E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dirty="0"/>
          </a:p>
        </p:txBody>
      </p:sp>
      <p:pic>
        <p:nvPicPr>
          <p:cNvPr id="6" name="图片 5"/>
          <p:cNvPicPr>
            <a:picLocks noChangeAspect="1"/>
          </p:cNvPicPr>
          <p:nvPr/>
        </p:nvPicPr>
        <p:blipFill rotWithShape="1">
          <a:blip r:embed="rId2" cstate="email">
            <a:extLst>
              <a:ext uri="{28A0092B-C50C-407E-A947-70E740481C1C}">
                <a14:useLocalDpi xmlns:a14="http://schemas.microsoft.com/office/drawing/2010/main" xmlns=""/>
              </a:ext>
            </a:extLst>
          </a:blip>
          <a:srcRect/>
          <a:stretch/>
        </p:blipFill>
        <p:spPr>
          <a:xfrm>
            <a:off x="0" y="0"/>
            <a:ext cx="3347700" cy="3429000"/>
          </a:xfrm>
          <a:prstGeom prst="rect">
            <a:avLst/>
          </a:prstGeom>
        </p:spPr>
      </p:pic>
      <p:sp>
        <p:nvSpPr>
          <p:cNvPr id="4" name="文本框 3"/>
          <p:cNvSpPr txBox="1"/>
          <p:nvPr/>
        </p:nvSpPr>
        <p:spPr>
          <a:xfrm>
            <a:off x="3618399" y="2568581"/>
            <a:ext cx="4955203" cy="175432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5400" spc="8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你的爱情</a:t>
            </a:r>
            <a:endParaRPr lang="en-US" altLang="zh-CN" sz="5400" spc="800" dirty="0" smtClean="0">
              <a:solidFill>
                <a:schemeClr val="tx1">
                  <a:lumMod val="85000"/>
                  <a:lumOff val="15000"/>
                </a:schemeClr>
              </a:solidFill>
              <a:latin typeface="方正清刻本悦宋简体" panose="02000000000000000000" pitchFamily="2" charset="-122"/>
              <a:ea typeface="方正清刻本悦宋简体" panose="02000000000000000000" pitchFamily="2" charset="-122"/>
            </a:endParaRPr>
          </a:p>
          <a:p>
            <a:pPr algn="ctr"/>
            <a:r>
              <a:rPr lang="zh-CN" altLang="en-US" sz="5400" spc="8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是哪一种模样</a:t>
            </a:r>
            <a:endParaRPr lang="zh-CN" altLang="en-US" sz="5400" spc="800" dirty="0">
              <a:solidFill>
                <a:schemeClr val="tx1">
                  <a:lumMod val="85000"/>
                  <a:lumOff val="15000"/>
                </a:schemeClr>
              </a:solidFill>
              <a:latin typeface="方正清刻本悦宋简体" panose="02000000000000000000" pitchFamily="2" charset="-122"/>
              <a:ea typeface="方正清刻本悦宋简体" panose="02000000000000000000" pitchFamily="2" charset="-122"/>
            </a:endParaRPr>
          </a:p>
        </p:txBody>
      </p:sp>
      <p:pic>
        <p:nvPicPr>
          <p:cNvPr id="8" name="图片 7"/>
          <p:cNvPicPr>
            <a:picLocks noChangeAspect="1"/>
          </p:cNvPicPr>
          <p:nvPr/>
        </p:nvPicPr>
        <p:blipFill rotWithShape="1">
          <a:blip r:embed="rId3" cstate="email">
            <a:extLst>
              <a:ext uri="{28A0092B-C50C-407E-A947-70E740481C1C}">
                <a14:useLocalDpi xmlns:a14="http://schemas.microsoft.com/office/drawing/2010/main" xmlns=""/>
              </a:ext>
            </a:extLst>
          </a:blip>
          <a:srcRect/>
          <a:stretch/>
        </p:blipFill>
        <p:spPr>
          <a:xfrm>
            <a:off x="8844300" y="0"/>
            <a:ext cx="3347699" cy="4036639"/>
          </a:xfrm>
          <a:prstGeom prst="rect">
            <a:avLst/>
          </a:prstGeom>
        </p:spPr>
      </p:pic>
      <p:grpSp>
        <p:nvGrpSpPr>
          <p:cNvPr id="13" name="组合 12"/>
          <p:cNvGrpSpPr/>
          <p:nvPr/>
        </p:nvGrpSpPr>
        <p:grpSpPr>
          <a:xfrm>
            <a:off x="5372101" y="5934315"/>
            <a:ext cx="1447801" cy="307777"/>
            <a:chOff x="5388768" y="5948384"/>
            <a:chExt cx="1447801" cy="307777"/>
          </a:xfrm>
        </p:grpSpPr>
        <p:sp>
          <p:nvSpPr>
            <p:cNvPr id="9" name="矩形 8"/>
            <p:cNvSpPr/>
            <p:nvPr/>
          </p:nvSpPr>
          <p:spPr>
            <a:xfrm>
              <a:off x="5388768" y="5957016"/>
              <a:ext cx="1447801" cy="290512"/>
            </a:xfrm>
            <a:prstGeom prst="rect">
              <a:avLst/>
            </a:prstGeom>
            <a:noFill/>
            <a:ln w="3175">
              <a:solidFill>
                <a:schemeClr val="tx1">
                  <a:lumMod val="65000"/>
                  <a:lumOff val="3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0" name="文本框 9"/>
            <p:cNvSpPr txBox="1"/>
            <p:nvPr/>
          </p:nvSpPr>
          <p:spPr>
            <a:xfrm>
              <a:off x="5503367" y="5948384"/>
              <a:ext cx="1218603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sz="14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</a:rPr>
                <a:t>THINKBUTION</a:t>
              </a:r>
              <a:endParaRPr lang="zh-CN" altLang="en-US" sz="1400" dirty="0">
                <a:solidFill>
                  <a:schemeClr val="tx1">
                    <a:lumMod val="65000"/>
                    <a:lumOff val="35000"/>
                  </a:schemeClr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xmlns="" val="228836351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矩形 11"/>
          <p:cNvSpPr/>
          <p:nvPr/>
        </p:nvSpPr>
        <p:spPr>
          <a:xfrm>
            <a:off x="6766561" y="0"/>
            <a:ext cx="5425439" cy="6858000"/>
          </a:xfrm>
          <a:prstGeom prst="rect">
            <a:avLst/>
          </a:prstGeom>
          <a:solidFill>
            <a:srgbClr val="A1918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1906" y="0"/>
            <a:ext cx="6762750" cy="6858000"/>
          </a:xfrm>
          <a:prstGeom prst="rect">
            <a:avLst/>
          </a:prstGeom>
        </p:spPr>
      </p:pic>
      <p:grpSp>
        <p:nvGrpSpPr>
          <p:cNvPr id="6" name="组合 5"/>
          <p:cNvGrpSpPr/>
          <p:nvPr/>
        </p:nvGrpSpPr>
        <p:grpSpPr>
          <a:xfrm>
            <a:off x="7651260" y="1469594"/>
            <a:ext cx="3652511" cy="1569660"/>
            <a:chOff x="7703428" y="1641044"/>
            <a:chExt cx="3652511" cy="1569660"/>
          </a:xfrm>
        </p:grpSpPr>
        <p:sp>
          <p:nvSpPr>
            <p:cNvPr id="4" name="文本框 3"/>
            <p:cNvSpPr txBox="1"/>
            <p:nvPr/>
          </p:nvSpPr>
          <p:spPr>
            <a:xfrm>
              <a:off x="7703428" y="1641044"/>
              <a:ext cx="3300905" cy="156966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sz="9600" dirty="0" smtClean="0">
                  <a:solidFill>
                    <a:schemeClr val="bg1">
                      <a:lumMod val="95000"/>
                    </a:schemeClr>
                  </a:solidFill>
                  <a:latin typeface="方正兰亭超细黑简体" panose="02000000000000000000" pitchFamily="2" charset="-122"/>
                  <a:ea typeface="方正兰亭超细黑简体" panose="02000000000000000000" pitchFamily="2" charset="-122"/>
                </a:rPr>
                <a:t>2017</a:t>
              </a:r>
              <a:endParaRPr lang="zh-CN" altLang="en-US" sz="9600" dirty="0">
                <a:solidFill>
                  <a:schemeClr val="bg1">
                    <a:lumMod val="95000"/>
                  </a:schemeClr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endParaRPr>
            </a:p>
          </p:txBody>
        </p:sp>
        <p:sp>
          <p:nvSpPr>
            <p:cNvPr id="5" name="文本框 4"/>
            <p:cNvSpPr txBox="1"/>
            <p:nvPr/>
          </p:nvSpPr>
          <p:spPr>
            <a:xfrm>
              <a:off x="8925466" y="2225819"/>
              <a:ext cx="2430473" cy="400110"/>
            </a:xfrm>
            <a:prstGeom prst="rect">
              <a:avLst/>
            </a:prstGeom>
            <a:solidFill>
              <a:srgbClr val="A19182"/>
            </a:solidFill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sz="2000" b="1" dirty="0" smtClean="0">
                  <a:solidFill>
                    <a:schemeClr val="bg1">
                      <a:lumMod val="95000"/>
                    </a:schemeClr>
                  </a:solidFill>
                  <a:latin typeface="方正兰亭超细黑简体" panose="02000000000000000000" pitchFamily="2" charset="-122"/>
                  <a:ea typeface="方正兰亭超细黑简体" panose="02000000000000000000" pitchFamily="2" charset="-122"/>
                </a:rPr>
                <a:t>MEMORIAL DAY</a:t>
              </a:r>
              <a:endParaRPr lang="zh-CN" altLang="en-US" sz="2000" b="1" dirty="0">
                <a:solidFill>
                  <a:schemeClr val="bg1">
                    <a:lumMod val="95000"/>
                  </a:schemeClr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endParaRPr>
            </a:p>
          </p:txBody>
        </p:sp>
      </p:grpSp>
      <p:sp>
        <p:nvSpPr>
          <p:cNvPr id="7" name="文本框 6"/>
          <p:cNvSpPr txBox="1"/>
          <p:nvPr/>
        </p:nvSpPr>
        <p:spPr>
          <a:xfrm>
            <a:off x="7112828" y="4333720"/>
            <a:ext cx="4898215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1600" dirty="0">
                <a:solidFill>
                  <a:schemeClr val="bg1">
                    <a:lumMod val="95000"/>
                  </a:schemeClr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我愿做每一天的</a:t>
            </a:r>
            <a:r>
              <a:rPr lang="zh-CN" altLang="en-US" sz="1600" dirty="0" smtClean="0">
                <a:solidFill>
                  <a:schemeClr val="bg1">
                    <a:lumMod val="95000"/>
                  </a:schemeClr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晨光，在</a:t>
            </a:r>
            <a:r>
              <a:rPr lang="zh-CN" altLang="en-US" sz="1600" dirty="0">
                <a:solidFill>
                  <a:schemeClr val="bg1">
                    <a:lumMod val="95000"/>
                  </a:schemeClr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每天你刚醒来的</a:t>
            </a:r>
            <a:r>
              <a:rPr lang="zh-CN" altLang="en-US" sz="1600" dirty="0" smtClean="0">
                <a:solidFill>
                  <a:schemeClr val="bg1">
                    <a:lumMod val="95000"/>
                  </a:schemeClr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时候，</a:t>
            </a:r>
            <a:endParaRPr lang="en-US" altLang="zh-CN" sz="1600" dirty="0" smtClean="0">
              <a:solidFill>
                <a:schemeClr val="bg1">
                  <a:lumMod val="95000"/>
                </a:schemeClr>
              </a:solidFill>
              <a:latin typeface="方正兰亭超细黑简体" panose="02000000000000000000" pitchFamily="2" charset="-122"/>
              <a:ea typeface="方正兰亭超细黑简体" panose="02000000000000000000" pitchFamily="2" charset="-122"/>
            </a:endParaRPr>
          </a:p>
          <a:p>
            <a:pPr algn="ctr">
              <a:lnSpc>
                <a:spcPct val="150000"/>
              </a:lnSpc>
            </a:pPr>
            <a:r>
              <a:rPr lang="zh-CN" altLang="en-US" sz="1600" dirty="0" smtClean="0">
                <a:solidFill>
                  <a:schemeClr val="bg1">
                    <a:lumMod val="95000"/>
                  </a:schemeClr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嘟</a:t>
            </a:r>
            <a:r>
              <a:rPr lang="zh-CN" altLang="en-US" sz="1600" dirty="0">
                <a:solidFill>
                  <a:schemeClr val="bg1">
                    <a:lumMod val="95000"/>
                  </a:schemeClr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嘴的你的第一次</a:t>
            </a:r>
            <a:r>
              <a:rPr lang="zh-CN" altLang="en-US" sz="1600" dirty="0" smtClean="0">
                <a:solidFill>
                  <a:schemeClr val="bg1">
                    <a:lumMod val="95000"/>
                  </a:schemeClr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眨眼，</a:t>
            </a:r>
            <a:endParaRPr lang="en-US" altLang="zh-CN" sz="1600" dirty="0" smtClean="0">
              <a:solidFill>
                <a:schemeClr val="bg1">
                  <a:lumMod val="95000"/>
                </a:schemeClr>
              </a:solidFill>
              <a:latin typeface="方正兰亭超细黑简体" panose="02000000000000000000" pitchFamily="2" charset="-122"/>
              <a:ea typeface="方正兰亭超细黑简体" panose="02000000000000000000" pitchFamily="2" charset="-122"/>
            </a:endParaRPr>
          </a:p>
          <a:p>
            <a:pPr algn="ctr">
              <a:lnSpc>
                <a:spcPct val="150000"/>
              </a:lnSpc>
            </a:pPr>
            <a:r>
              <a:rPr lang="zh-CN" altLang="en-US" sz="1600" dirty="0" smtClean="0">
                <a:solidFill>
                  <a:schemeClr val="bg1">
                    <a:lumMod val="95000"/>
                  </a:schemeClr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总</a:t>
            </a:r>
            <a:r>
              <a:rPr lang="zh-CN" altLang="en-US" sz="1600" dirty="0">
                <a:solidFill>
                  <a:schemeClr val="bg1">
                    <a:lumMod val="95000"/>
                  </a:schemeClr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有一束温暖的</a:t>
            </a:r>
            <a:r>
              <a:rPr lang="zh-CN" altLang="en-US" sz="1600" dirty="0" smtClean="0">
                <a:solidFill>
                  <a:schemeClr val="bg1">
                    <a:lumMod val="95000"/>
                  </a:schemeClr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阳光肆无忌惮</a:t>
            </a:r>
            <a:r>
              <a:rPr lang="zh-CN" altLang="en-US" sz="1600" dirty="0">
                <a:solidFill>
                  <a:schemeClr val="bg1">
                    <a:lumMod val="95000"/>
                  </a:schemeClr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的洒在你</a:t>
            </a:r>
            <a:r>
              <a:rPr lang="zh-CN" altLang="en-US" sz="1600" dirty="0" smtClean="0">
                <a:solidFill>
                  <a:schemeClr val="bg1">
                    <a:lumMod val="95000"/>
                  </a:schemeClr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身上，</a:t>
            </a:r>
            <a:endParaRPr lang="en-US" altLang="zh-CN" sz="1600" dirty="0" smtClean="0">
              <a:solidFill>
                <a:schemeClr val="bg1">
                  <a:lumMod val="95000"/>
                </a:schemeClr>
              </a:solidFill>
              <a:latin typeface="方正兰亭超细黑简体" panose="02000000000000000000" pitchFamily="2" charset="-122"/>
              <a:ea typeface="方正兰亭超细黑简体" panose="02000000000000000000" pitchFamily="2" charset="-122"/>
            </a:endParaRPr>
          </a:p>
          <a:p>
            <a:pPr algn="ctr">
              <a:lnSpc>
                <a:spcPct val="150000"/>
              </a:lnSpc>
            </a:pPr>
            <a:r>
              <a:rPr lang="zh-CN" altLang="en-US" sz="1600" dirty="0" smtClean="0">
                <a:solidFill>
                  <a:schemeClr val="bg1">
                    <a:lumMod val="95000"/>
                  </a:schemeClr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照耀</a:t>
            </a:r>
            <a:r>
              <a:rPr lang="zh-CN" altLang="en-US" sz="1600" dirty="0">
                <a:solidFill>
                  <a:schemeClr val="bg1">
                    <a:lumMod val="95000"/>
                  </a:schemeClr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你那如画般的美</a:t>
            </a:r>
          </a:p>
        </p:txBody>
      </p:sp>
      <p:pic>
        <p:nvPicPr>
          <p:cNvPr id="11" name="图片 10"/>
          <p:cNvPicPr>
            <a:picLocks noChangeAspect="1"/>
          </p:cNvPicPr>
          <p:nvPr/>
        </p:nvPicPr>
        <p:blipFill>
          <a:blip r:embed="rId3" cstate="email">
            <a:biLevel thresh="25000"/>
            <a:extLst>
              <a:ext uri="{28A0092B-C50C-407E-A947-70E740481C1C}">
                <a14:useLocalDpi xmlns:a14="http://schemas.microsoft.com/office/drawing/2010/main" xmlns=""/>
              </a:ext>
            </a:extLst>
          </a:blip>
          <a:stretch>
            <a:fillRect/>
          </a:stretch>
        </p:blipFill>
        <p:spPr>
          <a:xfrm>
            <a:off x="9315336" y="3279991"/>
            <a:ext cx="495414" cy="68807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xmlns="" val="2924865038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0" y="1341"/>
            <a:ext cx="12192000" cy="4578096"/>
          </a:xfrm>
          <a:prstGeom prst="rect">
            <a:avLst/>
          </a:prstGeom>
          <a:noFill/>
          <a:ln>
            <a:noFill/>
          </a:ln>
        </p:spPr>
      </p:pic>
      <p:sp>
        <p:nvSpPr>
          <p:cNvPr id="5" name="文本框 4"/>
          <p:cNvSpPr txBox="1"/>
          <p:nvPr/>
        </p:nvSpPr>
        <p:spPr>
          <a:xfrm>
            <a:off x="5379767" y="6344536"/>
            <a:ext cx="1435009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altLang="zh-CN" sz="1600" b="1" spc="3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2017.2.15</a:t>
            </a:r>
            <a:endParaRPr lang="zh-CN" altLang="en-US" sz="1600" b="1" spc="300" dirty="0">
              <a:solidFill>
                <a:schemeClr val="tx1">
                  <a:lumMod val="65000"/>
                  <a:lumOff val="35000"/>
                </a:schemeClr>
              </a:solidFill>
              <a:latin typeface="方正正纤黑简体" panose="02000000000000000000" pitchFamily="2" charset="-122"/>
              <a:ea typeface="方正正纤黑简体" panose="02000000000000000000" pitchFamily="2" charset="-122"/>
            </a:endParaRPr>
          </a:p>
        </p:txBody>
      </p:sp>
      <p:sp>
        <p:nvSpPr>
          <p:cNvPr id="6" name="文本框 5"/>
          <p:cNvSpPr txBox="1"/>
          <p:nvPr/>
        </p:nvSpPr>
        <p:spPr>
          <a:xfrm>
            <a:off x="588243" y="5409188"/>
            <a:ext cx="2339102" cy="41549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21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在</a:t>
            </a:r>
            <a:r>
              <a:rPr lang="zh-CN" altLang="en-US" sz="2100" dirty="0">
                <a:solidFill>
                  <a:schemeClr val="tx1">
                    <a:lumMod val="65000"/>
                    <a:lumOff val="3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时光</a:t>
            </a:r>
            <a:r>
              <a:rPr lang="zh-CN" altLang="en-US" sz="21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深处，等你</a:t>
            </a:r>
            <a:endParaRPr lang="zh-CN" altLang="en-US" sz="2100" dirty="0">
              <a:solidFill>
                <a:schemeClr val="tx1">
                  <a:lumMod val="65000"/>
                  <a:lumOff val="35000"/>
                </a:schemeClr>
              </a:solidFill>
              <a:latin typeface="方正正纤黑简体" panose="02000000000000000000" pitchFamily="2" charset="-122"/>
              <a:ea typeface="方正正纤黑简体" panose="02000000000000000000" pitchFamily="2" charset="-122"/>
            </a:endParaRPr>
          </a:p>
        </p:txBody>
      </p:sp>
      <p:sp>
        <p:nvSpPr>
          <p:cNvPr id="7" name="文本框 6"/>
          <p:cNvSpPr txBox="1"/>
          <p:nvPr/>
        </p:nvSpPr>
        <p:spPr>
          <a:xfrm>
            <a:off x="588243" y="4839210"/>
            <a:ext cx="5634369" cy="4770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500"/>
              </a:lnSpc>
            </a:pPr>
            <a:r>
              <a:rPr lang="en-US" altLang="zh-CN" sz="1050" dirty="0">
                <a:solidFill>
                  <a:schemeClr val="tx1">
                    <a:lumMod val="65000"/>
                    <a:lumOff val="3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There is a person, waiting for you in the depths of time. Chase your dreams became my goal, a grizzled troubadour captive of sorrow and tears</a:t>
            </a:r>
            <a:endParaRPr lang="zh-CN" altLang="en-US" sz="1050" dirty="0">
              <a:solidFill>
                <a:schemeClr val="tx1">
                  <a:lumMod val="65000"/>
                  <a:lumOff val="35000"/>
                </a:schemeClr>
              </a:solidFill>
              <a:latin typeface="方正正纤黑简体" panose="02000000000000000000" pitchFamily="2" charset="-122"/>
              <a:ea typeface="方正正纤黑简体" panose="02000000000000000000" pitchFamily="2" charset="-122"/>
            </a:endParaRPr>
          </a:p>
        </p:txBody>
      </p:sp>
      <p:sp>
        <p:nvSpPr>
          <p:cNvPr id="8" name="文本框 7"/>
          <p:cNvSpPr txBox="1"/>
          <p:nvPr/>
        </p:nvSpPr>
        <p:spPr>
          <a:xfrm>
            <a:off x="588243" y="5795937"/>
            <a:ext cx="2172390" cy="8329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A PERSON,</a:t>
            </a:r>
          </a:p>
          <a:p>
            <a:pPr>
              <a:lnSpc>
                <a:spcPct val="150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 WAITING FOR YOU </a:t>
            </a:r>
          </a:p>
          <a:p>
            <a:pPr>
              <a:lnSpc>
                <a:spcPct val="150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IN THE DEPTHS OF TIME</a:t>
            </a:r>
            <a:r>
              <a:rPr lang="zh-CN" altLang="en-US" sz="11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！</a:t>
            </a:r>
            <a:endParaRPr lang="zh-CN" altLang="en-US" sz="1100" dirty="0">
              <a:solidFill>
                <a:schemeClr val="tx1">
                  <a:lumMod val="65000"/>
                  <a:lumOff val="35000"/>
                </a:schemeClr>
              </a:solidFill>
              <a:latin typeface="方正正纤黑简体" panose="02000000000000000000" pitchFamily="2" charset="-122"/>
              <a:ea typeface="方正正纤黑简体" panose="02000000000000000000" pitchFamily="2" charset="-122"/>
            </a:endParaRPr>
          </a:p>
        </p:txBody>
      </p:sp>
      <p:pic>
        <p:nvPicPr>
          <p:cNvPr id="11" name="图片 10"/>
          <p:cNvPicPr>
            <a:picLocks noChangeAspect="1"/>
          </p:cNvPicPr>
          <p:nvPr/>
        </p:nvPicPr>
        <p:blipFill rotWithShape="1">
          <a:blip r:embed="rId3" cstate="email">
            <a:grayscl/>
            <a:extLst>
              <a:ext uri="{BEBA8EAE-BF5A-486C-A8C5-ECC9F3942E4B}">
                <a14:imgProps xmlns:a14="http://schemas.microsoft.com/office/drawing/2010/main" xmlns="">
                  <a14:imgLayer>
                    <a14:imgEffect>
                      <a14:saturation sat="33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xmlns=""/>
              </a:ext>
            </a:extLst>
          </a:blip>
          <a:srcRect/>
          <a:stretch/>
        </p:blipFill>
        <p:spPr>
          <a:xfrm>
            <a:off x="8347912" y="3889020"/>
            <a:ext cx="2475914" cy="2398542"/>
          </a:xfrm>
          <a:prstGeom prst="heart">
            <a:avLst/>
          </a:prstGeom>
          <a:ln w="28575">
            <a:solidFill>
              <a:srgbClr val="FFFFFF">
                <a:alpha val="74902"/>
              </a:srgbClr>
            </a:solidFill>
          </a:ln>
        </p:spPr>
      </p:pic>
    </p:spTree>
    <p:extLst>
      <p:ext uri="{BB962C8B-B14F-4D97-AF65-F5344CB8AC3E}">
        <p14:creationId xmlns:p14="http://schemas.microsoft.com/office/powerpoint/2010/main" xmlns="" val="75339872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直角三角形 5"/>
          <p:cNvSpPr/>
          <p:nvPr/>
        </p:nvSpPr>
        <p:spPr>
          <a:xfrm flipV="1">
            <a:off x="0" y="0"/>
            <a:ext cx="2555631" cy="2555631"/>
          </a:xfrm>
          <a:prstGeom prst="rtTriangle">
            <a:avLst/>
          </a:prstGeom>
          <a:solidFill>
            <a:srgbClr val="A1918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cxnSp>
        <p:nvCxnSpPr>
          <p:cNvPr id="8" name="直接连接符 7"/>
          <p:cNvCxnSpPr/>
          <p:nvPr/>
        </p:nvCxnSpPr>
        <p:spPr>
          <a:xfrm>
            <a:off x="655599" y="593059"/>
            <a:ext cx="423779" cy="423779"/>
          </a:xfrm>
          <a:prstGeom prst="line">
            <a:avLst/>
          </a:prstGeom>
          <a:ln w="3175">
            <a:solidFill>
              <a:srgbClr val="F2F2F2">
                <a:alpha val="85098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文本框 9"/>
          <p:cNvSpPr txBox="1"/>
          <p:nvPr/>
        </p:nvSpPr>
        <p:spPr>
          <a:xfrm>
            <a:off x="833003" y="179212"/>
            <a:ext cx="747320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altLang="zh-CN" sz="2800" b="1" spc="300" dirty="0" smtClean="0">
                <a:solidFill>
                  <a:schemeClr val="bg1">
                    <a:lumMod val="9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2</a:t>
            </a:r>
            <a:r>
              <a:rPr lang="zh-CN" altLang="en-US" b="1" spc="300" dirty="0" smtClean="0">
                <a:solidFill>
                  <a:schemeClr val="bg1">
                    <a:lumMod val="9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月</a:t>
            </a:r>
            <a:endParaRPr lang="zh-CN" altLang="en-US" b="1" spc="300" dirty="0">
              <a:solidFill>
                <a:schemeClr val="bg1">
                  <a:lumMod val="95000"/>
                </a:schemeClr>
              </a:solidFill>
              <a:latin typeface="方正正纤黑简体" panose="02000000000000000000" pitchFamily="2" charset="-122"/>
              <a:ea typeface="方正正纤黑简体" panose="02000000000000000000" pitchFamily="2" charset="-122"/>
            </a:endParaRPr>
          </a:p>
        </p:txBody>
      </p:sp>
      <p:sp>
        <p:nvSpPr>
          <p:cNvPr id="11" name="文本框 10"/>
          <p:cNvSpPr txBox="1"/>
          <p:nvPr/>
        </p:nvSpPr>
        <p:spPr>
          <a:xfrm>
            <a:off x="125271" y="990334"/>
            <a:ext cx="95410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altLang="zh-CN" sz="2800" b="1" spc="300" dirty="0" smtClean="0">
                <a:solidFill>
                  <a:schemeClr val="bg1">
                    <a:lumMod val="9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15</a:t>
            </a:r>
            <a:r>
              <a:rPr lang="zh-CN" altLang="en-US" b="1" spc="300" dirty="0" smtClean="0">
                <a:solidFill>
                  <a:schemeClr val="bg1">
                    <a:lumMod val="9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日</a:t>
            </a:r>
            <a:endParaRPr lang="zh-CN" altLang="en-US" b="1" spc="300" dirty="0">
              <a:solidFill>
                <a:schemeClr val="bg1">
                  <a:lumMod val="95000"/>
                </a:schemeClr>
              </a:solidFill>
              <a:latin typeface="方正正纤黑简体" panose="02000000000000000000" pitchFamily="2" charset="-122"/>
              <a:ea typeface="方正正纤黑简体" panose="02000000000000000000" pitchFamily="2" charset="-122"/>
            </a:endParaRPr>
          </a:p>
        </p:txBody>
      </p:sp>
      <p:sp>
        <p:nvSpPr>
          <p:cNvPr id="21" name="文本框 20"/>
          <p:cNvSpPr txBox="1"/>
          <p:nvPr/>
        </p:nvSpPr>
        <p:spPr>
          <a:xfrm>
            <a:off x="1106439" y="2010313"/>
            <a:ext cx="1477328" cy="3644587"/>
          </a:xfrm>
          <a:prstGeom prst="rect">
            <a:avLst/>
          </a:prstGeom>
          <a:noFill/>
        </p:spPr>
        <p:txBody>
          <a:bodyPr vert="eaVert" wrap="non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2800" spc="300" dirty="0">
                <a:solidFill>
                  <a:srgbClr val="A19182"/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有一个人</a:t>
            </a:r>
            <a:r>
              <a:rPr lang="zh-CN" altLang="en-US" sz="2800" spc="300" dirty="0" smtClean="0">
                <a:solidFill>
                  <a:srgbClr val="A19182"/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，</a:t>
            </a:r>
            <a:endParaRPr lang="en-US" altLang="zh-CN" sz="2800" spc="300" dirty="0" smtClean="0">
              <a:solidFill>
                <a:srgbClr val="A19182"/>
              </a:solidFill>
              <a:latin typeface="方正清刻本悦宋简体" panose="02000000000000000000" pitchFamily="2" charset="-122"/>
              <a:ea typeface="方正清刻本悦宋简体" panose="020000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en-US" sz="2800" spc="300" dirty="0" smtClean="0">
                <a:solidFill>
                  <a:srgbClr val="A19182"/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      在</a:t>
            </a:r>
            <a:r>
              <a:rPr lang="zh-CN" altLang="en-US" sz="2800" spc="300" dirty="0">
                <a:solidFill>
                  <a:srgbClr val="A19182"/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时光深处等你</a:t>
            </a:r>
          </a:p>
        </p:txBody>
      </p:sp>
      <p:cxnSp>
        <p:nvCxnSpPr>
          <p:cNvPr id="23" name="直接连接符 22"/>
          <p:cNvCxnSpPr/>
          <p:nvPr/>
        </p:nvCxnSpPr>
        <p:spPr>
          <a:xfrm>
            <a:off x="1830589" y="2081900"/>
            <a:ext cx="0" cy="1662611"/>
          </a:xfrm>
          <a:prstGeom prst="line">
            <a:avLst/>
          </a:prstGeom>
          <a:ln w="3175">
            <a:solidFill>
              <a:srgbClr val="A1918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" name="直接连接符 24"/>
          <p:cNvCxnSpPr/>
          <p:nvPr/>
        </p:nvCxnSpPr>
        <p:spPr>
          <a:xfrm>
            <a:off x="1660263" y="2785828"/>
            <a:ext cx="0" cy="1662611"/>
          </a:xfrm>
          <a:prstGeom prst="line">
            <a:avLst/>
          </a:prstGeom>
          <a:ln w="3175">
            <a:solidFill>
              <a:srgbClr val="A1918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7" name="文本框 26"/>
          <p:cNvSpPr txBox="1"/>
          <p:nvPr/>
        </p:nvSpPr>
        <p:spPr>
          <a:xfrm>
            <a:off x="9528117" y="5141920"/>
            <a:ext cx="2339102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2400" dirty="0" smtClean="0">
                <a:solidFill>
                  <a:srgbClr val="A19182"/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时光深处，等你</a:t>
            </a:r>
            <a:endParaRPr lang="zh-CN" altLang="en-US" sz="2400" dirty="0">
              <a:solidFill>
                <a:srgbClr val="A19182"/>
              </a:solidFill>
              <a:latin typeface="方正正纤黑简体" panose="02000000000000000000" pitchFamily="2" charset="-122"/>
              <a:ea typeface="方正正纤黑简体" panose="02000000000000000000" pitchFamily="2" charset="-122"/>
            </a:endParaRPr>
          </a:p>
        </p:txBody>
      </p:sp>
      <p:sp>
        <p:nvSpPr>
          <p:cNvPr id="28" name="文本框 27"/>
          <p:cNvSpPr txBox="1"/>
          <p:nvPr/>
        </p:nvSpPr>
        <p:spPr>
          <a:xfrm>
            <a:off x="7427880" y="5718361"/>
            <a:ext cx="4439339" cy="4597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ts val="1500"/>
              </a:lnSpc>
            </a:pPr>
            <a:r>
              <a:rPr lang="en-US" altLang="zh-CN" sz="800" dirty="0">
                <a:solidFill>
                  <a:srgbClr val="A19182"/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There is a person, waiting for you in the depths of time. Chase your dreams became my goal, a grizzled troubadour captive of sorrow and tears</a:t>
            </a:r>
            <a:endParaRPr lang="zh-CN" altLang="en-US" sz="800" dirty="0">
              <a:solidFill>
                <a:srgbClr val="A19182"/>
              </a:solidFill>
              <a:latin typeface="方正正纤黑简体" panose="02000000000000000000" pitchFamily="2" charset="-122"/>
              <a:ea typeface="方正正纤黑简体" panose="02000000000000000000" pitchFamily="2" charset="-122"/>
            </a:endParaRPr>
          </a:p>
        </p:txBody>
      </p:sp>
      <p:sp>
        <p:nvSpPr>
          <p:cNvPr id="29" name="文本框 28"/>
          <p:cNvSpPr txBox="1"/>
          <p:nvPr/>
        </p:nvSpPr>
        <p:spPr>
          <a:xfrm>
            <a:off x="7355727" y="4458100"/>
            <a:ext cx="2172390" cy="85408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altLang="zh-CN" sz="1100" dirty="0" smtClean="0">
                <a:solidFill>
                  <a:schemeClr val="bg1">
                    <a:lumMod val="9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A PERSON,</a:t>
            </a:r>
          </a:p>
          <a:p>
            <a:pPr algn="r">
              <a:lnSpc>
                <a:spcPct val="150000"/>
              </a:lnSpc>
            </a:pPr>
            <a:r>
              <a:rPr lang="en-US" altLang="zh-CN" sz="1100" dirty="0" smtClean="0">
                <a:solidFill>
                  <a:schemeClr val="bg1">
                    <a:lumMod val="9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 WAITING FOR YOU </a:t>
            </a:r>
          </a:p>
          <a:p>
            <a:pPr algn="r">
              <a:lnSpc>
                <a:spcPct val="150000"/>
              </a:lnSpc>
            </a:pPr>
            <a:r>
              <a:rPr lang="en-US" altLang="zh-CN" sz="1100" dirty="0" smtClean="0">
                <a:solidFill>
                  <a:schemeClr val="bg1">
                    <a:lumMod val="9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IN THE DEPTHS OF TIME</a:t>
            </a:r>
            <a:r>
              <a:rPr lang="zh-CN" altLang="en-US" sz="1100" dirty="0" smtClean="0">
                <a:solidFill>
                  <a:schemeClr val="bg1">
                    <a:lumMod val="9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！</a:t>
            </a:r>
            <a:endParaRPr lang="zh-CN" altLang="en-US" sz="1100" dirty="0">
              <a:solidFill>
                <a:schemeClr val="bg1">
                  <a:lumMod val="95000"/>
                </a:schemeClr>
              </a:solidFill>
              <a:latin typeface="方正正纤黑简体" panose="02000000000000000000" pitchFamily="2" charset="-122"/>
              <a:ea typeface="方正正纤黑简体" panose="02000000000000000000" pitchFamily="2" charset="-122"/>
            </a:endParaRPr>
          </a:p>
        </p:txBody>
      </p:sp>
      <p:pic>
        <p:nvPicPr>
          <p:cNvPr id="38" name="图片 37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2779888" y="1143120"/>
            <a:ext cx="6602808" cy="4401872"/>
          </a:xfrm>
          <a:prstGeom prst="rect">
            <a:avLst/>
          </a:prstGeom>
        </p:spPr>
      </p:pic>
      <p:pic>
        <p:nvPicPr>
          <p:cNvPr id="40" name="图片 39"/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9651396" y="4764541"/>
            <a:ext cx="990000" cy="270000"/>
          </a:xfrm>
          <a:prstGeom prst="rect">
            <a:avLst/>
          </a:prstGeom>
        </p:spPr>
      </p:pic>
      <p:pic>
        <p:nvPicPr>
          <p:cNvPr id="41" name="图片 40"/>
          <p:cNvPicPr>
            <a:picLocks noChangeAspect="1"/>
          </p:cNvPicPr>
          <p:nvPr/>
        </p:nvPicPr>
        <p:blipFill>
          <a:blip r:embed="rId4"/>
          <a:stretch>
            <a:fillRect/>
          </a:stretch>
        </p:blipFill>
        <p:spPr>
          <a:xfrm>
            <a:off x="11557844" y="823817"/>
            <a:ext cx="618750" cy="91125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xmlns="" val="2091716684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2966735" y="1152515"/>
            <a:ext cx="6829455" cy="4552970"/>
          </a:xfrm>
          <a:prstGeom prst="rect">
            <a:avLst/>
          </a:prstGeom>
          <a:noFill/>
          <a:ln>
            <a:noFill/>
          </a:ln>
        </p:spPr>
      </p:pic>
      <p:sp>
        <p:nvSpPr>
          <p:cNvPr id="6" name="直角三角形 5"/>
          <p:cNvSpPr/>
          <p:nvPr/>
        </p:nvSpPr>
        <p:spPr>
          <a:xfrm flipH="1" flipV="1">
            <a:off x="9636368" y="-1"/>
            <a:ext cx="2555631" cy="2555631"/>
          </a:xfrm>
          <a:prstGeom prst="rtTriangle">
            <a:avLst/>
          </a:prstGeom>
          <a:solidFill>
            <a:srgbClr val="A1918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cxnSp>
        <p:nvCxnSpPr>
          <p:cNvPr id="8" name="直接连接符 7"/>
          <p:cNvCxnSpPr/>
          <p:nvPr/>
        </p:nvCxnSpPr>
        <p:spPr>
          <a:xfrm flipH="1">
            <a:off x="11160468" y="599225"/>
            <a:ext cx="423779" cy="423779"/>
          </a:xfrm>
          <a:prstGeom prst="line">
            <a:avLst/>
          </a:prstGeom>
          <a:ln w="3175">
            <a:solidFill>
              <a:srgbClr val="F2F2F2">
                <a:alpha val="85098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文本框 9"/>
          <p:cNvSpPr txBox="1"/>
          <p:nvPr/>
        </p:nvSpPr>
        <p:spPr>
          <a:xfrm>
            <a:off x="10680554" y="264485"/>
            <a:ext cx="747320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altLang="zh-CN" sz="2800" b="1" spc="300" dirty="0" smtClean="0">
                <a:solidFill>
                  <a:schemeClr val="bg1">
                    <a:lumMod val="9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2</a:t>
            </a:r>
            <a:r>
              <a:rPr lang="zh-CN" altLang="en-US" b="1" spc="300" dirty="0" smtClean="0">
                <a:solidFill>
                  <a:schemeClr val="bg1">
                    <a:lumMod val="9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月</a:t>
            </a:r>
            <a:endParaRPr lang="zh-CN" altLang="en-US" b="1" spc="300" dirty="0">
              <a:solidFill>
                <a:schemeClr val="bg1">
                  <a:lumMod val="95000"/>
                </a:schemeClr>
              </a:solidFill>
              <a:latin typeface="方正正纤黑简体" panose="02000000000000000000" pitchFamily="2" charset="-122"/>
              <a:ea typeface="方正正纤黑简体" panose="02000000000000000000" pitchFamily="2" charset="-122"/>
            </a:endParaRPr>
          </a:p>
        </p:txBody>
      </p:sp>
      <p:sp>
        <p:nvSpPr>
          <p:cNvPr id="11" name="文本框 10"/>
          <p:cNvSpPr txBox="1"/>
          <p:nvPr/>
        </p:nvSpPr>
        <p:spPr>
          <a:xfrm>
            <a:off x="11200762" y="966818"/>
            <a:ext cx="95410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altLang="zh-CN" sz="2800" b="1" spc="300" dirty="0" smtClean="0">
                <a:solidFill>
                  <a:schemeClr val="bg1">
                    <a:lumMod val="9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15</a:t>
            </a:r>
            <a:r>
              <a:rPr lang="zh-CN" altLang="en-US" b="1" spc="300" dirty="0" smtClean="0">
                <a:solidFill>
                  <a:schemeClr val="bg1">
                    <a:lumMod val="9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日</a:t>
            </a:r>
            <a:endParaRPr lang="zh-CN" altLang="en-US" b="1" spc="300" dirty="0">
              <a:solidFill>
                <a:schemeClr val="bg1">
                  <a:lumMod val="95000"/>
                </a:schemeClr>
              </a:solidFill>
              <a:latin typeface="方正正纤黑简体" panose="02000000000000000000" pitchFamily="2" charset="-122"/>
              <a:ea typeface="方正正纤黑简体" panose="02000000000000000000" pitchFamily="2" charset="-122"/>
            </a:endParaRPr>
          </a:p>
        </p:txBody>
      </p:sp>
      <p:pic>
        <p:nvPicPr>
          <p:cNvPr id="13" name="图片 12"/>
          <p:cNvPicPr>
            <a:picLocks noChangeAspect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 xmlns=""/>
              </a:ext>
            </a:extLst>
          </a:blip>
          <a:stretch>
            <a:fillRect/>
          </a:stretch>
        </p:blipFill>
        <p:spPr>
          <a:xfrm>
            <a:off x="570926" y="4549326"/>
            <a:ext cx="593126" cy="671628"/>
          </a:xfrm>
          <a:prstGeom prst="rect">
            <a:avLst/>
          </a:prstGeom>
        </p:spPr>
      </p:pic>
      <p:sp>
        <p:nvSpPr>
          <p:cNvPr id="21" name="文本框 20"/>
          <p:cNvSpPr txBox="1"/>
          <p:nvPr/>
        </p:nvSpPr>
        <p:spPr>
          <a:xfrm>
            <a:off x="10336550" y="2141842"/>
            <a:ext cx="1477328" cy="3644587"/>
          </a:xfrm>
          <a:prstGeom prst="rect">
            <a:avLst/>
          </a:prstGeom>
          <a:noFill/>
        </p:spPr>
        <p:txBody>
          <a:bodyPr vert="eaVert" wrap="non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2800" spc="300" dirty="0">
                <a:solidFill>
                  <a:srgbClr val="A19182"/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有一个人</a:t>
            </a:r>
            <a:r>
              <a:rPr lang="zh-CN" altLang="en-US" sz="2800" spc="300" dirty="0" smtClean="0">
                <a:solidFill>
                  <a:srgbClr val="A19182"/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，</a:t>
            </a:r>
            <a:endParaRPr lang="en-US" altLang="zh-CN" sz="2800" spc="300" dirty="0" smtClean="0">
              <a:solidFill>
                <a:srgbClr val="A19182"/>
              </a:solidFill>
              <a:latin typeface="方正清刻本悦宋简体" panose="02000000000000000000" pitchFamily="2" charset="-122"/>
              <a:ea typeface="方正清刻本悦宋简体" panose="020000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en-US" sz="2800" spc="300" dirty="0" smtClean="0">
                <a:solidFill>
                  <a:srgbClr val="A19182"/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      在</a:t>
            </a:r>
            <a:r>
              <a:rPr lang="zh-CN" altLang="en-US" sz="2800" spc="300" dirty="0">
                <a:solidFill>
                  <a:srgbClr val="A19182"/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时光深处等你</a:t>
            </a:r>
          </a:p>
        </p:txBody>
      </p:sp>
      <p:pic>
        <p:nvPicPr>
          <p:cNvPr id="20" name="图片 19"/>
          <p:cNvPicPr>
            <a:picLocks noChangeAspect="1"/>
          </p:cNvPicPr>
          <p:nvPr/>
        </p:nvPicPr>
        <p:blipFill>
          <a:blip r:embed="rId4" cstate="email">
            <a:duotone>
              <a:prstClr val="black"/>
              <a:srgbClr val="D9C3A5">
                <a:tint val="50000"/>
                <a:satMod val="180000"/>
              </a:srgbClr>
            </a:duotone>
            <a:lum bright="-20000"/>
            <a:extLst>
              <a:ext uri="{28A0092B-C50C-407E-A947-70E740481C1C}">
                <a14:useLocalDpi xmlns:a14="http://schemas.microsoft.com/office/drawing/2010/main" xmlns=""/>
              </a:ext>
            </a:extLst>
          </a:blip>
          <a:stretch>
            <a:fillRect/>
          </a:stretch>
        </p:blipFill>
        <p:spPr>
          <a:xfrm>
            <a:off x="10147836" y="1801455"/>
            <a:ext cx="694506" cy="685246"/>
          </a:xfrm>
          <a:prstGeom prst="rect">
            <a:avLst/>
          </a:prstGeom>
        </p:spPr>
      </p:pic>
      <p:cxnSp>
        <p:nvCxnSpPr>
          <p:cNvPr id="23" name="直接连接符 22"/>
          <p:cNvCxnSpPr/>
          <p:nvPr/>
        </p:nvCxnSpPr>
        <p:spPr>
          <a:xfrm>
            <a:off x="11060700" y="2213429"/>
            <a:ext cx="0" cy="1662611"/>
          </a:xfrm>
          <a:prstGeom prst="line">
            <a:avLst/>
          </a:prstGeom>
          <a:ln w="3175">
            <a:solidFill>
              <a:srgbClr val="A1918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" name="直接连接符 24"/>
          <p:cNvCxnSpPr/>
          <p:nvPr/>
        </p:nvCxnSpPr>
        <p:spPr>
          <a:xfrm>
            <a:off x="10890374" y="2917357"/>
            <a:ext cx="0" cy="1662611"/>
          </a:xfrm>
          <a:prstGeom prst="line">
            <a:avLst/>
          </a:prstGeom>
          <a:ln w="3175">
            <a:solidFill>
              <a:srgbClr val="A1918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7" name="文本框 26"/>
          <p:cNvSpPr txBox="1"/>
          <p:nvPr/>
        </p:nvSpPr>
        <p:spPr>
          <a:xfrm>
            <a:off x="456218" y="5314160"/>
            <a:ext cx="2339102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2400" dirty="0" smtClean="0">
                <a:solidFill>
                  <a:srgbClr val="A19182"/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时光深处，等你</a:t>
            </a:r>
            <a:endParaRPr lang="zh-CN" altLang="en-US" sz="2400" dirty="0">
              <a:solidFill>
                <a:srgbClr val="A19182"/>
              </a:solidFill>
              <a:latin typeface="方正正纤黑简体" panose="02000000000000000000" pitchFamily="2" charset="-122"/>
              <a:ea typeface="方正正纤黑简体" panose="02000000000000000000" pitchFamily="2" charset="-122"/>
            </a:endParaRPr>
          </a:p>
        </p:txBody>
      </p:sp>
      <p:sp>
        <p:nvSpPr>
          <p:cNvPr id="28" name="文本框 27"/>
          <p:cNvSpPr txBox="1"/>
          <p:nvPr/>
        </p:nvSpPr>
        <p:spPr>
          <a:xfrm>
            <a:off x="456218" y="5743751"/>
            <a:ext cx="4439339" cy="4597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500"/>
              </a:lnSpc>
            </a:pPr>
            <a:r>
              <a:rPr lang="en-US" altLang="zh-CN" sz="800" dirty="0">
                <a:solidFill>
                  <a:srgbClr val="A19182"/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There is a person, waiting for you in the depths of time. Chase your dreams became my goal, a grizzled troubadour captive of sorrow and tears</a:t>
            </a:r>
            <a:endParaRPr lang="zh-CN" altLang="en-US" sz="800" dirty="0">
              <a:solidFill>
                <a:srgbClr val="A19182"/>
              </a:solidFill>
              <a:latin typeface="方正正纤黑简体" panose="02000000000000000000" pitchFamily="2" charset="-122"/>
              <a:ea typeface="方正正纤黑简体" panose="02000000000000000000" pitchFamily="2" charset="-122"/>
            </a:endParaRPr>
          </a:p>
        </p:txBody>
      </p:sp>
      <p:sp>
        <p:nvSpPr>
          <p:cNvPr id="29" name="文本框 28"/>
          <p:cNvSpPr txBox="1"/>
          <p:nvPr/>
        </p:nvSpPr>
        <p:spPr>
          <a:xfrm>
            <a:off x="7355727" y="4458100"/>
            <a:ext cx="2172390" cy="85408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altLang="zh-CN" sz="1100" dirty="0" smtClean="0">
                <a:solidFill>
                  <a:schemeClr val="bg1">
                    <a:lumMod val="9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A PERSON,</a:t>
            </a:r>
          </a:p>
          <a:p>
            <a:pPr algn="r">
              <a:lnSpc>
                <a:spcPct val="150000"/>
              </a:lnSpc>
            </a:pPr>
            <a:r>
              <a:rPr lang="en-US" altLang="zh-CN" sz="1100" dirty="0" smtClean="0">
                <a:solidFill>
                  <a:schemeClr val="bg1">
                    <a:lumMod val="9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 WAITING FOR YOU </a:t>
            </a:r>
          </a:p>
          <a:p>
            <a:pPr algn="r">
              <a:lnSpc>
                <a:spcPct val="150000"/>
              </a:lnSpc>
            </a:pPr>
            <a:r>
              <a:rPr lang="en-US" altLang="zh-CN" sz="1100" dirty="0" smtClean="0">
                <a:solidFill>
                  <a:schemeClr val="bg1">
                    <a:lumMod val="9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IN THE DEPTHS OF TIME</a:t>
            </a:r>
            <a:r>
              <a:rPr lang="zh-CN" altLang="en-US" sz="1100" dirty="0" smtClean="0">
                <a:solidFill>
                  <a:schemeClr val="bg1">
                    <a:lumMod val="95000"/>
                  </a:schemeClr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！</a:t>
            </a:r>
            <a:endParaRPr lang="zh-CN" altLang="en-US" sz="1100" dirty="0">
              <a:solidFill>
                <a:schemeClr val="bg1">
                  <a:lumMod val="95000"/>
                </a:schemeClr>
              </a:solidFill>
              <a:latin typeface="方正正纤黑简体" panose="02000000000000000000" pitchFamily="2" charset="-122"/>
              <a:ea typeface="方正正纤黑简体" panose="02000000000000000000" pitchFamily="2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2671582118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7086600" y="0"/>
            <a:ext cx="5105400" cy="6858000"/>
          </a:xfrm>
          <a:prstGeom prst="rect">
            <a:avLst/>
          </a:prstGeom>
        </p:spPr>
      </p:pic>
      <p:sp>
        <p:nvSpPr>
          <p:cNvPr id="4" name="矩形 3"/>
          <p:cNvSpPr/>
          <p:nvPr/>
        </p:nvSpPr>
        <p:spPr>
          <a:xfrm>
            <a:off x="0" y="0"/>
            <a:ext cx="7086600" cy="6858000"/>
          </a:xfrm>
          <a:prstGeom prst="rect">
            <a:avLst/>
          </a:prstGeom>
          <a:solidFill>
            <a:srgbClr val="5E836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文本框 5"/>
          <p:cNvSpPr txBox="1"/>
          <p:nvPr/>
        </p:nvSpPr>
        <p:spPr>
          <a:xfrm>
            <a:off x="1659091" y="2868690"/>
            <a:ext cx="607859" cy="110799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6600" dirty="0" smtClean="0">
                <a:solidFill>
                  <a:srgbClr val="FFFEE0"/>
                </a:solidFill>
                <a:latin typeface="SimSun-ExtB" panose="02010609060101010101" pitchFamily="49" charset="-122"/>
                <a:ea typeface="SimSun-ExtB" panose="02010609060101010101" pitchFamily="49" charset="-122"/>
              </a:rPr>
              <a:t>I</a:t>
            </a:r>
            <a:endParaRPr lang="zh-CN" altLang="en-US" sz="6600" dirty="0">
              <a:solidFill>
                <a:srgbClr val="FFFEE0"/>
              </a:solidFill>
              <a:latin typeface="SimSun-ExtB" panose="02010609060101010101" pitchFamily="49" charset="-122"/>
              <a:ea typeface="SimSun-ExtB" panose="02010609060101010101" pitchFamily="49" charset="-122"/>
            </a:endParaRPr>
          </a:p>
        </p:txBody>
      </p:sp>
      <p:sp>
        <p:nvSpPr>
          <p:cNvPr id="7" name="文本框 6"/>
          <p:cNvSpPr txBox="1"/>
          <p:nvPr/>
        </p:nvSpPr>
        <p:spPr>
          <a:xfrm>
            <a:off x="4819650" y="2875002"/>
            <a:ext cx="607859" cy="110799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6600" dirty="0" smtClean="0">
                <a:solidFill>
                  <a:srgbClr val="FFFEE0"/>
                </a:solidFill>
                <a:latin typeface="SimSun-ExtB" panose="02010609060101010101" pitchFamily="49" charset="-122"/>
                <a:ea typeface="SimSun-ExtB" panose="02010609060101010101" pitchFamily="49" charset="-122"/>
              </a:rPr>
              <a:t>U</a:t>
            </a:r>
            <a:endParaRPr lang="zh-CN" altLang="en-US" sz="6600" dirty="0">
              <a:solidFill>
                <a:srgbClr val="FFFEE0"/>
              </a:solidFill>
              <a:latin typeface="SimSun-ExtB" panose="02010609060101010101" pitchFamily="49" charset="-122"/>
              <a:ea typeface="SimSun-ExtB" panose="02010609060101010101" pitchFamily="49" charset="-122"/>
            </a:endParaRPr>
          </a:p>
        </p:txBody>
      </p:sp>
      <p:sp>
        <p:nvSpPr>
          <p:cNvPr id="8" name="文本框 7"/>
          <p:cNvSpPr txBox="1"/>
          <p:nvPr/>
        </p:nvSpPr>
        <p:spPr>
          <a:xfrm>
            <a:off x="1094193" y="5012808"/>
            <a:ext cx="4898215" cy="42120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1600" dirty="0">
                <a:solidFill>
                  <a:srgbClr val="FFFEE0"/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我愿做每一天的</a:t>
            </a:r>
            <a:r>
              <a:rPr lang="zh-CN" altLang="en-US" sz="1600" dirty="0" smtClean="0">
                <a:solidFill>
                  <a:srgbClr val="FFFEE0"/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晨光，在</a:t>
            </a:r>
            <a:r>
              <a:rPr lang="zh-CN" altLang="en-US" sz="1600" dirty="0">
                <a:solidFill>
                  <a:srgbClr val="FFFEE0"/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每天你刚醒来的</a:t>
            </a:r>
            <a:r>
              <a:rPr lang="zh-CN" altLang="en-US" sz="1600" dirty="0" smtClean="0">
                <a:solidFill>
                  <a:srgbClr val="FFFEE0"/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时候</a:t>
            </a:r>
            <a:endParaRPr lang="en-US" altLang="zh-CN" sz="1600" dirty="0" smtClean="0">
              <a:solidFill>
                <a:srgbClr val="FFFEE0"/>
              </a:solidFill>
              <a:latin typeface="方正兰亭超细黑简体" panose="02000000000000000000" pitchFamily="2" charset="-122"/>
              <a:ea typeface="方正兰亭超细黑简体" panose="02000000000000000000" pitchFamily="2" charset="-122"/>
            </a:endParaRPr>
          </a:p>
        </p:txBody>
      </p:sp>
      <p:sp>
        <p:nvSpPr>
          <p:cNvPr id="9" name="文本框 8"/>
          <p:cNvSpPr txBox="1"/>
          <p:nvPr/>
        </p:nvSpPr>
        <p:spPr>
          <a:xfrm>
            <a:off x="572904" y="4489588"/>
            <a:ext cx="5940793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altLang="zh-CN" sz="2800" dirty="0">
                <a:solidFill>
                  <a:srgbClr val="FFFEE0"/>
                </a:solidFill>
                <a:latin typeface="Gill Sans MT Ext Condensed Bold" panose="020B0902020104020203" pitchFamily="34" charset="0"/>
              </a:rPr>
              <a:t>I would like to do every day morning, when you just wake up every day</a:t>
            </a:r>
            <a:endParaRPr lang="zh-CN" altLang="en-US" sz="2800" dirty="0">
              <a:solidFill>
                <a:srgbClr val="FFFEE0"/>
              </a:solidFill>
              <a:latin typeface="Gill Sans MT Ext Condensed Bold" panose="020B0902020104020203" pitchFamily="34" charset="0"/>
            </a:endParaRPr>
          </a:p>
        </p:txBody>
      </p:sp>
      <p:pic>
        <p:nvPicPr>
          <p:cNvPr id="15" name="图片 14"/>
          <p:cNvPicPr>
            <a:picLocks noChangeAspect="1"/>
          </p:cNvPicPr>
          <p:nvPr/>
        </p:nvPicPr>
        <p:blipFill>
          <a:blip r:embed="rId3" cstate="email">
            <a:extLst>
              <a:ext uri="{BEBA8EAE-BF5A-486C-A8C5-ECC9F3942E4B}">
                <a14:imgProps xmlns:a14="http://schemas.microsoft.com/office/drawing/2010/main" xmlns="">
                  <a14:imgLayer>
                    <a14:imgEffect>
                      <a14:saturation sat="33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xmlns=""/>
              </a:ext>
            </a:extLst>
          </a:blip>
          <a:srcRect/>
          <a:stretch>
            <a:fillRect/>
          </a:stretch>
        </p:blipFill>
        <p:spPr>
          <a:xfrm>
            <a:off x="2257645" y="1455609"/>
            <a:ext cx="2571311" cy="2521077"/>
          </a:xfrm>
          <a:custGeom>
            <a:avLst/>
            <a:gdLst>
              <a:gd name="connsiteX0" fmla="*/ 609382 w 2571311"/>
              <a:gd name="connsiteY0" fmla="*/ 83 h 2521077"/>
              <a:gd name="connsiteX1" fmla="*/ 1285656 w 2571311"/>
              <a:gd name="connsiteY1" fmla="*/ 606552 h 2521077"/>
              <a:gd name="connsiteX2" fmla="*/ 1285656 w 2571311"/>
              <a:gd name="connsiteY2" fmla="*/ 2521077 h 2521077"/>
              <a:gd name="connsiteX3" fmla="*/ 609382 w 2571311"/>
              <a:gd name="connsiteY3" fmla="*/ 83 h 25210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571311" h="2521077">
                <a:moveTo>
                  <a:pt x="609382" y="83"/>
                </a:moveTo>
                <a:cubicBezTo>
                  <a:pt x="864517" y="4524"/>
                  <a:pt x="1136084" y="187750"/>
                  <a:pt x="1285656" y="606552"/>
                </a:cubicBezTo>
                <a:cubicBezTo>
                  <a:pt x="1817469" y="-882523"/>
                  <a:pt x="3891537" y="606552"/>
                  <a:pt x="1285656" y="2521077"/>
                </a:cubicBezTo>
                <a:cubicBezTo>
                  <a:pt x="-587321" y="1145012"/>
                  <a:pt x="-42628" y="-11264"/>
                  <a:pt x="609382" y="83"/>
                </a:cubicBezTo>
                <a:close/>
              </a:path>
            </a:pathLst>
          </a:custGeom>
        </p:spPr>
      </p:pic>
    </p:spTree>
    <p:extLst>
      <p:ext uri="{BB962C8B-B14F-4D97-AF65-F5344CB8AC3E}">
        <p14:creationId xmlns:p14="http://schemas.microsoft.com/office/powerpoint/2010/main" xmlns="" val="894797868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图片 12"/>
          <p:cNvPicPr>
            <a:picLocks noChangeAspect="1"/>
          </p:cNvPicPr>
          <p:nvPr/>
        </p:nvPicPr>
        <p:blipFill rotWithShape="1">
          <a:blip r:embed="rId2" cstate="email">
            <a:extLst>
              <a:ext uri="{28A0092B-C50C-407E-A947-70E740481C1C}">
                <a14:useLocalDpi xmlns:a14="http://schemas.microsoft.com/office/drawing/2010/main" xmlns="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1" name="矩形 10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5E836C">
              <a:alpha val="90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4" name="文本框 13"/>
          <p:cNvSpPr txBox="1"/>
          <p:nvPr/>
        </p:nvSpPr>
        <p:spPr>
          <a:xfrm>
            <a:off x="842510" y="4393213"/>
            <a:ext cx="2244525" cy="58477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3200" b="1" dirty="0" smtClean="0">
                <a:solidFill>
                  <a:srgbClr val="FFFEE0"/>
                </a:solidFill>
                <a:latin typeface="张海山锐线体简" panose="02000000000000000000" pitchFamily="2" charset="-122"/>
                <a:ea typeface="张海山锐线体简" panose="02000000000000000000" pitchFamily="2" charset="-122"/>
              </a:rPr>
              <a:t>你好，安红</a:t>
            </a:r>
            <a:endParaRPr lang="zh-CN" altLang="en-US" sz="3200" b="1" dirty="0">
              <a:solidFill>
                <a:srgbClr val="FFFEE0"/>
              </a:solidFill>
              <a:latin typeface="张海山锐线体简" panose="02000000000000000000" pitchFamily="2" charset="-122"/>
              <a:ea typeface="张海山锐线体简" panose="02000000000000000000" pitchFamily="2" charset="-122"/>
            </a:endParaRPr>
          </a:p>
        </p:txBody>
      </p:sp>
      <p:sp>
        <p:nvSpPr>
          <p:cNvPr id="15" name="文本框 14"/>
          <p:cNvSpPr txBox="1"/>
          <p:nvPr/>
        </p:nvSpPr>
        <p:spPr>
          <a:xfrm>
            <a:off x="842510" y="5012827"/>
            <a:ext cx="3087705" cy="1200329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altLang="zh-CN" sz="1600" dirty="0" smtClean="0">
                <a:solidFill>
                  <a:srgbClr val="FFFEE0"/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A PERSON,</a:t>
            </a:r>
          </a:p>
          <a:p>
            <a:pPr>
              <a:lnSpc>
                <a:spcPct val="150000"/>
              </a:lnSpc>
            </a:pPr>
            <a:r>
              <a:rPr lang="en-US" altLang="zh-CN" sz="1600" dirty="0" smtClean="0">
                <a:solidFill>
                  <a:srgbClr val="FFFEE0"/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 WAITING FOR YOU </a:t>
            </a:r>
          </a:p>
          <a:p>
            <a:pPr>
              <a:lnSpc>
                <a:spcPct val="150000"/>
              </a:lnSpc>
            </a:pPr>
            <a:r>
              <a:rPr lang="en-US" altLang="zh-CN" sz="1600" dirty="0" smtClean="0">
                <a:solidFill>
                  <a:srgbClr val="FFFEE0"/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IN THE DEPTHS OF TIME</a:t>
            </a:r>
            <a:r>
              <a:rPr lang="zh-CN" altLang="en-US" sz="1600" dirty="0" smtClean="0">
                <a:solidFill>
                  <a:srgbClr val="FFFEE0"/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！</a:t>
            </a:r>
            <a:endParaRPr lang="zh-CN" altLang="en-US" sz="1600" dirty="0">
              <a:solidFill>
                <a:srgbClr val="FFFEE0"/>
              </a:solidFill>
              <a:latin typeface="方正正纤黑简体" panose="02000000000000000000" pitchFamily="2" charset="-122"/>
              <a:ea typeface="方正正纤黑简体" panose="02000000000000000000" pitchFamily="2" charset="-122"/>
            </a:endParaRPr>
          </a:p>
        </p:txBody>
      </p:sp>
      <p:grpSp>
        <p:nvGrpSpPr>
          <p:cNvPr id="12" name="组合 11"/>
          <p:cNvGrpSpPr/>
          <p:nvPr/>
        </p:nvGrpSpPr>
        <p:grpSpPr>
          <a:xfrm>
            <a:off x="2764956" y="1027898"/>
            <a:ext cx="7822886" cy="5216763"/>
            <a:chOff x="1034700" y="114300"/>
            <a:chExt cx="10001633" cy="6669680"/>
          </a:xfrm>
        </p:grpSpPr>
        <p:pic>
          <p:nvPicPr>
            <p:cNvPr id="10" name="图片 9"/>
            <p:cNvPicPr>
              <a:picLocks noChangeAspect="1"/>
            </p:cNvPicPr>
            <p:nvPr/>
          </p:nvPicPr>
          <p:blipFill>
            <a:blip r:embed="rId3" cstate="email">
              <a:duotone>
                <a:prstClr val="black"/>
                <a:srgbClr val="D9C3A5">
                  <a:tint val="50000"/>
                  <a:satMod val="180000"/>
                </a:srgbClr>
              </a:duotone>
              <a:extLst>
                <a:ext uri="{28A0092B-C50C-407E-A947-70E740481C1C}">
                  <a14:useLocalDpi xmlns:a14="http://schemas.microsoft.com/office/drawing/2010/main" xmlns=""/>
                </a:ext>
              </a:extLst>
            </a:blip>
            <a:srcRect/>
            <a:stretch>
              <a:fillRect/>
            </a:stretch>
          </p:blipFill>
          <p:spPr>
            <a:xfrm>
              <a:off x="4406933" y="114300"/>
              <a:ext cx="6629400" cy="6629400"/>
            </a:xfrm>
            <a:custGeom>
              <a:avLst/>
              <a:gdLst>
                <a:gd name="connsiteX0" fmla="*/ 3314700 w 6629400"/>
                <a:gd name="connsiteY0" fmla="*/ 0 h 6629400"/>
                <a:gd name="connsiteX1" fmla="*/ 6629400 w 6629400"/>
                <a:gd name="connsiteY1" fmla="*/ 3314700 h 6629400"/>
                <a:gd name="connsiteX2" fmla="*/ 3314700 w 6629400"/>
                <a:gd name="connsiteY2" fmla="*/ 6629400 h 6629400"/>
                <a:gd name="connsiteX3" fmla="*/ 0 w 6629400"/>
                <a:gd name="connsiteY3" fmla="*/ 3314700 h 6629400"/>
                <a:gd name="connsiteX4" fmla="*/ 3314700 w 6629400"/>
                <a:gd name="connsiteY4" fmla="*/ 0 h 6629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29400" h="6629400">
                  <a:moveTo>
                    <a:pt x="3314700" y="0"/>
                  </a:moveTo>
                  <a:lnTo>
                    <a:pt x="6629400" y="3314700"/>
                  </a:lnTo>
                  <a:lnTo>
                    <a:pt x="3314700" y="6629400"/>
                  </a:lnTo>
                  <a:lnTo>
                    <a:pt x="0" y="3314700"/>
                  </a:lnTo>
                  <a:lnTo>
                    <a:pt x="3314700" y="0"/>
                  </a:lnTo>
                  <a:close/>
                </a:path>
              </a:pathLst>
            </a:custGeom>
          </p:spPr>
        </p:pic>
        <p:pic>
          <p:nvPicPr>
            <p:cNvPr id="9" name="图片 8"/>
            <p:cNvPicPr>
              <a:picLocks noChangeAspect="1"/>
            </p:cNvPicPr>
            <p:nvPr/>
          </p:nvPicPr>
          <p:blipFill>
            <a:blip r:embed="rId4" cstate="email">
              <a:duotone>
                <a:prstClr val="black"/>
                <a:srgbClr val="D9C3A5">
                  <a:tint val="50000"/>
                  <a:satMod val="180000"/>
                </a:srgbClr>
              </a:duotone>
              <a:extLst>
                <a:ext uri="{28A0092B-C50C-407E-A947-70E740481C1C}">
                  <a14:useLocalDpi xmlns:a14="http://schemas.microsoft.com/office/drawing/2010/main" xmlns=""/>
                </a:ext>
              </a:extLst>
            </a:blip>
            <a:srcRect/>
            <a:stretch>
              <a:fillRect/>
            </a:stretch>
          </p:blipFill>
          <p:spPr>
            <a:xfrm>
              <a:off x="1034700" y="1772645"/>
              <a:ext cx="3312710" cy="3312710"/>
            </a:xfrm>
            <a:custGeom>
              <a:avLst/>
              <a:gdLst>
                <a:gd name="connsiteX0" fmla="*/ 1656355 w 3312710"/>
                <a:gd name="connsiteY0" fmla="*/ 0 h 3312710"/>
                <a:gd name="connsiteX1" fmla="*/ 3312710 w 3312710"/>
                <a:gd name="connsiteY1" fmla="*/ 1656355 h 3312710"/>
                <a:gd name="connsiteX2" fmla="*/ 1656355 w 3312710"/>
                <a:gd name="connsiteY2" fmla="*/ 3312710 h 3312710"/>
                <a:gd name="connsiteX3" fmla="*/ 0 w 3312710"/>
                <a:gd name="connsiteY3" fmla="*/ 1656355 h 3312710"/>
                <a:gd name="connsiteX4" fmla="*/ 1656355 w 3312710"/>
                <a:gd name="connsiteY4" fmla="*/ 0 h 33127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312710" h="3312710">
                  <a:moveTo>
                    <a:pt x="1656355" y="0"/>
                  </a:moveTo>
                  <a:lnTo>
                    <a:pt x="3312710" y="1656355"/>
                  </a:lnTo>
                  <a:lnTo>
                    <a:pt x="1656355" y="3312710"/>
                  </a:lnTo>
                  <a:lnTo>
                    <a:pt x="0" y="1656355"/>
                  </a:lnTo>
                  <a:lnTo>
                    <a:pt x="1656355" y="0"/>
                  </a:lnTo>
                  <a:close/>
                </a:path>
              </a:pathLst>
            </a:custGeom>
          </p:spPr>
        </p:pic>
        <p:pic>
          <p:nvPicPr>
            <p:cNvPr id="8" name="图片 7"/>
            <p:cNvPicPr>
              <a:picLocks noChangeAspect="1"/>
            </p:cNvPicPr>
            <p:nvPr/>
          </p:nvPicPr>
          <p:blipFill>
            <a:blip r:embed="rId5" cstate="email">
              <a:duotone>
                <a:prstClr val="black"/>
                <a:srgbClr val="D9C3A5">
                  <a:tint val="50000"/>
                  <a:satMod val="180000"/>
                </a:srgbClr>
              </a:duotone>
              <a:extLst>
                <a:ext uri="{28A0092B-C50C-407E-A947-70E740481C1C}">
                  <a14:useLocalDpi xmlns:a14="http://schemas.microsoft.com/office/drawing/2010/main" xmlns=""/>
                </a:ext>
              </a:extLst>
            </a:blip>
            <a:srcRect/>
            <a:stretch>
              <a:fillRect/>
            </a:stretch>
          </p:blipFill>
          <p:spPr>
            <a:xfrm>
              <a:off x="2722003" y="3471270"/>
              <a:ext cx="3312710" cy="3312710"/>
            </a:xfrm>
            <a:custGeom>
              <a:avLst/>
              <a:gdLst>
                <a:gd name="connsiteX0" fmla="*/ 1656355 w 3312710"/>
                <a:gd name="connsiteY0" fmla="*/ 0 h 3312710"/>
                <a:gd name="connsiteX1" fmla="*/ 3312710 w 3312710"/>
                <a:gd name="connsiteY1" fmla="*/ 1656355 h 3312710"/>
                <a:gd name="connsiteX2" fmla="*/ 1656355 w 3312710"/>
                <a:gd name="connsiteY2" fmla="*/ 3312710 h 3312710"/>
                <a:gd name="connsiteX3" fmla="*/ 0 w 3312710"/>
                <a:gd name="connsiteY3" fmla="*/ 1656355 h 3312710"/>
                <a:gd name="connsiteX4" fmla="*/ 1656355 w 3312710"/>
                <a:gd name="connsiteY4" fmla="*/ 0 h 33127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312710" h="3312710">
                  <a:moveTo>
                    <a:pt x="1656355" y="0"/>
                  </a:moveTo>
                  <a:lnTo>
                    <a:pt x="3312710" y="1656355"/>
                  </a:lnTo>
                  <a:lnTo>
                    <a:pt x="1656355" y="3312710"/>
                  </a:lnTo>
                  <a:lnTo>
                    <a:pt x="0" y="1656355"/>
                  </a:lnTo>
                  <a:lnTo>
                    <a:pt x="1656355" y="0"/>
                  </a:lnTo>
                  <a:close/>
                </a:path>
              </a:pathLst>
            </a:custGeom>
          </p:spPr>
        </p:pic>
      </p:grpSp>
      <p:pic>
        <p:nvPicPr>
          <p:cNvPr id="19" name="图片 18"/>
          <p:cNvPicPr>
            <a:picLocks noChangeAspect="1"/>
          </p:cNvPicPr>
          <p:nvPr/>
        </p:nvPicPr>
        <p:blipFill>
          <a:blip r:embed="rId6" cstate="email">
            <a:duotone>
              <a:prstClr val="black"/>
              <a:srgbClr val="D9C3A5">
                <a:tint val="50000"/>
                <a:satMod val="180000"/>
              </a:srgbClr>
            </a:duotone>
            <a:extLst>
              <a:ext uri="{28A0092B-C50C-407E-A947-70E740481C1C}">
                <a14:useLocalDpi xmlns:a14="http://schemas.microsoft.com/office/drawing/2010/main" xmlns=""/>
              </a:ext>
            </a:extLst>
          </a:blip>
          <a:stretch>
            <a:fillRect/>
          </a:stretch>
        </p:blipFill>
        <p:spPr>
          <a:xfrm>
            <a:off x="9044053" y="-18248"/>
            <a:ext cx="3201877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xmlns="" val="3588032274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grpSp>
        <p:nvGrpSpPr>
          <p:cNvPr id="24" name="组合 23"/>
          <p:cNvGrpSpPr/>
          <p:nvPr/>
        </p:nvGrpSpPr>
        <p:grpSpPr>
          <a:xfrm>
            <a:off x="2581275" y="2184541"/>
            <a:ext cx="7029450" cy="2520809"/>
            <a:chOff x="2581275" y="2546491"/>
            <a:chExt cx="7029450" cy="2520809"/>
          </a:xfrm>
          <a:solidFill>
            <a:srgbClr val="5E836C">
              <a:alpha val="90000"/>
            </a:srgbClr>
          </a:solidFill>
        </p:grpSpPr>
        <p:sp>
          <p:nvSpPr>
            <p:cNvPr id="10" name="文本框 9"/>
            <p:cNvSpPr txBox="1"/>
            <p:nvPr/>
          </p:nvSpPr>
          <p:spPr>
            <a:xfrm>
              <a:off x="2581275" y="2546491"/>
              <a:ext cx="7029450" cy="2520809"/>
            </a:xfrm>
            <a:custGeom>
              <a:avLst/>
              <a:gdLst/>
              <a:ahLst/>
              <a:cxnLst/>
              <a:rect l="l" t="t" r="r" b="b"/>
              <a:pathLst>
                <a:path w="7029450" h="2520809">
                  <a:moveTo>
                    <a:pt x="0" y="0"/>
                  </a:moveTo>
                  <a:lnTo>
                    <a:pt x="7029450" y="0"/>
                  </a:lnTo>
                  <a:lnTo>
                    <a:pt x="7029450" y="2520809"/>
                  </a:lnTo>
                  <a:lnTo>
                    <a:pt x="0" y="2520809"/>
                  </a:lnTo>
                  <a:lnTo>
                    <a:pt x="0" y="0"/>
                  </a:lnTo>
                  <a:close/>
                  <a:moveTo>
                    <a:pt x="2007989" y="508890"/>
                  </a:moveTo>
                  <a:cubicBezTo>
                    <a:pt x="1973461" y="508890"/>
                    <a:pt x="1944588" y="533298"/>
                    <a:pt x="1921371" y="582114"/>
                  </a:cubicBezTo>
                  <a:cubicBezTo>
                    <a:pt x="1891308" y="645515"/>
                    <a:pt x="1876276" y="747462"/>
                    <a:pt x="1876276" y="887956"/>
                  </a:cubicBezTo>
                  <a:cubicBezTo>
                    <a:pt x="1876276" y="1000470"/>
                    <a:pt x="1889671" y="1091999"/>
                    <a:pt x="1916460" y="1162543"/>
                  </a:cubicBezTo>
                  <a:cubicBezTo>
                    <a:pt x="1938486" y="1219693"/>
                    <a:pt x="1969591" y="1248268"/>
                    <a:pt x="2009775" y="1248268"/>
                  </a:cubicBezTo>
                  <a:cubicBezTo>
                    <a:pt x="2038350" y="1248268"/>
                    <a:pt x="2063204" y="1230260"/>
                    <a:pt x="2084338" y="1194244"/>
                  </a:cubicBezTo>
                  <a:cubicBezTo>
                    <a:pt x="2120354" y="1132927"/>
                    <a:pt x="2138363" y="1028152"/>
                    <a:pt x="2138363" y="879919"/>
                  </a:cubicBezTo>
                  <a:cubicBezTo>
                    <a:pt x="2138363" y="821281"/>
                    <a:pt x="2134939" y="766140"/>
                    <a:pt x="2128093" y="714496"/>
                  </a:cubicBezTo>
                  <a:cubicBezTo>
                    <a:pt x="2121247" y="662853"/>
                    <a:pt x="2111276" y="621628"/>
                    <a:pt x="2098179" y="590820"/>
                  </a:cubicBezTo>
                  <a:cubicBezTo>
                    <a:pt x="2085082" y="560013"/>
                    <a:pt x="2070795" y="538656"/>
                    <a:pt x="2055316" y="526750"/>
                  </a:cubicBezTo>
                  <a:cubicBezTo>
                    <a:pt x="2039838" y="514843"/>
                    <a:pt x="2024063" y="508890"/>
                    <a:pt x="2007989" y="508890"/>
                  </a:cubicBezTo>
                  <a:close/>
                  <a:moveTo>
                    <a:pt x="4894064" y="508890"/>
                  </a:moveTo>
                  <a:cubicBezTo>
                    <a:pt x="4859536" y="508890"/>
                    <a:pt x="4830663" y="533298"/>
                    <a:pt x="4807446" y="582114"/>
                  </a:cubicBezTo>
                  <a:cubicBezTo>
                    <a:pt x="4777383" y="645515"/>
                    <a:pt x="4762351" y="747462"/>
                    <a:pt x="4762351" y="887956"/>
                  </a:cubicBezTo>
                  <a:cubicBezTo>
                    <a:pt x="4762351" y="1000470"/>
                    <a:pt x="4775746" y="1091999"/>
                    <a:pt x="4802535" y="1162543"/>
                  </a:cubicBezTo>
                  <a:cubicBezTo>
                    <a:pt x="4824561" y="1219693"/>
                    <a:pt x="4855666" y="1248268"/>
                    <a:pt x="4895850" y="1248268"/>
                  </a:cubicBezTo>
                  <a:cubicBezTo>
                    <a:pt x="4924425" y="1248268"/>
                    <a:pt x="4949279" y="1230260"/>
                    <a:pt x="4970413" y="1194244"/>
                  </a:cubicBezTo>
                  <a:cubicBezTo>
                    <a:pt x="5006429" y="1132927"/>
                    <a:pt x="5024437" y="1028152"/>
                    <a:pt x="5024437" y="879919"/>
                  </a:cubicBezTo>
                  <a:cubicBezTo>
                    <a:pt x="5024437" y="821281"/>
                    <a:pt x="5021014" y="766140"/>
                    <a:pt x="5014168" y="714496"/>
                  </a:cubicBezTo>
                  <a:cubicBezTo>
                    <a:pt x="5007322" y="662853"/>
                    <a:pt x="4997351" y="621628"/>
                    <a:pt x="4984254" y="590820"/>
                  </a:cubicBezTo>
                  <a:cubicBezTo>
                    <a:pt x="4971157" y="560013"/>
                    <a:pt x="4956869" y="538656"/>
                    <a:pt x="4941391" y="526750"/>
                  </a:cubicBezTo>
                  <a:cubicBezTo>
                    <a:pt x="4925913" y="514843"/>
                    <a:pt x="4910137" y="508890"/>
                    <a:pt x="4894064" y="508890"/>
                  </a:cubicBezTo>
                  <a:close/>
                  <a:moveTo>
                    <a:pt x="5046910" y="514695"/>
                  </a:moveTo>
                  <a:lnTo>
                    <a:pt x="5142472" y="1248268"/>
                  </a:lnTo>
                  <a:lnTo>
                    <a:pt x="5223893" y="1248268"/>
                  </a:lnTo>
                  <a:lnTo>
                    <a:pt x="5312122" y="514695"/>
                  </a:lnTo>
                  <a:lnTo>
                    <a:pt x="5212110" y="514695"/>
                  </a:lnTo>
                  <a:lnTo>
                    <a:pt x="5182865" y="934836"/>
                  </a:lnTo>
                  <a:lnTo>
                    <a:pt x="5147369" y="514695"/>
                  </a:lnTo>
                  <a:lnTo>
                    <a:pt x="5046910" y="514695"/>
                  </a:lnTo>
                  <a:close/>
                  <a:moveTo>
                    <a:pt x="5379988" y="514695"/>
                  </a:moveTo>
                  <a:lnTo>
                    <a:pt x="5379988" y="1242464"/>
                  </a:lnTo>
                  <a:lnTo>
                    <a:pt x="5547420" y="1242464"/>
                  </a:lnTo>
                  <a:lnTo>
                    <a:pt x="5547420" y="1146917"/>
                  </a:lnTo>
                  <a:lnTo>
                    <a:pt x="5478214" y="1146917"/>
                  </a:lnTo>
                  <a:lnTo>
                    <a:pt x="5478214" y="935283"/>
                  </a:lnTo>
                  <a:lnTo>
                    <a:pt x="5547420" y="935283"/>
                  </a:lnTo>
                  <a:lnTo>
                    <a:pt x="5547420" y="840628"/>
                  </a:lnTo>
                  <a:lnTo>
                    <a:pt x="5478214" y="840628"/>
                  </a:lnTo>
                  <a:lnTo>
                    <a:pt x="5478214" y="611135"/>
                  </a:lnTo>
                  <a:lnTo>
                    <a:pt x="5547420" y="611135"/>
                  </a:lnTo>
                  <a:lnTo>
                    <a:pt x="5547420" y="514695"/>
                  </a:lnTo>
                  <a:lnTo>
                    <a:pt x="5379988" y="514695"/>
                  </a:lnTo>
                  <a:close/>
                  <a:moveTo>
                    <a:pt x="2217688" y="514695"/>
                  </a:moveTo>
                  <a:lnTo>
                    <a:pt x="2217688" y="1242464"/>
                  </a:lnTo>
                  <a:lnTo>
                    <a:pt x="2315914" y="1242464"/>
                  </a:lnTo>
                  <a:lnTo>
                    <a:pt x="2315914" y="923674"/>
                  </a:lnTo>
                  <a:cubicBezTo>
                    <a:pt x="2334964" y="939152"/>
                    <a:pt x="2350294" y="965942"/>
                    <a:pt x="2361902" y="1004042"/>
                  </a:cubicBezTo>
                  <a:cubicBezTo>
                    <a:pt x="2377380" y="1054643"/>
                    <a:pt x="2387203" y="1134117"/>
                    <a:pt x="2391370" y="1242464"/>
                  </a:cubicBezTo>
                  <a:lnTo>
                    <a:pt x="2490490" y="1242464"/>
                  </a:lnTo>
                  <a:cubicBezTo>
                    <a:pt x="2484239" y="1155846"/>
                    <a:pt x="2476723" y="1087832"/>
                    <a:pt x="2467942" y="1038421"/>
                  </a:cubicBezTo>
                  <a:cubicBezTo>
                    <a:pt x="2459161" y="989010"/>
                    <a:pt x="2447330" y="948529"/>
                    <a:pt x="2432447" y="916977"/>
                  </a:cubicBezTo>
                  <a:cubicBezTo>
                    <a:pt x="2425303" y="902094"/>
                    <a:pt x="2414141" y="886318"/>
                    <a:pt x="2398961" y="869650"/>
                  </a:cubicBezTo>
                  <a:cubicBezTo>
                    <a:pt x="2419796" y="851493"/>
                    <a:pt x="2435126" y="832443"/>
                    <a:pt x="2444948" y="812500"/>
                  </a:cubicBezTo>
                  <a:cubicBezTo>
                    <a:pt x="2458938" y="784520"/>
                    <a:pt x="2465933" y="752522"/>
                    <a:pt x="2465933" y="716506"/>
                  </a:cubicBezTo>
                  <a:cubicBezTo>
                    <a:pt x="2465933" y="652807"/>
                    <a:pt x="2448744" y="603247"/>
                    <a:pt x="2414364" y="567826"/>
                  </a:cubicBezTo>
                  <a:cubicBezTo>
                    <a:pt x="2379985" y="532405"/>
                    <a:pt x="2331988" y="514695"/>
                    <a:pt x="2270373" y="514695"/>
                  </a:cubicBezTo>
                  <a:lnTo>
                    <a:pt x="2217688" y="514695"/>
                  </a:lnTo>
                  <a:close/>
                  <a:moveTo>
                    <a:pt x="2560588" y="514695"/>
                  </a:moveTo>
                  <a:lnTo>
                    <a:pt x="2560588" y="1242464"/>
                  </a:lnTo>
                  <a:lnTo>
                    <a:pt x="2728019" y="1242464"/>
                  </a:lnTo>
                  <a:lnTo>
                    <a:pt x="2728019" y="1146917"/>
                  </a:lnTo>
                  <a:lnTo>
                    <a:pt x="2658814" y="1146917"/>
                  </a:lnTo>
                  <a:lnTo>
                    <a:pt x="2658814" y="935283"/>
                  </a:lnTo>
                  <a:lnTo>
                    <a:pt x="2728019" y="935283"/>
                  </a:lnTo>
                  <a:lnTo>
                    <a:pt x="2728019" y="840628"/>
                  </a:lnTo>
                  <a:lnTo>
                    <a:pt x="2658814" y="840628"/>
                  </a:lnTo>
                  <a:lnTo>
                    <a:pt x="2658814" y="611135"/>
                  </a:lnTo>
                  <a:lnTo>
                    <a:pt x="2728019" y="611135"/>
                  </a:lnTo>
                  <a:lnTo>
                    <a:pt x="2728019" y="514695"/>
                  </a:lnTo>
                  <a:lnTo>
                    <a:pt x="2560588" y="514695"/>
                  </a:lnTo>
                  <a:close/>
                  <a:moveTo>
                    <a:pt x="2779960" y="514695"/>
                  </a:moveTo>
                  <a:lnTo>
                    <a:pt x="2875522" y="1248268"/>
                  </a:lnTo>
                  <a:lnTo>
                    <a:pt x="2956943" y="1248268"/>
                  </a:lnTo>
                  <a:lnTo>
                    <a:pt x="3045172" y="514695"/>
                  </a:lnTo>
                  <a:lnTo>
                    <a:pt x="2945160" y="514695"/>
                  </a:lnTo>
                  <a:lnTo>
                    <a:pt x="2915915" y="934836"/>
                  </a:lnTo>
                  <a:lnTo>
                    <a:pt x="2880419" y="514695"/>
                  </a:lnTo>
                  <a:lnTo>
                    <a:pt x="2779960" y="514695"/>
                  </a:lnTo>
                  <a:close/>
                  <a:moveTo>
                    <a:pt x="3113038" y="514695"/>
                  </a:moveTo>
                  <a:lnTo>
                    <a:pt x="3113038" y="1242464"/>
                  </a:lnTo>
                  <a:lnTo>
                    <a:pt x="3280469" y="1242464"/>
                  </a:lnTo>
                  <a:lnTo>
                    <a:pt x="3280469" y="1146917"/>
                  </a:lnTo>
                  <a:lnTo>
                    <a:pt x="3211264" y="1146917"/>
                  </a:lnTo>
                  <a:lnTo>
                    <a:pt x="3211264" y="935283"/>
                  </a:lnTo>
                  <a:lnTo>
                    <a:pt x="3280469" y="935283"/>
                  </a:lnTo>
                  <a:lnTo>
                    <a:pt x="3280469" y="840628"/>
                  </a:lnTo>
                  <a:lnTo>
                    <a:pt x="3211264" y="840628"/>
                  </a:lnTo>
                  <a:lnTo>
                    <a:pt x="3211264" y="611135"/>
                  </a:lnTo>
                  <a:lnTo>
                    <a:pt x="3280469" y="611135"/>
                  </a:lnTo>
                  <a:lnTo>
                    <a:pt x="3280469" y="514695"/>
                  </a:lnTo>
                  <a:lnTo>
                    <a:pt x="3113038" y="514695"/>
                  </a:lnTo>
                  <a:close/>
                  <a:moveTo>
                    <a:pt x="3351163" y="514695"/>
                  </a:moveTo>
                  <a:lnTo>
                    <a:pt x="3351163" y="1242464"/>
                  </a:lnTo>
                  <a:lnTo>
                    <a:pt x="3449389" y="1242464"/>
                  </a:lnTo>
                  <a:lnTo>
                    <a:pt x="3449389" y="923674"/>
                  </a:lnTo>
                  <a:cubicBezTo>
                    <a:pt x="3468439" y="939152"/>
                    <a:pt x="3483769" y="965942"/>
                    <a:pt x="3495377" y="1004042"/>
                  </a:cubicBezTo>
                  <a:cubicBezTo>
                    <a:pt x="3510855" y="1054643"/>
                    <a:pt x="3520678" y="1134117"/>
                    <a:pt x="3524845" y="1242464"/>
                  </a:cubicBezTo>
                  <a:lnTo>
                    <a:pt x="3623965" y="1242464"/>
                  </a:lnTo>
                  <a:cubicBezTo>
                    <a:pt x="3617714" y="1155846"/>
                    <a:pt x="3610198" y="1087832"/>
                    <a:pt x="3601417" y="1038421"/>
                  </a:cubicBezTo>
                  <a:cubicBezTo>
                    <a:pt x="3592637" y="989010"/>
                    <a:pt x="3580805" y="948529"/>
                    <a:pt x="3565922" y="916977"/>
                  </a:cubicBezTo>
                  <a:cubicBezTo>
                    <a:pt x="3558778" y="902094"/>
                    <a:pt x="3547616" y="886318"/>
                    <a:pt x="3532435" y="869650"/>
                  </a:cubicBezTo>
                  <a:cubicBezTo>
                    <a:pt x="3553272" y="851493"/>
                    <a:pt x="3568601" y="832443"/>
                    <a:pt x="3578423" y="812500"/>
                  </a:cubicBezTo>
                  <a:cubicBezTo>
                    <a:pt x="3592413" y="784520"/>
                    <a:pt x="3599408" y="752522"/>
                    <a:pt x="3599408" y="716506"/>
                  </a:cubicBezTo>
                  <a:cubicBezTo>
                    <a:pt x="3599408" y="652807"/>
                    <a:pt x="3582218" y="603247"/>
                    <a:pt x="3547839" y="567826"/>
                  </a:cubicBezTo>
                  <a:cubicBezTo>
                    <a:pt x="3513460" y="532405"/>
                    <a:pt x="3465463" y="514695"/>
                    <a:pt x="3403848" y="514695"/>
                  </a:cubicBezTo>
                  <a:lnTo>
                    <a:pt x="3351163" y="514695"/>
                  </a:lnTo>
                  <a:close/>
                  <a:moveTo>
                    <a:pt x="3882330" y="514695"/>
                  </a:moveTo>
                  <a:lnTo>
                    <a:pt x="3882330" y="1242464"/>
                  </a:lnTo>
                  <a:lnTo>
                    <a:pt x="3980557" y="1242464"/>
                  </a:lnTo>
                  <a:lnTo>
                    <a:pt x="3980557" y="514695"/>
                  </a:lnTo>
                  <a:lnTo>
                    <a:pt x="3882330" y="514695"/>
                  </a:lnTo>
                  <a:close/>
                  <a:moveTo>
                    <a:pt x="4067324" y="514695"/>
                  </a:moveTo>
                  <a:lnTo>
                    <a:pt x="4067324" y="1242464"/>
                  </a:lnTo>
                  <a:lnTo>
                    <a:pt x="4164211" y="1242464"/>
                  </a:lnTo>
                  <a:lnTo>
                    <a:pt x="4153495" y="838396"/>
                  </a:lnTo>
                  <a:lnTo>
                    <a:pt x="4157290" y="838396"/>
                  </a:lnTo>
                  <a:lnTo>
                    <a:pt x="4224040" y="1242464"/>
                  </a:lnTo>
                  <a:lnTo>
                    <a:pt x="4310211" y="1242464"/>
                  </a:lnTo>
                  <a:lnTo>
                    <a:pt x="4310211" y="514695"/>
                  </a:lnTo>
                  <a:lnTo>
                    <a:pt x="4212878" y="514695"/>
                  </a:lnTo>
                  <a:lnTo>
                    <a:pt x="4224040" y="894653"/>
                  </a:lnTo>
                  <a:lnTo>
                    <a:pt x="4218012" y="894653"/>
                  </a:lnTo>
                  <a:lnTo>
                    <a:pt x="4157067" y="514695"/>
                  </a:lnTo>
                  <a:lnTo>
                    <a:pt x="4067324" y="514695"/>
                  </a:lnTo>
                  <a:close/>
                  <a:moveTo>
                    <a:pt x="4579888" y="514695"/>
                  </a:moveTo>
                  <a:lnTo>
                    <a:pt x="4579888" y="1242464"/>
                  </a:lnTo>
                  <a:lnTo>
                    <a:pt x="4735264" y="1242464"/>
                  </a:lnTo>
                  <a:lnTo>
                    <a:pt x="4735264" y="1145577"/>
                  </a:lnTo>
                  <a:lnTo>
                    <a:pt x="4678114" y="1145577"/>
                  </a:lnTo>
                  <a:lnTo>
                    <a:pt x="4678114" y="514695"/>
                  </a:lnTo>
                  <a:lnTo>
                    <a:pt x="4579888" y="514695"/>
                  </a:lnTo>
                  <a:close/>
                  <a:moveTo>
                    <a:pt x="1646188" y="514695"/>
                  </a:moveTo>
                  <a:lnTo>
                    <a:pt x="1646188" y="1242464"/>
                  </a:lnTo>
                  <a:lnTo>
                    <a:pt x="1744415" y="1242464"/>
                  </a:lnTo>
                  <a:lnTo>
                    <a:pt x="1744415" y="934390"/>
                  </a:lnTo>
                  <a:lnTo>
                    <a:pt x="1813620" y="934390"/>
                  </a:lnTo>
                  <a:lnTo>
                    <a:pt x="1813620" y="840182"/>
                  </a:lnTo>
                  <a:lnTo>
                    <a:pt x="1744415" y="840182"/>
                  </a:lnTo>
                  <a:lnTo>
                    <a:pt x="1744415" y="610242"/>
                  </a:lnTo>
                  <a:lnTo>
                    <a:pt x="1813620" y="610242"/>
                  </a:lnTo>
                  <a:lnTo>
                    <a:pt x="1813620" y="514695"/>
                  </a:lnTo>
                  <a:lnTo>
                    <a:pt x="1646188" y="514695"/>
                  </a:lnTo>
                  <a:close/>
                </a:path>
              </a:pathLst>
            </a:custGeom>
            <a:grpFill/>
            <a:ln>
              <a:noFill/>
            </a:ln>
            <a:effectLst/>
          </p:spPr>
          <p:txBody>
            <a:bodyPr rot="0" spcFirstLastPara="0" vertOverflow="overflow" horzOverflow="overflow" vert="horz" wrap="square" lIns="91440" tIns="4572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zh-CN" altLang="en-US" sz="7200" spc="300" dirty="0">
                <a:latin typeface="Gill Sans MT Ext Condensed Bold" panose="020B0902020104020203" pitchFamily="34" charset="0"/>
              </a:endParaRPr>
            </a:p>
          </p:txBody>
        </p:sp>
        <p:sp>
          <p:nvSpPr>
            <p:cNvPr id="9" name="文本框 8"/>
            <p:cNvSpPr txBox="1"/>
            <p:nvPr/>
          </p:nvSpPr>
          <p:spPr>
            <a:xfrm>
              <a:off x="4905227" y="3166109"/>
              <a:ext cx="50899" cy="209402"/>
            </a:xfrm>
            <a:custGeom>
              <a:avLst/>
              <a:gdLst/>
              <a:ahLst/>
              <a:cxnLst/>
              <a:rect l="l" t="t" r="r" b="b"/>
              <a:pathLst>
                <a:path w="50899" h="209402">
                  <a:moveTo>
                    <a:pt x="0" y="0"/>
                  </a:moveTo>
                  <a:cubicBezTo>
                    <a:pt x="16074" y="6833"/>
                    <a:pt x="28575" y="19233"/>
                    <a:pt x="37505" y="37202"/>
                  </a:cubicBezTo>
                  <a:cubicBezTo>
                    <a:pt x="46435" y="55170"/>
                    <a:pt x="50899" y="77670"/>
                    <a:pt x="50899" y="104701"/>
                  </a:cubicBezTo>
                  <a:cubicBezTo>
                    <a:pt x="50899" y="130541"/>
                    <a:pt x="46360" y="152743"/>
                    <a:pt x="37282" y="171307"/>
                  </a:cubicBezTo>
                  <a:cubicBezTo>
                    <a:pt x="28203" y="189871"/>
                    <a:pt x="15776" y="202569"/>
                    <a:pt x="0" y="209402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ffectLst/>
          </p:spPr>
          <p:txBody>
            <a:bodyPr rot="0" spcFirstLastPara="0" vertOverflow="overflow" horzOverflow="overflow" vert="horz" wrap="square" lIns="91440" tIns="4572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zh-CN" altLang="en-US" sz="7200" spc="300" dirty="0">
                <a:latin typeface="Gill Sans MT Ext Condensed Bold" panose="020B0902020104020203" pitchFamily="34" charset="0"/>
              </a:endParaRPr>
            </a:p>
          </p:txBody>
        </p:sp>
        <p:sp>
          <p:nvSpPr>
            <p:cNvPr id="8" name="文本框 7"/>
            <p:cNvSpPr txBox="1"/>
            <p:nvPr/>
          </p:nvSpPr>
          <p:spPr>
            <a:xfrm>
              <a:off x="6038702" y="3166109"/>
              <a:ext cx="50899" cy="209402"/>
            </a:xfrm>
            <a:custGeom>
              <a:avLst/>
              <a:gdLst/>
              <a:ahLst/>
              <a:cxnLst/>
              <a:rect l="l" t="t" r="r" b="b"/>
              <a:pathLst>
                <a:path w="50899" h="209402">
                  <a:moveTo>
                    <a:pt x="0" y="0"/>
                  </a:moveTo>
                  <a:cubicBezTo>
                    <a:pt x="16073" y="6833"/>
                    <a:pt x="28575" y="19233"/>
                    <a:pt x="37505" y="37202"/>
                  </a:cubicBezTo>
                  <a:cubicBezTo>
                    <a:pt x="46434" y="55170"/>
                    <a:pt x="50899" y="77670"/>
                    <a:pt x="50899" y="104701"/>
                  </a:cubicBezTo>
                  <a:cubicBezTo>
                    <a:pt x="50899" y="130541"/>
                    <a:pt x="46360" y="152743"/>
                    <a:pt x="37281" y="171307"/>
                  </a:cubicBezTo>
                  <a:cubicBezTo>
                    <a:pt x="28203" y="189871"/>
                    <a:pt x="15776" y="202569"/>
                    <a:pt x="0" y="209402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ffectLst/>
          </p:spPr>
          <p:txBody>
            <a:bodyPr rot="0" spcFirstLastPara="0" vertOverflow="overflow" horzOverflow="overflow" vert="horz" wrap="square" lIns="91440" tIns="4572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zh-CN" altLang="en-US" sz="7200" spc="300" dirty="0">
                <a:latin typeface="Gill Sans MT Ext Condensed Bold" panose="020B0902020104020203" pitchFamily="34" charset="0"/>
              </a:endParaRPr>
            </a:p>
          </p:txBody>
        </p:sp>
        <p:sp>
          <p:nvSpPr>
            <p:cNvPr id="7" name="文本框 6"/>
            <p:cNvSpPr txBox="1"/>
            <p:nvPr/>
          </p:nvSpPr>
          <p:spPr>
            <a:xfrm>
              <a:off x="4559351" y="3167449"/>
              <a:ext cx="58489" cy="517029"/>
            </a:xfrm>
            <a:custGeom>
              <a:avLst/>
              <a:gdLst/>
              <a:ahLst/>
              <a:cxnLst/>
              <a:rect l="l" t="t" r="r" b="b"/>
              <a:pathLst>
                <a:path w="58489" h="517029">
                  <a:moveTo>
                    <a:pt x="29914" y="0"/>
                  </a:moveTo>
                  <a:cubicBezTo>
                    <a:pt x="38546" y="15180"/>
                    <a:pt x="44946" y="33784"/>
                    <a:pt x="49113" y="55810"/>
                  </a:cubicBezTo>
                  <a:cubicBezTo>
                    <a:pt x="55364" y="88850"/>
                    <a:pt x="58489" y="143619"/>
                    <a:pt x="58489" y="220117"/>
                  </a:cubicBezTo>
                  <a:cubicBezTo>
                    <a:pt x="58489" y="254347"/>
                    <a:pt x="57447" y="308669"/>
                    <a:pt x="55364" y="383084"/>
                  </a:cubicBezTo>
                  <a:cubicBezTo>
                    <a:pt x="54173" y="423267"/>
                    <a:pt x="51792" y="451321"/>
                    <a:pt x="48220" y="467246"/>
                  </a:cubicBezTo>
                  <a:cubicBezTo>
                    <a:pt x="44648" y="483170"/>
                    <a:pt x="38546" y="499765"/>
                    <a:pt x="29914" y="517029"/>
                  </a:cubicBezTo>
                  <a:cubicBezTo>
                    <a:pt x="20687" y="499467"/>
                    <a:pt x="13989" y="479078"/>
                    <a:pt x="9822" y="455860"/>
                  </a:cubicBezTo>
                  <a:cubicBezTo>
                    <a:pt x="3274" y="419546"/>
                    <a:pt x="0" y="360164"/>
                    <a:pt x="0" y="277713"/>
                  </a:cubicBezTo>
                  <a:cubicBezTo>
                    <a:pt x="0" y="241101"/>
                    <a:pt x="1339" y="190946"/>
                    <a:pt x="4018" y="127248"/>
                  </a:cubicBezTo>
                  <a:cubicBezTo>
                    <a:pt x="5804" y="86767"/>
                    <a:pt x="8632" y="58713"/>
                    <a:pt x="12501" y="43086"/>
                  </a:cubicBezTo>
                  <a:cubicBezTo>
                    <a:pt x="16371" y="27459"/>
                    <a:pt x="22175" y="13097"/>
                    <a:pt x="29914" y="0"/>
                  </a:cubicBezTo>
                  <a:close/>
                </a:path>
              </a:pathLst>
            </a:custGeom>
            <a:grpFill/>
            <a:ln>
              <a:noFill/>
            </a:ln>
            <a:effectLst/>
          </p:spPr>
          <p:txBody>
            <a:bodyPr rot="0" spcFirstLastPara="0" vertOverflow="overflow" horzOverflow="overflow" vert="horz" wrap="square" lIns="91440" tIns="4572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zh-CN" altLang="en-US" sz="7200" spc="300" dirty="0">
                <a:latin typeface="Gill Sans MT Ext Condensed Bold" panose="020B0902020104020203" pitchFamily="34" charset="0"/>
              </a:endParaRPr>
            </a:p>
          </p:txBody>
        </p:sp>
        <p:sp>
          <p:nvSpPr>
            <p:cNvPr id="6" name="文本框 5"/>
            <p:cNvSpPr txBox="1"/>
            <p:nvPr/>
          </p:nvSpPr>
          <p:spPr>
            <a:xfrm>
              <a:off x="7445424" y="3167449"/>
              <a:ext cx="58490" cy="517029"/>
            </a:xfrm>
            <a:custGeom>
              <a:avLst/>
              <a:gdLst/>
              <a:ahLst/>
              <a:cxnLst/>
              <a:rect l="l" t="t" r="r" b="b"/>
              <a:pathLst>
                <a:path w="58490" h="517029">
                  <a:moveTo>
                    <a:pt x="29915" y="0"/>
                  </a:moveTo>
                  <a:cubicBezTo>
                    <a:pt x="38547" y="15180"/>
                    <a:pt x="44947" y="33784"/>
                    <a:pt x="49114" y="55810"/>
                  </a:cubicBezTo>
                  <a:cubicBezTo>
                    <a:pt x="55365" y="88850"/>
                    <a:pt x="58490" y="143619"/>
                    <a:pt x="58490" y="220117"/>
                  </a:cubicBezTo>
                  <a:cubicBezTo>
                    <a:pt x="58490" y="254347"/>
                    <a:pt x="57448" y="308669"/>
                    <a:pt x="55365" y="383084"/>
                  </a:cubicBezTo>
                  <a:cubicBezTo>
                    <a:pt x="54174" y="423267"/>
                    <a:pt x="51793" y="451321"/>
                    <a:pt x="48221" y="467246"/>
                  </a:cubicBezTo>
                  <a:cubicBezTo>
                    <a:pt x="44649" y="483170"/>
                    <a:pt x="38547" y="499765"/>
                    <a:pt x="29915" y="517029"/>
                  </a:cubicBezTo>
                  <a:cubicBezTo>
                    <a:pt x="20688" y="499467"/>
                    <a:pt x="13990" y="479078"/>
                    <a:pt x="9823" y="455860"/>
                  </a:cubicBezTo>
                  <a:cubicBezTo>
                    <a:pt x="3275" y="419546"/>
                    <a:pt x="0" y="360164"/>
                    <a:pt x="0" y="277713"/>
                  </a:cubicBezTo>
                  <a:cubicBezTo>
                    <a:pt x="0" y="241101"/>
                    <a:pt x="1340" y="190946"/>
                    <a:pt x="4019" y="127248"/>
                  </a:cubicBezTo>
                  <a:cubicBezTo>
                    <a:pt x="5805" y="86767"/>
                    <a:pt x="8633" y="58713"/>
                    <a:pt x="12502" y="43086"/>
                  </a:cubicBezTo>
                  <a:cubicBezTo>
                    <a:pt x="16372" y="27459"/>
                    <a:pt x="22176" y="13097"/>
                    <a:pt x="29915" y="0"/>
                  </a:cubicBezTo>
                  <a:close/>
                </a:path>
              </a:pathLst>
            </a:custGeom>
            <a:grpFill/>
            <a:ln>
              <a:noFill/>
            </a:ln>
            <a:effectLst/>
          </p:spPr>
          <p:txBody>
            <a:bodyPr rot="0" spcFirstLastPara="0" vertOverflow="overflow" horzOverflow="overflow" vert="horz" wrap="square" lIns="91440" tIns="4572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zh-CN" altLang="en-US" sz="7200" spc="300" dirty="0">
                <a:latin typeface="Gill Sans MT Ext Condensed Bold" panose="020B0902020104020203" pitchFamily="34" charset="0"/>
              </a:endParaRPr>
            </a:p>
          </p:txBody>
        </p:sp>
      </p:grpSp>
      <p:sp>
        <p:nvSpPr>
          <p:cNvPr id="25" name="文本框 24"/>
          <p:cNvSpPr txBox="1"/>
          <p:nvPr/>
        </p:nvSpPr>
        <p:spPr>
          <a:xfrm>
            <a:off x="3285866" y="3632360"/>
            <a:ext cx="5620268" cy="76315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2700"/>
              </a:lnSpc>
            </a:pPr>
            <a:r>
              <a:rPr lang="zh-CN" altLang="en-US" sz="2000" dirty="0">
                <a:solidFill>
                  <a:srgbClr val="FFFEE0"/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我愿做每一天的晨光，在每天你刚醒来的时候，嘟嘴的你的第一次</a:t>
            </a:r>
            <a:r>
              <a:rPr lang="zh-CN" altLang="en-US" sz="2000" dirty="0" smtClean="0">
                <a:solidFill>
                  <a:srgbClr val="FFFEE0"/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眨眼</a:t>
            </a:r>
            <a:r>
              <a:rPr lang="zh-CN" altLang="en-US" sz="2000" dirty="0">
                <a:solidFill>
                  <a:srgbClr val="FFFEE0"/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。</a:t>
            </a:r>
          </a:p>
        </p:txBody>
      </p:sp>
      <p:sp>
        <p:nvSpPr>
          <p:cNvPr id="26" name="闪电形 25"/>
          <p:cNvSpPr/>
          <p:nvPr/>
        </p:nvSpPr>
        <p:spPr>
          <a:xfrm>
            <a:off x="8805714" y="1704603"/>
            <a:ext cx="1413269" cy="1413269"/>
          </a:xfrm>
          <a:prstGeom prst="lightningBolt">
            <a:avLst/>
          </a:prstGeom>
          <a:solidFill>
            <a:srgbClr val="5E836C">
              <a:alpha val="90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7" name="闪电形 26"/>
          <p:cNvSpPr/>
          <p:nvPr/>
        </p:nvSpPr>
        <p:spPr>
          <a:xfrm flipH="1" flipV="1">
            <a:off x="1996700" y="3869526"/>
            <a:ext cx="1361816" cy="1361816"/>
          </a:xfrm>
          <a:prstGeom prst="lightningBolt">
            <a:avLst/>
          </a:prstGeom>
          <a:solidFill>
            <a:srgbClr val="5E836C">
              <a:alpha val="90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2271502490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2125" y="0"/>
            <a:ext cx="8562975" cy="6858000"/>
          </a:xfrm>
          <a:prstGeom prst="rect">
            <a:avLst/>
          </a:prstGeom>
        </p:spPr>
      </p:pic>
      <p:sp>
        <p:nvSpPr>
          <p:cNvPr id="4" name="矩形 3"/>
          <p:cNvSpPr/>
          <p:nvPr/>
        </p:nvSpPr>
        <p:spPr>
          <a:xfrm>
            <a:off x="4282440" y="4632960"/>
            <a:ext cx="4284785" cy="2225040"/>
          </a:xfrm>
          <a:prstGeom prst="rect">
            <a:avLst/>
          </a:prstGeom>
          <a:solidFill>
            <a:srgbClr val="5E836C">
              <a:alpha val="90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矩形 4"/>
          <p:cNvSpPr/>
          <p:nvPr/>
        </p:nvSpPr>
        <p:spPr>
          <a:xfrm>
            <a:off x="7010986" y="1203960"/>
            <a:ext cx="4284785" cy="2225040"/>
          </a:xfrm>
          <a:prstGeom prst="rect">
            <a:avLst/>
          </a:prstGeom>
          <a:solidFill>
            <a:srgbClr val="FFFFFF"/>
          </a:solidFill>
          <a:ln>
            <a:solidFill>
              <a:srgbClr val="5E836C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文本框 5"/>
          <p:cNvSpPr txBox="1"/>
          <p:nvPr/>
        </p:nvSpPr>
        <p:spPr>
          <a:xfrm>
            <a:off x="4466012" y="4987288"/>
            <a:ext cx="142128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spc="300" dirty="0">
                <a:solidFill>
                  <a:srgbClr val="FFFEE0"/>
                </a:solidFill>
                <a:latin typeface="Gill Sans MT Ext Condensed Bold" panose="020B0902020104020203" pitchFamily="34" charset="0"/>
              </a:rPr>
              <a:t>I LOVE YOU</a:t>
            </a:r>
            <a:endParaRPr lang="zh-CN" altLang="en-US" sz="2800" spc="300" dirty="0">
              <a:solidFill>
                <a:srgbClr val="FFFEE0"/>
              </a:solidFill>
              <a:latin typeface="Gill Sans MT Ext Condensed Bold" panose="020B0902020104020203" pitchFamily="34" charset="0"/>
            </a:endParaRPr>
          </a:p>
        </p:txBody>
      </p:sp>
      <p:sp>
        <p:nvSpPr>
          <p:cNvPr id="7" name="文本框 6"/>
          <p:cNvSpPr txBox="1"/>
          <p:nvPr/>
        </p:nvSpPr>
        <p:spPr>
          <a:xfrm>
            <a:off x="4466012" y="6142826"/>
            <a:ext cx="3806797" cy="4154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1400" dirty="0">
                <a:solidFill>
                  <a:srgbClr val="FFFEE0"/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我愿做每一天的</a:t>
            </a:r>
            <a:r>
              <a:rPr lang="zh-CN" altLang="en-US" sz="1400" dirty="0" smtClean="0">
                <a:solidFill>
                  <a:srgbClr val="FFFEE0"/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晨光，在</a:t>
            </a:r>
            <a:r>
              <a:rPr lang="zh-CN" altLang="en-US" sz="1400" dirty="0">
                <a:solidFill>
                  <a:srgbClr val="FFFEE0"/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每天你刚醒来的</a:t>
            </a:r>
            <a:r>
              <a:rPr lang="zh-CN" altLang="en-US" sz="1400" dirty="0" smtClean="0">
                <a:solidFill>
                  <a:srgbClr val="FFFEE0"/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时候</a:t>
            </a:r>
            <a:endParaRPr lang="en-US" altLang="zh-CN" sz="1400" dirty="0" smtClean="0">
              <a:solidFill>
                <a:srgbClr val="FFFEE0"/>
              </a:solidFill>
              <a:latin typeface="方正兰亭超细黑简体" panose="02000000000000000000" pitchFamily="2" charset="-122"/>
              <a:ea typeface="方正兰亭超细黑简体" panose="02000000000000000000" pitchFamily="2" charset="-122"/>
            </a:endParaRPr>
          </a:p>
        </p:txBody>
      </p:sp>
      <p:sp>
        <p:nvSpPr>
          <p:cNvPr id="8" name="文本框 7"/>
          <p:cNvSpPr txBox="1"/>
          <p:nvPr/>
        </p:nvSpPr>
        <p:spPr>
          <a:xfrm>
            <a:off x="4466012" y="5597674"/>
            <a:ext cx="3917639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600" dirty="0">
                <a:solidFill>
                  <a:srgbClr val="FFFEE0"/>
                </a:solidFill>
                <a:latin typeface="张海山锐线体简" panose="02000000000000000000" pitchFamily="2" charset="-122"/>
                <a:ea typeface="张海山锐线体简" panose="02000000000000000000" pitchFamily="2" charset="-122"/>
              </a:rPr>
              <a:t>I would like to do every day morning, when you just wake up every day</a:t>
            </a:r>
            <a:endParaRPr lang="zh-CN" altLang="en-US" sz="1600" dirty="0">
              <a:solidFill>
                <a:srgbClr val="FFFEE0"/>
              </a:solidFill>
              <a:latin typeface="张海山锐线体简" panose="02000000000000000000" pitchFamily="2" charset="-122"/>
              <a:ea typeface="张海山锐线体简" panose="02000000000000000000" pitchFamily="2" charset="-122"/>
            </a:endParaRPr>
          </a:p>
        </p:txBody>
      </p:sp>
      <p:sp>
        <p:nvSpPr>
          <p:cNvPr id="9" name="文本框 8"/>
          <p:cNvSpPr txBox="1"/>
          <p:nvPr/>
        </p:nvSpPr>
        <p:spPr>
          <a:xfrm>
            <a:off x="7311271" y="1623983"/>
            <a:ext cx="3684214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zh-CN" sz="1400" dirty="0">
                <a:solidFill>
                  <a:srgbClr val="5E836C"/>
                </a:solidFill>
                <a:latin typeface="张海山锐线体简" panose="02000000000000000000" pitchFamily="2" charset="-122"/>
                <a:ea typeface="张海山锐线体简" panose="02000000000000000000" pitchFamily="2" charset="-122"/>
              </a:rPr>
              <a:t>There is a person, waiting for you in the depths of time. Chase your dreams became my goal, a grizzled troubadour captive of sorrow and tears</a:t>
            </a:r>
            <a:endParaRPr lang="zh-CN" altLang="en-US" sz="1400" dirty="0">
              <a:solidFill>
                <a:srgbClr val="5E836C"/>
              </a:solidFill>
              <a:latin typeface="张海山锐线体简" panose="02000000000000000000" pitchFamily="2" charset="-122"/>
              <a:ea typeface="张海山锐线体简" panose="02000000000000000000" pitchFamily="2" charset="-122"/>
            </a:endParaRPr>
          </a:p>
        </p:txBody>
      </p:sp>
      <p:pic>
        <p:nvPicPr>
          <p:cNvPr id="11" name="图片 10"/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9467345" y="4842042"/>
            <a:ext cx="1528140" cy="53647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xmlns="" val="3903640841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矩形 14"/>
          <p:cNvSpPr/>
          <p:nvPr/>
        </p:nvSpPr>
        <p:spPr>
          <a:xfrm>
            <a:off x="7315200" y="3619500"/>
            <a:ext cx="3676650" cy="2943225"/>
          </a:xfrm>
          <a:prstGeom prst="rect">
            <a:avLst/>
          </a:prstGeom>
          <a:solidFill>
            <a:srgbClr val="5E836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1730" y="0"/>
            <a:ext cx="6054440" cy="3703320"/>
          </a:xfrm>
          <a:prstGeom prst="rect">
            <a:avLst/>
          </a:prstGeom>
        </p:spPr>
      </p:pic>
      <p:pic>
        <p:nvPicPr>
          <p:cNvPr id="14" name="图片 13"/>
          <p:cNvPicPr>
            <a:picLocks noChangeAspect="1"/>
          </p:cNvPicPr>
          <p:nvPr/>
        </p:nvPicPr>
        <p:blipFill rotWithShape="1">
          <a:blip r:embed="rId3" cstate="email">
            <a:grayscl/>
            <a:extLst>
              <a:ext uri="{BEBA8EAE-BF5A-486C-A8C5-ECC9F3942E4B}">
                <a14:imgProps xmlns:a14="http://schemas.microsoft.com/office/drawing/2010/main" xmlns="">
                  <a14:imgLayer>
                    <a14:imgEffect>
                      <a14:colorTemperature colorTemp="53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xmlns=""/>
              </a:ext>
            </a:extLst>
          </a:blip>
          <a:srcRect/>
          <a:stretch/>
        </p:blipFill>
        <p:spPr>
          <a:xfrm>
            <a:off x="8067782" y="4176681"/>
            <a:ext cx="2177924" cy="2135377"/>
          </a:xfrm>
          <a:custGeom>
            <a:avLst/>
            <a:gdLst>
              <a:gd name="connsiteX0" fmla="*/ 618476 w 2609687"/>
              <a:gd name="connsiteY0" fmla="*/ 85 h 2558705"/>
              <a:gd name="connsiteX1" fmla="*/ 1304844 w 2609687"/>
              <a:gd name="connsiteY1" fmla="*/ 615606 h 2558705"/>
              <a:gd name="connsiteX2" fmla="*/ 1304844 w 2609687"/>
              <a:gd name="connsiteY2" fmla="*/ 2558705 h 2558705"/>
              <a:gd name="connsiteX3" fmla="*/ 618476 w 2609687"/>
              <a:gd name="connsiteY3" fmla="*/ 85 h 255870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09687" h="2558705">
                <a:moveTo>
                  <a:pt x="618476" y="85"/>
                </a:moveTo>
                <a:cubicBezTo>
                  <a:pt x="877419" y="4592"/>
                  <a:pt x="1153039" y="190553"/>
                  <a:pt x="1304844" y="615606"/>
                </a:cubicBezTo>
                <a:cubicBezTo>
                  <a:pt x="1844593" y="-895694"/>
                  <a:pt x="3949617" y="615606"/>
                  <a:pt x="1304844" y="2558705"/>
                </a:cubicBezTo>
                <a:cubicBezTo>
                  <a:pt x="-596087" y="1162103"/>
                  <a:pt x="-43265" y="-11432"/>
                  <a:pt x="618476" y="85"/>
                </a:cubicBezTo>
                <a:close/>
              </a:path>
            </a:pathLst>
          </a:custGeom>
        </p:spPr>
      </p:pic>
      <p:pic>
        <p:nvPicPr>
          <p:cNvPr id="13" name="图片 12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6126480" y="3125151"/>
            <a:ext cx="6079578" cy="3731897"/>
          </a:xfrm>
          <a:custGeom>
            <a:avLst/>
            <a:gdLst>
              <a:gd name="connsiteX0" fmla="*/ 0 w 6079578"/>
              <a:gd name="connsiteY0" fmla="*/ 0 h 3733799"/>
              <a:gd name="connsiteX1" fmla="*/ 6079578 w 6079578"/>
              <a:gd name="connsiteY1" fmla="*/ 0 h 3733799"/>
              <a:gd name="connsiteX2" fmla="*/ 6079578 w 6079578"/>
              <a:gd name="connsiteY2" fmla="*/ 3733799 h 3733799"/>
              <a:gd name="connsiteX3" fmla="*/ 0 w 6079578"/>
              <a:gd name="connsiteY3" fmla="*/ 3733799 h 3733799"/>
              <a:gd name="connsiteX4" fmla="*/ 0 w 6079578"/>
              <a:gd name="connsiteY4" fmla="*/ 0 h 3733799"/>
              <a:gd name="connsiteX5" fmla="*/ 2353421 w 6079578"/>
              <a:gd name="connsiteY5" fmla="*/ 794179 h 3733799"/>
              <a:gd name="connsiteX6" fmla="*/ 3039789 w 6079578"/>
              <a:gd name="connsiteY6" fmla="*/ 3352799 h 3733799"/>
              <a:gd name="connsiteX7" fmla="*/ 3039789 w 6079578"/>
              <a:gd name="connsiteY7" fmla="*/ 1409700 h 3733799"/>
              <a:gd name="connsiteX8" fmla="*/ 2353421 w 6079578"/>
              <a:gd name="connsiteY8" fmla="*/ 794179 h 37337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079578" h="3733799">
                <a:moveTo>
                  <a:pt x="0" y="0"/>
                </a:moveTo>
                <a:lnTo>
                  <a:pt x="6079578" y="0"/>
                </a:lnTo>
                <a:lnTo>
                  <a:pt x="6079578" y="3733799"/>
                </a:lnTo>
                <a:lnTo>
                  <a:pt x="0" y="3733799"/>
                </a:lnTo>
                <a:lnTo>
                  <a:pt x="0" y="0"/>
                </a:lnTo>
                <a:close/>
                <a:moveTo>
                  <a:pt x="2353421" y="794179"/>
                </a:moveTo>
                <a:cubicBezTo>
                  <a:pt x="1691680" y="782662"/>
                  <a:pt x="1138858" y="1956197"/>
                  <a:pt x="3039789" y="3352799"/>
                </a:cubicBezTo>
                <a:cubicBezTo>
                  <a:pt x="5684562" y="1409700"/>
                  <a:pt x="3579538" y="-101600"/>
                  <a:pt x="3039789" y="1409700"/>
                </a:cubicBezTo>
                <a:cubicBezTo>
                  <a:pt x="2887984" y="984647"/>
                  <a:pt x="2612364" y="798686"/>
                  <a:pt x="2353421" y="794179"/>
                </a:cubicBezTo>
                <a:close/>
              </a:path>
            </a:pathLst>
          </a:custGeom>
        </p:spPr>
      </p:pic>
      <p:sp>
        <p:nvSpPr>
          <p:cNvPr id="5" name="文本框 4"/>
          <p:cNvSpPr txBox="1"/>
          <p:nvPr/>
        </p:nvSpPr>
        <p:spPr>
          <a:xfrm>
            <a:off x="459189" y="4138581"/>
            <a:ext cx="3684214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altLang="zh-CN" sz="1400" dirty="0">
                <a:solidFill>
                  <a:srgbClr val="5E836C"/>
                </a:solidFill>
                <a:latin typeface="张海山锐线体简" panose="02000000000000000000" pitchFamily="2" charset="-122"/>
                <a:ea typeface="张海山锐线体简" panose="02000000000000000000" pitchFamily="2" charset="-122"/>
              </a:rPr>
              <a:t>There is a person, waiting for you in the depths of time. Chase your dreams became my goal, a grizzled troubadour captive of sorrow and tears</a:t>
            </a:r>
            <a:endParaRPr lang="zh-CN" altLang="en-US" sz="1400" dirty="0">
              <a:solidFill>
                <a:srgbClr val="5E836C"/>
              </a:solidFill>
              <a:latin typeface="张海山锐线体简" panose="02000000000000000000" pitchFamily="2" charset="-122"/>
              <a:ea typeface="张海山锐线体简" panose="02000000000000000000" pitchFamily="2" charset="-122"/>
            </a:endParaRPr>
          </a:p>
        </p:txBody>
      </p:sp>
      <p:sp>
        <p:nvSpPr>
          <p:cNvPr id="7" name="文本框 6"/>
          <p:cNvSpPr txBox="1"/>
          <p:nvPr/>
        </p:nvSpPr>
        <p:spPr>
          <a:xfrm>
            <a:off x="6420166" y="818809"/>
            <a:ext cx="2244525" cy="58477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3200" b="1" dirty="0" smtClean="0">
                <a:solidFill>
                  <a:srgbClr val="5E836C"/>
                </a:solidFill>
                <a:latin typeface="张海山锐线体简" panose="02000000000000000000" pitchFamily="2" charset="-122"/>
                <a:ea typeface="张海山锐线体简" panose="02000000000000000000" pitchFamily="2" charset="-122"/>
              </a:rPr>
              <a:t>你好，安红</a:t>
            </a:r>
            <a:endParaRPr lang="zh-CN" altLang="en-US" sz="3200" b="1" dirty="0">
              <a:solidFill>
                <a:srgbClr val="5E836C"/>
              </a:solidFill>
              <a:latin typeface="张海山锐线体简" panose="02000000000000000000" pitchFamily="2" charset="-122"/>
              <a:ea typeface="张海山锐线体简" panose="02000000000000000000" pitchFamily="2" charset="-122"/>
            </a:endParaRPr>
          </a:p>
        </p:txBody>
      </p:sp>
      <p:sp>
        <p:nvSpPr>
          <p:cNvPr id="8" name="文本框 7"/>
          <p:cNvSpPr txBox="1"/>
          <p:nvPr/>
        </p:nvSpPr>
        <p:spPr>
          <a:xfrm>
            <a:off x="6420166" y="1438423"/>
            <a:ext cx="3087705" cy="1169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altLang="zh-CN" sz="1600" dirty="0" smtClean="0">
                <a:solidFill>
                  <a:srgbClr val="5E836C"/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A PERSON,</a:t>
            </a:r>
          </a:p>
          <a:p>
            <a:pPr>
              <a:lnSpc>
                <a:spcPct val="150000"/>
              </a:lnSpc>
            </a:pPr>
            <a:r>
              <a:rPr lang="en-US" altLang="zh-CN" sz="1600" dirty="0" smtClean="0">
                <a:solidFill>
                  <a:srgbClr val="5E836C"/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 WAITING FOR YOU </a:t>
            </a:r>
          </a:p>
          <a:p>
            <a:pPr>
              <a:lnSpc>
                <a:spcPct val="150000"/>
              </a:lnSpc>
            </a:pPr>
            <a:r>
              <a:rPr lang="en-US" altLang="zh-CN" sz="1600" dirty="0" smtClean="0">
                <a:solidFill>
                  <a:srgbClr val="5E836C"/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IN THE DEPTHS OF TIME</a:t>
            </a:r>
            <a:r>
              <a:rPr lang="zh-CN" altLang="en-US" sz="1600" dirty="0" smtClean="0">
                <a:solidFill>
                  <a:srgbClr val="5E836C"/>
                </a:solidFill>
                <a:latin typeface="方正正纤黑简体" panose="02000000000000000000" pitchFamily="2" charset="-122"/>
                <a:ea typeface="方正正纤黑简体" panose="02000000000000000000" pitchFamily="2" charset="-122"/>
              </a:rPr>
              <a:t>！</a:t>
            </a:r>
            <a:endParaRPr lang="zh-CN" altLang="en-US" sz="1600" dirty="0">
              <a:solidFill>
                <a:srgbClr val="5E836C"/>
              </a:solidFill>
              <a:latin typeface="方正正纤黑简体" panose="02000000000000000000" pitchFamily="2" charset="-122"/>
              <a:ea typeface="方正正纤黑简体" panose="02000000000000000000" pitchFamily="2" charset="-122"/>
            </a:endParaRPr>
          </a:p>
        </p:txBody>
      </p:sp>
      <p:pic>
        <p:nvPicPr>
          <p:cNvPr id="16" name="图片 15"/>
          <p:cNvPicPr>
            <a:picLocks noChangeAspect="1"/>
          </p:cNvPicPr>
          <p:nvPr/>
        </p:nvPicPr>
        <p:blipFill>
          <a:blip r:embed="rId5">
            <a:lum contrast="-40000"/>
          </a:blip>
          <a:stretch>
            <a:fillRect/>
          </a:stretch>
        </p:blipFill>
        <p:spPr>
          <a:xfrm>
            <a:off x="2600237" y="5478121"/>
            <a:ext cx="2099968" cy="96143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xmlns="" val="1477046953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/>
          <p:cNvPicPr>
            <a:picLocks noChangeAspect="1"/>
          </p:cNvPicPr>
          <p:nvPr/>
        </p:nvPicPr>
        <p:blipFill rotWithShape="1">
          <a:blip r:embed="rId2" cstate="email">
            <a:duotone>
              <a:prstClr val="black"/>
              <a:srgbClr val="D9C3A5">
                <a:tint val="50000"/>
                <a:satMod val="180000"/>
              </a:srgbClr>
            </a:duotone>
            <a:extLst>
              <a:ext uri="{28A0092B-C50C-407E-A947-70E740481C1C}">
                <a14:useLocalDpi xmlns:a14="http://schemas.microsoft.com/office/drawing/2010/main" xmlns=""/>
              </a:ext>
            </a:extLst>
          </a:blip>
          <a:srcRect/>
          <a:stretch/>
        </p:blipFill>
        <p:spPr>
          <a:xfrm>
            <a:off x="7299960" y="-25739"/>
            <a:ext cx="4892040" cy="6909477"/>
          </a:xfrm>
          <a:prstGeom prst="rect">
            <a:avLst/>
          </a:prstGeom>
        </p:spPr>
      </p:pic>
      <p:pic>
        <p:nvPicPr>
          <p:cNvPr id="4" name="图片 3"/>
          <p:cNvPicPr>
            <a:picLocks noChangeAspect="1"/>
          </p:cNvPicPr>
          <p:nvPr/>
        </p:nvPicPr>
        <p:blipFill rotWithShape="1">
          <a:blip r:embed="rId3" cstate="email">
            <a:duotone>
              <a:prstClr val="black"/>
              <a:srgbClr val="D9C3A5">
                <a:tint val="50000"/>
                <a:satMod val="180000"/>
              </a:srgbClr>
            </a:duotone>
            <a:extLst>
              <a:ext uri="{28A0092B-C50C-407E-A947-70E740481C1C}">
                <a14:useLocalDpi xmlns:a14="http://schemas.microsoft.com/office/drawing/2010/main" xmlns=""/>
              </a:ext>
            </a:extLst>
          </a:blip>
          <a:srcRect/>
          <a:stretch/>
        </p:blipFill>
        <p:spPr>
          <a:xfrm>
            <a:off x="0" y="0"/>
            <a:ext cx="4815840" cy="6858001"/>
          </a:xfrm>
          <a:prstGeom prst="rect">
            <a:avLst/>
          </a:prstGeom>
        </p:spPr>
      </p:pic>
      <p:sp>
        <p:nvSpPr>
          <p:cNvPr id="6" name="文本框 5"/>
          <p:cNvSpPr txBox="1"/>
          <p:nvPr/>
        </p:nvSpPr>
        <p:spPr>
          <a:xfrm>
            <a:off x="5426397" y="1920385"/>
            <a:ext cx="1477328" cy="3644587"/>
          </a:xfrm>
          <a:prstGeom prst="rect">
            <a:avLst/>
          </a:prstGeom>
          <a:noFill/>
        </p:spPr>
        <p:txBody>
          <a:bodyPr vert="eaVert" wrap="non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2800" spc="300" dirty="0">
                <a:solidFill>
                  <a:srgbClr val="5E836C"/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有一个人</a:t>
            </a:r>
            <a:r>
              <a:rPr lang="zh-CN" altLang="en-US" sz="2800" spc="300" dirty="0" smtClean="0">
                <a:solidFill>
                  <a:srgbClr val="5E836C"/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，</a:t>
            </a:r>
            <a:endParaRPr lang="en-US" altLang="zh-CN" sz="2800" spc="300" dirty="0" smtClean="0">
              <a:solidFill>
                <a:srgbClr val="5E836C"/>
              </a:solidFill>
              <a:latin typeface="方正清刻本悦宋简体" panose="02000000000000000000" pitchFamily="2" charset="-122"/>
              <a:ea typeface="方正清刻本悦宋简体" panose="020000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en-US" sz="2800" spc="300" dirty="0" smtClean="0">
                <a:solidFill>
                  <a:srgbClr val="5E836C"/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      在</a:t>
            </a:r>
            <a:r>
              <a:rPr lang="zh-CN" altLang="en-US" sz="2800" spc="300" dirty="0">
                <a:solidFill>
                  <a:srgbClr val="5E836C"/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时光深处等你</a:t>
            </a:r>
          </a:p>
        </p:txBody>
      </p:sp>
      <p:cxnSp>
        <p:nvCxnSpPr>
          <p:cNvPr id="7" name="直接连接符 6"/>
          <p:cNvCxnSpPr/>
          <p:nvPr/>
        </p:nvCxnSpPr>
        <p:spPr>
          <a:xfrm>
            <a:off x="6150542" y="1991972"/>
            <a:ext cx="0" cy="1662611"/>
          </a:xfrm>
          <a:prstGeom prst="line">
            <a:avLst/>
          </a:prstGeom>
          <a:ln w="3175">
            <a:solidFill>
              <a:srgbClr val="5E836C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" name="直接连接符 7"/>
          <p:cNvCxnSpPr/>
          <p:nvPr/>
        </p:nvCxnSpPr>
        <p:spPr>
          <a:xfrm>
            <a:off x="5980216" y="2695900"/>
            <a:ext cx="0" cy="1662611"/>
          </a:xfrm>
          <a:prstGeom prst="line">
            <a:avLst/>
          </a:prstGeom>
          <a:ln w="3175">
            <a:solidFill>
              <a:srgbClr val="5E836C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" name="矩形 8"/>
          <p:cNvSpPr/>
          <p:nvPr/>
        </p:nvSpPr>
        <p:spPr>
          <a:xfrm>
            <a:off x="0" y="-25739"/>
            <a:ext cx="4815840" cy="6883739"/>
          </a:xfrm>
          <a:prstGeom prst="rect">
            <a:avLst/>
          </a:prstGeom>
          <a:solidFill>
            <a:srgbClr val="5E836C">
              <a:alpha val="15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0" name="矩形 9"/>
          <p:cNvSpPr/>
          <p:nvPr/>
        </p:nvSpPr>
        <p:spPr>
          <a:xfrm>
            <a:off x="7299960" y="-25740"/>
            <a:ext cx="4892040" cy="6883739"/>
          </a:xfrm>
          <a:prstGeom prst="rect">
            <a:avLst/>
          </a:prstGeom>
          <a:solidFill>
            <a:srgbClr val="5E836C">
              <a:alpha val="15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12" name="图片 11"/>
          <p:cNvPicPr>
            <a:picLocks noChangeAspect="1"/>
          </p:cNvPicPr>
          <p:nvPr/>
        </p:nvPicPr>
        <p:blipFill>
          <a:blip r:embed="rId4" cstate="email">
            <a:duotone>
              <a:prstClr val="black"/>
              <a:schemeClr val="accent3">
                <a:tint val="45000"/>
                <a:satMod val="400000"/>
              </a:schemeClr>
            </a:duotone>
            <a:lum bright="-40000" contrast="20000"/>
            <a:extLst>
              <a:ext uri="{28A0092B-C50C-407E-A947-70E740481C1C}">
                <a14:useLocalDpi xmlns:a14="http://schemas.microsoft.com/office/drawing/2010/main" xmlns=""/>
              </a:ext>
            </a:extLst>
          </a:blip>
          <a:stretch>
            <a:fillRect/>
          </a:stretch>
        </p:blipFill>
        <p:spPr>
          <a:xfrm>
            <a:off x="6215251" y="4800600"/>
            <a:ext cx="448861" cy="448861"/>
          </a:xfrm>
          <a:prstGeom prst="rect">
            <a:avLst/>
          </a:prstGeom>
        </p:spPr>
      </p:pic>
      <p:pic>
        <p:nvPicPr>
          <p:cNvPr id="13" name="图片 12"/>
          <p:cNvPicPr>
            <a:picLocks noChangeAspect="1"/>
          </p:cNvPicPr>
          <p:nvPr/>
        </p:nvPicPr>
        <p:blipFill>
          <a:blip r:embed="rId4" cstate="email">
            <a:duotone>
              <a:prstClr val="black"/>
              <a:schemeClr val="accent3">
                <a:tint val="45000"/>
                <a:satMod val="400000"/>
              </a:schemeClr>
            </a:duotone>
            <a:lum bright="-40000" contrast="20000"/>
            <a:extLst>
              <a:ext uri="{28A0092B-C50C-407E-A947-70E740481C1C}">
                <a14:useLocalDpi xmlns:a14="http://schemas.microsoft.com/office/drawing/2010/main" xmlns=""/>
              </a:ext>
            </a:extLst>
          </a:blip>
          <a:stretch>
            <a:fillRect/>
          </a:stretch>
        </p:blipFill>
        <p:spPr>
          <a:xfrm>
            <a:off x="6542556" y="5589312"/>
            <a:ext cx="266831" cy="26683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xmlns="" val="1354015085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图片 13"/>
          <p:cNvPicPr>
            <a:picLocks noChangeAspect="1"/>
          </p:cNvPicPr>
          <p:nvPr/>
        </p:nvPicPr>
        <p:blipFill rotWithShape="1">
          <a:blip r:embed="rId2" cstate="email">
            <a:duotone>
              <a:prstClr val="black"/>
              <a:srgbClr val="D9C3A5">
                <a:tint val="50000"/>
                <a:satMod val="180000"/>
              </a:srgbClr>
            </a:duotone>
            <a:extLst>
              <a:ext uri="{28A0092B-C50C-407E-A947-70E740481C1C}">
                <a14:useLocalDpi xmlns:a14="http://schemas.microsoft.com/office/drawing/2010/main" xmlns=""/>
              </a:ext>
            </a:extLst>
          </a:blip>
          <a:srcRect/>
          <a:stretch/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5E836C">
              <a:alpha val="15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4" name="文本框 3"/>
          <p:cNvSpPr txBox="1"/>
          <p:nvPr/>
        </p:nvSpPr>
        <p:spPr>
          <a:xfrm>
            <a:off x="1350318" y="1063845"/>
            <a:ext cx="2852063" cy="144655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7200" dirty="0" smtClean="0">
                <a:solidFill>
                  <a:schemeClr val="bg1"/>
                </a:solidFill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情</a:t>
            </a:r>
            <a:r>
              <a:rPr lang="zh-CN" altLang="en-US" sz="4800" dirty="0" smtClean="0">
                <a:solidFill>
                  <a:schemeClr val="bg1"/>
                </a:solidFill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人</a:t>
            </a:r>
            <a:r>
              <a:rPr lang="zh-CN" altLang="en-US" sz="8800" dirty="0" smtClean="0">
                <a:solidFill>
                  <a:schemeClr val="bg1"/>
                </a:solidFill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节</a:t>
            </a:r>
            <a:endParaRPr lang="zh-CN" altLang="en-US" sz="8800" dirty="0">
              <a:solidFill>
                <a:schemeClr val="bg1"/>
              </a:solidFill>
              <a:latin typeface="禹卫书法行书简体&#10;" panose="02000603000000000000" pitchFamily="2" charset="-122"/>
              <a:ea typeface="禹卫书法行书简体&#10;" panose="02000603000000000000" pitchFamily="2" charset="-122"/>
            </a:endParaRPr>
          </a:p>
        </p:txBody>
      </p:sp>
      <p:cxnSp>
        <p:nvCxnSpPr>
          <p:cNvPr id="7" name="直接连接符 6"/>
          <p:cNvCxnSpPr/>
          <p:nvPr/>
        </p:nvCxnSpPr>
        <p:spPr>
          <a:xfrm>
            <a:off x="4304973" y="1943100"/>
            <a:ext cx="5962977" cy="0"/>
          </a:xfrm>
          <a:prstGeom prst="line">
            <a:avLst/>
          </a:prstGeom>
          <a:ln w="38100"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" name="直接连接符 8"/>
          <p:cNvCxnSpPr/>
          <p:nvPr/>
        </p:nvCxnSpPr>
        <p:spPr>
          <a:xfrm>
            <a:off x="1350318" y="5410200"/>
            <a:ext cx="4745682" cy="0"/>
          </a:xfrm>
          <a:prstGeom prst="line">
            <a:avLst/>
          </a:prstGeom>
          <a:ln w="38100"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" name="直接连接符 9"/>
          <p:cNvCxnSpPr/>
          <p:nvPr/>
        </p:nvCxnSpPr>
        <p:spPr>
          <a:xfrm>
            <a:off x="1904673" y="2895603"/>
            <a:ext cx="0" cy="2914647"/>
          </a:xfrm>
          <a:prstGeom prst="line">
            <a:avLst/>
          </a:prstGeom>
          <a:ln w="38100"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5" name="文本框 14"/>
          <p:cNvSpPr txBox="1"/>
          <p:nvPr/>
        </p:nvSpPr>
        <p:spPr>
          <a:xfrm>
            <a:off x="1483667" y="2272210"/>
            <a:ext cx="2165978" cy="40011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000" dirty="0" smtClean="0">
                <a:solidFill>
                  <a:schemeClr val="bg1"/>
                </a:solidFill>
                <a:latin typeface="张海山锐线体简" panose="02000000000000000000" pitchFamily="2" charset="-122"/>
                <a:ea typeface="张海山锐线体简" panose="02000000000000000000" pitchFamily="2" charset="-122"/>
              </a:rPr>
              <a:t>VALENTINE'S DAY</a:t>
            </a:r>
            <a:endParaRPr lang="zh-CN" altLang="en-US" sz="2000" dirty="0">
              <a:solidFill>
                <a:schemeClr val="bg1"/>
              </a:solidFill>
              <a:latin typeface="张海山锐线体简" panose="02000000000000000000" pitchFamily="2" charset="-122"/>
              <a:ea typeface="张海山锐线体简" panose="02000000000000000000" pitchFamily="2" charset="-122"/>
            </a:endParaRPr>
          </a:p>
        </p:txBody>
      </p:sp>
      <p:sp>
        <p:nvSpPr>
          <p:cNvPr id="16" name="文本框 15"/>
          <p:cNvSpPr txBox="1"/>
          <p:nvPr/>
        </p:nvSpPr>
        <p:spPr>
          <a:xfrm>
            <a:off x="2571390" y="2943919"/>
            <a:ext cx="4031873" cy="144655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4400" spc="600" dirty="0" smtClean="0">
                <a:solidFill>
                  <a:schemeClr val="bg1"/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你我的相遇，</a:t>
            </a:r>
            <a:endParaRPr lang="en-US" altLang="zh-CN" sz="4400" spc="600" dirty="0" smtClean="0">
              <a:solidFill>
                <a:schemeClr val="bg1"/>
              </a:solidFill>
              <a:latin typeface="方正清刻本悦宋简体" panose="02000000000000000000" pitchFamily="2" charset="-122"/>
              <a:ea typeface="方正清刻本悦宋简体" panose="02000000000000000000" pitchFamily="2" charset="-122"/>
            </a:endParaRPr>
          </a:p>
          <a:p>
            <a:r>
              <a:rPr lang="zh-CN" altLang="en-US" sz="4400" spc="600" dirty="0" smtClean="0">
                <a:solidFill>
                  <a:schemeClr val="bg1"/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上天的恩赐</a:t>
            </a:r>
            <a:endParaRPr lang="zh-CN" altLang="en-US" sz="4400" spc="600" dirty="0">
              <a:solidFill>
                <a:schemeClr val="bg1"/>
              </a:solidFill>
              <a:latin typeface="方正清刻本悦宋简体" panose="02000000000000000000" pitchFamily="2" charset="-122"/>
              <a:ea typeface="方正清刻本悦宋简体" panose="02000000000000000000" pitchFamily="2" charset="-122"/>
            </a:endParaRPr>
          </a:p>
        </p:txBody>
      </p:sp>
      <p:grpSp>
        <p:nvGrpSpPr>
          <p:cNvPr id="22" name="组合 21"/>
          <p:cNvGrpSpPr/>
          <p:nvPr/>
        </p:nvGrpSpPr>
        <p:grpSpPr>
          <a:xfrm>
            <a:off x="2679017" y="4780783"/>
            <a:ext cx="2181933" cy="369332"/>
            <a:chOff x="2459029" y="4683643"/>
            <a:chExt cx="2181933" cy="369332"/>
          </a:xfrm>
        </p:grpSpPr>
        <p:sp>
          <p:nvSpPr>
            <p:cNvPr id="17" name="文本框 16"/>
            <p:cNvSpPr txBox="1"/>
            <p:nvPr/>
          </p:nvSpPr>
          <p:spPr>
            <a:xfrm>
              <a:off x="2459029" y="4683643"/>
              <a:ext cx="1128835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altLang="zh-CN" dirty="0" smtClean="0">
                  <a:solidFill>
                    <a:schemeClr val="bg1"/>
                  </a:solidFill>
                  <a:latin typeface="张海山锐线体简" panose="02000000000000000000" pitchFamily="2" charset="-122"/>
                  <a:ea typeface="张海山锐线体简" panose="02000000000000000000" pitchFamily="2" charset="-122"/>
                </a:rPr>
                <a:t>2017.2.24</a:t>
              </a:r>
              <a:endParaRPr lang="zh-CN" altLang="en-US" dirty="0">
                <a:solidFill>
                  <a:schemeClr val="bg1"/>
                </a:solidFill>
                <a:latin typeface="张海山锐线体简" panose="02000000000000000000" pitchFamily="2" charset="-122"/>
                <a:ea typeface="张海山锐线体简" panose="02000000000000000000" pitchFamily="2" charset="-122"/>
              </a:endParaRPr>
            </a:p>
          </p:txBody>
        </p:sp>
        <p:cxnSp>
          <p:nvCxnSpPr>
            <p:cNvPr id="19" name="直接连接符 18"/>
            <p:cNvCxnSpPr/>
            <p:nvPr/>
          </p:nvCxnSpPr>
          <p:spPr>
            <a:xfrm flipH="1">
              <a:off x="3545692" y="4755735"/>
              <a:ext cx="219823" cy="219824"/>
            </a:xfrm>
            <a:prstGeom prst="line">
              <a:avLst/>
            </a:prstGeom>
            <a:ln w="3175">
              <a:solidFill>
                <a:schemeClr val="bg1">
                  <a:lumMod val="9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1" name="文本框 20"/>
            <p:cNvSpPr txBox="1"/>
            <p:nvPr/>
          </p:nvSpPr>
          <p:spPr>
            <a:xfrm>
              <a:off x="3763799" y="4683643"/>
              <a:ext cx="87716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zh-CN" altLang="en-US" dirty="0" smtClean="0">
                  <a:solidFill>
                    <a:schemeClr val="bg1"/>
                  </a:solidFill>
                  <a:latin typeface="张海山锐线体简" panose="02000000000000000000" pitchFamily="2" charset="-122"/>
                  <a:ea typeface="张海山锐线体简" panose="02000000000000000000" pitchFamily="2" charset="-122"/>
                </a:rPr>
                <a:t>情人节</a:t>
              </a:r>
              <a:endParaRPr lang="zh-CN" altLang="en-US" dirty="0">
                <a:solidFill>
                  <a:schemeClr val="bg1"/>
                </a:solidFill>
                <a:latin typeface="张海山锐线体简" panose="02000000000000000000" pitchFamily="2" charset="-122"/>
                <a:ea typeface="张海山锐线体简" panose="02000000000000000000" pitchFamily="2" charset="-122"/>
              </a:endParaRPr>
            </a:p>
          </p:txBody>
        </p:sp>
      </p:grpSp>
      <p:cxnSp>
        <p:nvCxnSpPr>
          <p:cNvPr id="24" name="直接连接符 23"/>
          <p:cNvCxnSpPr/>
          <p:nvPr/>
        </p:nvCxnSpPr>
        <p:spPr>
          <a:xfrm>
            <a:off x="2816140" y="4562865"/>
            <a:ext cx="1385155" cy="0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" name="文本框 24"/>
          <p:cNvSpPr txBox="1"/>
          <p:nvPr/>
        </p:nvSpPr>
        <p:spPr>
          <a:xfrm>
            <a:off x="4202381" y="1987195"/>
            <a:ext cx="609814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b="1" spc="800" dirty="0">
                <a:solidFill>
                  <a:schemeClr val="bg1"/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Each day is Valentine's day</a:t>
            </a:r>
            <a:endParaRPr lang="zh-CN" altLang="en-US" b="1" spc="800" dirty="0">
              <a:solidFill>
                <a:schemeClr val="bg1"/>
              </a:solidFill>
              <a:latin typeface="方正兰亭超细黑简体" panose="02000000000000000000" pitchFamily="2" charset="-122"/>
              <a:ea typeface="方正兰亭超细黑简体" panose="02000000000000000000" pitchFamily="2" charset="-122"/>
            </a:endParaRPr>
          </a:p>
        </p:txBody>
      </p:sp>
      <p:cxnSp>
        <p:nvCxnSpPr>
          <p:cNvPr id="27" name="直接连接符 26"/>
          <p:cNvCxnSpPr/>
          <p:nvPr/>
        </p:nvCxnSpPr>
        <p:spPr>
          <a:xfrm>
            <a:off x="7179618" y="5410200"/>
            <a:ext cx="3088332" cy="0"/>
          </a:xfrm>
          <a:prstGeom prst="line">
            <a:avLst/>
          </a:prstGeom>
          <a:ln w="38100"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xmlns="" val="3794042747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/>
          <p:cNvPicPr>
            <a:picLocks noChangeAspect="1"/>
          </p:cNvPicPr>
          <p:nvPr/>
        </p:nvPicPr>
        <p:blipFill rotWithShape="1">
          <a:blip r:embed="rId2" cstate="email">
            <a:duotone>
              <a:prstClr val="black"/>
              <a:srgbClr val="D9C3A5">
                <a:tint val="50000"/>
                <a:satMod val="180000"/>
              </a:srgbClr>
            </a:duotone>
            <a:extLst>
              <a:ext uri="{28A0092B-C50C-407E-A947-70E740481C1C}">
                <a14:useLocalDpi xmlns:a14="http://schemas.microsoft.com/office/drawing/2010/main" xmlns=""/>
              </a:ext>
            </a:extLst>
          </a:blip>
          <a:srcRect/>
          <a:stretch/>
        </p:blipFill>
        <p:spPr>
          <a:xfrm>
            <a:off x="-1" y="0"/>
            <a:ext cx="12215813" cy="3619500"/>
          </a:xfrm>
          <a:prstGeom prst="rect">
            <a:avLst/>
          </a:prstGeom>
        </p:spPr>
      </p:pic>
      <p:sp>
        <p:nvSpPr>
          <p:cNvPr id="4" name="矩形 3"/>
          <p:cNvSpPr/>
          <p:nvPr/>
        </p:nvSpPr>
        <p:spPr>
          <a:xfrm>
            <a:off x="7483734" y="1637294"/>
            <a:ext cx="2876550" cy="4800600"/>
          </a:xfrm>
          <a:prstGeom prst="rect">
            <a:avLst/>
          </a:prstGeom>
          <a:solidFill>
            <a:srgbClr val="5E836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文本框 4"/>
          <p:cNvSpPr txBox="1"/>
          <p:nvPr/>
        </p:nvSpPr>
        <p:spPr>
          <a:xfrm>
            <a:off x="8488741" y="1961144"/>
            <a:ext cx="1661993" cy="3554819"/>
          </a:xfrm>
          <a:prstGeom prst="rect">
            <a:avLst/>
          </a:prstGeom>
          <a:noFill/>
        </p:spPr>
        <p:txBody>
          <a:bodyPr vert="eaVert" wrap="none" rtlCol="0">
            <a:spAutoFit/>
          </a:bodyPr>
          <a:lstStyle/>
          <a:p>
            <a:r>
              <a:rPr lang="zh-CN" altLang="en-US" sz="4800" spc="600" dirty="0" smtClean="0">
                <a:solidFill>
                  <a:schemeClr val="bg1"/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因为经历，</a:t>
            </a:r>
            <a:endParaRPr lang="en-US" altLang="zh-CN" sz="4800" spc="600" dirty="0" smtClean="0">
              <a:solidFill>
                <a:schemeClr val="bg1"/>
              </a:solidFill>
              <a:latin typeface="方正清刻本悦宋简体" panose="02000000000000000000" pitchFamily="2" charset="-122"/>
              <a:ea typeface="方正清刻本悦宋简体" panose="02000000000000000000" pitchFamily="2" charset="-122"/>
            </a:endParaRPr>
          </a:p>
          <a:p>
            <a:r>
              <a:rPr lang="zh-CN" altLang="en-US" sz="4800" spc="600" dirty="0">
                <a:solidFill>
                  <a:schemeClr val="bg1"/>
                </a:solidFill>
                <a:latin typeface="方正清刻本悦宋简体" panose="02000000000000000000" pitchFamily="2" charset="-122"/>
                <a:ea typeface="方正清刻本悦宋简体" panose="02000000000000000000" pitchFamily="2" charset="-122"/>
              </a:rPr>
              <a:t>所以懂得</a:t>
            </a:r>
          </a:p>
        </p:txBody>
      </p:sp>
      <p:cxnSp>
        <p:nvCxnSpPr>
          <p:cNvPr id="7" name="直接连接符 6"/>
          <p:cNvCxnSpPr/>
          <p:nvPr/>
        </p:nvCxnSpPr>
        <p:spPr>
          <a:xfrm flipH="1">
            <a:off x="9293484" y="5001613"/>
            <a:ext cx="781050" cy="781050"/>
          </a:xfrm>
          <a:prstGeom prst="line">
            <a:avLst/>
          </a:prstGeom>
          <a:ln w="31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" name="文本框 8"/>
          <p:cNvSpPr txBox="1"/>
          <p:nvPr/>
        </p:nvSpPr>
        <p:spPr>
          <a:xfrm>
            <a:off x="7631109" y="1984751"/>
            <a:ext cx="923330" cy="3571644"/>
          </a:xfrm>
          <a:prstGeom prst="rect">
            <a:avLst/>
          </a:prstGeom>
          <a:noFill/>
        </p:spPr>
        <p:txBody>
          <a:bodyPr vert="eaVert" wrap="square" rtlCol="0">
            <a:spAutoFit/>
          </a:bodyPr>
          <a:lstStyle/>
          <a:p>
            <a:r>
              <a:rPr lang="en-US" altLang="zh-CN" sz="1600" dirty="0" smtClean="0">
                <a:solidFill>
                  <a:schemeClr val="bg1"/>
                </a:solidFill>
                <a:latin typeface="张海山锐线体简" panose="02000000000000000000" pitchFamily="2" charset="-122"/>
                <a:ea typeface="张海山锐线体简" panose="02000000000000000000" pitchFamily="2" charset="-122"/>
              </a:rPr>
              <a:t>I would like to do every day morning, when you just wake up every day</a:t>
            </a:r>
            <a:endParaRPr lang="zh-CN" altLang="en-US" sz="1600" dirty="0" smtClean="0">
              <a:solidFill>
                <a:schemeClr val="bg1"/>
              </a:solidFill>
              <a:latin typeface="张海山锐线体简" panose="02000000000000000000" pitchFamily="2" charset="-122"/>
              <a:ea typeface="张海山锐线体简" panose="02000000000000000000" pitchFamily="2" charset="-122"/>
            </a:endParaRPr>
          </a:p>
          <a:p>
            <a:endParaRPr lang="zh-CN" altLang="en-US" sz="1600" dirty="0">
              <a:solidFill>
                <a:schemeClr val="bg1"/>
              </a:solidFill>
            </a:endParaRPr>
          </a:p>
        </p:txBody>
      </p:sp>
      <p:pic>
        <p:nvPicPr>
          <p:cNvPr id="10" name="图片 9"/>
          <p:cNvPicPr>
            <a:picLocks noChangeAspect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 xmlns=""/>
              </a:ext>
            </a:extLst>
          </a:blip>
          <a:stretch>
            <a:fillRect/>
          </a:stretch>
        </p:blipFill>
        <p:spPr>
          <a:xfrm>
            <a:off x="7949304" y="5527367"/>
            <a:ext cx="569494" cy="569494"/>
          </a:xfrm>
          <a:prstGeom prst="rect">
            <a:avLst/>
          </a:prstGeom>
        </p:spPr>
      </p:pic>
      <p:sp>
        <p:nvSpPr>
          <p:cNvPr id="28" name="心形 27"/>
          <p:cNvSpPr/>
          <p:nvPr/>
        </p:nvSpPr>
        <p:spPr>
          <a:xfrm>
            <a:off x="2278188" y="1730979"/>
            <a:ext cx="3350018" cy="3350018"/>
          </a:xfrm>
          <a:prstGeom prst="heart">
            <a:avLst/>
          </a:prstGeom>
          <a:solidFill>
            <a:srgbClr val="FFFF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29" name="图片 28"/>
          <p:cNvPicPr>
            <a:picLocks noChangeAspect="1"/>
          </p:cNvPicPr>
          <p:nvPr/>
        </p:nvPicPr>
        <p:blipFill rotWithShape="1">
          <a:blip r:embed="rId4" cstate="email">
            <a:duotone>
              <a:prstClr val="black"/>
              <a:srgbClr val="D9C3A5">
                <a:tint val="50000"/>
                <a:satMod val="180000"/>
              </a:srgbClr>
            </a:duotone>
            <a:extLst>
              <a:ext uri="{28A0092B-C50C-407E-A947-70E740481C1C}">
                <a14:useLocalDpi xmlns:a14="http://schemas.microsoft.com/office/drawing/2010/main" xmlns=""/>
              </a:ext>
            </a:extLst>
          </a:blip>
          <a:srcRect/>
          <a:stretch/>
        </p:blipFill>
        <p:spPr>
          <a:xfrm>
            <a:off x="2418027" y="1963715"/>
            <a:ext cx="3070222" cy="3010241"/>
          </a:xfrm>
          <a:custGeom>
            <a:avLst/>
            <a:gdLst>
              <a:gd name="connsiteX0" fmla="*/ 727620 w 3070222"/>
              <a:gd name="connsiteY0" fmla="*/ 99 h 3010241"/>
              <a:gd name="connsiteX1" fmla="*/ 1535111 w 3070222"/>
              <a:gd name="connsiteY1" fmla="*/ 724241 h 3010241"/>
              <a:gd name="connsiteX2" fmla="*/ 1535111 w 3070222"/>
              <a:gd name="connsiteY2" fmla="*/ 3010241 h 3010241"/>
              <a:gd name="connsiteX3" fmla="*/ 727620 w 3070222"/>
              <a:gd name="connsiteY3" fmla="*/ 99 h 30102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0222" h="3010241">
                <a:moveTo>
                  <a:pt x="727620" y="99"/>
                </a:moveTo>
                <a:cubicBezTo>
                  <a:pt x="1032258" y="5401"/>
                  <a:pt x="1356518" y="224179"/>
                  <a:pt x="1535111" y="724241"/>
                </a:cubicBezTo>
                <a:cubicBezTo>
                  <a:pt x="2170112" y="-1053759"/>
                  <a:pt x="4646611" y="724241"/>
                  <a:pt x="1535111" y="3010241"/>
                </a:cubicBezTo>
                <a:cubicBezTo>
                  <a:pt x="-701279" y="1367179"/>
                  <a:pt x="-50900" y="-13450"/>
                  <a:pt x="727620" y="99"/>
                </a:cubicBezTo>
                <a:close/>
              </a:path>
            </a:pathLst>
          </a:custGeom>
        </p:spPr>
      </p:pic>
    </p:spTree>
    <p:extLst>
      <p:ext uri="{BB962C8B-B14F-4D97-AF65-F5344CB8AC3E}">
        <p14:creationId xmlns:p14="http://schemas.microsoft.com/office/powerpoint/2010/main" xmlns="" val="2944983213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4" name="心形 3"/>
          <p:cNvSpPr/>
          <p:nvPr/>
        </p:nvSpPr>
        <p:spPr>
          <a:xfrm>
            <a:off x="2952750" y="1352551"/>
            <a:ext cx="6286499" cy="4560616"/>
          </a:xfrm>
          <a:prstGeom prst="heart">
            <a:avLst/>
          </a:prstGeom>
          <a:solidFill>
            <a:srgbClr val="EC6260">
              <a:alpha val="90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文本框 4"/>
          <p:cNvSpPr txBox="1"/>
          <p:nvPr/>
        </p:nvSpPr>
        <p:spPr>
          <a:xfrm>
            <a:off x="3720375" y="3229088"/>
            <a:ext cx="4713150" cy="76944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altLang="zh-CN" sz="4400" spc="-150" dirty="0" smtClean="0">
                <a:solidFill>
                  <a:schemeClr val="bg1"/>
                </a:solidFill>
                <a:latin typeface="张海山锐线体简" panose="02000000000000000000" pitchFamily="2" charset="-122"/>
                <a:ea typeface="张海山锐线体简" panose="02000000000000000000" pitchFamily="2" charset="-122"/>
              </a:rPr>
              <a:t>KEEPING THE FAITH</a:t>
            </a:r>
            <a:endParaRPr lang="zh-CN" altLang="en-US" sz="4400" spc="-150" dirty="0">
              <a:solidFill>
                <a:schemeClr val="bg1"/>
              </a:solidFill>
              <a:latin typeface="张海山锐线体简" panose="02000000000000000000" pitchFamily="2" charset="-122"/>
              <a:ea typeface="张海山锐线体简" panose="02000000000000000000" pitchFamily="2" charset="-122"/>
            </a:endParaRPr>
          </a:p>
        </p:txBody>
      </p:sp>
      <p:sp>
        <p:nvSpPr>
          <p:cNvPr id="6" name="文本框 5"/>
          <p:cNvSpPr txBox="1"/>
          <p:nvPr/>
        </p:nvSpPr>
        <p:spPr>
          <a:xfrm>
            <a:off x="4849503" y="2610076"/>
            <a:ext cx="2492991" cy="6463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3600" dirty="0" smtClean="0">
                <a:solidFill>
                  <a:schemeClr val="bg1"/>
                </a:solidFill>
                <a:latin typeface="方正兰亭超细黑简体" panose="02000000000000000000" pitchFamily="2" charset="-122"/>
                <a:ea typeface="方正兰亭超细黑简体" panose="02000000000000000000" pitchFamily="2" charset="-122"/>
              </a:rPr>
              <a:t>你好，爱情</a:t>
            </a:r>
            <a:endParaRPr lang="zh-CN" altLang="en-US" sz="3600" dirty="0">
              <a:solidFill>
                <a:schemeClr val="bg1"/>
              </a:solidFill>
              <a:latin typeface="方正兰亭超细黑简体" panose="02000000000000000000" pitchFamily="2" charset="-122"/>
              <a:ea typeface="方正兰亭超细黑简体" panose="02000000000000000000" pitchFamily="2" charset="-122"/>
            </a:endParaRPr>
          </a:p>
        </p:txBody>
      </p:sp>
      <p:sp>
        <p:nvSpPr>
          <p:cNvPr id="7" name="文本框 6"/>
          <p:cNvSpPr txBox="1"/>
          <p:nvPr/>
        </p:nvSpPr>
        <p:spPr>
          <a:xfrm>
            <a:off x="4441521" y="3994502"/>
            <a:ext cx="3270857" cy="106695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1900"/>
              </a:lnSpc>
            </a:pPr>
            <a:r>
              <a:rPr lang="en-US" altLang="zh-CN" sz="1200" dirty="0">
                <a:solidFill>
                  <a:schemeClr val="bg1"/>
                </a:solidFill>
                <a:latin typeface="张海山锐线体简" panose="02000000000000000000" pitchFamily="2" charset="-122"/>
                <a:ea typeface="张海山锐线体简" panose="02000000000000000000" pitchFamily="2" charset="-122"/>
              </a:rPr>
              <a:t>There is a person, waiting for you in the depths of time. Chase your dreams became my goal, a grizzled troubadour captive of sorrow and tears</a:t>
            </a:r>
            <a:endParaRPr lang="zh-CN" altLang="en-US" sz="1200" dirty="0">
              <a:solidFill>
                <a:schemeClr val="bg1"/>
              </a:solidFill>
              <a:latin typeface="张海山锐线体简" panose="02000000000000000000" pitchFamily="2" charset="-122"/>
              <a:ea typeface="张海山锐线体简" panose="02000000000000000000" pitchFamily="2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2274284945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PowerPoint 演示文稿"/>
</p:tagLst>
</file>

<file path=ppt/theme/theme1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xmlns="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xmlns="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2011</TotalTime>
  <Words>490</Words>
  <Application>Microsoft Office PowerPoint</Application>
  <PresentationFormat>自定义</PresentationFormat>
  <Paragraphs>67</Paragraphs>
  <Slides>14</Slides>
  <Notes>1</Notes>
  <HiddenSlides>0</HiddenSlides>
  <MMClips>0</MMClips>
  <ScaleCrop>false</ScaleCrop>
  <HeadingPairs>
    <vt:vector size="4" baseType="variant">
      <vt:variant>
        <vt:lpstr>主题</vt:lpstr>
      </vt:variant>
      <vt:variant>
        <vt:i4>1</vt:i4>
      </vt:variant>
      <vt:variant>
        <vt:lpstr>幻灯片标题</vt:lpstr>
      </vt:variant>
      <vt:variant>
        <vt:i4>14</vt:i4>
      </vt:variant>
    </vt:vector>
  </HeadingPairs>
  <TitlesOfParts>
    <vt:vector size="15" baseType="lpstr">
      <vt:lpstr>Office 主题</vt:lpstr>
      <vt:lpstr>幻灯片 1</vt:lpstr>
      <vt:lpstr>幻灯片 2</vt:lpstr>
      <vt:lpstr>幻灯片 3</vt:lpstr>
      <vt:lpstr>幻灯片 4</vt:lpstr>
      <vt:lpstr>幻灯片 5</vt:lpstr>
      <vt:lpstr>幻灯片 6</vt:lpstr>
      <vt:lpstr>幻灯片 7</vt:lpstr>
      <vt:lpstr>幻灯片 8</vt:lpstr>
      <vt:lpstr>幻灯片 9</vt:lpstr>
      <vt:lpstr>幻灯片 10</vt:lpstr>
      <vt:lpstr>幻灯片 11</vt:lpstr>
      <vt:lpstr>幻灯片 12</vt:lpstr>
      <vt:lpstr>幻灯片 13</vt:lpstr>
      <vt:lpstr>幻灯片 14</vt:lpstr>
    </vt:vector>
  </TitlesOfParts>
  <Company>http://www.ypppt.com/</Company>
  <LinksUpToDate>false</LinksUpToDate>
  <SharedDoc>false</SharedDoc>
  <HyperlinksChanged>false</HyperlinksChanged>
  <AppVersion>12.0000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creator>优品PPT</dc:creator>
  <cp:keywords>http:/www.ypppt.com</cp:keywords>
  <dc:description>http://www.ypppt.com/</dc:description>
  <cp:lastModifiedBy>User</cp:lastModifiedBy>
  <cp:revision>96</cp:revision>
  <dcterms:created xsi:type="dcterms:W3CDTF">2017-02-14T01:51:08Z</dcterms:created>
  <dcterms:modified xsi:type="dcterms:W3CDTF">2020-07-01T10:33:16Z</dcterms:modified>
</cp:coreProperties>
</file>