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34"/>
  </p:handoutMasterIdLst>
  <p:sldIdLst>
    <p:sldId id="256" r:id="rId3"/>
    <p:sldId id="272" r:id="rId4"/>
    <p:sldId id="257" r:id="rId5"/>
    <p:sldId id="278" r:id="rId6"/>
    <p:sldId id="275" r:id="rId8"/>
    <p:sldId id="277" r:id="rId9"/>
    <p:sldId id="279" r:id="rId10"/>
    <p:sldId id="276" r:id="rId11"/>
    <p:sldId id="282" r:id="rId12"/>
    <p:sldId id="269" r:id="rId13"/>
    <p:sldId id="293" r:id="rId14"/>
    <p:sldId id="273" r:id="rId15"/>
    <p:sldId id="285" r:id="rId16"/>
    <p:sldId id="284" r:id="rId17"/>
    <p:sldId id="270" r:id="rId18"/>
    <p:sldId id="280" r:id="rId19"/>
    <p:sldId id="288" r:id="rId20"/>
    <p:sldId id="287" r:id="rId21"/>
    <p:sldId id="286" r:id="rId22"/>
    <p:sldId id="292" r:id="rId23"/>
    <p:sldId id="271" r:id="rId24"/>
    <p:sldId id="281" r:id="rId25"/>
    <p:sldId id="283" r:id="rId26"/>
    <p:sldId id="274" r:id="rId27"/>
    <p:sldId id="291" r:id="rId28"/>
    <p:sldId id="289" r:id="rId29"/>
    <p:sldId id="268" r:id="rId30"/>
    <p:sldId id="266" r:id="rId31"/>
    <p:sldId id="267" r:id="rId32"/>
    <p:sldId id="265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1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705D3-2F24-4A2E-A027-B3942BB1DF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9C39BB-660E-4A23-941D-88289D446C8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91773-C543-45ED-9143-F12A86732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91773-C543-45ED-9143-F12A86732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B69A-5258-4CA3-8BDB-08C7149149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9C7B4-C9A6-41BD-A300-4CE19CC1D4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B69A-5258-4CA3-8BDB-08C7149149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9C7B4-C9A6-41BD-A300-4CE19CC1D4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B69A-5258-4CA3-8BDB-08C7149149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9C7B4-C9A6-41BD-A300-4CE19CC1D4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B69A-5258-4CA3-8BDB-08C7149149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9C7B4-C9A6-41BD-A300-4CE19CC1D4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B69A-5258-4CA3-8BDB-08C7149149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9C7B4-C9A6-41BD-A300-4CE19CC1D4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B69A-5258-4CA3-8BDB-08C7149149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9C7B4-C9A6-41BD-A300-4CE19CC1D4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B69A-5258-4CA3-8BDB-08C7149149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9C7B4-C9A6-41BD-A300-4CE19CC1D4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B69A-5258-4CA3-8BDB-08C7149149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9C7B4-C9A6-41BD-A300-4CE19CC1D4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B69A-5258-4CA3-8BDB-08C7149149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9C7B4-C9A6-41BD-A300-4CE19CC1D4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B69A-5258-4CA3-8BDB-08C7149149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9C7B4-C9A6-41BD-A300-4CE19CC1D4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B69A-5258-4CA3-8BDB-08C7149149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9C7B4-C9A6-41BD-A300-4CE19CC1D4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am Wor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0"/>
          </p:nvPr>
        </p:nvSpPr>
        <p:spPr>
          <a:xfrm>
            <a:off x="704203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29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2917164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30" name="Picture Placeholder 27"/>
          <p:cNvSpPr>
            <a:spLocks noGrp="1"/>
          </p:cNvSpPr>
          <p:nvPr>
            <p:ph type="pic" sz="quarter" idx="12"/>
          </p:nvPr>
        </p:nvSpPr>
        <p:spPr>
          <a:xfrm>
            <a:off x="5156203" y="1675161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31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7394127" y="1683019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32" name="Picture Placeholder 27"/>
          <p:cNvSpPr>
            <a:spLocks noGrp="1"/>
          </p:cNvSpPr>
          <p:nvPr>
            <p:ph type="pic" sz="quarter" idx="14"/>
          </p:nvPr>
        </p:nvSpPr>
        <p:spPr>
          <a:xfrm>
            <a:off x="9630932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9B69A-5258-4CA3-8BDB-08C7149149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9C7B4-C9A6-41BD-A300-4CE19CC1D4B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emf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14.jpe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png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1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8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3" Type="http://schemas.openxmlformats.org/officeDocument/2006/relationships/image" Target="../media/image43.jpeg"/><Relationship Id="rId2" Type="http://schemas.openxmlformats.org/officeDocument/2006/relationships/image" Target="../media/image11.jpeg"/><Relationship Id="rId1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.png"/><Relationship Id="rId8" Type="http://schemas.openxmlformats.org/officeDocument/2006/relationships/image" Target="../media/image55.png"/><Relationship Id="rId7" Type="http://schemas.openxmlformats.org/officeDocument/2006/relationships/image" Target="../media/image54.png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59.png"/><Relationship Id="rId11" Type="http://schemas.openxmlformats.org/officeDocument/2006/relationships/image" Target="../media/image58.png"/><Relationship Id="rId10" Type="http://schemas.openxmlformats.org/officeDocument/2006/relationships/image" Target="../media/image57.png"/><Relationship Id="rId1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8.png"/><Relationship Id="rId8" Type="http://schemas.openxmlformats.org/officeDocument/2006/relationships/image" Target="../media/image67.jpeg"/><Relationship Id="rId7" Type="http://schemas.openxmlformats.org/officeDocument/2006/relationships/image" Target="../media/image66.png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7.png"/><Relationship Id="rId10" Type="http://schemas.openxmlformats.org/officeDocument/2006/relationships/image" Target="../media/image69.png"/><Relationship Id="rId1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618" y="1549086"/>
            <a:ext cx="7045382" cy="53225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10" y="-1"/>
            <a:ext cx="4972489" cy="177420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73"/>
          <a:stretch>
            <a:fillRect/>
          </a:stretch>
        </p:blipFill>
        <p:spPr>
          <a:xfrm>
            <a:off x="0" y="4398681"/>
            <a:ext cx="3111408" cy="2472967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2733023" y="1084804"/>
            <a:ext cx="1661993" cy="5878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企</a:t>
            </a:r>
            <a:endParaRPr lang="zh-CN" altLang="en-US" sz="9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424963" y="2476951"/>
            <a:ext cx="615553" cy="34187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放眼</a:t>
            </a:r>
            <a:r>
              <a:rPr lang="zh-CN" altLang="en-US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全局 精于细节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708852" y="2573584"/>
            <a:ext cx="830997" cy="30902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designer can use default text to simulate what text would look like. If it is not real text.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57616" y="2162471"/>
            <a:ext cx="1661993" cy="5878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业</a:t>
            </a:r>
            <a:endParaRPr lang="zh-CN" altLang="en-US" sz="9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2587" y="1029497"/>
            <a:ext cx="3634027" cy="2253179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2175174" y="3199208"/>
            <a:ext cx="464368" cy="1018167"/>
            <a:chOff x="1492250" y="1657350"/>
            <a:chExt cx="595313" cy="1381125"/>
          </a:xfrm>
        </p:grpSpPr>
        <p:grpSp>
          <p:nvGrpSpPr>
            <p:cNvPr id="36" name="组合 35"/>
            <p:cNvGrpSpPr/>
            <p:nvPr/>
          </p:nvGrpSpPr>
          <p:grpSpPr>
            <a:xfrm>
              <a:off x="1492250" y="1657350"/>
              <a:ext cx="595313" cy="1381125"/>
              <a:chOff x="1492250" y="1657350"/>
              <a:chExt cx="595313" cy="1381125"/>
            </a:xfrm>
          </p:grpSpPr>
          <p:sp>
            <p:nvSpPr>
              <p:cNvPr id="38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92250" y="1657350"/>
                <a:ext cx="595313" cy="1379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5"/>
              <p:cNvSpPr/>
              <p:nvPr/>
            </p:nvSpPr>
            <p:spPr bwMode="auto">
              <a:xfrm>
                <a:off x="1492250" y="1743075"/>
                <a:ext cx="595313" cy="1295400"/>
              </a:xfrm>
              <a:custGeom>
                <a:avLst/>
                <a:gdLst>
                  <a:gd name="T0" fmla="*/ 525 w 774"/>
                  <a:gd name="T1" fmla="*/ 2 h 2073"/>
                  <a:gd name="T2" fmla="*/ 617 w 774"/>
                  <a:gd name="T3" fmla="*/ 13 h 2073"/>
                  <a:gd name="T4" fmla="*/ 675 w 774"/>
                  <a:gd name="T5" fmla="*/ 407 h 2073"/>
                  <a:gd name="T6" fmla="*/ 674 w 774"/>
                  <a:gd name="T7" fmla="*/ 471 h 2073"/>
                  <a:gd name="T8" fmla="*/ 681 w 774"/>
                  <a:gd name="T9" fmla="*/ 772 h 2073"/>
                  <a:gd name="T10" fmla="*/ 681 w 774"/>
                  <a:gd name="T11" fmla="*/ 1015 h 2073"/>
                  <a:gd name="T12" fmla="*/ 683 w 774"/>
                  <a:gd name="T13" fmla="*/ 1274 h 2073"/>
                  <a:gd name="T14" fmla="*/ 681 w 774"/>
                  <a:gd name="T15" fmla="*/ 1729 h 2073"/>
                  <a:gd name="T16" fmla="*/ 699 w 774"/>
                  <a:gd name="T17" fmla="*/ 1963 h 2073"/>
                  <a:gd name="T18" fmla="*/ 735 w 774"/>
                  <a:gd name="T19" fmla="*/ 1902 h 2073"/>
                  <a:gd name="T20" fmla="*/ 767 w 774"/>
                  <a:gd name="T21" fmla="*/ 1770 h 2073"/>
                  <a:gd name="T22" fmla="*/ 754 w 774"/>
                  <a:gd name="T23" fmla="*/ 2047 h 2073"/>
                  <a:gd name="T24" fmla="*/ 613 w 774"/>
                  <a:gd name="T25" fmla="*/ 2065 h 2073"/>
                  <a:gd name="T26" fmla="*/ 426 w 774"/>
                  <a:gd name="T27" fmla="*/ 2050 h 2073"/>
                  <a:gd name="T28" fmla="*/ 264 w 774"/>
                  <a:gd name="T29" fmla="*/ 2068 h 2073"/>
                  <a:gd name="T30" fmla="*/ 267 w 774"/>
                  <a:gd name="T31" fmla="*/ 2049 h 2073"/>
                  <a:gd name="T32" fmla="*/ 496 w 774"/>
                  <a:gd name="T33" fmla="*/ 2039 h 2073"/>
                  <a:gd name="T34" fmla="*/ 594 w 774"/>
                  <a:gd name="T35" fmla="*/ 2021 h 2073"/>
                  <a:gd name="T36" fmla="*/ 617 w 774"/>
                  <a:gd name="T37" fmla="*/ 2023 h 2073"/>
                  <a:gd name="T38" fmla="*/ 669 w 774"/>
                  <a:gd name="T39" fmla="*/ 1983 h 2073"/>
                  <a:gd name="T40" fmla="*/ 525 w 774"/>
                  <a:gd name="T41" fmla="*/ 1972 h 2073"/>
                  <a:gd name="T42" fmla="*/ 409 w 774"/>
                  <a:gd name="T43" fmla="*/ 1960 h 2073"/>
                  <a:gd name="T44" fmla="*/ 279 w 774"/>
                  <a:gd name="T45" fmla="*/ 1970 h 2073"/>
                  <a:gd name="T46" fmla="*/ 84 w 774"/>
                  <a:gd name="T47" fmla="*/ 1920 h 2073"/>
                  <a:gd name="T48" fmla="*/ 104 w 774"/>
                  <a:gd name="T49" fmla="*/ 1796 h 2073"/>
                  <a:gd name="T50" fmla="*/ 91 w 774"/>
                  <a:gd name="T51" fmla="*/ 1337 h 2073"/>
                  <a:gd name="T52" fmla="*/ 105 w 774"/>
                  <a:gd name="T53" fmla="*/ 1026 h 2073"/>
                  <a:gd name="T54" fmla="*/ 107 w 774"/>
                  <a:gd name="T55" fmla="*/ 722 h 2073"/>
                  <a:gd name="T56" fmla="*/ 102 w 774"/>
                  <a:gd name="T57" fmla="*/ 474 h 2073"/>
                  <a:gd name="T58" fmla="*/ 49 w 774"/>
                  <a:gd name="T59" fmla="*/ 468 h 2073"/>
                  <a:gd name="T60" fmla="*/ 42 w 774"/>
                  <a:gd name="T61" fmla="*/ 631 h 2073"/>
                  <a:gd name="T62" fmla="*/ 44 w 774"/>
                  <a:gd name="T63" fmla="*/ 797 h 2073"/>
                  <a:gd name="T64" fmla="*/ 48 w 774"/>
                  <a:gd name="T65" fmla="*/ 872 h 2073"/>
                  <a:gd name="T66" fmla="*/ 41 w 774"/>
                  <a:gd name="T67" fmla="*/ 1079 h 2073"/>
                  <a:gd name="T68" fmla="*/ 55 w 774"/>
                  <a:gd name="T69" fmla="*/ 1252 h 2073"/>
                  <a:gd name="T70" fmla="*/ 53 w 774"/>
                  <a:gd name="T71" fmla="*/ 1514 h 2073"/>
                  <a:gd name="T72" fmla="*/ 37 w 774"/>
                  <a:gd name="T73" fmla="*/ 1747 h 2073"/>
                  <a:gd name="T74" fmla="*/ 18 w 774"/>
                  <a:gd name="T75" fmla="*/ 1466 h 2073"/>
                  <a:gd name="T76" fmla="*/ 4 w 774"/>
                  <a:gd name="T77" fmla="*/ 1419 h 2073"/>
                  <a:gd name="T78" fmla="*/ 14 w 774"/>
                  <a:gd name="T79" fmla="*/ 1322 h 2073"/>
                  <a:gd name="T80" fmla="*/ 14 w 774"/>
                  <a:gd name="T81" fmla="*/ 1261 h 2073"/>
                  <a:gd name="T82" fmla="*/ 1 w 774"/>
                  <a:gd name="T83" fmla="*/ 1043 h 2073"/>
                  <a:gd name="T84" fmla="*/ 6 w 774"/>
                  <a:gd name="T85" fmla="*/ 924 h 2073"/>
                  <a:gd name="T86" fmla="*/ 10 w 774"/>
                  <a:gd name="T87" fmla="*/ 832 h 2073"/>
                  <a:gd name="T88" fmla="*/ 3 w 774"/>
                  <a:gd name="T89" fmla="*/ 719 h 2073"/>
                  <a:gd name="T90" fmla="*/ 7 w 774"/>
                  <a:gd name="T91" fmla="*/ 649 h 2073"/>
                  <a:gd name="T92" fmla="*/ 15 w 774"/>
                  <a:gd name="T93" fmla="*/ 598 h 2073"/>
                  <a:gd name="T94" fmla="*/ 1 w 774"/>
                  <a:gd name="T95" fmla="*/ 536 h 2073"/>
                  <a:gd name="T96" fmla="*/ 13 w 774"/>
                  <a:gd name="T97" fmla="*/ 424 h 2073"/>
                  <a:gd name="T98" fmla="*/ 6 w 774"/>
                  <a:gd name="T99" fmla="*/ 359 h 2073"/>
                  <a:gd name="T100" fmla="*/ 1 w 774"/>
                  <a:gd name="T101" fmla="*/ 235 h 2073"/>
                  <a:gd name="T102" fmla="*/ 15 w 774"/>
                  <a:gd name="T103" fmla="*/ 166 h 2073"/>
                  <a:gd name="T104" fmla="*/ 13 w 774"/>
                  <a:gd name="T105" fmla="*/ 116 h 2073"/>
                  <a:gd name="T106" fmla="*/ 35 w 774"/>
                  <a:gd name="T107" fmla="*/ 10 h 2073"/>
                  <a:gd name="T108" fmla="*/ 37 w 774"/>
                  <a:gd name="T109" fmla="*/ 106 h 2073"/>
                  <a:gd name="T110" fmla="*/ 52 w 774"/>
                  <a:gd name="T111" fmla="*/ 341 h 2073"/>
                  <a:gd name="T112" fmla="*/ 83 w 774"/>
                  <a:gd name="T113" fmla="*/ 392 h 2073"/>
                  <a:gd name="T114" fmla="*/ 107 w 774"/>
                  <a:gd name="T115" fmla="*/ 144 h 2073"/>
                  <a:gd name="T116" fmla="*/ 151 w 774"/>
                  <a:gd name="T117" fmla="*/ 9 h 2073"/>
                  <a:gd name="T118" fmla="*/ 237 w 774"/>
                  <a:gd name="T119" fmla="*/ 16 h 2073"/>
                  <a:gd name="T120" fmla="*/ 372 w 774"/>
                  <a:gd name="T121" fmla="*/ 5 h 2073"/>
                  <a:gd name="T122" fmla="*/ 440 w 774"/>
                  <a:gd name="T123" fmla="*/ 3 h 2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74" h="2073">
                    <a:moveTo>
                      <a:pt x="445" y="0"/>
                    </a:moveTo>
                    <a:cubicBezTo>
                      <a:pt x="446" y="0"/>
                      <a:pt x="449" y="3"/>
                      <a:pt x="451" y="2"/>
                    </a:cubicBezTo>
                    <a:cubicBezTo>
                      <a:pt x="451" y="5"/>
                      <a:pt x="454" y="6"/>
                      <a:pt x="454" y="8"/>
                    </a:cubicBezTo>
                    <a:cubicBezTo>
                      <a:pt x="455" y="12"/>
                      <a:pt x="456" y="15"/>
                      <a:pt x="456" y="19"/>
                    </a:cubicBezTo>
                    <a:cubicBezTo>
                      <a:pt x="467" y="19"/>
                      <a:pt x="467" y="19"/>
                      <a:pt x="467" y="19"/>
                    </a:cubicBezTo>
                    <a:cubicBezTo>
                      <a:pt x="469" y="16"/>
                      <a:pt x="471" y="13"/>
                      <a:pt x="474" y="11"/>
                    </a:cubicBezTo>
                    <a:cubicBezTo>
                      <a:pt x="477" y="10"/>
                      <a:pt x="481" y="9"/>
                      <a:pt x="484" y="10"/>
                    </a:cubicBezTo>
                    <a:cubicBezTo>
                      <a:pt x="511" y="10"/>
                      <a:pt x="511" y="10"/>
                      <a:pt x="511" y="10"/>
                    </a:cubicBezTo>
                    <a:cubicBezTo>
                      <a:pt x="510" y="8"/>
                      <a:pt x="512" y="7"/>
                      <a:pt x="513" y="6"/>
                    </a:cubicBezTo>
                    <a:cubicBezTo>
                      <a:pt x="514" y="5"/>
                      <a:pt x="513" y="2"/>
                      <a:pt x="515" y="2"/>
                    </a:cubicBezTo>
                    <a:cubicBezTo>
                      <a:pt x="519" y="2"/>
                      <a:pt x="522" y="1"/>
                      <a:pt x="525" y="2"/>
                    </a:cubicBezTo>
                    <a:cubicBezTo>
                      <a:pt x="527" y="5"/>
                      <a:pt x="530" y="6"/>
                      <a:pt x="533" y="5"/>
                    </a:cubicBezTo>
                    <a:cubicBezTo>
                      <a:pt x="534" y="5"/>
                      <a:pt x="535" y="7"/>
                      <a:pt x="536" y="8"/>
                    </a:cubicBezTo>
                    <a:cubicBezTo>
                      <a:pt x="539" y="7"/>
                      <a:pt x="543" y="8"/>
                      <a:pt x="543" y="11"/>
                    </a:cubicBezTo>
                    <a:cubicBezTo>
                      <a:pt x="545" y="11"/>
                      <a:pt x="545" y="11"/>
                      <a:pt x="545" y="11"/>
                    </a:cubicBezTo>
                    <a:cubicBezTo>
                      <a:pt x="545" y="14"/>
                      <a:pt x="546" y="16"/>
                      <a:pt x="547" y="19"/>
                    </a:cubicBezTo>
                    <a:cubicBezTo>
                      <a:pt x="559" y="19"/>
                      <a:pt x="559" y="19"/>
                      <a:pt x="559" y="19"/>
                    </a:cubicBezTo>
                    <a:cubicBezTo>
                      <a:pt x="559" y="16"/>
                      <a:pt x="562" y="14"/>
                      <a:pt x="563" y="12"/>
                    </a:cubicBezTo>
                    <a:cubicBezTo>
                      <a:pt x="570" y="7"/>
                      <a:pt x="585" y="9"/>
                      <a:pt x="588" y="16"/>
                    </a:cubicBezTo>
                    <a:cubicBezTo>
                      <a:pt x="588" y="17"/>
                      <a:pt x="590" y="19"/>
                      <a:pt x="592" y="19"/>
                    </a:cubicBezTo>
                    <a:cubicBezTo>
                      <a:pt x="617" y="19"/>
                      <a:pt x="617" y="19"/>
                      <a:pt x="617" y="19"/>
                    </a:cubicBezTo>
                    <a:cubicBezTo>
                      <a:pt x="617" y="13"/>
                      <a:pt x="617" y="13"/>
                      <a:pt x="617" y="13"/>
                    </a:cubicBezTo>
                    <a:cubicBezTo>
                      <a:pt x="619" y="13"/>
                      <a:pt x="621" y="13"/>
                      <a:pt x="621" y="12"/>
                    </a:cubicBezTo>
                    <a:cubicBezTo>
                      <a:pt x="623" y="8"/>
                      <a:pt x="632" y="11"/>
                      <a:pt x="636" y="10"/>
                    </a:cubicBezTo>
                    <a:cubicBezTo>
                      <a:pt x="638" y="10"/>
                      <a:pt x="640" y="9"/>
                      <a:pt x="642" y="7"/>
                    </a:cubicBezTo>
                    <a:cubicBezTo>
                      <a:pt x="641" y="5"/>
                      <a:pt x="642" y="5"/>
                      <a:pt x="644" y="5"/>
                    </a:cubicBezTo>
                    <a:cubicBezTo>
                      <a:pt x="645" y="4"/>
                      <a:pt x="647" y="3"/>
                      <a:pt x="649" y="5"/>
                    </a:cubicBezTo>
                    <a:cubicBezTo>
                      <a:pt x="651" y="7"/>
                      <a:pt x="650" y="9"/>
                      <a:pt x="652" y="11"/>
                    </a:cubicBezTo>
                    <a:cubicBezTo>
                      <a:pt x="652" y="12"/>
                      <a:pt x="652" y="15"/>
                      <a:pt x="652" y="16"/>
                    </a:cubicBezTo>
                    <a:cubicBezTo>
                      <a:pt x="652" y="16"/>
                      <a:pt x="654" y="17"/>
                      <a:pt x="654" y="18"/>
                    </a:cubicBezTo>
                    <a:cubicBezTo>
                      <a:pt x="658" y="19"/>
                      <a:pt x="668" y="19"/>
                      <a:pt x="673" y="19"/>
                    </a:cubicBezTo>
                    <a:cubicBezTo>
                      <a:pt x="674" y="404"/>
                      <a:pt x="674" y="404"/>
                      <a:pt x="674" y="404"/>
                    </a:cubicBezTo>
                    <a:cubicBezTo>
                      <a:pt x="675" y="404"/>
                      <a:pt x="675" y="406"/>
                      <a:pt x="675" y="407"/>
                    </a:cubicBezTo>
                    <a:cubicBezTo>
                      <a:pt x="677" y="408"/>
                      <a:pt x="678" y="411"/>
                      <a:pt x="679" y="412"/>
                    </a:cubicBezTo>
                    <a:cubicBezTo>
                      <a:pt x="679" y="413"/>
                      <a:pt x="681" y="415"/>
                      <a:pt x="681" y="416"/>
                    </a:cubicBezTo>
                    <a:cubicBezTo>
                      <a:pt x="681" y="419"/>
                      <a:pt x="681" y="421"/>
                      <a:pt x="683" y="423"/>
                    </a:cubicBezTo>
                    <a:cubicBezTo>
                      <a:pt x="683" y="436"/>
                      <a:pt x="683" y="436"/>
                      <a:pt x="683" y="436"/>
                    </a:cubicBezTo>
                    <a:cubicBezTo>
                      <a:pt x="683" y="437"/>
                      <a:pt x="681" y="438"/>
                      <a:pt x="681" y="439"/>
                    </a:cubicBezTo>
                    <a:cubicBezTo>
                      <a:pt x="681" y="440"/>
                      <a:pt x="683" y="441"/>
                      <a:pt x="683" y="442"/>
                    </a:cubicBezTo>
                    <a:cubicBezTo>
                      <a:pt x="683" y="456"/>
                      <a:pt x="683" y="456"/>
                      <a:pt x="683" y="456"/>
                    </a:cubicBezTo>
                    <a:cubicBezTo>
                      <a:pt x="683" y="457"/>
                      <a:pt x="681" y="459"/>
                      <a:pt x="681" y="459"/>
                    </a:cubicBezTo>
                    <a:cubicBezTo>
                      <a:pt x="680" y="461"/>
                      <a:pt x="680" y="464"/>
                      <a:pt x="678" y="466"/>
                    </a:cubicBezTo>
                    <a:cubicBezTo>
                      <a:pt x="677" y="466"/>
                      <a:pt x="678" y="467"/>
                      <a:pt x="678" y="468"/>
                    </a:cubicBezTo>
                    <a:cubicBezTo>
                      <a:pt x="676" y="468"/>
                      <a:pt x="675" y="469"/>
                      <a:pt x="674" y="471"/>
                    </a:cubicBezTo>
                    <a:cubicBezTo>
                      <a:pt x="672" y="474"/>
                      <a:pt x="673" y="482"/>
                      <a:pt x="676" y="484"/>
                    </a:cubicBezTo>
                    <a:cubicBezTo>
                      <a:pt x="677" y="484"/>
                      <a:pt x="678" y="485"/>
                      <a:pt x="678" y="486"/>
                    </a:cubicBezTo>
                    <a:cubicBezTo>
                      <a:pt x="679" y="488"/>
                      <a:pt x="681" y="489"/>
                      <a:pt x="681" y="491"/>
                    </a:cubicBezTo>
                    <a:cubicBezTo>
                      <a:pt x="680" y="494"/>
                      <a:pt x="681" y="496"/>
                      <a:pt x="683" y="497"/>
                    </a:cubicBezTo>
                    <a:cubicBezTo>
                      <a:pt x="683" y="511"/>
                      <a:pt x="683" y="511"/>
                      <a:pt x="683" y="511"/>
                    </a:cubicBezTo>
                    <a:cubicBezTo>
                      <a:pt x="683" y="512"/>
                      <a:pt x="681" y="513"/>
                      <a:pt x="681" y="514"/>
                    </a:cubicBezTo>
                    <a:cubicBezTo>
                      <a:pt x="681" y="516"/>
                      <a:pt x="681" y="517"/>
                      <a:pt x="680" y="519"/>
                    </a:cubicBezTo>
                    <a:cubicBezTo>
                      <a:pt x="678" y="520"/>
                      <a:pt x="678" y="523"/>
                      <a:pt x="678" y="525"/>
                    </a:cubicBezTo>
                    <a:cubicBezTo>
                      <a:pt x="677" y="525"/>
                      <a:pt x="675" y="525"/>
                      <a:pt x="675" y="527"/>
                    </a:cubicBezTo>
                    <a:cubicBezTo>
                      <a:pt x="674" y="756"/>
                      <a:pt x="674" y="756"/>
                      <a:pt x="674" y="756"/>
                    </a:cubicBezTo>
                    <a:cubicBezTo>
                      <a:pt x="678" y="759"/>
                      <a:pt x="681" y="765"/>
                      <a:pt x="681" y="772"/>
                    </a:cubicBezTo>
                    <a:cubicBezTo>
                      <a:pt x="681" y="773"/>
                      <a:pt x="683" y="773"/>
                      <a:pt x="683" y="774"/>
                    </a:cubicBezTo>
                    <a:cubicBezTo>
                      <a:pt x="683" y="785"/>
                      <a:pt x="683" y="785"/>
                      <a:pt x="683" y="785"/>
                    </a:cubicBezTo>
                    <a:cubicBezTo>
                      <a:pt x="683" y="785"/>
                      <a:pt x="681" y="786"/>
                      <a:pt x="681" y="786"/>
                    </a:cubicBezTo>
                    <a:cubicBezTo>
                      <a:pt x="681" y="848"/>
                      <a:pt x="681" y="848"/>
                      <a:pt x="681" y="848"/>
                    </a:cubicBezTo>
                    <a:cubicBezTo>
                      <a:pt x="681" y="848"/>
                      <a:pt x="683" y="849"/>
                      <a:pt x="683" y="849"/>
                    </a:cubicBezTo>
                    <a:cubicBezTo>
                      <a:pt x="683" y="865"/>
                      <a:pt x="683" y="879"/>
                      <a:pt x="683" y="895"/>
                    </a:cubicBezTo>
                    <a:cubicBezTo>
                      <a:pt x="683" y="896"/>
                      <a:pt x="681" y="898"/>
                      <a:pt x="681" y="898"/>
                    </a:cubicBezTo>
                    <a:cubicBezTo>
                      <a:pt x="681" y="911"/>
                      <a:pt x="685" y="924"/>
                      <a:pt x="682" y="936"/>
                    </a:cubicBezTo>
                    <a:cubicBezTo>
                      <a:pt x="684" y="944"/>
                      <a:pt x="683" y="952"/>
                      <a:pt x="682" y="958"/>
                    </a:cubicBezTo>
                    <a:cubicBezTo>
                      <a:pt x="679" y="971"/>
                      <a:pt x="681" y="985"/>
                      <a:pt x="683" y="996"/>
                    </a:cubicBezTo>
                    <a:cubicBezTo>
                      <a:pt x="684" y="1004"/>
                      <a:pt x="683" y="1010"/>
                      <a:pt x="681" y="1015"/>
                    </a:cubicBezTo>
                    <a:cubicBezTo>
                      <a:pt x="681" y="1068"/>
                      <a:pt x="681" y="1068"/>
                      <a:pt x="681" y="1068"/>
                    </a:cubicBezTo>
                    <a:cubicBezTo>
                      <a:pt x="681" y="1069"/>
                      <a:pt x="683" y="1070"/>
                      <a:pt x="683" y="1071"/>
                    </a:cubicBezTo>
                    <a:cubicBezTo>
                      <a:pt x="683" y="1084"/>
                      <a:pt x="683" y="1084"/>
                      <a:pt x="683" y="1084"/>
                    </a:cubicBezTo>
                    <a:cubicBezTo>
                      <a:pt x="683" y="1084"/>
                      <a:pt x="681" y="1085"/>
                      <a:pt x="681" y="1085"/>
                    </a:cubicBezTo>
                    <a:cubicBezTo>
                      <a:pt x="680" y="1092"/>
                      <a:pt x="678" y="1098"/>
                      <a:pt x="674" y="1102"/>
                    </a:cubicBezTo>
                    <a:cubicBezTo>
                      <a:pt x="674" y="1217"/>
                      <a:pt x="674" y="1217"/>
                      <a:pt x="674" y="1217"/>
                    </a:cubicBezTo>
                    <a:cubicBezTo>
                      <a:pt x="677" y="1220"/>
                      <a:pt x="679" y="1223"/>
                      <a:pt x="680" y="1227"/>
                    </a:cubicBezTo>
                    <a:cubicBezTo>
                      <a:pt x="681" y="1229"/>
                      <a:pt x="680" y="1232"/>
                      <a:pt x="681" y="1234"/>
                    </a:cubicBezTo>
                    <a:cubicBezTo>
                      <a:pt x="681" y="1234"/>
                      <a:pt x="683" y="1235"/>
                      <a:pt x="683" y="1235"/>
                    </a:cubicBezTo>
                    <a:cubicBezTo>
                      <a:pt x="683" y="1240"/>
                      <a:pt x="683" y="1246"/>
                      <a:pt x="681" y="1249"/>
                    </a:cubicBezTo>
                    <a:cubicBezTo>
                      <a:pt x="681" y="1258"/>
                      <a:pt x="683" y="1266"/>
                      <a:pt x="683" y="1274"/>
                    </a:cubicBezTo>
                    <a:cubicBezTo>
                      <a:pt x="681" y="1343"/>
                      <a:pt x="681" y="1343"/>
                      <a:pt x="681" y="1343"/>
                    </a:cubicBezTo>
                    <a:cubicBezTo>
                      <a:pt x="681" y="1344"/>
                      <a:pt x="683" y="1344"/>
                      <a:pt x="683" y="1345"/>
                    </a:cubicBezTo>
                    <a:cubicBezTo>
                      <a:pt x="683" y="1361"/>
                      <a:pt x="683" y="1374"/>
                      <a:pt x="683" y="1391"/>
                    </a:cubicBezTo>
                    <a:cubicBezTo>
                      <a:pt x="683" y="1391"/>
                      <a:pt x="681" y="1393"/>
                      <a:pt x="681" y="1393"/>
                    </a:cubicBezTo>
                    <a:cubicBezTo>
                      <a:pt x="681" y="1564"/>
                      <a:pt x="681" y="1564"/>
                      <a:pt x="681" y="1564"/>
                    </a:cubicBezTo>
                    <a:cubicBezTo>
                      <a:pt x="681" y="1564"/>
                      <a:pt x="683" y="1566"/>
                      <a:pt x="683" y="1566"/>
                    </a:cubicBezTo>
                    <a:cubicBezTo>
                      <a:pt x="683" y="1579"/>
                      <a:pt x="683" y="1579"/>
                      <a:pt x="683" y="1579"/>
                    </a:cubicBezTo>
                    <a:cubicBezTo>
                      <a:pt x="683" y="1580"/>
                      <a:pt x="681" y="1580"/>
                      <a:pt x="681" y="1581"/>
                    </a:cubicBezTo>
                    <a:cubicBezTo>
                      <a:pt x="680" y="1588"/>
                      <a:pt x="678" y="1593"/>
                      <a:pt x="673" y="1599"/>
                    </a:cubicBezTo>
                    <a:cubicBezTo>
                      <a:pt x="673" y="1712"/>
                      <a:pt x="673" y="1712"/>
                      <a:pt x="673" y="1712"/>
                    </a:cubicBezTo>
                    <a:cubicBezTo>
                      <a:pt x="678" y="1716"/>
                      <a:pt x="681" y="1721"/>
                      <a:pt x="681" y="1729"/>
                    </a:cubicBezTo>
                    <a:cubicBezTo>
                      <a:pt x="681" y="1729"/>
                      <a:pt x="683" y="1730"/>
                      <a:pt x="683" y="1730"/>
                    </a:cubicBezTo>
                    <a:cubicBezTo>
                      <a:pt x="684" y="1735"/>
                      <a:pt x="683" y="1741"/>
                      <a:pt x="681" y="1744"/>
                    </a:cubicBezTo>
                    <a:cubicBezTo>
                      <a:pt x="681" y="1895"/>
                      <a:pt x="681" y="1895"/>
                      <a:pt x="681" y="1895"/>
                    </a:cubicBezTo>
                    <a:cubicBezTo>
                      <a:pt x="681" y="1895"/>
                      <a:pt x="683" y="1897"/>
                      <a:pt x="683" y="1897"/>
                    </a:cubicBezTo>
                    <a:cubicBezTo>
                      <a:pt x="683" y="1928"/>
                      <a:pt x="683" y="1928"/>
                      <a:pt x="683" y="1928"/>
                    </a:cubicBezTo>
                    <a:cubicBezTo>
                      <a:pt x="683" y="1928"/>
                      <a:pt x="681" y="1929"/>
                      <a:pt x="681" y="1929"/>
                    </a:cubicBezTo>
                    <a:cubicBezTo>
                      <a:pt x="681" y="1941"/>
                      <a:pt x="681" y="1941"/>
                      <a:pt x="681" y="1941"/>
                    </a:cubicBezTo>
                    <a:cubicBezTo>
                      <a:pt x="681" y="1941"/>
                      <a:pt x="683" y="1943"/>
                      <a:pt x="683" y="1944"/>
                    </a:cubicBezTo>
                    <a:cubicBezTo>
                      <a:pt x="682" y="1949"/>
                      <a:pt x="683" y="1955"/>
                      <a:pt x="687" y="1958"/>
                    </a:cubicBezTo>
                    <a:cubicBezTo>
                      <a:pt x="688" y="1960"/>
                      <a:pt x="689" y="1963"/>
                      <a:pt x="690" y="1963"/>
                    </a:cubicBezTo>
                    <a:cubicBezTo>
                      <a:pt x="699" y="1963"/>
                      <a:pt x="699" y="1963"/>
                      <a:pt x="699" y="1963"/>
                    </a:cubicBezTo>
                    <a:cubicBezTo>
                      <a:pt x="699" y="1966"/>
                      <a:pt x="699" y="1966"/>
                      <a:pt x="699" y="1966"/>
                    </a:cubicBezTo>
                    <a:cubicBezTo>
                      <a:pt x="701" y="1966"/>
                      <a:pt x="704" y="1966"/>
                      <a:pt x="705" y="1964"/>
                    </a:cubicBezTo>
                    <a:cubicBezTo>
                      <a:pt x="709" y="1963"/>
                      <a:pt x="713" y="1963"/>
                      <a:pt x="716" y="1962"/>
                    </a:cubicBezTo>
                    <a:cubicBezTo>
                      <a:pt x="719" y="1961"/>
                      <a:pt x="721" y="1958"/>
                      <a:pt x="721" y="1957"/>
                    </a:cubicBezTo>
                    <a:cubicBezTo>
                      <a:pt x="723" y="1948"/>
                      <a:pt x="723" y="1948"/>
                      <a:pt x="723" y="1948"/>
                    </a:cubicBezTo>
                    <a:cubicBezTo>
                      <a:pt x="724" y="1941"/>
                      <a:pt x="723" y="1933"/>
                      <a:pt x="724" y="1927"/>
                    </a:cubicBezTo>
                    <a:cubicBezTo>
                      <a:pt x="726" y="1927"/>
                      <a:pt x="726" y="1927"/>
                      <a:pt x="726" y="1927"/>
                    </a:cubicBezTo>
                    <a:cubicBezTo>
                      <a:pt x="726" y="1923"/>
                      <a:pt x="727" y="1920"/>
                      <a:pt x="728" y="1917"/>
                    </a:cubicBezTo>
                    <a:cubicBezTo>
                      <a:pt x="729" y="1918"/>
                      <a:pt x="730" y="1917"/>
                      <a:pt x="730" y="1916"/>
                    </a:cubicBezTo>
                    <a:cubicBezTo>
                      <a:pt x="732" y="1914"/>
                      <a:pt x="734" y="1913"/>
                      <a:pt x="735" y="1911"/>
                    </a:cubicBezTo>
                    <a:cubicBezTo>
                      <a:pt x="735" y="1908"/>
                      <a:pt x="736" y="1905"/>
                      <a:pt x="735" y="1902"/>
                    </a:cubicBezTo>
                    <a:cubicBezTo>
                      <a:pt x="738" y="1902"/>
                      <a:pt x="738" y="1902"/>
                      <a:pt x="738" y="1902"/>
                    </a:cubicBezTo>
                    <a:cubicBezTo>
                      <a:pt x="738" y="1895"/>
                      <a:pt x="739" y="1887"/>
                      <a:pt x="738" y="1879"/>
                    </a:cubicBezTo>
                    <a:cubicBezTo>
                      <a:pt x="741" y="1867"/>
                      <a:pt x="741" y="1867"/>
                      <a:pt x="741" y="1867"/>
                    </a:cubicBezTo>
                    <a:cubicBezTo>
                      <a:pt x="744" y="1863"/>
                      <a:pt x="746" y="1859"/>
                      <a:pt x="750" y="1856"/>
                    </a:cubicBezTo>
                    <a:cubicBezTo>
                      <a:pt x="752" y="1847"/>
                      <a:pt x="752" y="1847"/>
                      <a:pt x="752" y="1847"/>
                    </a:cubicBezTo>
                    <a:cubicBezTo>
                      <a:pt x="753" y="1843"/>
                      <a:pt x="752" y="1840"/>
                      <a:pt x="753" y="1838"/>
                    </a:cubicBezTo>
                    <a:cubicBezTo>
                      <a:pt x="755" y="1822"/>
                      <a:pt x="755" y="1805"/>
                      <a:pt x="754" y="1788"/>
                    </a:cubicBezTo>
                    <a:cubicBezTo>
                      <a:pt x="756" y="1776"/>
                      <a:pt x="756" y="1776"/>
                      <a:pt x="756" y="1776"/>
                    </a:cubicBezTo>
                    <a:cubicBezTo>
                      <a:pt x="756" y="1775"/>
                      <a:pt x="758" y="1774"/>
                      <a:pt x="760" y="1772"/>
                    </a:cubicBezTo>
                    <a:cubicBezTo>
                      <a:pt x="760" y="1772"/>
                      <a:pt x="760" y="1770"/>
                      <a:pt x="760" y="1770"/>
                    </a:cubicBezTo>
                    <a:cubicBezTo>
                      <a:pt x="761" y="1770"/>
                      <a:pt x="766" y="1769"/>
                      <a:pt x="767" y="1770"/>
                    </a:cubicBezTo>
                    <a:cubicBezTo>
                      <a:pt x="769" y="1773"/>
                      <a:pt x="770" y="1775"/>
                      <a:pt x="773" y="1779"/>
                    </a:cubicBezTo>
                    <a:cubicBezTo>
                      <a:pt x="773" y="1959"/>
                      <a:pt x="773" y="1959"/>
                      <a:pt x="773" y="1959"/>
                    </a:cubicBezTo>
                    <a:cubicBezTo>
                      <a:pt x="773" y="1960"/>
                      <a:pt x="774" y="1962"/>
                      <a:pt x="774" y="1963"/>
                    </a:cubicBezTo>
                    <a:cubicBezTo>
                      <a:pt x="773" y="1971"/>
                      <a:pt x="771" y="1978"/>
                      <a:pt x="766" y="1982"/>
                    </a:cubicBezTo>
                    <a:cubicBezTo>
                      <a:pt x="766" y="1983"/>
                      <a:pt x="765" y="1984"/>
                      <a:pt x="764" y="1983"/>
                    </a:cubicBezTo>
                    <a:cubicBezTo>
                      <a:pt x="764" y="1986"/>
                      <a:pt x="762" y="1988"/>
                      <a:pt x="762" y="1989"/>
                    </a:cubicBezTo>
                    <a:cubicBezTo>
                      <a:pt x="762" y="1994"/>
                      <a:pt x="761" y="1998"/>
                      <a:pt x="764" y="2000"/>
                    </a:cubicBezTo>
                    <a:cubicBezTo>
                      <a:pt x="764" y="2003"/>
                      <a:pt x="764" y="2006"/>
                      <a:pt x="763" y="2009"/>
                    </a:cubicBezTo>
                    <a:cubicBezTo>
                      <a:pt x="763" y="2009"/>
                      <a:pt x="764" y="2009"/>
                      <a:pt x="764" y="2009"/>
                    </a:cubicBezTo>
                    <a:cubicBezTo>
                      <a:pt x="765" y="2017"/>
                      <a:pt x="764" y="2024"/>
                      <a:pt x="761" y="2029"/>
                    </a:cubicBezTo>
                    <a:cubicBezTo>
                      <a:pt x="763" y="2037"/>
                      <a:pt x="759" y="2043"/>
                      <a:pt x="754" y="2047"/>
                    </a:cubicBezTo>
                    <a:cubicBezTo>
                      <a:pt x="751" y="2051"/>
                      <a:pt x="747" y="2055"/>
                      <a:pt x="744" y="2060"/>
                    </a:cubicBezTo>
                    <a:cubicBezTo>
                      <a:pt x="741" y="2062"/>
                      <a:pt x="739" y="2064"/>
                      <a:pt x="735" y="2064"/>
                    </a:cubicBezTo>
                    <a:cubicBezTo>
                      <a:pt x="723" y="2063"/>
                      <a:pt x="723" y="2063"/>
                      <a:pt x="723" y="2063"/>
                    </a:cubicBezTo>
                    <a:cubicBezTo>
                      <a:pt x="707" y="2063"/>
                      <a:pt x="707" y="2063"/>
                      <a:pt x="707" y="2063"/>
                    </a:cubicBezTo>
                    <a:cubicBezTo>
                      <a:pt x="707" y="2063"/>
                      <a:pt x="706" y="2064"/>
                      <a:pt x="705" y="2064"/>
                    </a:cubicBezTo>
                    <a:cubicBezTo>
                      <a:pt x="701" y="2063"/>
                      <a:pt x="698" y="2064"/>
                      <a:pt x="695" y="2065"/>
                    </a:cubicBezTo>
                    <a:cubicBezTo>
                      <a:pt x="649" y="2065"/>
                      <a:pt x="649" y="2065"/>
                      <a:pt x="649" y="2065"/>
                    </a:cubicBezTo>
                    <a:cubicBezTo>
                      <a:pt x="649" y="2066"/>
                      <a:pt x="649" y="2067"/>
                      <a:pt x="648" y="2067"/>
                    </a:cubicBezTo>
                    <a:cubicBezTo>
                      <a:pt x="622" y="2067"/>
                      <a:pt x="622" y="2067"/>
                      <a:pt x="622" y="2067"/>
                    </a:cubicBezTo>
                    <a:cubicBezTo>
                      <a:pt x="621" y="2067"/>
                      <a:pt x="621" y="2066"/>
                      <a:pt x="620" y="2065"/>
                    </a:cubicBezTo>
                    <a:cubicBezTo>
                      <a:pt x="618" y="2065"/>
                      <a:pt x="614" y="2066"/>
                      <a:pt x="613" y="2065"/>
                    </a:cubicBezTo>
                    <a:cubicBezTo>
                      <a:pt x="610" y="2063"/>
                      <a:pt x="604" y="2064"/>
                      <a:pt x="601" y="2063"/>
                    </a:cubicBezTo>
                    <a:cubicBezTo>
                      <a:pt x="580" y="2061"/>
                      <a:pt x="555" y="2063"/>
                      <a:pt x="532" y="2063"/>
                    </a:cubicBezTo>
                    <a:cubicBezTo>
                      <a:pt x="515" y="2063"/>
                      <a:pt x="497" y="2063"/>
                      <a:pt x="480" y="2065"/>
                    </a:cubicBezTo>
                    <a:cubicBezTo>
                      <a:pt x="475" y="2064"/>
                      <a:pt x="467" y="2063"/>
                      <a:pt x="459" y="2064"/>
                    </a:cubicBezTo>
                    <a:cubicBezTo>
                      <a:pt x="458" y="2064"/>
                      <a:pt x="457" y="2064"/>
                      <a:pt x="457" y="2063"/>
                    </a:cubicBezTo>
                    <a:cubicBezTo>
                      <a:pt x="453" y="2062"/>
                      <a:pt x="450" y="2062"/>
                      <a:pt x="448" y="2064"/>
                    </a:cubicBezTo>
                    <a:cubicBezTo>
                      <a:pt x="439" y="2064"/>
                      <a:pt x="439" y="2064"/>
                      <a:pt x="439" y="2064"/>
                    </a:cubicBezTo>
                    <a:cubicBezTo>
                      <a:pt x="439" y="2064"/>
                      <a:pt x="438" y="2063"/>
                      <a:pt x="438" y="2062"/>
                    </a:cubicBezTo>
                    <a:cubicBezTo>
                      <a:pt x="437" y="2063"/>
                      <a:pt x="435" y="2062"/>
                      <a:pt x="436" y="2061"/>
                    </a:cubicBezTo>
                    <a:cubicBezTo>
                      <a:pt x="433" y="2059"/>
                      <a:pt x="433" y="2056"/>
                      <a:pt x="431" y="2053"/>
                    </a:cubicBezTo>
                    <a:cubicBezTo>
                      <a:pt x="430" y="2051"/>
                      <a:pt x="428" y="2050"/>
                      <a:pt x="426" y="2050"/>
                    </a:cubicBezTo>
                    <a:cubicBezTo>
                      <a:pt x="422" y="2049"/>
                      <a:pt x="419" y="2049"/>
                      <a:pt x="416" y="2050"/>
                    </a:cubicBezTo>
                    <a:cubicBezTo>
                      <a:pt x="409" y="2060"/>
                      <a:pt x="409" y="2060"/>
                      <a:pt x="409" y="2060"/>
                    </a:cubicBezTo>
                    <a:cubicBezTo>
                      <a:pt x="411" y="2063"/>
                      <a:pt x="408" y="2063"/>
                      <a:pt x="407" y="2062"/>
                    </a:cubicBezTo>
                    <a:cubicBezTo>
                      <a:pt x="407" y="2063"/>
                      <a:pt x="407" y="2064"/>
                      <a:pt x="406" y="2064"/>
                    </a:cubicBezTo>
                    <a:cubicBezTo>
                      <a:pt x="401" y="2064"/>
                      <a:pt x="395" y="2063"/>
                      <a:pt x="389" y="2063"/>
                    </a:cubicBezTo>
                    <a:cubicBezTo>
                      <a:pt x="345" y="2063"/>
                      <a:pt x="345" y="2063"/>
                      <a:pt x="345" y="2063"/>
                    </a:cubicBezTo>
                    <a:cubicBezTo>
                      <a:pt x="345" y="2063"/>
                      <a:pt x="345" y="2064"/>
                      <a:pt x="344" y="2064"/>
                    </a:cubicBezTo>
                    <a:cubicBezTo>
                      <a:pt x="340" y="2063"/>
                      <a:pt x="334" y="2064"/>
                      <a:pt x="331" y="2065"/>
                    </a:cubicBezTo>
                    <a:cubicBezTo>
                      <a:pt x="283" y="2065"/>
                      <a:pt x="283" y="2065"/>
                      <a:pt x="283" y="2065"/>
                    </a:cubicBezTo>
                    <a:cubicBezTo>
                      <a:pt x="285" y="2068"/>
                      <a:pt x="280" y="2066"/>
                      <a:pt x="279" y="2067"/>
                    </a:cubicBezTo>
                    <a:cubicBezTo>
                      <a:pt x="277" y="2071"/>
                      <a:pt x="269" y="2073"/>
                      <a:pt x="264" y="2068"/>
                    </a:cubicBezTo>
                    <a:cubicBezTo>
                      <a:pt x="262" y="2068"/>
                      <a:pt x="260" y="2067"/>
                      <a:pt x="258" y="2065"/>
                    </a:cubicBezTo>
                    <a:cubicBezTo>
                      <a:pt x="257" y="2065"/>
                      <a:pt x="253" y="2065"/>
                      <a:pt x="252" y="2065"/>
                    </a:cubicBezTo>
                    <a:cubicBezTo>
                      <a:pt x="252" y="2066"/>
                      <a:pt x="251" y="2067"/>
                      <a:pt x="251" y="2067"/>
                    </a:cubicBezTo>
                    <a:cubicBezTo>
                      <a:pt x="246" y="2067"/>
                      <a:pt x="241" y="2067"/>
                      <a:pt x="239" y="2065"/>
                    </a:cubicBezTo>
                    <a:cubicBezTo>
                      <a:pt x="237" y="2064"/>
                      <a:pt x="237" y="2061"/>
                      <a:pt x="238" y="2059"/>
                    </a:cubicBezTo>
                    <a:cubicBezTo>
                      <a:pt x="238" y="2058"/>
                      <a:pt x="239" y="2058"/>
                      <a:pt x="240" y="2057"/>
                    </a:cubicBezTo>
                    <a:cubicBezTo>
                      <a:pt x="239" y="2057"/>
                      <a:pt x="238" y="2056"/>
                      <a:pt x="239" y="2055"/>
                    </a:cubicBezTo>
                    <a:cubicBezTo>
                      <a:pt x="241" y="2054"/>
                      <a:pt x="243" y="2053"/>
                      <a:pt x="245" y="2051"/>
                    </a:cubicBezTo>
                    <a:cubicBezTo>
                      <a:pt x="245" y="2051"/>
                      <a:pt x="247" y="2051"/>
                      <a:pt x="248" y="2051"/>
                    </a:cubicBezTo>
                    <a:cubicBezTo>
                      <a:pt x="248" y="2050"/>
                      <a:pt x="249" y="2050"/>
                      <a:pt x="248" y="2050"/>
                    </a:cubicBezTo>
                    <a:cubicBezTo>
                      <a:pt x="256" y="2048"/>
                      <a:pt x="262" y="2048"/>
                      <a:pt x="267" y="2049"/>
                    </a:cubicBezTo>
                    <a:cubicBezTo>
                      <a:pt x="295" y="2049"/>
                      <a:pt x="295" y="2049"/>
                      <a:pt x="295" y="2049"/>
                    </a:cubicBezTo>
                    <a:cubicBezTo>
                      <a:pt x="294" y="2052"/>
                      <a:pt x="298" y="2051"/>
                      <a:pt x="299" y="2051"/>
                    </a:cubicBezTo>
                    <a:cubicBezTo>
                      <a:pt x="302" y="2049"/>
                      <a:pt x="305" y="2048"/>
                      <a:pt x="308" y="2045"/>
                    </a:cubicBezTo>
                    <a:cubicBezTo>
                      <a:pt x="309" y="2042"/>
                      <a:pt x="313" y="2040"/>
                      <a:pt x="317" y="2038"/>
                    </a:cubicBezTo>
                    <a:cubicBezTo>
                      <a:pt x="362" y="2038"/>
                      <a:pt x="408" y="2037"/>
                      <a:pt x="452" y="2038"/>
                    </a:cubicBezTo>
                    <a:cubicBezTo>
                      <a:pt x="453" y="2038"/>
                      <a:pt x="453" y="2040"/>
                      <a:pt x="454" y="2040"/>
                    </a:cubicBezTo>
                    <a:cubicBezTo>
                      <a:pt x="455" y="2041"/>
                      <a:pt x="458" y="2041"/>
                      <a:pt x="458" y="2041"/>
                    </a:cubicBezTo>
                    <a:cubicBezTo>
                      <a:pt x="461" y="2045"/>
                      <a:pt x="465" y="2047"/>
                      <a:pt x="469" y="2050"/>
                    </a:cubicBezTo>
                    <a:cubicBezTo>
                      <a:pt x="474" y="2049"/>
                      <a:pt x="479" y="2048"/>
                      <a:pt x="482" y="2048"/>
                    </a:cubicBezTo>
                    <a:cubicBezTo>
                      <a:pt x="489" y="2047"/>
                      <a:pt x="492" y="2044"/>
                      <a:pt x="494" y="2040"/>
                    </a:cubicBezTo>
                    <a:cubicBezTo>
                      <a:pt x="495" y="2041"/>
                      <a:pt x="496" y="2041"/>
                      <a:pt x="496" y="2039"/>
                    </a:cubicBezTo>
                    <a:cubicBezTo>
                      <a:pt x="496" y="2037"/>
                      <a:pt x="499" y="2038"/>
                      <a:pt x="500" y="2038"/>
                    </a:cubicBezTo>
                    <a:cubicBezTo>
                      <a:pt x="500" y="2038"/>
                      <a:pt x="502" y="2036"/>
                      <a:pt x="502" y="2035"/>
                    </a:cubicBezTo>
                    <a:cubicBezTo>
                      <a:pt x="503" y="2035"/>
                      <a:pt x="506" y="2035"/>
                      <a:pt x="506" y="2035"/>
                    </a:cubicBezTo>
                    <a:cubicBezTo>
                      <a:pt x="505" y="2033"/>
                      <a:pt x="509" y="2034"/>
                      <a:pt x="511" y="2033"/>
                    </a:cubicBezTo>
                    <a:cubicBezTo>
                      <a:pt x="513" y="2033"/>
                      <a:pt x="515" y="2031"/>
                      <a:pt x="516" y="2031"/>
                    </a:cubicBezTo>
                    <a:cubicBezTo>
                      <a:pt x="524" y="2031"/>
                      <a:pt x="524" y="2031"/>
                      <a:pt x="524" y="2031"/>
                    </a:cubicBezTo>
                    <a:cubicBezTo>
                      <a:pt x="537" y="2034"/>
                      <a:pt x="557" y="2032"/>
                      <a:pt x="574" y="2032"/>
                    </a:cubicBezTo>
                    <a:cubicBezTo>
                      <a:pt x="576" y="2032"/>
                      <a:pt x="577" y="2030"/>
                      <a:pt x="578" y="2029"/>
                    </a:cubicBezTo>
                    <a:cubicBezTo>
                      <a:pt x="577" y="2027"/>
                      <a:pt x="579" y="2027"/>
                      <a:pt x="580" y="2026"/>
                    </a:cubicBezTo>
                    <a:cubicBezTo>
                      <a:pt x="582" y="2023"/>
                      <a:pt x="585" y="2022"/>
                      <a:pt x="588" y="2021"/>
                    </a:cubicBezTo>
                    <a:cubicBezTo>
                      <a:pt x="589" y="2020"/>
                      <a:pt x="592" y="2021"/>
                      <a:pt x="594" y="2021"/>
                    </a:cubicBezTo>
                    <a:cubicBezTo>
                      <a:pt x="594" y="2023"/>
                      <a:pt x="594" y="2023"/>
                      <a:pt x="594" y="2023"/>
                    </a:cubicBezTo>
                    <a:cubicBezTo>
                      <a:pt x="596" y="2022"/>
                      <a:pt x="595" y="2025"/>
                      <a:pt x="595" y="2026"/>
                    </a:cubicBezTo>
                    <a:cubicBezTo>
                      <a:pt x="599" y="2026"/>
                      <a:pt x="599" y="2026"/>
                      <a:pt x="599" y="2026"/>
                    </a:cubicBezTo>
                    <a:cubicBezTo>
                      <a:pt x="599" y="2027"/>
                      <a:pt x="598" y="2029"/>
                      <a:pt x="600" y="2029"/>
                    </a:cubicBezTo>
                    <a:cubicBezTo>
                      <a:pt x="600" y="2032"/>
                      <a:pt x="603" y="2030"/>
                      <a:pt x="603" y="2032"/>
                    </a:cubicBezTo>
                    <a:cubicBezTo>
                      <a:pt x="605" y="2033"/>
                      <a:pt x="607" y="2033"/>
                      <a:pt x="608" y="2031"/>
                    </a:cubicBezTo>
                    <a:cubicBezTo>
                      <a:pt x="609" y="2031"/>
                      <a:pt x="609" y="2030"/>
                      <a:pt x="609" y="2029"/>
                    </a:cubicBezTo>
                    <a:cubicBezTo>
                      <a:pt x="611" y="2029"/>
                      <a:pt x="611" y="2029"/>
                      <a:pt x="611" y="2029"/>
                    </a:cubicBezTo>
                    <a:cubicBezTo>
                      <a:pt x="611" y="2028"/>
                      <a:pt x="611" y="2026"/>
                      <a:pt x="612" y="2026"/>
                    </a:cubicBezTo>
                    <a:cubicBezTo>
                      <a:pt x="614" y="2026"/>
                      <a:pt x="614" y="2026"/>
                      <a:pt x="614" y="2025"/>
                    </a:cubicBezTo>
                    <a:cubicBezTo>
                      <a:pt x="614" y="2023"/>
                      <a:pt x="616" y="2023"/>
                      <a:pt x="617" y="2023"/>
                    </a:cubicBezTo>
                    <a:cubicBezTo>
                      <a:pt x="617" y="2022"/>
                      <a:pt x="617" y="2021"/>
                      <a:pt x="618" y="2021"/>
                    </a:cubicBezTo>
                    <a:cubicBezTo>
                      <a:pt x="643" y="2020"/>
                      <a:pt x="669" y="2021"/>
                      <a:pt x="692" y="2019"/>
                    </a:cubicBezTo>
                    <a:cubicBezTo>
                      <a:pt x="696" y="2017"/>
                      <a:pt x="700" y="2016"/>
                      <a:pt x="702" y="2012"/>
                    </a:cubicBezTo>
                    <a:cubicBezTo>
                      <a:pt x="702" y="2011"/>
                      <a:pt x="703" y="2009"/>
                      <a:pt x="703" y="2008"/>
                    </a:cubicBezTo>
                    <a:cubicBezTo>
                      <a:pt x="706" y="2008"/>
                      <a:pt x="705" y="2004"/>
                      <a:pt x="705" y="2003"/>
                    </a:cubicBezTo>
                    <a:cubicBezTo>
                      <a:pt x="704" y="2002"/>
                      <a:pt x="704" y="2000"/>
                      <a:pt x="702" y="2000"/>
                    </a:cubicBezTo>
                    <a:cubicBezTo>
                      <a:pt x="703" y="1998"/>
                      <a:pt x="700" y="1997"/>
                      <a:pt x="700" y="1995"/>
                    </a:cubicBezTo>
                    <a:cubicBezTo>
                      <a:pt x="699" y="1995"/>
                      <a:pt x="698" y="1995"/>
                      <a:pt x="697" y="1994"/>
                    </a:cubicBezTo>
                    <a:cubicBezTo>
                      <a:pt x="696" y="1992"/>
                      <a:pt x="689" y="1992"/>
                      <a:pt x="687" y="1992"/>
                    </a:cubicBezTo>
                    <a:cubicBezTo>
                      <a:pt x="680" y="1990"/>
                      <a:pt x="676" y="1987"/>
                      <a:pt x="672" y="1984"/>
                    </a:cubicBezTo>
                    <a:cubicBezTo>
                      <a:pt x="671" y="1983"/>
                      <a:pt x="670" y="1983"/>
                      <a:pt x="669" y="1983"/>
                    </a:cubicBezTo>
                    <a:cubicBezTo>
                      <a:pt x="669" y="1980"/>
                      <a:pt x="669" y="1980"/>
                      <a:pt x="669" y="1980"/>
                    </a:cubicBezTo>
                    <a:cubicBezTo>
                      <a:pt x="667" y="1980"/>
                      <a:pt x="667" y="1980"/>
                      <a:pt x="667" y="1980"/>
                    </a:cubicBezTo>
                    <a:cubicBezTo>
                      <a:pt x="666" y="1978"/>
                      <a:pt x="664" y="1975"/>
                      <a:pt x="662" y="1975"/>
                    </a:cubicBezTo>
                    <a:cubicBezTo>
                      <a:pt x="659" y="1974"/>
                      <a:pt x="657" y="1974"/>
                      <a:pt x="654" y="1974"/>
                    </a:cubicBezTo>
                    <a:cubicBezTo>
                      <a:pt x="654" y="1972"/>
                      <a:pt x="654" y="1972"/>
                      <a:pt x="654" y="1972"/>
                    </a:cubicBezTo>
                    <a:cubicBezTo>
                      <a:pt x="635" y="1972"/>
                      <a:pt x="616" y="1972"/>
                      <a:pt x="597" y="1971"/>
                    </a:cubicBezTo>
                    <a:cubicBezTo>
                      <a:pt x="597" y="1971"/>
                      <a:pt x="595" y="1972"/>
                      <a:pt x="594" y="1972"/>
                    </a:cubicBezTo>
                    <a:cubicBezTo>
                      <a:pt x="585" y="1970"/>
                      <a:pt x="585" y="1970"/>
                      <a:pt x="585" y="1970"/>
                    </a:cubicBezTo>
                    <a:cubicBezTo>
                      <a:pt x="544" y="1970"/>
                      <a:pt x="544" y="1970"/>
                      <a:pt x="544" y="1970"/>
                    </a:cubicBezTo>
                    <a:cubicBezTo>
                      <a:pt x="543" y="1970"/>
                      <a:pt x="540" y="1973"/>
                      <a:pt x="539" y="1971"/>
                    </a:cubicBezTo>
                    <a:cubicBezTo>
                      <a:pt x="534" y="1968"/>
                      <a:pt x="528" y="1970"/>
                      <a:pt x="525" y="1972"/>
                    </a:cubicBezTo>
                    <a:cubicBezTo>
                      <a:pt x="518" y="1972"/>
                      <a:pt x="514" y="1970"/>
                      <a:pt x="509" y="1969"/>
                    </a:cubicBezTo>
                    <a:cubicBezTo>
                      <a:pt x="507" y="1971"/>
                      <a:pt x="504" y="1971"/>
                      <a:pt x="502" y="1970"/>
                    </a:cubicBezTo>
                    <a:cubicBezTo>
                      <a:pt x="501" y="1970"/>
                      <a:pt x="498" y="1969"/>
                      <a:pt x="498" y="1969"/>
                    </a:cubicBezTo>
                    <a:cubicBezTo>
                      <a:pt x="491" y="1961"/>
                      <a:pt x="491" y="1961"/>
                      <a:pt x="491" y="1961"/>
                    </a:cubicBezTo>
                    <a:cubicBezTo>
                      <a:pt x="487" y="1959"/>
                      <a:pt x="484" y="1961"/>
                      <a:pt x="481" y="1963"/>
                    </a:cubicBezTo>
                    <a:cubicBezTo>
                      <a:pt x="475" y="1967"/>
                      <a:pt x="467" y="1973"/>
                      <a:pt x="458" y="1972"/>
                    </a:cubicBezTo>
                    <a:cubicBezTo>
                      <a:pt x="456" y="1972"/>
                      <a:pt x="453" y="1972"/>
                      <a:pt x="452" y="1971"/>
                    </a:cubicBezTo>
                    <a:cubicBezTo>
                      <a:pt x="450" y="1967"/>
                      <a:pt x="449" y="1962"/>
                      <a:pt x="449" y="1958"/>
                    </a:cubicBezTo>
                    <a:cubicBezTo>
                      <a:pt x="402" y="1958"/>
                      <a:pt x="402" y="1958"/>
                      <a:pt x="402" y="1958"/>
                    </a:cubicBezTo>
                    <a:cubicBezTo>
                      <a:pt x="402" y="1960"/>
                      <a:pt x="405" y="1959"/>
                      <a:pt x="405" y="1959"/>
                    </a:cubicBezTo>
                    <a:cubicBezTo>
                      <a:pt x="404" y="1962"/>
                      <a:pt x="408" y="1960"/>
                      <a:pt x="409" y="1960"/>
                    </a:cubicBezTo>
                    <a:cubicBezTo>
                      <a:pt x="410" y="1961"/>
                      <a:pt x="410" y="1963"/>
                      <a:pt x="410" y="1963"/>
                    </a:cubicBezTo>
                    <a:cubicBezTo>
                      <a:pt x="411" y="1963"/>
                      <a:pt x="414" y="1963"/>
                      <a:pt x="415" y="1963"/>
                    </a:cubicBezTo>
                    <a:cubicBezTo>
                      <a:pt x="415" y="1962"/>
                      <a:pt x="416" y="1961"/>
                      <a:pt x="417" y="1961"/>
                    </a:cubicBezTo>
                    <a:cubicBezTo>
                      <a:pt x="417" y="1960"/>
                      <a:pt x="417" y="1962"/>
                      <a:pt x="417" y="1963"/>
                    </a:cubicBezTo>
                    <a:cubicBezTo>
                      <a:pt x="419" y="1963"/>
                      <a:pt x="422" y="1962"/>
                      <a:pt x="423" y="1965"/>
                    </a:cubicBezTo>
                    <a:cubicBezTo>
                      <a:pt x="424" y="1966"/>
                      <a:pt x="424" y="1969"/>
                      <a:pt x="424" y="1971"/>
                    </a:cubicBezTo>
                    <a:cubicBezTo>
                      <a:pt x="422" y="1973"/>
                      <a:pt x="422" y="1973"/>
                      <a:pt x="422" y="1973"/>
                    </a:cubicBezTo>
                    <a:cubicBezTo>
                      <a:pt x="422" y="1976"/>
                      <a:pt x="415" y="1974"/>
                      <a:pt x="412" y="1974"/>
                    </a:cubicBezTo>
                    <a:cubicBezTo>
                      <a:pt x="411" y="1974"/>
                      <a:pt x="410" y="1972"/>
                      <a:pt x="409" y="1972"/>
                    </a:cubicBezTo>
                    <a:cubicBezTo>
                      <a:pt x="406" y="1972"/>
                      <a:pt x="402" y="1973"/>
                      <a:pt x="400" y="1971"/>
                    </a:cubicBezTo>
                    <a:cubicBezTo>
                      <a:pt x="360" y="1970"/>
                      <a:pt x="319" y="1970"/>
                      <a:pt x="279" y="1970"/>
                    </a:cubicBezTo>
                    <a:cubicBezTo>
                      <a:pt x="279" y="1966"/>
                      <a:pt x="281" y="1962"/>
                      <a:pt x="282" y="1958"/>
                    </a:cubicBezTo>
                    <a:cubicBezTo>
                      <a:pt x="223" y="1958"/>
                      <a:pt x="161" y="1956"/>
                      <a:pt x="105" y="1959"/>
                    </a:cubicBezTo>
                    <a:cubicBezTo>
                      <a:pt x="106" y="1956"/>
                      <a:pt x="102" y="1958"/>
                      <a:pt x="102" y="1957"/>
                    </a:cubicBezTo>
                    <a:cubicBezTo>
                      <a:pt x="98" y="1954"/>
                      <a:pt x="96" y="1953"/>
                      <a:pt x="94" y="1951"/>
                    </a:cubicBezTo>
                    <a:cubicBezTo>
                      <a:pt x="91" y="1948"/>
                      <a:pt x="89" y="1944"/>
                      <a:pt x="88" y="1941"/>
                    </a:cubicBezTo>
                    <a:cubicBezTo>
                      <a:pt x="87" y="1940"/>
                      <a:pt x="84" y="1938"/>
                      <a:pt x="82" y="1939"/>
                    </a:cubicBezTo>
                    <a:cubicBezTo>
                      <a:pt x="82" y="1936"/>
                      <a:pt x="82" y="1936"/>
                      <a:pt x="82" y="1936"/>
                    </a:cubicBezTo>
                    <a:cubicBezTo>
                      <a:pt x="80" y="1936"/>
                      <a:pt x="80" y="1935"/>
                      <a:pt x="79" y="1934"/>
                    </a:cubicBezTo>
                    <a:cubicBezTo>
                      <a:pt x="80" y="1932"/>
                      <a:pt x="77" y="1931"/>
                      <a:pt x="77" y="1929"/>
                    </a:cubicBezTo>
                    <a:cubicBezTo>
                      <a:pt x="77" y="1926"/>
                      <a:pt x="79" y="1923"/>
                      <a:pt x="82" y="1922"/>
                    </a:cubicBezTo>
                    <a:cubicBezTo>
                      <a:pt x="81" y="1919"/>
                      <a:pt x="83" y="1919"/>
                      <a:pt x="84" y="1920"/>
                    </a:cubicBezTo>
                    <a:cubicBezTo>
                      <a:pt x="84" y="1917"/>
                      <a:pt x="84" y="1917"/>
                      <a:pt x="84" y="1917"/>
                    </a:cubicBezTo>
                    <a:cubicBezTo>
                      <a:pt x="86" y="1917"/>
                      <a:pt x="87" y="1916"/>
                      <a:pt x="88" y="1915"/>
                    </a:cubicBezTo>
                    <a:cubicBezTo>
                      <a:pt x="90" y="1911"/>
                      <a:pt x="90" y="1905"/>
                      <a:pt x="89" y="1900"/>
                    </a:cubicBezTo>
                    <a:cubicBezTo>
                      <a:pt x="87" y="1877"/>
                      <a:pt x="90" y="1849"/>
                      <a:pt x="88" y="1827"/>
                    </a:cubicBezTo>
                    <a:cubicBezTo>
                      <a:pt x="88" y="1823"/>
                      <a:pt x="89" y="1819"/>
                      <a:pt x="90" y="1816"/>
                    </a:cubicBezTo>
                    <a:cubicBezTo>
                      <a:pt x="90" y="1813"/>
                      <a:pt x="89" y="1810"/>
                      <a:pt x="90" y="1808"/>
                    </a:cubicBezTo>
                    <a:cubicBezTo>
                      <a:pt x="92" y="1807"/>
                      <a:pt x="91" y="1806"/>
                      <a:pt x="90" y="1806"/>
                    </a:cubicBezTo>
                    <a:cubicBezTo>
                      <a:pt x="91" y="1805"/>
                      <a:pt x="92" y="1805"/>
                      <a:pt x="93" y="1804"/>
                    </a:cubicBezTo>
                    <a:cubicBezTo>
                      <a:pt x="92" y="1802"/>
                      <a:pt x="94" y="1801"/>
                      <a:pt x="95" y="1799"/>
                    </a:cubicBezTo>
                    <a:cubicBezTo>
                      <a:pt x="97" y="1799"/>
                      <a:pt x="97" y="1796"/>
                      <a:pt x="99" y="1796"/>
                    </a:cubicBezTo>
                    <a:cubicBezTo>
                      <a:pt x="100" y="1796"/>
                      <a:pt x="104" y="1796"/>
                      <a:pt x="104" y="1796"/>
                    </a:cubicBezTo>
                    <a:cubicBezTo>
                      <a:pt x="104" y="1799"/>
                      <a:pt x="108" y="1797"/>
                      <a:pt x="110" y="1797"/>
                    </a:cubicBezTo>
                    <a:cubicBezTo>
                      <a:pt x="110" y="1329"/>
                      <a:pt x="110" y="1329"/>
                      <a:pt x="110" y="1329"/>
                    </a:cubicBezTo>
                    <a:cubicBezTo>
                      <a:pt x="109" y="1329"/>
                      <a:pt x="107" y="1330"/>
                      <a:pt x="106" y="1330"/>
                    </a:cubicBezTo>
                    <a:cubicBezTo>
                      <a:pt x="106" y="1331"/>
                      <a:pt x="106" y="1332"/>
                      <a:pt x="105" y="1332"/>
                    </a:cubicBezTo>
                    <a:cubicBezTo>
                      <a:pt x="104" y="1333"/>
                      <a:pt x="104" y="1334"/>
                      <a:pt x="104" y="1335"/>
                    </a:cubicBezTo>
                    <a:cubicBezTo>
                      <a:pt x="102" y="1335"/>
                      <a:pt x="102" y="1335"/>
                      <a:pt x="102" y="1335"/>
                    </a:cubicBezTo>
                    <a:cubicBezTo>
                      <a:pt x="101" y="1343"/>
                      <a:pt x="101" y="1353"/>
                      <a:pt x="101" y="1362"/>
                    </a:cubicBezTo>
                    <a:cubicBezTo>
                      <a:pt x="100" y="1363"/>
                      <a:pt x="98" y="1367"/>
                      <a:pt x="94" y="1367"/>
                    </a:cubicBezTo>
                    <a:cubicBezTo>
                      <a:pt x="92" y="1363"/>
                      <a:pt x="93" y="1358"/>
                      <a:pt x="91" y="1355"/>
                    </a:cubicBezTo>
                    <a:cubicBezTo>
                      <a:pt x="89" y="1353"/>
                      <a:pt x="90" y="1349"/>
                      <a:pt x="91" y="1347"/>
                    </a:cubicBezTo>
                    <a:cubicBezTo>
                      <a:pt x="92" y="1344"/>
                      <a:pt x="91" y="1340"/>
                      <a:pt x="91" y="1337"/>
                    </a:cubicBezTo>
                    <a:cubicBezTo>
                      <a:pt x="91" y="1335"/>
                      <a:pt x="92" y="1336"/>
                      <a:pt x="93" y="1336"/>
                    </a:cubicBezTo>
                    <a:cubicBezTo>
                      <a:pt x="94" y="1266"/>
                      <a:pt x="94" y="1266"/>
                      <a:pt x="94" y="1266"/>
                    </a:cubicBezTo>
                    <a:cubicBezTo>
                      <a:pt x="94" y="1265"/>
                      <a:pt x="94" y="1264"/>
                      <a:pt x="94" y="1264"/>
                    </a:cubicBezTo>
                    <a:cubicBezTo>
                      <a:pt x="97" y="1265"/>
                      <a:pt x="96" y="1261"/>
                      <a:pt x="97" y="1261"/>
                    </a:cubicBezTo>
                    <a:cubicBezTo>
                      <a:pt x="99" y="1258"/>
                      <a:pt x="102" y="1254"/>
                      <a:pt x="104" y="1251"/>
                    </a:cubicBezTo>
                    <a:cubicBezTo>
                      <a:pt x="105" y="1246"/>
                      <a:pt x="102" y="1244"/>
                      <a:pt x="101" y="1240"/>
                    </a:cubicBezTo>
                    <a:cubicBezTo>
                      <a:pt x="101" y="1240"/>
                      <a:pt x="99" y="1240"/>
                      <a:pt x="98" y="1240"/>
                    </a:cubicBezTo>
                    <a:cubicBezTo>
                      <a:pt x="99" y="1238"/>
                      <a:pt x="98" y="1237"/>
                      <a:pt x="96" y="1236"/>
                    </a:cubicBezTo>
                    <a:cubicBezTo>
                      <a:pt x="96" y="1234"/>
                      <a:pt x="96" y="1231"/>
                      <a:pt x="93" y="1231"/>
                    </a:cubicBezTo>
                    <a:cubicBezTo>
                      <a:pt x="93" y="1046"/>
                      <a:pt x="93" y="1046"/>
                      <a:pt x="93" y="1046"/>
                    </a:cubicBezTo>
                    <a:cubicBezTo>
                      <a:pt x="95" y="1039"/>
                      <a:pt x="99" y="1032"/>
                      <a:pt x="105" y="1026"/>
                    </a:cubicBezTo>
                    <a:cubicBezTo>
                      <a:pt x="106" y="1022"/>
                      <a:pt x="107" y="1016"/>
                      <a:pt x="107" y="1010"/>
                    </a:cubicBezTo>
                    <a:cubicBezTo>
                      <a:pt x="105" y="1009"/>
                      <a:pt x="106" y="1007"/>
                      <a:pt x="106" y="1005"/>
                    </a:cubicBezTo>
                    <a:cubicBezTo>
                      <a:pt x="104" y="1001"/>
                      <a:pt x="101" y="999"/>
                      <a:pt x="97" y="996"/>
                    </a:cubicBezTo>
                    <a:cubicBezTo>
                      <a:pt x="96" y="997"/>
                      <a:pt x="96" y="995"/>
                      <a:pt x="96" y="993"/>
                    </a:cubicBezTo>
                    <a:cubicBezTo>
                      <a:pt x="95" y="992"/>
                      <a:pt x="94" y="992"/>
                      <a:pt x="94" y="991"/>
                    </a:cubicBezTo>
                    <a:cubicBezTo>
                      <a:pt x="93" y="986"/>
                      <a:pt x="94" y="982"/>
                      <a:pt x="96" y="980"/>
                    </a:cubicBezTo>
                    <a:cubicBezTo>
                      <a:pt x="97" y="977"/>
                      <a:pt x="99" y="974"/>
                      <a:pt x="101" y="972"/>
                    </a:cubicBezTo>
                    <a:cubicBezTo>
                      <a:pt x="102" y="972"/>
                      <a:pt x="102" y="971"/>
                      <a:pt x="102" y="970"/>
                    </a:cubicBezTo>
                    <a:cubicBezTo>
                      <a:pt x="105" y="970"/>
                      <a:pt x="108" y="969"/>
                      <a:pt x="109" y="967"/>
                    </a:cubicBezTo>
                    <a:cubicBezTo>
                      <a:pt x="110" y="720"/>
                      <a:pt x="110" y="720"/>
                      <a:pt x="110" y="720"/>
                    </a:cubicBezTo>
                    <a:cubicBezTo>
                      <a:pt x="108" y="720"/>
                      <a:pt x="108" y="721"/>
                      <a:pt x="107" y="722"/>
                    </a:cubicBezTo>
                    <a:cubicBezTo>
                      <a:pt x="103" y="726"/>
                      <a:pt x="98" y="728"/>
                      <a:pt x="93" y="730"/>
                    </a:cubicBezTo>
                    <a:cubicBezTo>
                      <a:pt x="93" y="551"/>
                      <a:pt x="93" y="551"/>
                      <a:pt x="93" y="551"/>
                    </a:cubicBezTo>
                    <a:cubicBezTo>
                      <a:pt x="95" y="543"/>
                      <a:pt x="99" y="536"/>
                      <a:pt x="105" y="531"/>
                    </a:cubicBezTo>
                    <a:cubicBezTo>
                      <a:pt x="107" y="525"/>
                      <a:pt x="108" y="517"/>
                      <a:pt x="106" y="510"/>
                    </a:cubicBezTo>
                    <a:cubicBezTo>
                      <a:pt x="104" y="505"/>
                      <a:pt x="101" y="503"/>
                      <a:pt x="97" y="501"/>
                    </a:cubicBezTo>
                    <a:cubicBezTo>
                      <a:pt x="96" y="501"/>
                      <a:pt x="96" y="499"/>
                      <a:pt x="96" y="498"/>
                    </a:cubicBezTo>
                    <a:cubicBezTo>
                      <a:pt x="95" y="497"/>
                      <a:pt x="94" y="496"/>
                      <a:pt x="94" y="495"/>
                    </a:cubicBezTo>
                    <a:cubicBezTo>
                      <a:pt x="93" y="491"/>
                      <a:pt x="94" y="487"/>
                      <a:pt x="96" y="485"/>
                    </a:cubicBezTo>
                    <a:cubicBezTo>
                      <a:pt x="95" y="483"/>
                      <a:pt x="98" y="482"/>
                      <a:pt x="99" y="480"/>
                    </a:cubicBezTo>
                    <a:cubicBezTo>
                      <a:pt x="100" y="480"/>
                      <a:pt x="101" y="479"/>
                      <a:pt x="100" y="478"/>
                    </a:cubicBezTo>
                    <a:cubicBezTo>
                      <a:pt x="102" y="477"/>
                      <a:pt x="102" y="476"/>
                      <a:pt x="102" y="474"/>
                    </a:cubicBezTo>
                    <a:cubicBezTo>
                      <a:pt x="105" y="475"/>
                      <a:pt x="108" y="474"/>
                      <a:pt x="110" y="470"/>
                    </a:cubicBezTo>
                    <a:cubicBezTo>
                      <a:pt x="110" y="404"/>
                      <a:pt x="110" y="404"/>
                      <a:pt x="110" y="404"/>
                    </a:cubicBezTo>
                    <a:cubicBezTo>
                      <a:pt x="102" y="402"/>
                      <a:pt x="95" y="403"/>
                      <a:pt x="86" y="404"/>
                    </a:cubicBezTo>
                    <a:cubicBezTo>
                      <a:pt x="86" y="404"/>
                      <a:pt x="85" y="405"/>
                      <a:pt x="84" y="405"/>
                    </a:cubicBezTo>
                    <a:cubicBezTo>
                      <a:pt x="64" y="405"/>
                      <a:pt x="64" y="405"/>
                      <a:pt x="64" y="405"/>
                    </a:cubicBezTo>
                    <a:cubicBezTo>
                      <a:pt x="63" y="405"/>
                      <a:pt x="62" y="409"/>
                      <a:pt x="60" y="408"/>
                    </a:cubicBezTo>
                    <a:cubicBezTo>
                      <a:pt x="61" y="410"/>
                      <a:pt x="59" y="411"/>
                      <a:pt x="58" y="412"/>
                    </a:cubicBezTo>
                    <a:cubicBezTo>
                      <a:pt x="57" y="413"/>
                      <a:pt x="56" y="414"/>
                      <a:pt x="56" y="414"/>
                    </a:cubicBezTo>
                    <a:cubicBezTo>
                      <a:pt x="55" y="417"/>
                      <a:pt x="52" y="418"/>
                      <a:pt x="52" y="421"/>
                    </a:cubicBezTo>
                    <a:cubicBezTo>
                      <a:pt x="52" y="435"/>
                      <a:pt x="55" y="450"/>
                      <a:pt x="52" y="462"/>
                    </a:cubicBezTo>
                    <a:cubicBezTo>
                      <a:pt x="52" y="465"/>
                      <a:pt x="49" y="466"/>
                      <a:pt x="49" y="468"/>
                    </a:cubicBezTo>
                    <a:cubicBezTo>
                      <a:pt x="48" y="471"/>
                      <a:pt x="45" y="472"/>
                      <a:pt x="44" y="475"/>
                    </a:cubicBezTo>
                    <a:cubicBezTo>
                      <a:pt x="43" y="476"/>
                      <a:pt x="42" y="478"/>
                      <a:pt x="42" y="479"/>
                    </a:cubicBezTo>
                    <a:cubicBezTo>
                      <a:pt x="41" y="483"/>
                      <a:pt x="41" y="487"/>
                      <a:pt x="44" y="490"/>
                    </a:cubicBezTo>
                    <a:cubicBezTo>
                      <a:pt x="44" y="531"/>
                      <a:pt x="44" y="531"/>
                      <a:pt x="44" y="531"/>
                    </a:cubicBezTo>
                    <a:cubicBezTo>
                      <a:pt x="44" y="533"/>
                      <a:pt x="41" y="534"/>
                      <a:pt x="41" y="536"/>
                    </a:cubicBezTo>
                    <a:cubicBezTo>
                      <a:pt x="40" y="541"/>
                      <a:pt x="39" y="545"/>
                      <a:pt x="39" y="550"/>
                    </a:cubicBezTo>
                    <a:cubicBezTo>
                      <a:pt x="38" y="562"/>
                      <a:pt x="39" y="573"/>
                      <a:pt x="41" y="583"/>
                    </a:cubicBezTo>
                    <a:cubicBezTo>
                      <a:pt x="42" y="584"/>
                      <a:pt x="43" y="585"/>
                      <a:pt x="43" y="587"/>
                    </a:cubicBezTo>
                    <a:cubicBezTo>
                      <a:pt x="44" y="589"/>
                      <a:pt x="44" y="591"/>
                      <a:pt x="44" y="593"/>
                    </a:cubicBezTo>
                    <a:cubicBezTo>
                      <a:pt x="43" y="604"/>
                      <a:pt x="44" y="617"/>
                      <a:pt x="44" y="629"/>
                    </a:cubicBezTo>
                    <a:cubicBezTo>
                      <a:pt x="44" y="630"/>
                      <a:pt x="42" y="631"/>
                      <a:pt x="42" y="631"/>
                    </a:cubicBezTo>
                    <a:cubicBezTo>
                      <a:pt x="41" y="636"/>
                      <a:pt x="41" y="639"/>
                      <a:pt x="44" y="640"/>
                    </a:cubicBezTo>
                    <a:cubicBezTo>
                      <a:pt x="43" y="645"/>
                      <a:pt x="46" y="647"/>
                      <a:pt x="47" y="649"/>
                    </a:cubicBezTo>
                    <a:cubicBezTo>
                      <a:pt x="49" y="652"/>
                      <a:pt x="51" y="653"/>
                      <a:pt x="51" y="655"/>
                    </a:cubicBezTo>
                    <a:cubicBezTo>
                      <a:pt x="52" y="659"/>
                      <a:pt x="53" y="663"/>
                      <a:pt x="53" y="669"/>
                    </a:cubicBezTo>
                    <a:cubicBezTo>
                      <a:pt x="52" y="695"/>
                      <a:pt x="52" y="724"/>
                      <a:pt x="53" y="750"/>
                    </a:cubicBezTo>
                    <a:cubicBezTo>
                      <a:pt x="55" y="750"/>
                      <a:pt x="55" y="750"/>
                      <a:pt x="55" y="750"/>
                    </a:cubicBezTo>
                    <a:cubicBezTo>
                      <a:pt x="55" y="757"/>
                      <a:pt x="55" y="757"/>
                      <a:pt x="55" y="757"/>
                    </a:cubicBezTo>
                    <a:cubicBezTo>
                      <a:pt x="53" y="757"/>
                      <a:pt x="53" y="757"/>
                      <a:pt x="53" y="757"/>
                    </a:cubicBezTo>
                    <a:cubicBezTo>
                      <a:pt x="52" y="782"/>
                      <a:pt x="52" y="782"/>
                      <a:pt x="52" y="782"/>
                    </a:cubicBezTo>
                    <a:cubicBezTo>
                      <a:pt x="52" y="782"/>
                      <a:pt x="51" y="782"/>
                      <a:pt x="50" y="783"/>
                    </a:cubicBezTo>
                    <a:cubicBezTo>
                      <a:pt x="48" y="788"/>
                      <a:pt x="45" y="792"/>
                      <a:pt x="44" y="797"/>
                    </a:cubicBezTo>
                    <a:cubicBezTo>
                      <a:pt x="43" y="805"/>
                      <a:pt x="44" y="813"/>
                      <a:pt x="42" y="819"/>
                    </a:cubicBezTo>
                    <a:cubicBezTo>
                      <a:pt x="42" y="821"/>
                      <a:pt x="42" y="822"/>
                      <a:pt x="43" y="822"/>
                    </a:cubicBezTo>
                    <a:cubicBezTo>
                      <a:pt x="43" y="825"/>
                      <a:pt x="46" y="826"/>
                      <a:pt x="46" y="828"/>
                    </a:cubicBezTo>
                    <a:cubicBezTo>
                      <a:pt x="47" y="831"/>
                      <a:pt x="50" y="834"/>
                      <a:pt x="52" y="836"/>
                    </a:cubicBezTo>
                    <a:cubicBezTo>
                      <a:pt x="53" y="841"/>
                      <a:pt x="52" y="847"/>
                      <a:pt x="51" y="850"/>
                    </a:cubicBezTo>
                    <a:cubicBezTo>
                      <a:pt x="50" y="850"/>
                      <a:pt x="49" y="852"/>
                      <a:pt x="47" y="852"/>
                    </a:cubicBezTo>
                    <a:cubicBezTo>
                      <a:pt x="47" y="855"/>
                      <a:pt x="47" y="855"/>
                      <a:pt x="47" y="855"/>
                    </a:cubicBezTo>
                    <a:cubicBezTo>
                      <a:pt x="44" y="855"/>
                      <a:pt x="44" y="855"/>
                      <a:pt x="44" y="855"/>
                    </a:cubicBezTo>
                    <a:cubicBezTo>
                      <a:pt x="44" y="858"/>
                      <a:pt x="44" y="861"/>
                      <a:pt x="44" y="864"/>
                    </a:cubicBezTo>
                    <a:cubicBezTo>
                      <a:pt x="44" y="866"/>
                      <a:pt x="46" y="868"/>
                      <a:pt x="48" y="868"/>
                    </a:cubicBezTo>
                    <a:cubicBezTo>
                      <a:pt x="49" y="869"/>
                      <a:pt x="48" y="871"/>
                      <a:pt x="48" y="872"/>
                    </a:cubicBezTo>
                    <a:cubicBezTo>
                      <a:pt x="49" y="872"/>
                      <a:pt x="51" y="873"/>
                      <a:pt x="51" y="874"/>
                    </a:cubicBezTo>
                    <a:cubicBezTo>
                      <a:pt x="53" y="878"/>
                      <a:pt x="53" y="882"/>
                      <a:pt x="53" y="887"/>
                    </a:cubicBezTo>
                    <a:cubicBezTo>
                      <a:pt x="51" y="910"/>
                      <a:pt x="54" y="934"/>
                      <a:pt x="52" y="956"/>
                    </a:cubicBezTo>
                    <a:cubicBezTo>
                      <a:pt x="52" y="959"/>
                      <a:pt x="50" y="961"/>
                      <a:pt x="49" y="962"/>
                    </a:cubicBezTo>
                    <a:cubicBezTo>
                      <a:pt x="48" y="966"/>
                      <a:pt x="45" y="968"/>
                      <a:pt x="44" y="970"/>
                    </a:cubicBezTo>
                    <a:cubicBezTo>
                      <a:pt x="42" y="974"/>
                      <a:pt x="43" y="979"/>
                      <a:pt x="43" y="984"/>
                    </a:cubicBezTo>
                    <a:cubicBezTo>
                      <a:pt x="45" y="996"/>
                      <a:pt x="43" y="1011"/>
                      <a:pt x="44" y="1022"/>
                    </a:cubicBezTo>
                    <a:cubicBezTo>
                      <a:pt x="44" y="1024"/>
                      <a:pt x="42" y="1029"/>
                      <a:pt x="43" y="1031"/>
                    </a:cubicBezTo>
                    <a:cubicBezTo>
                      <a:pt x="45" y="1034"/>
                      <a:pt x="44" y="1041"/>
                      <a:pt x="40" y="1043"/>
                    </a:cubicBezTo>
                    <a:cubicBezTo>
                      <a:pt x="39" y="1044"/>
                      <a:pt x="39" y="1046"/>
                      <a:pt x="39" y="1048"/>
                    </a:cubicBezTo>
                    <a:cubicBezTo>
                      <a:pt x="38" y="1059"/>
                      <a:pt x="39" y="1069"/>
                      <a:pt x="41" y="1079"/>
                    </a:cubicBezTo>
                    <a:cubicBezTo>
                      <a:pt x="42" y="1079"/>
                      <a:pt x="43" y="1081"/>
                      <a:pt x="43" y="1082"/>
                    </a:cubicBezTo>
                    <a:cubicBezTo>
                      <a:pt x="44" y="1084"/>
                      <a:pt x="44" y="1086"/>
                      <a:pt x="44" y="1088"/>
                    </a:cubicBezTo>
                    <a:cubicBezTo>
                      <a:pt x="43" y="1100"/>
                      <a:pt x="44" y="1113"/>
                      <a:pt x="44" y="1125"/>
                    </a:cubicBezTo>
                    <a:cubicBezTo>
                      <a:pt x="44" y="1125"/>
                      <a:pt x="42" y="1127"/>
                      <a:pt x="42" y="1127"/>
                    </a:cubicBezTo>
                    <a:cubicBezTo>
                      <a:pt x="41" y="1131"/>
                      <a:pt x="41" y="1134"/>
                      <a:pt x="44" y="1136"/>
                    </a:cubicBezTo>
                    <a:cubicBezTo>
                      <a:pt x="43" y="1140"/>
                      <a:pt x="46" y="1143"/>
                      <a:pt x="47" y="1144"/>
                    </a:cubicBezTo>
                    <a:cubicBezTo>
                      <a:pt x="49" y="1147"/>
                      <a:pt x="51" y="1148"/>
                      <a:pt x="51" y="1150"/>
                    </a:cubicBezTo>
                    <a:cubicBezTo>
                      <a:pt x="52" y="1154"/>
                      <a:pt x="53" y="1159"/>
                      <a:pt x="53" y="1164"/>
                    </a:cubicBezTo>
                    <a:cubicBezTo>
                      <a:pt x="52" y="1190"/>
                      <a:pt x="52" y="1219"/>
                      <a:pt x="53" y="1246"/>
                    </a:cubicBezTo>
                    <a:cubicBezTo>
                      <a:pt x="55" y="1246"/>
                      <a:pt x="55" y="1246"/>
                      <a:pt x="55" y="1246"/>
                    </a:cubicBezTo>
                    <a:cubicBezTo>
                      <a:pt x="55" y="1252"/>
                      <a:pt x="55" y="1252"/>
                      <a:pt x="55" y="1252"/>
                    </a:cubicBezTo>
                    <a:cubicBezTo>
                      <a:pt x="53" y="1252"/>
                      <a:pt x="53" y="1252"/>
                      <a:pt x="53" y="1252"/>
                    </a:cubicBezTo>
                    <a:cubicBezTo>
                      <a:pt x="52" y="1399"/>
                      <a:pt x="52" y="1399"/>
                      <a:pt x="52" y="1399"/>
                    </a:cubicBezTo>
                    <a:cubicBezTo>
                      <a:pt x="51" y="1402"/>
                      <a:pt x="50" y="1404"/>
                      <a:pt x="47" y="1405"/>
                    </a:cubicBezTo>
                    <a:cubicBezTo>
                      <a:pt x="48" y="1407"/>
                      <a:pt x="45" y="1408"/>
                      <a:pt x="44" y="1410"/>
                    </a:cubicBezTo>
                    <a:cubicBezTo>
                      <a:pt x="42" y="1415"/>
                      <a:pt x="45" y="1421"/>
                      <a:pt x="48" y="1422"/>
                    </a:cubicBezTo>
                    <a:cubicBezTo>
                      <a:pt x="48" y="1426"/>
                      <a:pt x="51" y="1428"/>
                      <a:pt x="53" y="1430"/>
                    </a:cubicBezTo>
                    <a:cubicBezTo>
                      <a:pt x="53" y="1442"/>
                      <a:pt x="52" y="1455"/>
                      <a:pt x="53" y="1467"/>
                    </a:cubicBezTo>
                    <a:cubicBezTo>
                      <a:pt x="53" y="1468"/>
                      <a:pt x="55" y="1469"/>
                      <a:pt x="55" y="1470"/>
                    </a:cubicBezTo>
                    <a:cubicBezTo>
                      <a:pt x="55" y="1488"/>
                      <a:pt x="55" y="1488"/>
                      <a:pt x="55" y="1488"/>
                    </a:cubicBezTo>
                    <a:cubicBezTo>
                      <a:pt x="55" y="1488"/>
                      <a:pt x="53" y="1490"/>
                      <a:pt x="53" y="1490"/>
                    </a:cubicBezTo>
                    <a:cubicBezTo>
                      <a:pt x="53" y="1498"/>
                      <a:pt x="52" y="1506"/>
                      <a:pt x="53" y="1514"/>
                    </a:cubicBezTo>
                    <a:cubicBezTo>
                      <a:pt x="55" y="1514"/>
                      <a:pt x="55" y="1514"/>
                      <a:pt x="55" y="1514"/>
                    </a:cubicBezTo>
                    <a:cubicBezTo>
                      <a:pt x="55" y="1523"/>
                      <a:pt x="55" y="1523"/>
                      <a:pt x="55" y="1523"/>
                    </a:cubicBezTo>
                    <a:cubicBezTo>
                      <a:pt x="53" y="1526"/>
                      <a:pt x="52" y="1528"/>
                      <a:pt x="49" y="1530"/>
                    </a:cubicBezTo>
                    <a:cubicBezTo>
                      <a:pt x="44" y="1533"/>
                      <a:pt x="40" y="1538"/>
                      <a:pt x="39" y="1542"/>
                    </a:cubicBezTo>
                    <a:cubicBezTo>
                      <a:pt x="39" y="1614"/>
                      <a:pt x="39" y="1614"/>
                      <a:pt x="39" y="1614"/>
                    </a:cubicBezTo>
                    <a:cubicBezTo>
                      <a:pt x="39" y="1615"/>
                      <a:pt x="37" y="1615"/>
                      <a:pt x="37" y="1615"/>
                    </a:cubicBezTo>
                    <a:cubicBezTo>
                      <a:pt x="37" y="1638"/>
                      <a:pt x="37" y="1638"/>
                      <a:pt x="37" y="1638"/>
                    </a:cubicBezTo>
                    <a:cubicBezTo>
                      <a:pt x="37" y="1639"/>
                      <a:pt x="39" y="1640"/>
                      <a:pt x="39" y="1641"/>
                    </a:cubicBezTo>
                    <a:cubicBezTo>
                      <a:pt x="39" y="1703"/>
                      <a:pt x="39" y="1703"/>
                      <a:pt x="39" y="1703"/>
                    </a:cubicBezTo>
                    <a:cubicBezTo>
                      <a:pt x="39" y="1705"/>
                      <a:pt x="37" y="1705"/>
                      <a:pt x="37" y="1706"/>
                    </a:cubicBezTo>
                    <a:cubicBezTo>
                      <a:pt x="37" y="1747"/>
                      <a:pt x="37" y="1747"/>
                      <a:pt x="37" y="1747"/>
                    </a:cubicBezTo>
                    <a:cubicBezTo>
                      <a:pt x="37" y="1748"/>
                      <a:pt x="39" y="1748"/>
                      <a:pt x="39" y="1749"/>
                    </a:cubicBezTo>
                    <a:cubicBezTo>
                      <a:pt x="39" y="1764"/>
                      <a:pt x="39" y="1764"/>
                      <a:pt x="39" y="1764"/>
                    </a:cubicBezTo>
                    <a:cubicBezTo>
                      <a:pt x="39" y="1765"/>
                      <a:pt x="36" y="1767"/>
                      <a:pt x="35" y="1769"/>
                    </a:cubicBezTo>
                    <a:cubicBezTo>
                      <a:pt x="31" y="1769"/>
                      <a:pt x="31" y="1769"/>
                      <a:pt x="31" y="1769"/>
                    </a:cubicBezTo>
                    <a:cubicBezTo>
                      <a:pt x="32" y="1772"/>
                      <a:pt x="28" y="1770"/>
                      <a:pt x="27" y="1770"/>
                    </a:cubicBezTo>
                    <a:cubicBezTo>
                      <a:pt x="26" y="1770"/>
                      <a:pt x="25" y="1769"/>
                      <a:pt x="24" y="1769"/>
                    </a:cubicBezTo>
                    <a:cubicBezTo>
                      <a:pt x="23" y="1769"/>
                      <a:pt x="20" y="1768"/>
                      <a:pt x="20" y="1766"/>
                    </a:cubicBezTo>
                    <a:cubicBezTo>
                      <a:pt x="17" y="1766"/>
                      <a:pt x="17" y="1766"/>
                      <a:pt x="17" y="1766"/>
                    </a:cubicBezTo>
                    <a:cubicBezTo>
                      <a:pt x="14" y="1761"/>
                      <a:pt x="15" y="1754"/>
                      <a:pt x="17" y="1749"/>
                    </a:cubicBezTo>
                    <a:cubicBezTo>
                      <a:pt x="17" y="1739"/>
                      <a:pt x="17" y="1739"/>
                      <a:pt x="17" y="1739"/>
                    </a:cubicBezTo>
                    <a:cubicBezTo>
                      <a:pt x="20" y="1651"/>
                      <a:pt x="18" y="1556"/>
                      <a:pt x="18" y="1466"/>
                    </a:cubicBezTo>
                    <a:cubicBezTo>
                      <a:pt x="18" y="1465"/>
                      <a:pt x="17" y="1465"/>
                      <a:pt x="17" y="1464"/>
                    </a:cubicBezTo>
                    <a:cubicBezTo>
                      <a:pt x="17" y="1463"/>
                      <a:pt x="17" y="1458"/>
                      <a:pt x="17" y="1458"/>
                    </a:cubicBezTo>
                    <a:cubicBezTo>
                      <a:pt x="14" y="1453"/>
                      <a:pt x="12" y="1451"/>
                      <a:pt x="11" y="1447"/>
                    </a:cubicBezTo>
                    <a:cubicBezTo>
                      <a:pt x="11" y="1445"/>
                      <a:pt x="11" y="1442"/>
                      <a:pt x="14" y="1441"/>
                    </a:cubicBezTo>
                    <a:cubicBezTo>
                      <a:pt x="13" y="1440"/>
                      <a:pt x="12" y="1439"/>
                      <a:pt x="13" y="1438"/>
                    </a:cubicBezTo>
                    <a:cubicBezTo>
                      <a:pt x="13" y="1438"/>
                      <a:pt x="14" y="1437"/>
                      <a:pt x="13" y="1436"/>
                    </a:cubicBezTo>
                    <a:cubicBezTo>
                      <a:pt x="12" y="1435"/>
                      <a:pt x="13" y="1433"/>
                      <a:pt x="13" y="1431"/>
                    </a:cubicBezTo>
                    <a:cubicBezTo>
                      <a:pt x="11" y="1430"/>
                      <a:pt x="12" y="1428"/>
                      <a:pt x="10" y="1428"/>
                    </a:cubicBezTo>
                    <a:cubicBezTo>
                      <a:pt x="8" y="1428"/>
                      <a:pt x="8" y="1426"/>
                      <a:pt x="8" y="1425"/>
                    </a:cubicBezTo>
                    <a:cubicBezTo>
                      <a:pt x="7" y="1423"/>
                      <a:pt x="6" y="1421"/>
                      <a:pt x="6" y="1419"/>
                    </a:cubicBezTo>
                    <a:cubicBezTo>
                      <a:pt x="4" y="1419"/>
                      <a:pt x="4" y="1419"/>
                      <a:pt x="4" y="1419"/>
                    </a:cubicBezTo>
                    <a:cubicBezTo>
                      <a:pt x="3" y="1417"/>
                      <a:pt x="4" y="1415"/>
                      <a:pt x="3" y="1412"/>
                    </a:cubicBezTo>
                    <a:cubicBezTo>
                      <a:pt x="3" y="1412"/>
                      <a:pt x="1" y="1410"/>
                      <a:pt x="1" y="1410"/>
                    </a:cubicBezTo>
                    <a:cubicBezTo>
                      <a:pt x="1" y="1409"/>
                      <a:pt x="1" y="1406"/>
                      <a:pt x="1" y="1405"/>
                    </a:cubicBezTo>
                    <a:cubicBezTo>
                      <a:pt x="1" y="1405"/>
                      <a:pt x="3" y="1404"/>
                      <a:pt x="3" y="1404"/>
                    </a:cubicBezTo>
                    <a:cubicBezTo>
                      <a:pt x="3" y="1350"/>
                      <a:pt x="3" y="1350"/>
                      <a:pt x="3" y="1350"/>
                    </a:cubicBezTo>
                    <a:cubicBezTo>
                      <a:pt x="3" y="1349"/>
                      <a:pt x="0" y="1348"/>
                      <a:pt x="1" y="1346"/>
                    </a:cubicBezTo>
                    <a:cubicBezTo>
                      <a:pt x="1" y="1346"/>
                      <a:pt x="3" y="1344"/>
                      <a:pt x="3" y="1343"/>
                    </a:cubicBezTo>
                    <a:cubicBezTo>
                      <a:pt x="3" y="1341"/>
                      <a:pt x="3" y="1338"/>
                      <a:pt x="4" y="1336"/>
                    </a:cubicBezTo>
                    <a:cubicBezTo>
                      <a:pt x="4" y="1336"/>
                      <a:pt x="6" y="1335"/>
                      <a:pt x="7" y="1334"/>
                    </a:cubicBezTo>
                    <a:cubicBezTo>
                      <a:pt x="6" y="1331"/>
                      <a:pt x="8" y="1328"/>
                      <a:pt x="10" y="1326"/>
                    </a:cubicBezTo>
                    <a:cubicBezTo>
                      <a:pt x="11" y="1326"/>
                      <a:pt x="13" y="1324"/>
                      <a:pt x="14" y="1322"/>
                    </a:cubicBezTo>
                    <a:cubicBezTo>
                      <a:pt x="14" y="1321"/>
                      <a:pt x="12" y="1320"/>
                      <a:pt x="14" y="1319"/>
                    </a:cubicBezTo>
                    <a:cubicBezTo>
                      <a:pt x="13" y="1316"/>
                      <a:pt x="13" y="1312"/>
                      <a:pt x="13" y="1310"/>
                    </a:cubicBezTo>
                    <a:cubicBezTo>
                      <a:pt x="13" y="1310"/>
                      <a:pt x="12" y="1309"/>
                      <a:pt x="12" y="1307"/>
                    </a:cubicBezTo>
                    <a:cubicBezTo>
                      <a:pt x="12" y="1306"/>
                      <a:pt x="13" y="1303"/>
                      <a:pt x="13" y="1302"/>
                    </a:cubicBezTo>
                    <a:cubicBezTo>
                      <a:pt x="15" y="1302"/>
                      <a:pt x="15" y="1302"/>
                      <a:pt x="15" y="1302"/>
                    </a:cubicBezTo>
                    <a:cubicBezTo>
                      <a:pt x="15" y="1298"/>
                      <a:pt x="16" y="1295"/>
                      <a:pt x="17" y="1293"/>
                    </a:cubicBezTo>
                    <a:cubicBezTo>
                      <a:pt x="17" y="1280"/>
                      <a:pt x="17" y="1280"/>
                      <a:pt x="17" y="1280"/>
                    </a:cubicBezTo>
                    <a:cubicBezTo>
                      <a:pt x="16" y="1277"/>
                      <a:pt x="15" y="1274"/>
                      <a:pt x="15" y="1270"/>
                    </a:cubicBezTo>
                    <a:cubicBezTo>
                      <a:pt x="14" y="1270"/>
                      <a:pt x="12" y="1271"/>
                      <a:pt x="13" y="1270"/>
                    </a:cubicBezTo>
                    <a:cubicBezTo>
                      <a:pt x="13" y="1269"/>
                      <a:pt x="14" y="1268"/>
                      <a:pt x="13" y="1267"/>
                    </a:cubicBezTo>
                    <a:cubicBezTo>
                      <a:pt x="12" y="1266"/>
                      <a:pt x="14" y="1263"/>
                      <a:pt x="14" y="1261"/>
                    </a:cubicBezTo>
                    <a:cubicBezTo>
                      <a:pt x="17" y="1253"/>
                      <a:pt x="17" y="1253"/>
                      <a:pt x="17" y="1253"/>
                    </a:cubicBezTo>
                    <a:cubicBezTo>
                      <a:pt x="17" y="1059"/>
                      <a:pt x="17" y="1059"/>
                      <a:pt x="17" y="1059"/>
                    </a:cubicBezTo>
                    <a:cubicBezTo>
                      <a:pt x="17" y="1058"/>
                      <a:pt x="17" y="1056"/>
                      <a:pt x="17" y="1056"/>
                    </a:cubicBezTo>
                    <a:cubicBezTo>
                      <a:pt x="15" y="1056"/>
                      <a:pt x="15" y="1055"/>
                      <a:pt x="15" y="1053"/>
                    </a:cubicBezTo>
                    <a:cubicBezTo>
                      <a:pt x="14" y="1053"/>
                      <a:pt x="13" y="1053"/>
                      <a:pt x="12" y="1052"/>
                    </a:cubicBezTo>
                    <a:cubicBezTo>
                      <a:pt x="12" y="1051"/>
                      <a:pt x="11" y="1051"/>
                      <a:pt x="10" y="1051"/>
                    </a:cubicBezTo>
                    <a:cubicBezTo>
                      <a:pt x="9" y="1050"/>
                      <a:pt x="7" y="1051"/>
                      <a:pt x="7" y="1050"/>
                    </a:cubicBezTo>
                    <a:cubicBezTo>
                      <a:pt x="6" y="1049"/>
                      <a:pt x="6" y="1048"/>
                      <a:pt x="6" y="1048"/>
                    </a:cubicBezTo>
                    <a:cubicBezTo>
                      <a:pt x="4" y="1048"/>
                      <a:pt x="4" y="1048"/>
                      <a:pt x="4" y="1048"/>
                    </a:cubicBezTo>
                    <a:cubicBezTo>
                      <a:pt x="3" y="1043"/>
                      <a:pt x="3" y="1043"/>
                      <a:pt x="3" y="1043"/>
                    </a:cubicBezTo>
                    <a:cubicBezTo>
                      <a:pt x="1" y="1043"/>
                      <a:pt x="1" y="1043"/>
                      <a:pt x="1" y="1043"/>
                    </a:cubicBezTo>
                    <a:cubicBezTo>
                      <a:pt x="1" y="1031"/>
                      <a:pt x="1" y="1031"/>
                      <a:pt x="1" y="1031"/>
                    </a:cubicBezTo>
                    <a:cubicBezTo>
                      <a:pt x="3" y="1031"/>
                      <a:pt x="3" y="1031"/>
                      <a:pt x="3" y="1031"/>
                    </a:cubicBezTo>
                    <a:cubicBezTo>
                      <a:pt x="3" y="963"/>
                      <a:pt x="3" y="963"/>
                      <a:pt x="3" y="963"/>
                    </a:cubicBezTo>
                    <a:cubicBezTo>
                      <a:pt x="1" y="963"/>
                      <a:pt x="1" y="963"/>
                      <a:pt x="1" y="963"/>
                    </a:cubicBezTo>
                    <a:cubicBezTo>
                      <a:pt x="1" y="957"/>
                      <a:pt x="1" y="957"/>
                      <a:pt x="1" y="957"/>
                    </a:cubicBezTo>
                    <a:cubicBezTo>
                      <a:pt x="3" y="957"/>
                      <a:pt x="3" y="957"/>
                      <a:pt x="3" y="957"/>
                    </a:cubicBezTo>
                    <a:cubicBezTo>
                      <a:pt x="3" y="953"/>
                      <a:pt x="4" y="950"/>
                      <a:pt x="4" y="947"/>
                    </a:cubicBezTo>
                    <a:cubicBezTo>
                      <a:pt x="6" y="947"/>
                      <a:pt x="6" y="947"/>
                      <a:pt x="6" y="947"/>
                    </a:cubicBezTo>
                    <a:cubicBezTo>
                      <a:pt x="6" y="942"/>
                      <a:pt x="10" y="940"/>
                      <a:pt x="12" y="937"/>
                    </a:cubicBezTo>
                    <a:cubicBezTo>
                      <a:pt x="13" y="935"/>
                      <a:pt x="11" y="931"/>
                      <a:pt x="8" y="932"/>
                    </a:cubicBezTo>
                    <a:cubicBezTo>
                      <a:pt x="7" y="929"/>
                      <a:pt x="6" y="927"/>
                      <a:pt x="6" y="924"/>
                    </a:cubicBezTo>
                    <a:cubicBezTo>
                      <a:pt x="4" y="924"/>
                      <a:pt x="4" y="924"/>
                      <a:pt x="4" y="924"/>
                    </a:cubicBezTo>
                    <a:cubicBezTo>
                      <a:pt x="3" y="922"/>
                      <a:pt x="4" y="919"/>
                      <a:pt x="3" y="917"/>
                    </a:cubicBezTo>
                    <a:cubicBezTo>
                      <a:pt x="3" y="916"/>
                      <a:pt x="1" y="915"/>
                      <a:pt x="1" y="914"/>
                    </a:cubicBezTo>
                    <a:cubicBezTo>
                      <a:pt x="1" y="914"/>
                      <a:pt x="1" y="911"/>
                      <a:pt x="1" y="910"/>
                    </a:cubicBezTo>
                    <a:cubicBezTo>
                      <a:pt x="1" y="909"/>
                      <a:pt x="3" y="909"/>
                      <a:pt x="3" y="908"/>
                    </a:cubicBezTo>
                    <a:cubicBezTo>
                      <a:pt x="3" y="855"/>
                      <a:pt x="3" y="855"/>
                      <a:pt x="3" y="855"/>
                    </a:cubicBezTo>
                    <a:cubicBezTo>
                      <a:pt x="3" y="854"/>
                      <a:pt x="0" y="853"/>
                      <a:pt x="1" y="851"/>
                    </a:cubicBezTo>
                    <a:cubicBezTo>
                      <a:pt x="1" y="850"/>
                      <a:pt x="3" y="849"/>
                      <a:pt x="3" y="848"/>
                    </a:cubicBezTo>
                    <a:cubicBezTo>
                      <a:pt x="3" y="846"/>
                      <a:pt x="3" y="843"/>
                      <a:pt x="4" y="841"/>
                    </a:cubicBezTo>
                    <a:cubicBezTo>
                      <a:pt x="4" y="840"/>
                      <a:pt x="6" y="840"/>
                      <a:pt x="7" y="839"/>
                    </a:cubicBezTo>
                    <a:cubicBezTo>
                      <a:pt x="6" y="836"/>
                      <a:pt x="8" y="833"/>
                      <a:pt x="10" y="832"/>
                    </a:cubicBezTo>
                    <a:cubicBezTo>
                      <a:pt x="11" y="831"/>
                      <a:pt x="11" y="828"/>
                      <a:pt x="13" y="828"/>
                    </a:cubicBezTo>
                    <a:cubicBezTo>
                      <a:pt x="12" y="816"/>
                      <a:pt x="12" y="803"/>
                      <a:pt x="13" y="793"/>
                    </a:cubicBezTo>
                    <a:cubicBezTo>
                      <a:pt x="14" y="792"/>
                      <a:pt x="12" y="788"/>
                      <a:pt x="13" y="787"/>
                    </a:cubicBezTo>
                    <a:cubicBezTo>
                      <a:pt x="12" y="786"/>
                      <a:pt x="13" y="784"/>
                      <a:pt x="13" y="783"/>
                    </a:cubicBezTo>
                    <a:cubicBezTo>
                      <a:pt x="12" y="776"/>
                      <a:pt x="13" y="767"/>
                      <a:pt x="13" y="760"/>
                    </a:cubicBezTo>
                    <a:cubicBezTo>
                      <a:pt x="13" y="759"/>
                      <a:pt x="14" y="758"/>
                      <a:pt x="14" y="756"/>
                    </a:cubicBezTo>
                    <a:cubicBezTo>
                      <a:pt x="14" y="755"/>
                      <a:pt x="13" y="753"/>
                      <a:pt x="13" y="752"/>
                    </a:cubicBezTo>
                    <a:cubicBezTo>
                      <a:pt x="12" y="747"/>
                      <a:pt x="8" y="744"/>
                      <a:pt x="6" y="740"/>
                    </a:cubicBezTo>
                    <a:cubicBezTo>
                      <a:pt x="5" y="737"/>
                      <a:pt x="3" y="734"/>
                      <a:pt x="1" y="731"/>
                    </a:cubicBezTo>
                    <a:cubicBezTo>
                      <a:pt x="1" y="719"/>
                      <a:pt x="1" y="719"/>
                      <a:pt x="1" y="719"/>
                    </a:cubicBezTo>
                    <a:cubicBezTo>
                      <a:pt x="3" y="719"/>
                      <a:pt x="3" y="719"/>
                      <a:pt x="3" y="719"/>
                    </a:cubicBezTo>
                    <a:cubicBezTo>
                      <a:pt x="3" y="702"/>
                      <a:pt x="3" y="702"/>
                      <a:pt x="3" y="702"/>
                    </a:cubicBezTo>
                    <a:cubicBezTo>
                      <a:pt x="1" y="702"/>
                      <a:pt x="1" y="702"/>
                      <a:pt x="1" y="702"/>
                    </a:cubicBezTo>
                    <a:cubicBezTo>
                      <a:pt x="1" y="699"/>
                      <a:pt x="1" y="699"/>
                      <a:pt x="1" y="699"/>
                    </a:cubicBezTo>
                    <a:cubicBezTo>
                      <a:pt x="3" y="699"/>
                      <a:pt x="3" y="699"/>
                      <a:pt x="3" y="699"/>
                    </a:cubicBezTo>
                    <a:cubicBezTo>
                      <a:pt x="3" y="695"/>
                      <a:pt x="4" y="692"/>
                      <a:pt x="4" y="689"/>
                    </a:cubicBezTo>
                    <a:cubicBezTo>
                      <a:pt x="6" y="689"/>
                      <a:pt x="6" y="689"/>
                      <a:pt x="6" y="689"/>
                    </a:cubicBezTo>
                    <a:cubicBezTo>
                      <a:pt x="6" y="684"/>
                      <a:pt x="9" y="681"/>
                      <a:pt x="12" y="679"/>
                    </a:cubicBezTo>
                    <a:cubicBezTo>
                      <a:pt x="13" y="678"/>
                      <a:pt x="15" y="674"/>
                      <a:pt x="15" y="673"/>
                    </a:cubicBezTo>
                    <a:cubicBezTo>
                      <a:pt x="15" y="662"/>
                      <a:pt x="15" y="662"/>
                      <a:pt x="15" y="662"/>
                    </a:cubicBezTo>
                    <a:cubicBezTo>
                      <a:pt x="13" y="660"/>
                      <a:pt x="13" y="659"/>
                      <a:pt x="14" y="658"/>
                    </a:cubicBezTo>
                    <a:cubicBezTo>
                      <a:pt x="7" y="649"/>
                      <a:pt x="7" y="649"/>
                      <a:pt x="7" y="649"/>
                    </a:cubicBezTo>
                    <a:cubicBezTo>
                      <a:pt x="6" y="648"/>
                      <a:pt x="6" y="646"/>
                      <a:pt x="6" y="646"/>
                    </a:cubicBezTo>
                    <a:cubicBezTo>
                      <a:pt x="4" y="646"/>
                      <a:pt x="4" y="646"/>
                      <a:pt x="4" y="646"/>
                    </a:cubicBezTo>
                    <a:cubicBezTo>
                      <a:pt x="3" y="642"/>
                      <a:pt x="3" y="636"/>
                      <a:pt x="4" y="632"/>
                    </a:cubicBezTo>
                    <a:cubicBezTo>
                      <a:pt x="6" y="632"/>
                      <a:pt x="6" y="632"/>
                      <a:pt x="6" y="632"/>
                    </a:cubicBezTo>
                    <a:cubicBezTo>
                      <a:pt x="6" y="631"/>
                      <a:pt x="6" y="628"/>
                      <a:pt x="7" y="628"/>
                    </a:cubicBezTo>
                    <a:cubicBezTo>
                      <a:pt x="8" y="627"/>
                      <a:pt x="11" y="624"/>
                      <a:pt x="12" y="623"/>
                    </a:cubicBezTo>
                    <a:cubicBezTo>
                      <a:pt x="12" y="621"/>
                      <a:pt x="16" y="620"/>
                      <a:pt x="13" y="617"/>
                    </a:cubicBezTo>
                    <a:cubicBezTo>
                      <a:pt x="13" y="617"/>
                      <a:pt x="14" y="616"/>
                      <a:pt x="14" y="615"/>
                    </a:cubicBezTo>
                    <a:cubicBezTo>
                      <a:pt x="13" y="614"/>
                      <a:pt x="13" y="611"/>
                      <a:pt x="13" y="610"/>
                    </a:cubicBezTo>
                    <a:cubicBezTo>
                      <a:pt x="11" y="607"/>
                      <a:pt x="12" y="603"/>
                      <a:pt x="14" y="601"/>
                    </a:cubicBezTo>
                    <a:cubicBezTo>
                      <a:pt x="12" y="600"/>
                      <a:pt x="14" y="599"/>
                      <a:pt x="15" y="598"/>
                    </a:cubicBezTo>
                    <a:cubicBezTo>
                      <a:pt x="17" y="588"/>
                      <a:pt x="17" y="588"/>
                      <a:pt x="17" y="588"/>
                    </a:cubicBezTo>
                    <a:cubicBezTo>
                      <a:pt x="17" y="570"/>
                      <a:pt x="17" y="570"/>
                      <a:pt x="17" y="570"/>
                    </a:cubicBezTo>
                    <a:cubicBezTo>
                      <a:pt x="15" y="558"/>
                      <a:pt x="15" y="558"/>
                      <a:pt x="15" y="558"/>
                    </a:cubicBezTo>
                    <a:cubicBezTo>
                      <a:pt x="14" y="558"/>
                      <a:pt x="13" y="558"/>
                      <a:pt x="12" y="557"/>
                    </a:cubicBezTo>
                    <a:cubicBezTo>
                      <a:pt x="12" y="556"/>
                      <a:pt x="11" y="555"/>
                      <a:pt x="10" y="555"/>
                    </a:cubicBezTo>
                    <a:cubicBezTo>
                      <a:pt x="10" y="555"/>
                      <a:pt x="8" y="555"/>
                      <a:pt x="7" y="555"/>
                    </a:cubicBezTo>
                    <a:cubicBezTo>
                      <a:pt x="7" y="554"/>
                      <a:pt x="7" y="553"/>
                      <a:pt x="6" y="552"/>
                    </a:cubicBezTo>
                    <a:cubicBezTo>
                      <a:pt x="5" y="553"/>
                      <a:pt x="4" y="552"/>
                      <a:pt x="4" y="551"/>
                    </a:cubicBezTo>
                    <a:cubicBezTo>
                      <a:pt x="4" y="550"/>
                      <a:pt x="3" y="548"/>
                      <a:pt x="3" y="548"/>
                    </a:cubicBezTo>
                    <a:cubicBezTo>
                      <a:pt x="1" y="548"/>
                      <a:pt x="1" y="548"/>
                      <a:pt x="1" y="548"/>
                    </a:cubicBezTo>
                    <a:cubicBezTo>
                      <a:pt x="1" y="536"/>
                      <a:pt x="1" y="536"/>
                      <a:pt x="1" y="536"/>
                    </a:cubicBezTo>
                    <a:cubicBezTo>
                      <a:pt x="3" y="536"/>
                      <a:pt x="3" y="536"/>
                      <a:pt x="3" y="536"/>
                    </a:cubicBezTo>
                    <a:cubicBezTo>
                      <a:pt x="3" y="468"/>
                      <a:pt x="3" y="468"/>
                      <a:pt x="3" y="468"/>
                    </a:cubicBezTo>
                    <a:cubicBezTo>
                      <a:pt x="1" y="468"/>
                      <a:pt x="1" y="468"/>
                      <a:pt x="1" y="468"/>
                    </a:cubicBezTo>
                    <a:cubicBezTo>
                      <a:pt x="1" y="461"/>
                      <a:pt x="1" y="461"/>
                      <a:pt x="1" y="461"/>
                    </a:cubicBezTo>
                    <a:cubicBezTo>
                      <a:pt x="3" y="461"/>
                      <a:pt x="3" y="461"/>
                      <a:pt x="3" y="461"/>
                    </a:cubicBezTo>
                    <a:cubicBezTo>
                      <a:pt x="3" y="458"/>
                      <a:pt x="4" y="454"/>
                      <a:pt x="4" y="451"/>
                    </a:cubicBezTo>
                    <a:cubicBezTo>
                      <a:pt x="6" y="451"/>
                      <a:pt x="6" y="451"/>
                      <a:pt x="6" y="451"/>
                    </a:cubicBezTo>
                    <a:cubicBezTo>
                      <a:pt x="6" y="447"/>
                      <a:pt x="10" y="444"/>
                      <a:pt x="12" y="442"/>
                    </a:cubicBezTo>
                    <a:cubicBezTo>
                      <a:pt x="13" y="441"/>
                      <a:pt x="14" y="438"/>
                      <a:pt x="14" y="438"/>
                    </a:cubicBezTo>
                    <a:cubicBezTo>
                      <a:pt x="12" y="435"/>
                      <a:pt x="13" y="432"/>
                      <a:pt x="13" y="431"/>
                    </a:cubicBezTo>
                    <a:cubicBezTo>
                      <a:pt x="13" y="429"/>
                      <a:pt x="14" y="427"/>
                      <a:pt x="13" y="424"/>
                    </a:cubicBezTo>
                    <a:cubicBezTo>
                      <a:pt x="12" y="423"/>
                      <a:pt x="14" y="420"/>
                      <a:pt x="14" y="418"/>
                    </a:cubicBezTo>
                    <a:cubicBezTo>
                      <a:pt x="14" y="417"/>
                      <a:pt x="12" y="415"/>
                      <a:pt x="13" y="414"/>
                    </a:cubicBezTo>
                    <a:cubicBezTo>
                      <a:pt x="14" y="412"/>
                      <a:pt x="14" y="408"/>
                      <a:pt x="12" y="405"/>
                    </a:cubicBezTo>
                    <a:cubicBezTo>
                      <a:pt x="13" y="402"/>
                      <a:pt x="15" y="397"/>
                      <a:pt x="13" y="395"/>
                    </a:cubicBezTo>
                    <a:cubicBezTo>
                      <a:pt x="13" y="394"/>
                      <a:pt x="15" y="391"/>
                      <a:pt x="15" y="388"/>
                    </a:cubicBezTo>
                    <a:cubicBezTo>
                      <a:pt x="13" y="387"/>
                      <a:pt x="14" y="385"/>
                      <a:pt x="13" y="384"/>
                    </a:cubicBezTo>
                    <a:cubicBezTo>
                      <a:pt x="11" y="380"/>
                      <a:pt x="8" y="378"/>
                      <a:pt x="7" y="375"/>
                    </a:cubicBezTo>
                    <a:cubicBezTo>
                      <a:pt x="6" y="375"/>
                      <a:pt x="6" y="373"/>
                      <a:pt x="6" y="372"/>
                    </a:cubicBezTo>
                    <a:cubicBezTo>
                      <a:pt x="4" y="372"/>
                      <a:pt x="4" y="372"/>
                      <a:pt x="4" y="372"/>
                    </a:cubicBezTo>
                    <a:cubicBezTo>
                      <a:pt x="3" y="368"/>
                      <a:pt x="3" y="363"/>
                      <a:pt x="4" y="359"/>
                    </a:cubicBezTo>
                    <a:cubicBezTo>
                      <a:pt x="6" y="359"/>
                      <a:pt x="6" y="359"/>
                      <a:pt x="6" y="359"/>
                    </a:cubicBezTo>
                    <a:cubicBezTo>
                      <a:pt x="6" y="358"/>
                      <a:pt x="6" y="355"/>
                      <a:pt x="7" y="354"/>
                    </a:cubicBezTo>
                    <a:cubicBezTo>
                      <a:pt x="8" y="353"/>
                      <a:pt x="11" y="350"/>
                      <a:pt x="12" y="349"/>
                    </a:cubicBezTo>
                    <a:cubicBezTo>
                      <a:pt x="14" y="347"/>
                      <a:pt x="15" y="343"/>
                      <a:pt x="15" y="339"/>
                    </a:cubicBezTo>
                    <a:cubicBezTo>
                      <a:pt x="15" y="339"/>
                      <a:pt x="13" y="337"/>
                      <a:pt x="13" y="337"/>
                    </a:cubicBezTo>
                    <a:cubicBezTo>
                      <a:pt x="13" y="323"/>
                      <a:pt x="13" y="323"/>
                      <a:pt x="13" y="323"/>
                    </a:cubicBezTo>
                    <a:cubicBezTo>
                      <a:pt x="13" y="323"/>
                      <a:pt x="13" y="321"/>
                      <a:pt x="13" y="320"/>
                    </a:cubicBezTo>
                    <a:cubicBezTo>
                      <a:pt x="15" y="304"/>
                      <a:pt x="12" y="290"/>
                      <a:pt x="13" y="276"/>
                    </a:cubicBezTo>
                    <a:cubicBezTo>
                      <a:pt x="13" y="275"/>
                      <a:pt x="15" y="275"/>
                      <a:pt x="13" y="274"/>
                    </a:cubicBezTo>
                    <a:cubicBezTo>
                      <a:pt x="14" y="268"/>
                      <a:pt x="12" y="262"/>
                      <a:pt x="14" y="256"/>
                    </a:cubicBezTo>
                    <a:cubicBezTo>
                      <a:pt x="12" y="251"/>
                      <a:pt x="8" y="249"/>
                      <a:pt x="6" y="244"/>
                    </a:cubicBezTo>
                    <a:cubicBezTo>
                      <a:pt x="5" y="241"/>
                      <a:pt x="3" y="239"/>
                      <a:pt x="1" y="235"/>
                    </a:cubicBezTo>
                    <a:cubicBezTo>
                      <a:pt x="1" y="224"/>
                      <a:pt x="1" y="224"/>
                      <a:pt x="1" y="224"/>
                    </a:cubicBezTo>
                    <a:cubicBezTo>
                      <a:pt x="3" y="224"/>
                      <a:pt x="3" y="224"/>
                      <a:pt x="3" y="224"/>
                    </a:cubicBezTo>
                    <a:cubicBezTo>
                      <a:pt x="3" y="207"/>
                      <a:pt x="3" y="207"/>
                      <a:pt x="3" y="207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1" y="203"/>
                      <a:pt x="1" y="203"/>
                      <a:pt x="1" y="203"/>
                    </a:cubicBezTo>
                    <a:cubicBezTo>
                      <a:pt x="3" y="203"/>
                      <a:pt x="3" y="203"/>
                      <a:pt x="3" y="203"/>
                    </a:cubicBezTo>
                    <a:cubicBezTo>
                      <a:pt x="3" y="200"/>
                      <a:pt x="4" y="196"/>
                      <a:pt x="4" y="193"/>
                    </a:cubicBezTo>
                    <a:cubicBezTo>
                      <a:pt x="6" y="193"/>
                      <a:pt x="6" y="193"/>
                      <a:pt x="6" y="193"/>
                    </a:cubicBezTo>
                    <a:cubicBezTo>
                      <a:pt x="6" y="189"/>
                      <a:pt x="10" y="186"/>
                      <a:pt x="12" y="185"/>
                    </a:cubicBezTo>
                    <a:cubicBezTo>
                      <a:pt x="12" y="181"/>
                      <a:pt x="14" y="179"/>
                      <a:pt x="15" y="177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3" y="165"/>
                      <a:pt x="13" y="163"/>
                      <a:pt x="14" y="162"/>
                    </a:cubicBezTo>
                    <a:cubicBezTo>
                      <a:pt x="7" y="153"/>
                      <a:pt x="7" y="153"/>
                      <a:pt x="7" y="153"/>
                    </a:cubicBezTo>
                    <a:cubicBezTo>
                      <a:pt x="6" y="153"/>
                      <a:pt x="6" y="151"/>
                      <a:pt x="6" y="150"/>
                    </a:cubicBezTo>
                    <a:cubicBezTo>
                      <a:pt x="4" y="150"/>
                      <a:pt x="4" y="150"/>
                      <a:pt x="4" y="150"/>
                    </a:cubicBezTo>
                    <a:cubicBezTo>
                      <a:pt x="3" y="146"/>
                      <a:pt x="3" y="141"/>
                      <a:pt x="4" y="137"/>
                    </a:cubicBezTo>
                    <a:cubicBezTo>
                      <a:pt x="6" y="137"/>
                      <a:pt x="6" y="137"/>
                      <a:pt x="6" y="137"/>
                    </a:cubicBezTo>
                    <a:cubicBezTo>
                      <a:pt x="6" y="136"/>
                      <a:pt x="6" y="133"/>
                      <a:pt x="7" y="132"/>
                    </a:cubicBezTo>
                    <a:cubicBezTo>
                      <a:pt x="8" y="131"/>
                      <a:pt x="11" y="129"/>
                      <a:pt x="12" y="128"/>
                    </a:cubicBezTo>
                    <a:cubicBezTo>
                      <a:pt x="11" y="126"/>
                      <a:pt x="15" y="126"/>
                      <a:pt x="13" y="124"/>
                    </a:cubicBezTo>
                    <a:cubicBezTo>
                      <a:pt x="12" y="123"/>
                      <a:pt x="14" y="122"/>
                      <a:pt x="12" y="120"/>
                    </a:cubicBezTo>
                    <a:cubicBezTo>
                      <a:pt x="13" y="119"/>
                      <a:pt x="15" y="117"/>
                      <a:pt x="13" y="116"/>
                    </a:cubicBezTo>
                    <a:cubicBezTo>
                      <a:pt x="13" y="116"/>
                      <a:pt x="14" y="115"/>
                      <a:pt x="13" y="114"/>
                    </a:cubicBezTo>
                    <a:cubicBezTo>
                      <a:pt x="11" y="112"/>
                      <a:pt x="12" y="108"/>
                      <a:pt x="14" y="106"/>
                    </a:cubicBezTo>
                    <a:cubicBezTo>
                      <a:pt x="12" y="105"/>
                      <a:pt x="14" y="104"/>
                      <a:pt x="15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7" y="72"/>
                      <a:pt x="15" y="53"/>
                      <a:pt x="17" y="33"/>
                    </a:cubicBezTo>
                    <a:cubicBezTo>
                      <a:pt x="20" y="34"/>
                      <a:pt x="18" y="30"/>
                      <a:pt x="18" y="29"/>
                    </a:cubicBezTo>
                    <a:cubicBezTo>
                      <a:pt x="15" y="28"/>
                      <a:pt x="17" y="20"/>
                      <a:pt x="17" y="17"/>
                    </a:cubicBezTo>
                    <a:cubicBezTo>
                      <a:pt x="19" y="16"/>
                      <a:pt x="20" y="13"/>
                      <a:pt x="21" y="10"/>
                    </a:cubicBezTo>
                    <a:cubicBezTo>
                      <a:pt x="22" y="11"/>
                      <a:pt x="23" y="10"/>
                      <a:pt x="22" y="8"/>
                    </a:cubicBezTo>
                    <a:cubicBezTo>
                      <a:pt x="26" y="7"/>
                      <a:pt x="31" y="7"/>
                      <a:pt x="35" y="7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8" y="9"/>
                      <a:pt x="38" y="13"/>
                      <a:pt x="37" y="15"/>
                    </a:cubicBezTo>
                    <a:cubicBezTo>
                      <a:pt x="37" y="19"/>
                      <a:pt x="36" y="26"/>
                      <a:pt x="32" y="30"/>
                    </a:cubicBezTo>
                    <a:cubicBezTo>
                      <a:pt x="31" y="30"/>
                      <a:pt x="30" y="32"/>
                      <a:pt x="30" y="34"/>
                    </a:cubicBezTo>
                    <a:cubicBezTo>
                      <a:pt x="29" y="43"/>
                      <a:pt x="30" y="55"/>
                      <a:pt x="29" y="63"/>
                    </a:cubicBezTo>
                    <a:cubicBezTo>
                      <a:pt x="29" y="65"/>
                      <a:pt x="30" y="67"/>
                      <a:pt x="29" y="70"/>
                    </a:cubicBezTo>
                    <a:cubicBezTo>
                      <a:pt x="29" y="71"/>
                      <a:pt x="30" y="71"/>
                      <a:pt x="31" y="72"/>
                    </a:cubicBezTo>
                    <a:cubicBezTo>
                      <a:pt x="31" y="73"/>
                      <a:pt x="31" y="76"/>
                      <a:pt x="31" y="76"/>
                    </a:cubicBezTo>
                    <a:cubicBezTo>
                      <a:pt x="32" y="77"/>
                      <a:pt x="35" y="79"/>
                      <a:pt x="35" y="8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9" y="92"/>
                      <a:pt x="39" y="100"/>
                      <a:pt x="38" y="103"/>
                    </a:cubicBezTo>
                    <a:cubicBezTo>
                      <a:pt x="38" y="104"/>
                      <a:pt x="37" y="105"/>
                      <a:pt x="37" y="106"/>
                    </a:cubicBezTo>
                    <a:cubicBezTo>
                      <a:pt x="37" y="186"/>
                      <a:pt x="37" y="186"/>
                      <a:pt x="37" y="186"/>
                    </a:cubicBezTo>
                    <a:cubicBezTo>
                      <a:pt x="37" y="186"/>
                      <a:pt x="39" y="186"/>
                      <a:pt x="39" y="187"/>
                    </a:cubicBezTo>
                    <a:cubicBezTo>
                      <a:pt x="38" y="266"/>
                      <a:pt x="38" y="266"/>
                      <a:pt x="38" y="266"/>
                    </a:cubicBezTo>
                    <a:cubicBezTo>
                      <a:pt x="36" y="269"/>
                      <a:pt x="37" y="277"/>
                      <a:pt x="37" y="280"/>
                    </a:cubicBezTo>
                    <a:cubicBezTo>
                      <a:pt x="39" y="282"/>
                      <a:pt x="38" y="288"/>
                      <a:pt x="39" y="291"/>
                    </a:cubicBezTo>
                    <a:cubicBezTo>
                      <a:pt x="40" y="298"/>
                      <a:pt x="41" y="305"/>
                      <a:pt x="44" y="310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4" y="321"/>
                      <a:pt x="42" y="322"/>
                      <a:pt x="42" y="322"/>
                    </a:cubicBezTo>
                    <a:cubicBezTo>
                      <a:pt x="41" y="324"/>
                      <a:pt x="42" y="326"/>
                      <a:pt x="44" y="328"/>
                    </a:cubicBezTo>
                    <a:cubicBezTo>
                      <a:pt x="44" y="329"/>
                      <a:pt x="45" y="330"/>
                      <a:pt x="45" y="331"/>
                    </a:cubicBezTo>
                    <a:cubicBezTo>
                      <a:pt x="47" y="334"/>
                      <a:pt x="49" y="339"/>
                      <a:pt x="52" y="341"/>
                    </a:cubicBezTo>
                    <a:cubicBezTo>
                      <a:pt x="53" y="346"/>
                      <a:pt x="52" y="351"/>
                      <a:pt x="51" y="355"/>
                    </a:cubicBezTo>
                    <a:cubicBezTo>
                      <a:pt x="50" y="355"/>
                      <a:pt x="49" y="356"/>
                      <a:pt x="47" y="357"/>
                    </a:cubicBezTo>
                    <a:cubicBezTo>
                      <a:pt x="47" y="359"/>
                      <a:pt x="47" y="359"/>
                      <a:pt x="47" y="359"/>
                    </a:cubicBezTo>
                    <a:cubicBezTo>
                      <a:pt x="44" y="359"/>
                      <a:pt x="44" y="359"/>
                      <a:pt x="44" y="359"/>
                    </a:cubicBezTo>
                    <a:cubicBezTo>
                      <a:pt x="44" y="362"/>
                      <a:pt x="44" y="366"/>
                      <a:pt x="44" y="369"/>
                    </a:cubicBezTo>
                    <a:cubicBezTo>
                      <a:pt x="44" y="371"/>
                      <a:pt x="46" y="372"/>
                      <a:pt x="48" y="373"/>
                    </a:cubicBezTo>
                    <a:cubicBezTo>
                      <a:pt x="49" y="374"/>
                      <a:pt x="48" y="376"/>
                      <a:pt x="48" y="377"/>
                    </a:cubicBezTo>
                    <a:cubicBezTo>
                      <a:pt x="49" y="377"/>
                      <a:pt x="51" y="377"/>
                      <a:pt x="51" y="379"/>
                    </a:cubicBezTo>
                    <a:cubicBezTo>
                      <a:pt x="53" y="383"/>
                      <a:pt x="53" y="389"/>
                      <a:pt x="53" y="395"/>
                    </a:cubicBezTo>
                    <a:cubicBezTo>
                      <a:pt x="56" y="394"/>
                      <a:pt x="60" y="393"/>
                      <a:pt x="64" y="393"/>
                    </a:cubicBezTo>
                    <a:cubicBezTo>
                      <a:pt x="69" y="392"/>
                      <a:pt x="77" y="392"/>
                      <a:pt x="83" y="392"/>
                    </a:cubicBezTo>
                    <a:cubicBezTo>
                      <a:pt x="87" y="392"/>
                      <a:pt x="92" y="391"/>
                      <a:pt x="94" y="388"/>
                    </a:cubicBezTo>
                    <a:cubicBezTo>
                      <a:pt x="95" y="388"/>
                      <a:pt x="98" y="388"/>
                      <a:pt x="98" y="388"/>
                    </a:cubicBezTo>
                    <a:cubicBezTo>
                      <a:pt x="99" y="385"/>
                      <a:pt x="105" y="387"/>
                      <a:pt x="108" y="386"/>
                    </a:cubicBezTo>
                    <a:cubicBezTo>
                      <a:pt x="107" y="388"/>
                      <a:pt x="109" y="388"/>
                      <a:pt x="110" y="388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0" y="199"/>
                      <a:pt x="108" y="196"/>
                      <a:pt x="107" y="195"/>
                    </a:cubicBezTo>
                    <a:cubicBezTo>
                      <a:pt x="107" y="194"/>
                      <a:pt x="107" y="191"/>
                      <a:pt x="107" y="191"/>
                    </a:cubicBezTo>
                    <a:cubicBezTo>
                      <a:pt x="110" y="191"/>
                      <a:pt x="108" y="187"/>
                      <a:pt x="109" y="186"/>
                    </a:cubicBezTo>
                    <a:cubicBezTo>
                      <a:pt x="110" y="183"/>
                      <a:pt x="110" y="179"/>
                      <a:pt x="109" y="177"/>
                    </a:cubicBezTo>
                    <a:cubicBezTo>
                      <a:pt x="109" y="172"/>
                      <a:pt x="109" y="168"/>
                      <a:pt x="108" y="165"/>
                    </a:cubicBezTo>
                    <a:cubicBezTo>
                      <a:pt x="106" y="158"/>
                      <a:pt x="106" y="150"/>
                      <a:pt x="107" y="144"/>
                    </a:cubicBezTo>
                    <a:cubicBezTo>
                      <a:pt x="107" y="143"/>
                      <a:pt x="110" y="142"/>
                      <a:pt x="110" y="141"/>
                    </a:cubicBezTo>
                    <a:cubicBezTo>
                      <a:pt x="109" y="129"/>
                      <a:pt x="111" y="116"/>
                      <a:pt x="109" y="106"/>
                    </a:cubicBezTo>
                    <a:cubicBezTo>
                      <a:pt x="109" y="104"/>
                      <a:pt x="109" y="103"/>
                      <a:pt x="107" y="102"/>
                    </a:cubicBezTo>
                    <a:cubicBezTo>
                      <a:pt x="107" y="98"/>
                      <a:pt x="107" y="98"/>
                      <a:pt x="107" y="98"/>
                    </a:cubicBezTo>
                    <a:cubicBezTo>
                      <a:pt x="110" y="98"/>
                      <a:pt x="109" y="93"/>
                      <a:pt x="109" y="91"/>
                    </a:cubicBezTo>
                    <a:cubicBezTo>
                      <a:pt x="110" y="70"/>
                      <a:pt x="111" y="46"/>
                      <a:pt x="109" y="26"/>
                    </a:cubicBezTo>
                    <a:cubicBezTo>
                      <a:pt x="109" y="25"/>
                      <a:pt x="107" y="25"/>
                      <a:pt x="107" y="24"/>
                    </a:cubicBezTo>
                    <a:cubicBezTo>
                      <a:pt x="107" y="22"/>
                      <a:pt x="107" y="20"/>
                      <a:pt x="108" y="18"/>
                    </a:cubicBezTo>
                    <a:cubicBezTo>
                      <a:pt x="109" y="15"/>
                      <a:pt x="110" y="12"/>
                      <a:pt x="113" y="10"/>
                    </a:cubicBezTo>
                    <a:cubicBezTo>
                      <a:pt x="147" y="10"/>
                      <a:pt x="147" y="10"/>
                      <a:pt x="147" y="10"/>
                    </a:cubicBezTo>
                    <a:cubicBezTo>
                      <a:pt x="148" y="10"/>
                      <a:pt x="150" y="9"/>
                      <a:pt x="151" y="9"/>
                    </a:cubicBezTo>
                    <a:cubicBezTo>
                      <a:pt x="149" y="6"/>
                      <a:pt x="153" y="8"/>
                      <a:pt x="154" y="8"/>
                    </a:cubicBezTo>
                    <a:cubicBezTo>
                      <a:pt x="155" y="7"/>
                      <a:pt x="156" y="5"/>
                      <a:pt x="157" y="5"/>
                    </a:cubicBezTo>
                    <a:cubicBezTo>
                      <a:pt x="167" y="5"/>
                      <a:pt x="180" y="6"/>
                      <a:pt x="191" y="5"/>
                    </a:cubicBezTo>
                    <a:cubicBezTo>
                      <a:pt x="191" y="2"/>
                      <a:pt x="191" y="2"/>
                      <a:pt x="191" y="2"/>
                    </a:cubicBezTo>
                    <a:cubicBezTo>
                      <a:pt x="193" y="2"/>
                      <a:pt x="197" y="1"/>
                      <a:pt x="199" y="2"/>
                    </a:cubicBezTo>
                    <a:cubicBezTo>
                      <a:pt x="200" y="2"/>
                      <a:pt x="200" y="3"/>
                      <a:pt x="200" y="5"/>
                    </a:cubicBezTo>
                    <a:cubicBezTo>
                      <a:pt x="201" y="4"/>
                      <a:pt x="203" y="4"/>
                      <a:pt x="203" y="5"/>
                    </a:cubicBezTo>
                    <a:cubicBezTo>
                      <a:pt x="202" y="9"/>
                      <a:pt x="203" y="12"/>
                      <a:pt x="204" y="16"/>
                    </a:cubicBezTo>
                    <a:cubicBezTo>
                      <a:pt x="205" y="16"/>
                      <a:pt x="206" y="17"/>
                      <a:pt x="205" y="19"/>
                    </a:cubicBezTo>
                    <a:cubicBezTo>
                      <a:pt x="237" y="19"/>
                      <a:pt x="237" y="19"/>
                      <a:pt x="237" y="19"/>
                    </a:cubicBezTo>
                    <a:cubicBezTo>
                      <a:pt x="237" y="16"/>
                      <a:pt x="237" y="16"/>
                      <a:pt x="237" y="16"/>
                    </a:cubicBezTo>
                    <a:cubicBezTo>
                      <a:pt x="240" y="16"/>
                      <a:pt x="240" y="16"/>
                      <a:pt x="240" y="16"/>
                    </a:cubicBezTo>
                    <a:cubicBezTo>
                      <a:pt x="240" y="11"/>
                      <a:pt x="240" y="11"/>
                      <a:pt x="240" y="11"/>
                    </a:cubicBezTo>
                    <a:cubicBezTo>
                      <a:pt x="243" y="11"/>
                      <a:pt x="243" y="8"/>
                      <a:pt x="245" y="7"/>
                    </a:cubicBezTo>
                    <a:cubicBezTo>
                      <a:pt x="246" y="7"/>
                      <a:pt x="247" y="8"/>
                      <a:pt x="248" y="7"/>
                    </a:cubicBezTo>
                    <a:cubicBezTo>
                      <a:pt x="248" y="7"/>
                      <a:pt x="249" y="5"/>
                      <a:pt x="249" y="5"/>
                    </a:cubicBezTo>
                    <a:cubicBezTo>
                      <a:pt x="345" y="5"/>
                      <a:pt x="345" y="5"/>
                      <a:pt x="345" y="5"/>
                    </a:cubicBezTo>
                    <a:cubicBezTo>
                      <a:pt x="346" y="5"/>
                      <a:pt x="347" y="7"/>
                      <a:pt x="349" y="7"/>
                    </a:cubicBezTo>
                    <a:cubicBezTo>
                      <a:pt x="350" y="8"/>
                      <a:pt x="351" y="7"/>
                      <a:pt x="352" y="7"/>
                    </a:cubicBezTo>
                    <a:cubicBezTo>
                      <a:pt x="353" y="9"/>
                      <a:pt x="354" y="10"/>
                      <a:pt x="353" y="10"/>
                    </a:cubicBezTo>
                    <a:cubicBezTo>
                      <a:pt x="361" y="11"/>
                      <a:pt x="368" y="10"/>
                      <a:pt x="372" y="6"/>
                    </a:cubicBezTo>
                    <a:cubicBezTo>
                      <a:pt x="372" y="7"/>
                      <a:pt x="372" y="5"/>
                      <a:pt x="372" y="5"/>
                    </a:cubicBezTo>
                    <a:cubicBezTo>
                      <a:pt x="376" y="5"/>
                      <a:pt x="378" y="8"/>
                      <a:pt x="380" y="10"/>
                    </a:cubicBezTo>
                    <a:cubicBezTo>
                      <a:pt x="385" y="11"/>
                      <a:pt x="389" y="10"/>
                      <a:pt x="390" y="7"/>
                    </a:cubicBezTo>
                    <a:cubicBezTo>
                      <a:pt x="392" y="8"/>
                      <a:pt x="392" y="6"/>
                      <a:pt x="393" y="5"/>
                    </a:cubicBezTo>
                    <a:cubicBezTo>
                      <a:pt x="395" y="5"/>
                      <a:pt x="397" y="4"/>
                      <a:pt x="399" y="5"/>
                    </a:cubicBezTo>
                    <a:cubicBezTo>
                      <a:pt x="400" y="6"/>
                      <a:pt x="400" y="8"/>
                      <a:pt x="401" y="10"/>
                    </a:cubicBezTo>
                    <a:cubicBezTo>
                      <a:pt x="402" y="10"/>
                      <a:pt x="403" y="11"/>
                      <a:pt x="403" y="12"/>
                    </a:cubicBezTo>
                    <a:cubicBezTo>
                      <a:pt x="403" y="13"/>
                      <a:pt x="404" y="14"/>
                      <a:pt x="404" y="15"/>
                    </a:cubicBezTo>
                    <a:cubicBezTo>
                      <a:pt x="405" y="15"/>
                      <a:pt x="407" y="14"/>
                      <a:pt x="407" y="16"/>
                    </a:cubicBezTo>
                    <a:cubicBezTo>
                      <a:pt x="407" y="17"/>
                      <a:pt x="407" y="18"/>
                      <a:pt x="407" y="19"/>
                    </a:cubicBezTo>
                    <a:cubicBezTo>
                      <a:pt x="436" y="19"/>
                      <a:pt x="436" y="19"/>
                      <a:pt x="436" y="19"/>
                    </a:cubicBezTo>
                    <a:cubicBezTo>
                      <a:pt x="435" y="12"/>
                      <a:pt x="438" y="7"/>
                      <a:pt x="440" y="3"/>
                    </a:cubicBezTo>
                    <a:cubicBezTo>
                      <a:pt x="441" y="1"/>
                      <a:pt x="443" y="2"/>
                      <a:pt x="444" y="2"/>
                    </a:cubicBezTo>
                    <a:lnTo>
                      <a:pt x="445" y="0"/>
                    </a:ln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6"/>
              <p:cNvSpPr/>
              <p:nvPr/>
            </p:nvSpPr>
            <p:spPr bwMode="auto">
              <a:xfrm>
                <a:off x="1619250" y="1657350"/>
                <a:ext cx="382588" cy="39688"/>
              </a:xfrm>
              <a:custGeom>
                <a:avLst/>
                <a:gdLst>
                  <a:gd name="T0" fmla="*/ 291 w 496"/>
                  <a:gd name="T1" fmla="*/ 0 h 64"/>
                  <a:gd name="T2" fmla="*/ 305 w 496"/>
                  <a:gd name="T3" fmla="*/ 11 h 64"/>
                  <a:gd name="T4" fmla="*/ 309 w 496"/>
                  <a:gd name="T5" fmla="*/ 15 h 64"/>
                  <a:gd name="T6" fmla="*/ 318 w 496"/>
                  <a:gd name="T7" fmla="*/ 12 h 64"/>
                  <a:gd name="T8" fmla="*/ 391 w 496"/>
                  <a:gd name="T9" fmla="*/ 15 h 64"/>
                  <a:gd name="T10" fmla="*/ 401 w 496"/>
                  <a:gd name="T11" fmla="*/ 18 h 64"/>
                  <a:gd name="T12" fmla="*/ 408 w 496"/>
                  <a:gd name="T13" fmla="*/ 19 h 64"/>
                  <a:gd name="T14" fmla="*/ 444 w 496"/>
                  <a:gd name="T15" fmla="*/ 18 h 64"/>
                  <a:gd name="T16" fmla="*/ 448 w 496"/>
                  <a:gd name="T17" fmla="*/ 20 h 64"/>
                  <a:gd name="T18" fmla="*/ 454 w 496"/>
                  <a:gd name="T19" fmla="*/ 26 h 64"/>
                  <a:gd name="T20" fmla="*/ 459 w 496"/>
                  <a:gd name="T21" fmla="*/ 33 h 64"/>
                  <a:gd name="T22" fmla="*/ 475 w 496"/>
                  <a:gd name="T23" fmla="*/ 31 h 64"/>
                  <a:gd name="T24" fmla="*/ 496 w 496"/>
                  <a:gd name="T25" fmla="*/ 63 h 64"/>
                  <a:gd name="T26" fmla="*/ 257 w 496"/>
                  <a:gd name="T27" fmla="*/ 60 h 64"/>
                  <a:gd name="T28" fmla="*/ 254 w 496"/>
                  <a:gd name="T29" fmla="*/ 55 h 64"/>
                  <a:gd name="T30" fmla="*/ 249 w 496"/>
                  <a:gd name="T31" fmla="*/ 50 h 64"/>
                  <a:gd name="T32" fmla="*/ 245 w 496"/>
                  <a:gd name="T33" fmla="*/ 52 h 64"/>
                  <a:gd name="T34" fmla="*/ 241 w 496"/>
                  <a:gd name="T35" fmla="*/ 55 h 64"/>
                  <a:gd name="T36" fmla="*/ 236 w 496"/>
                  <a:gd name="T37" fmla="*/ 61 h 64"/>
                  <a:gd name="T38" fmla="*/ 224 w 496"/>
                  <a:gd name="T39" fmla="*/ 60 h 64"/>
                  <a:gd name="T40" fmla="*/ 220 w 496"/>
                  <a:gd name="T41" fmla="*/ 55 h 64"/>
                  <a:gd name="T42" fmla="*/ 207 w 496"/>
                  <a:gd name="T43" fmla="*/ 50 h 64"/>
                  <a:gd name="T44" fmla="*/ 203 w 496"/>
                  <a:gd name="T45" fmla="*/ 50 h 64"/>
                  <a:gd name="T46" fmla="*/ 192 w 496"/>
                  <a:gd name="T47" fmla="*/ 46 h 64"/>
                  <a:gd name="T48" fmla="*/ 163 w 496"/>
                  <a:gd name="T49" fmla="*/ 47 h 64"/>
                  <a:gd name="T50" fmla="*/ 152 w 496"/>
                  <a:gd name="T51" fmla="*/ 50 h 64"/>
                  <a:gd name="T52" fmla="*/ 145 w 496"/>
                  <a:gd name="T53" fmla="*/ 45 h 64"/>
                  <a:gd name="T54" fmla="*/ 118 w 496"/>
                  <a:gd name="T55" fmla="*/ 47 h 64"/>
                  <a:gd name="T56" fmla="*/ 103 w 496"/>
                  <a:gd name="T57" fmla="*/ 40 h 64"/>
                  <a:gd name="T58" fmla="*/ 99 w 496"/>
                  <a:gd name="T59" fmla="*/ 37 h 64"/>
                  <a:gd name="T60" fmla="*/ 76 w 496"/>
                  <a:gd name="T61" fmla="*/ 29 h 64"/>
                  <a:gd name="T62" fmla="*/ 66 w 496"/>
                  <a:gd name="T63" fmla="*/ 44 h 64"/>
                  <a:gd name="T64" fmla="*/ 6 w 496"/>
                  <a:gd name="T65" fmla="*/ 45 h 64"/>
                  <a:gd name="T66" fmla="*/ 3 w 496"/>
                  <a:gd name="T67" fmla="*/ 38 h 64"/>
                  <a:gd name="T68" fmla="*/ 2 w 496"/>
                  <a:gd name="T69" fmla="*/ 34 h 64"/>
                  <a:gd name="T70" fmla="*/ 12 w 496"/>
                  <a:gd name="T71" fmla="*/ 25 h 64"/>
                  <a:gd name="T72" fmla="*/ 17 w 496"/>
                  <a:gd name="T73" fmla="*/ 22 h 64"/>
                  <a:gd name="T74" fmla="*/ 23 w 496"/>
                  <a:gd name="T75" fmla="*/ 19 h 64"/>
                  <a:gd name="T76" fmla="*/ 33 w 496"/>
                  <a:gd name="T77" fmla="*/ 20 h 64"/>
                  <a:gd name="T78" fmla="*/ 54 w 496"/>
                  <a:gd name="T79" fmla="*/ 19 h 64"/>
                  <a:gd name="T80" fmla="*/ 66 w 496"/>
                  <a:gd name="T81" fmla="*/ 14 h 64"/>
                  <a:gd name="T82" fmla="*/ 73 w 496"/>
                  <a:gd name="T83" fmla="*/ 10 h 64"/>
                  <a:gd name="T84" fmla="*/ 90 w 496"/>
                  <a:gd name="T85" fmla="*/ 11 h 64"/>
                  <a:gd name="T86" fmla="*/ 101 w 496"/>
                  <a:gd name="T87" fmla="*/ 15 h 64"/>
                  <a:gd name="T88" fmla="*/ 105 w 496"/>
                  <a:gd name="T89" fmla="*/ 18 h 64"/>
                  <a:gd name="T90" fmla="*/ 114 w 496"/>
                  <a:gd name="T91" fmla="*/ 19 h 64"/>
                  <a:gd name="T92" fmla="*/ 139 w 496"/>
                  <a:gd name="T93" fmla="*/ 19 h 64"/>
                  <a:gd name="T94" fmla="*/ 193 w 496"/>
                  <a:gd name="T95" fmla="*/ 19 h 64"/>
                  <a:gd name="T96" fmla="*/ 208 w 496"/>
                  <a:gd name="T97" fmla="*/ 18 h 64"/>
                  <a:gd name="T98" fmla="*/ 217 w 496"/>
                  <a:gd name="T99" fmla="*/ 12 h 64"/>
                  <a:gd name="T100" fmla="*/ 225 w 496"/>
                  <a:gd name="T101" fmla="*/ 12 h 64"/>
                  <a:gd name="T102" fmla="*/ 252 w 496"/>
                  <a:gd name="T103" fmla="*/ 15 h 64"/>
                  <a:gd name="T104" fmla="*/ 262 w 496"/>
                  <a:gd name="T105" fmla="*/ 12 h 64"/>
                  <a:gd name="T106" fmla="*/ 271 w 496"/>
                  <a:gd name="T107" fmla="*/ 5 h 64"/>
                  <a:gd name="T108" fmla="*/ 278 w 496"/>
                  <a:gd name="T109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96" h="64">
                    <a:moveTo>
                      <a:pt x="280" y="1"/>
                    </a:moveTo>
                    <a:cubicBezTo>
                      <a:pt x="283" y="0"/>
                      <a:pt x="287" y="0"/>
                      <a:pt x="291" y="0"/>
                    </a:cubicBezTo>
                    <a:cubicBezTo>
                      <a:pt x="292" y="2"/>
                      <a:pt x="294" y="2"/>
                      <a:pt x="295" y="3"/>
                    </a:cubicBezTo>
                    <a:cubicBezTo>
                      <a:pt x="298" y="5"/>
                      <a:pt x="302" y="8"/>
                      <a:pt x="305" y="11"/>
                    </a:cubicBezTo>
                    <a:cubicBezTo>
                      <a:pt x="306" y="12"/>
                      <a:pt x="308" y="12"/>
                      <a:pt x="309" y="12"/>
                    </a:cubicBezTo>
                    <a:cubicBezTo>
                      <a:pt x="309" y="15"/>
                      <a:pt x="309" y="15"/>
                      <a:pt x="309" y="15"/>
                    </a:cubicBezTo>
                    <a:cubicBezTo>
                      <a:pt x="318" y="15"/>
                      <a:pt x="318" y="15"/>
                      <a:pt x="318" y="15"/>
                    </a:cubicBezTo>
                    <a:cubicBezTo>
                      <a:pt x="318" y="12"/>
                      <a:pt x="318" y="12"/>
                      <a:pt x="318" y="12"/>
                    </a:cubicBezTo>
                    <a:cubicBezTo>
                      <a:pt x="383" y="12"/>
                      <a:pt x="383" y="12"/>
                      <a:pt x="383" y="12"/>
                    </a:cubicBezTo>
                    <a:cubicBezTo>
                      <a:pt x="385" y="14"/>
                      <a:pt x="388" y="16"/>
                      <a:pt x="391" y="15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401" y="18"/>
                      <a:pt x="401" y="18"/>
                      <a:pt x="401" y="18"/>
                    </a:cubicBezTo>
                    <a:cubicBezTo>
                      <a:pt x="402" y="18"/>
                      <a:pt x="403" y="19"/>
                      <a:pt x="404" y="19"/>
                    </a:cubicBezTo>
                    <a:cubicBezTo>
                      <a:pt x="405" y="20"/>
                      <a:pt x="408" y="19"/>
                      <a:pt x="408" y="19"/>
                    </a:cubicBezTo>
                    <a:cubicBezTo>
                      <a:pt x="410" y="19"/>
                      <a:pt x="411" y="18"/>
                      <a:pt x="412" y="18"/>
                    </a:cubicBezTo>
                    <a:cubicBezTo>
                      <a:pt x="444" y="18"/>
                      <a:pt x="444" y="18"/>
                      <a:pt x="444" y="18"/>
                    </a:cubicBezTo>
                    <a:cubicBezTo>
                      <a:pt x="445" y="18"/>
                      <a:pt x="445" y="19"/>
                      <a:pt x="445" y="20"/>
                    </a:cubicBezTo>
                    <a:cubicBezTo>
                      <a:pt x="448" y="20"/>
                      <a:pt x="448" y="20"/>
                      <a:pt x="448" y="20"/>
                    </a:cubicBezTo>
                    <a:cubicBezTo>
                      <a:pt x="447" y="22"/>
                      <a:pt x="448" y="23"/>
                      <a:pt x="449" y="22"/>
                    </a:cubicBezTo>
                    <a:cubicBezTo>
                      <a:pt x="451" y="24"/>
                      <a:pt x="452" y="26"/>
                      <a:pt x="454" y="26"/>
                    </a:cubicBezTo>
                    <a:cubicBezTo>
                      <a:pt x="454" y="29"/>
                      <a:pt x="454" y="29"/>
                      <a:pt x="454" y="29"/>
                    </a:cubicBezTo>
                    <a:cubicBezTo>
                      <a:pt x="457" y="29"/>
                      <a:pt x="458" y="33"/>
                      <a:pt x="459" y="33"/>
                    </a:cubicBezTo>
                    <a:cubicBezTo>
                      <a:pt x="471" y="33"/>
                      <a:pt x="471" y="33"/>
                      <a:pt x="471" y="33"/>
                    </a:cubicBezTo>
                    <a:cubicBezTo>
                      <a:pt x="472" y="32"/>
                      <a:pt x="474" y="31"/>
                      <a:pt x="475" y="31"/>
                    </a:cubicBezTo>
                    <a:cubicBezTo>
                      <a:pt x="496" y="31"/>
                      <a:pt x="496" y="31"/>
                      <a:pt x="496" y="31"/>
                    </a:cubicBezTo>
                    <a:cubicBezTo>
                      <a:pt x="496" y="63"/>
                      <a:pt x="496" y="63"/>
                      <a:pt x="496" y="63"/>
                    </a:cubicBezTo>
                    <a:cubicBezTo>
                      <a:pt x="261" y="63"/>
                      <a:pt x="261" y="63"/>
                      <a:pt x="261" y="63"/>
                    </a:cubicBezTo>
                    <a:cubicBezTo>
                      <a:pt x="260" y="61"/>
                      <a:pt x="259" y="60"/>
                      <a:pt x="257" y="60"/>
                    </a:cubicBezTo>
                    <a:cubicBezTo>
                      <a:pt x="257" y="57"/>
                      <a:pt x="257" y="57"/>
                      <a:pt x="257" y="57"/>
                    </a:cubicBezTo>
                    <a:cubicBezTo>
                      <a:pt x="256" y="57"/>
                      <a:pt x="255" y="57"/>
                      <a:pt x="254" y="55"/>
                    </a:cubicBezTo>
                    <a:cubicBezTo>
                      <a:pt x="253" y="54"/>
                      <a:pt x="252" y="51"/>
                      <a:pt x="249" y="52"/>
                    </a:cubicBezTo>
                    <a:cubicBezTo>
                      <a:pt x="249" y="50"/>
                      <a:pt x="249" y="50"/>
                      <a:pt x="249" y="50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4" y="52"/>
                      <a:pt x="242" y="52"/>
                      <a:pt x="243" y="54"/>
                    </a:cubicBezTo>
                    <a:cubicBezTo>
                      <a:pt x="244" y="55"/>
                      <a:pt x="242" y="55"/>
                      <a:pt x="241" y="55"/>
                    </a:cubicBezTo>
                    <a:cubicBezTo>
                      <a:pt x="241" y="57"/>
                      <a:pt x="239" y="58"/>
                      <a:pt x="240" y="60"/>
                    </a:cubicBezTo>
                    <a:cubicBezTo>
                      <a:pt x="238" y="60"/>
                      <a:pt x="237" y="60"/>
                      <a:pt x="236" y="61"/>
                    </a:cubicBezTo>
                    <a:cubicBezTo>
                      <a:pt x="236" y="64"/>
                      <a:pt x="232" y="62"/>
                      <a:pt x="229" y="62"/>
                    </a:cubicBezTo>
                    <a:cubicBezTo>
                      <a:pt x="228" y="60"/>
                      <a:pt x="226" y="60"/>
                      <a:pt x="224" y="60"/>
                    </a:cubicBezTo>
                    <a:cubicBezTo>
                      <a:pt x="224" y="56"/>
                      <a:pt x="224" y="56"/>
                      <a:pt x="224" y="56"/>
                    </a:cubicBezTo>
                    <a:cubicBezTo>
                      <a:pt x="220" y="55"/>
                      <a:pt x="220" y="55"/>
                      <a:pt x="220" y="55"/>
                    </a:cubicBezTo>
                    <a:cubicBezTo>
                      <a:pt x="220" y="53"/>
                      <a:pt x="220" y="51"/>
                      <a:pt x="217" y="50"/>
                    </a:cubicBezTo>
                    <a:cubicBezTo>
                      <a:pt x="215" y="50"/>
                      <a:pt x="211" y="50"/>
                      <a:pt x="207" y="50"/>
                    </a:cubicBezTo>
                    <a:cubicBezTo>
                      <a:pt x="207" y="51"/>
                      <a:pt x="207" y="53"/>
                      <a:pt x="206" y="52"/>
                    </a:cubicBezTo>
                    <a:cubicBezTo>
                      <a:pt x="205" y="52"/>
                      <a:pt x="204" y="50"/>
                      <a:pt x="203" y="50"/>
                    </a:cubicBezTo>
                    <a:cubicBezTo>
                      <a:pt x="200" y="50"/>
                      <a:pt x="198" y="48"/>
                      <a:pt x="196" y="47"/>
                    </a:cubicBezTo>
                    <a:cubicBezTo>
                      <a:pt x="196" y="47"/>
                      <a:pt x="193" y="47"/>
                      <a:pt x="192" y="46"/>
                    </a:cubicBezTo>
                    <a:cubicBezTo>
                      <a:pt x="186" y="45"/>
                      <a:pt x="176" y="46"/>
                      <a:pt x="168" y="46"/>
                    </a:cubicBezTo>
                    <a:cubicBezTo>
                      <a:pt x="167" y="46"/>
                      <a:pt x="165" y="47"/>
                      <a:pt x="163" y="47"/>
                    </a:cubicBezTo>
                    <a:cubicBezTo>
                      <a:pt x="161" y="48"/>
                      <a:pt x="161" y="50"/>
                      <a:pt x="159" y="50"/>
                    </a:cubicBezTo>
                    <a:cubicBezTo>
                      <a:pt x="157" y="50"/>
                      <a:pt x="153" y="50"/>
                      <a:pt x="152" y="50"/>
                    </a:cubicBezTo>
                    <a:cubicBezTo>
                      <a:pt x="152" y="49"/>
                      <a:pt x="151" y="47"/>
                      <a:pt x="150" y="47"/>
                    </a:cubicBezTo>
                    <a:cubicBezTo>
                      <a:pt x="148" y="47"/>
                      <a:pt x="146" y="45"/>
                      <a:pt x="145" y="45"/>
                    </a:cubicBezTo>
                    <a:cubicBezTo>
                      <a:pt x="120" y="45"/>
                      <a:pt x="120" y="45"/>
                      <a:pt x="120" y="45"/>
                    </a:cubicBezTo>
                    <a:cubicBezTo>
                      <a:pt x="119" y="46"/>
                      <a:pt x="119" y="47"/>
                      <a:pt x="118" y="47"/>
                    </a:cubicBezTo>
                    <a:cubicBezTo>
                      <a:pt x="113" y="47"/>
                      <a:pt x="111" y="44"/>
                      <a:pt x="108" y="43"/>
                    </a:cubicBezTo>
                    <a:cubicBezTo>
                      <a:pt x="106" y="42"/>
                      <a:pt x="104" y="41"/>
                      <a:pt x="103" y="40"/>
                    </a:cubicBezTo>
                    <a:cubicBezTo>
                      <a:pt x="102" y="39"/>
                      <a:pt x="102" y="37"/>
                      <a:pt x="101" y="37"/>
                    </a:cubicBezTo>
                    <a:cubicBezTo>
                      <a:pt x="101" y="36"/>
                      <a:pt x="99" y="37"/>
                      <a:pt x="99" y="37"/>
                    </a:cubicBezTo>
                    <a:cubicBezTo>
                      <a:pt x="98" y="34"/>
                      <a:pt x="94" y="33"/>
                      <a:pt x="92" y="30"/>
                    </a:cubicBezTo>
                    <a:cubicBezTo>
                      <a:pt x="88" y="29"/>
                      <a:pt x="82" y="29"/>
                      <a:pt x="76" y="29"/>
                    </a:cubicBezTo>
                    <a:cubicBezTo>
                      <a:pt x="73" y="33"/>
                      <a:pt x="71" y="38"/>
                      <a:pt x="67" y="42"/>
                    </a:cubicBezTo>
                    <a:cubicBezTo>
                      <a:pt x="66" y="42"/>
                      <a:pt x="65" y="43"/>
                      <a:pt x="66" y="44"/>
                    </a:cubicBezTo>
                    <a:cubicBezTo>
                      <a:pt x="64" y="45"/>
                      <a:pt x="62" y="46"/>
                      <a:pt x="60" y="45"/>
                    </a:cubicBezTo>
                    <a:cubicBezTo>
                      <a:pt x="43" y="43"/>
                      <a:pt x="22" y="44"/>
                      <a:pt x="6" y="45"/>
                    </a:cubicBezTo>
                    <a:cubicBezTo>
                      <a:pt x="5" y="45"/>
                      <a:pt x="4" y="44"/>
                      <a:pt x="4" y="43"/>
                    </a:cubicBezTo>
                    <a:cubicBezTo>
                      <a:pt x="1" y="44"/>
                      <a:pt x="3" y="40"/>
                      <a:pt x="3" y="38"/>
                    </a:cubicBezTo>
                    <a:cubicBezTo>
                      <a:pt x="1" y="39"/>
                      <a:pt x="0" y="38"/>
                      <a:pt x="1" y="37"/>
                    </a:cubicBezTo>
                    <a:cubicBezTo>
                      <a:pt x="3" y="38"/>
                      <a:pt x="2" y="35"/>
                      <a:pt x="2" y="34"/>
                    </a:cubicBezTo>
                    <a:cubicBezTo>
                      <a:pt x="3" y="31"/>
                      <a:pt x="6" y="29"/>
                      <a:pt x="7" y="26"/>
                    </a:cubicBezTo>
                    <a:cubicBezTo>
                      <a:pt x="8" y="25"/>
                      <a:pt x="10" y="25"/>
                      <a:pt x="12" y="25"/>
                    </a:cubicBezTo>
                    <a:cubicBezTo>
                      <a:pt x="12" y="24"/>
                      <a:pt x="12" y="23"/>
                      <a:pt x="13" y="22"/>
                    </a:cubicBezTo>
                    <a:cubicBezTo>
                      <a:pt x="14" y="22"/>
                      <a:pt x="16" y="22"/>
                      <a:pt x="17" y="22"/>
                    </a:cubicBezTo>
                    <a:cubicBezTo>
                      <a:pt x="15" y="19"/>
                      <a:pt x="19" y="21"/>
                      <a:pt x="20" y="21"/>
                    </a:cubicBezTo>
                    <a:cubicBezTo>
                      <a:pt x="21" y="20"/>
                      <a:pt x="21" y="18"/>
                      <a:pt x="23" y="19"/>
                    </a:cubicBezTo>
                    <a:cubicBezTo>
                      <a:pt x="24" y="20"/>
                      <a:pt x="28" y="20"/>
                      <a:pt x="29" y="19"/>
                    </a:cubicBezTo>
                    <a:cubicBezTo>
                      <a:pt x="31" y="18"/>
                      <a:pt x="32" y="20"/>
                      <a:pt x="33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2" y="20"/>
                      <a:pt x="53" y="18"/>
                      <a:pt x="54" y="19"/>
                    </a:cubicBezTo>
                    <a:cubicBezTo>
                      <a:pt x="55" y="20"/>
                      <a:pt x="56" y="19"/>
                      <a:pt x="57" y="19"/>
                    </a:cubicBezTo>
                    <a:cubicBezTo>
                      <a:pt x="61" y="18"/>
                      <a:pt x="63" y="16"/>
                      <a:pt x="66" y="14"/>
                    </a:cubicBezTo>
                    <a:cubicBezTo>
                      <a:pt x="65" y="12"/>
                      <a:pt x="68" y="12"/>
                      <a:pt x="68" y="11"/>
                    </a:cubicBezTo>
                    <a:cubicBezTo>
                      <a:pt x="70" y="10"/>
                      <a:pt x="71" y="9"/>
                      <a:pt x="73" y="10"/>
                    </a:cubicBezTo>
                    <a:cubicBezTo>
                      <a:pt x="73" y="10"/>
                      <a:pt x="75" y="12"/>
                      <a:pt x="75" y="12"/>
                    </a:cubicBezTo>
                    <a:cubicBezTo>
                      <a:pt x="80" y="12"/>
                      <a:pt x="86" y="12"/>
                      <a:pt x="90" y="11"/>
                    </a:cubicBezTo>
                    <a:cubicBezTo>
                      <a:pt x="93" y="12"/>
                      <a:pt x="96" y="12"/>
                      <a:pt x="100" y="12"/>
                    </a:cubicBezTo>
                    <a:cubicBezTo>
                      <a:pt x="100" y="13"/>
                      <a:pt x="100" y="15"/>
                      <a:pt x="101" y="15"/>
                    </a:cubicBezTo>
                    <a:cubicBezTo>
                      <a:pt x="102" y="15"/>
                      <a:pt x="104" y="15"/>
                      <a:pt x="105" y="15"/>
                    </a:cubicBezTo>
                    <a:cubicBezTo>
                      <a:pt x="105" y="18"/>
                      <a:pt x="105" y="18"/>
                      <a:pt x="105" y="18"/>
                    </a:cubicBezTo>
                    <a:cubicBezTo>
                      <a:pt x="106" y="18"/>
                      <a:pt x="111" y="17"/>
                      <a:pt x="113" y="18"/>
                    </a:cubicBezTo>
                    <a:cubicBezTo>
                      <a:pt x="114" y="18"/>
                      <a:pt x="114" y="20"/>
                      <a:pt x="114" y="19"/>
                    </a:cubicBezTo>
                    <a:cubicBezTo>
                      <a:pt x="118" y="17"/>
                      <a:pt x="126" y="17"/>
                      <a:pt x="129" y="19"/>
                    </a:cubicBezTo>
                    <a:cubicBezTo>
                      <a:pt x="132" y="19"/>
                      <a:pt x="137" y="20"/>
                      <a:pt x="139" y="19"/>
                    </a:cubicBezTo>
                    <a:cubicBezTo>
                      <a:pt x="155" y="21"/>
                      <a:pt x="173" y="20"/>
                      <a:pt x="190" y="20"/>
                    </a:cubicBezTo>
                    <a:cubicBezTo>
                      <a:pt x="191" y="20"/>
                      <a:pt x="191" y="18"/>
                      <a:pt x="193" y="19"/>
                    </a:cubicBezTo>
                    <a:cubicBezTo>
                      <a:pt x="194" y="20"/>
                      <a:pt x="198" y="20"/>
                      <a:pt x="200" y="19"/>
                    </a:cubicBezTo>
                    <a:cubicBezTo>
                      <a:pt x="202" y="18"/>
                      <a:pt x="204" y="17"/>
                      <a:pt x="208" y="18"/>
                    </a:cubicBezTo>
                    <a:cubicBezTo>
                      <a:pt x="208" y="18"/>
                      <a:pt x="210" y="16"/>
                      <a:pt x="210" y="16"/>
                    </a:cubicBezTo>
                    <a:cubicBezTo>
                      <a:pt x="214" y="16"/>
                      <a:pt x="216" y="14"/>
                      <a:pt x="217" y="12"/>
                    </a:cubicBezTo>
                    <a:cubicBezTo>
                      <a:pt x="219" y="13"/>
                      <a:pt x="221" y="12"/>
                      <a:pt x="222" y="11"/>
                    </a:cubicBezTo>
                    <a:cubicBezTo>
                      <a:pt x="223" y="12"/>
                      <a:pt x="224" y="12"/>
                      <a:pt x="225" y="12"/>
                    </a:cubicBezTo>
                    <a:cubicBezTo>
                      <a:pt x="252" y="12"/>
                      <a:pt x="252" y="12"/>
                      <a:pt x="252" y="12"/>
                    </a:cubicBezTo>
                    <a:cubicBezTo>
                      <a:pt x="252" y="15"/>
                      <a:pt x="252" y="15"/>
                      <a:pt x="252" y="15"/>
                    </a:cubicBezTo>
                    <a:cubicBezTo>
                      <a:pt x="262" y="15"/>
                      <a:pt x="262" y="15"/>
                      <a:pt x="262" y="15"/>
                    </a:cubicBezTo>
                    <a:cubicBezTo>
                      <a:pt x="262" y="12"/>
                      <a:pt x="262" y="12"/>
                      <a:pt x="262" y="12"/>
                    </a:cubicBezTo>
                    <a:cubicBezTo>
                      <a:pt x="263" y="12"/>
                      <a:pt x="265" y="13"/>
                      <a:pt x="265" y="12"/>
                    </a:cubicBezTo>
                    <a:cubicBezTo>
                      <a:pt x="266" y="9"/>
                      <a:pt x="269" y="8"/>
                      <a:pt x="271" y="5"/>
                    </a:cubicBezTo>
                    <a:cubicBezTo>
                      <a:pt x="271" y="5"/>
                      <a:pt x="273" y="5"/>
                      <a:pt x="273" y="4"/>
                    </a:cubicBezTo>
                    <a:cubicBezTo>
                      <a:pt x="273" y="1"/>
                      <a:pt x="277" y="3"/>
                      <a:pt x="278" y="2"/>
                    </a:cubicBezTo>
                    <a:cubicBezTo>
                      <a:pt x="279" y="2"/>
                      <a:pt x="279" y="1"/>
                      <a:pt x="280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7"/>
              <p:cNvSpPr/>
              <p:nvPr/>
            </p:nvSpPr>
            <p:spPr bwMode="auto">
              <a:xfrm>
                <a:off x="2065338" y="2324100"/>
                <a:ext cx="22225" cy="501650"/>
              </a:xfrm>
              <a:custGeom>
                <a:avLst/>
                <a:gdLst>
                  <a:gd name="T0" fmla="*/ 16 w 29"/>
                  <a:gd name="T1" fmla="*/ 2 h 802"/>
                  <a:gd name="T2" fmla="*/ 22 w 29"/>
                  <a:gd name="T3" fmla="*/ 8 h 802"/>
                  <a:gd name="T4" fmla="*/ 26 w 29"/>
                  <a:gd name="T5" fmla="*/ 17 h 802"/>
                  <a:gd name="T6" fmla="*/ 28 w 29"/>
                  <a:gd name="T7" fmla="*/ 136 h 802"/>
                  <a:gd name="T8" fmla="*/ 27 w 29"/>
                  <a:gd name="T9" fmla="*/ 253 h 802"/>
                  <a:gd name="T10" fmla="*/ 27 w 29"/>
                  <a:gd name="T11" fmla="*/ 543 h 802"/>
                  <a:gd name="T12" fmla="*/ 20 w 29"/>
                  <a:gd name="T13" fmla="*/ 557 h 802"/>
                  <a:gd name="T14" fmla="*/ 16 w 29"/>
                  <a:gd name="T15" fmla="*/ 564 h 802"/>
                  <a:gd name="T16" fmla="*/ 17 w 29"/>
                  <a:gd name="T17" fmla="*/ 583 h 802"/>
                  <a:gd name="T18" fmla="*/ 18 w 29"/>
                  <a:gd name="T19" fmla="*/ 600 h 802"/>
                  <a:gd name="T20" fmla="*/ 24 w 29"/>
                  <a:gd name="T21" fmla="*/ 606 h 802"/>
                  <a:gd name="T22" fmla="*/ 28 w 29"/>
                  <a:gd name="T23" fmla="*/ 621 h 802"/>
                  <a:gd name="T24" fmla="*/ 20 w 29"/>
                  <a:gd name="T25" fmla="*/ 752 h 802"/>
                  <a:gd name="T26" fmla="*/ 15 w 29"/>
                  <a:gd name="T27" fmla="*/ 755 h 802"/>
                  <a:gd name="T28" fmla="*/ 10 w 29"/>
                  <a:gd name="T29" fmla="*/ 802 h 802"/>
                  <a:gd name="T30" fmla="*/ 6 w 29"/>
                  <a:gd name="T31" fmla="*/ 744 h 802"/>
                  <a:gd name="T32" fmla="*/ 8 w 29"/>
                  <a:gd name="T33" fmla="*/ 691 h 802"/>
                  <a:gd name="T34" fmla="*/ 6 w 29"/>
                  <a:gd name="T35" fmla="*/ 649 h 802"/>
                  <a:gd name="T36" fmla="*/ 8 w 29"/>
                  <a:gd name="T37" fmla="*/ 624 h 802"/>
                  <a:gd name="T38" fmla="*/ 1 w 29"/>
                  <a:gd name="T39" fmla="*/ 630 h 802"/>
                  <a:gd name="T40" fmla="*/ 7 w 29"/>
                  <a:gd name="T41" fmla="*/ 584 h 802"/>
                  <a:gd name="T42" fmla="*/ 12 w 29"/>
                  <a:gd name="T43" fmla="*/ 555 h 802"/>
                  <a:gd name="T44" fmla="*/ 11 w 29"/>
                  <a:gd name="T45" fmla="*/ 513 h 802"/>
                  <a:gd name="T46" fmla="*/ 11 w 29"/>
                  <a:gd name="T47" fmla="*/ 466 h 802"/>
                  <a:gd name="T48" fmla="*/ 12 w 29"/>
                  <a:gd name="T49" fmla="*/ 432 h 802"/>
                  <a:gd name="T50" fmla="*/ 6 w 29"/>
                  <a:gd name="T51" fmla="*/ 428 h 802"/>
                  <a:gd name="T52" fmla="*/ 7 w 29"/>
                  <a:gd name="T53" fmla="*/ 234 h 802"/>
                  <a:gd name="T54" fmla="*/ 8 w 29"/>
                  <a:gd name="T55" fmla="*/ 202 h 802"/>
                  <a:gd name="T56" fmla="*/ 6 w 29"/>
                  <a:gd name="T57" fmla="*/ 146 h 802"/>
                  <a:gd name="T58" fmla="*/ 8 w 29"/>
                  <a:gd name="T59" fmla="*/ 56 h 802"/>
                  <a:gd name="T60" fmla="*/ 6 w 29"/>
                  <a:gd name="T61" fmla="*/ 14 h 802"/>
                  <a:gd name="T62" fmla="*/ 9 w 29"/>
                  <a:gd name="T63" fmla="*/ 2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802">
                    <a:moveTo>
                      <a:pt x="9" y="2"/>
                    </a:moveTo>
                    <a:cubicBezTo>
                      <a:pt x="11" y="0"/>
                      <a:pt x="14" y="1"/>
                      <a:pt x="16" y="2"/>
                    </a:cubicBezTo>
                    <a:cubicBezTo>
                      <a:pt x="18" y="4"/>
                      <a:pt x="20" y="5"/>
                      <a:pt x="21" y="6"/>
                    </a:cubicBezTo>
                    <a:cubicBezTo>
                      <a:pt x="21" y="7"/>
                      <a:pt x="21" y="8"/>
                      <a:pt x="22" y="8"/>
                    </a:cubicBezTo>
                    <a:cubicBezTo>
                      <a:pt x="23" y="8"/>
                      <a:pt x="23" y="9"/>
                      <a:pt x="23" y="10"/>
                    </a:cubicBezTo>
                    <a:cubicBezTo>
                      <a:pt x="24" y="13"/>
                      <a:pt x="25" y="16"/>
                      <a:pt x="26" y="17"/>
                    </a:cubicBezTo>
                    <a:cubicBezTo>
                      <a:pt x="26" y="22"/>
                      <a:pt x="28" y="27"/>
                      <a:pt x="28" y="31"/>
                    </a:cubicBezTo>
                    <a:cubicBezTo>
                      <a:pt x="26" y="65"/>
                      <a:pt x="27" y="103"/>
                      <a:pt x="28" y="136"/>
                    </a:cubicBezTo>
                    <a:cubicBezTo>
                      <a:pt x="26" y="170"/>
                      <a:pt x="28" y="207"/>
                      <a:pt x="28" y="239"/>
                    </a:cubicBezTo>
                    <a:cubicBezTo>
                      <a:pt x="28" y="243"/>
                      <a:pt x="27" y="248"/>
                      <a:pt x="27" y="253"/>
                    </a:cubicBezTo>
                    <a:cubicBezTo>
                      <a:pt x="26" y="320"/>
                      <a:pt x="29" y="384"/>
                      <a:pt x="27" y="450"/>
                    </a:cubicBezTo>
                    <a:cubicBezTo>
                      <a:pt x="27" y="543"/>
                      <a:pt x="27" y="543"/>
                      <a:pt x="27" y="543"/>
                    </a:cubicBezTo>
                    <a:cubicBezTo>
                      <a:pt x="27" y="545"/>
                      <a:pt x="24" y="546"/>
                      <a:pt x="26" y="547"/>
                    </a:cubicBezTo>
                    <a:cubicBezTo>
                      <a:pt x="24" y="550"/>
                      <a:pt x="23" y="555"/>
                      <a:pt x="20" y="557"/>
                    </a:cubicBezTo>
                    <a:cubicBezTo>
                      <a:pt x="20" y="557"/>
                      <a:pt x="19" y="559"/>
                      <a:pt x="18" y="558"/>
                    </a:cubicBezTo>
                    <a:cubicBezTo>
                      <a:pt x="18" y="561"/>
                      <a:pt x="16" y="563"/>
                      <a:pt x="16" y="564"/>
                    </a:cubicBezTo>
                    <a:cubicBezTo>
                      <a:pt x="16" y="569"/>
                      <a:pt x="15" y="573"/>
                      <a:pt x="18" y="575"/>
                    </a:cubicBezTo>
                    <a:cubicBezTo>
                      <a:pt x="18" y="578"/>
                      <a:pt x="18" y="581"/>
                      <a:pt x="17" y="583"/>
                    </a:cubicBezTo>
                    <a:cubicBezTo>
                      <a:pt x="17" y="584"/>
                      <a:pt x="18" y="584"/>
                      <a:pt x="18" y="584"/>
                    </a:cubicBezTo>
                    <a:cubicBezTo>
                      <a:pt x="18" y="590"/>
                      <a:pt x="18" y="595"/>
                      <a:pt x="18" y="600"/>
                    </a:cubicBezTo>
                    <a:cubicBezTo>
                      <a:pt x="21" y="600"/>
                      <a:pt x="21" y="600"/>
                      <a:pt x="21" y="600"/>
                    </a:cubicBezTo>
                    <a:cubicBezTo>
                      <a:pt x="22" y="602"/>
                      <a:pt x="25" y="603"/>
                      <a:pt x="24" y="606"/>
                    </a:cubicBezTo>
                    <a:cubicBezTo>
                      <a:pt x="26" y="608"/>
                      <a:pt x="26" y="608"/>
                      <a:pt x="26" y="608"/>
                    </a:cubicBezTo>
                    <a:cubicBezTo>
                      <a:pt x="26" y="612"/>
                      <a:pt x="28" y="618"/>
                      <a:pt x="28" y="621"/>
                    </a:cubicBezTo>
                    <a:cubicBezTo>
                      <a:pt x="26" y="661"/>
                      <a:pt x="28" y="701"/>
                      <a:pt x="28" y="740"/>
                    </a:cubicBezTo>
                    <a:cubicBezTo>
                      <a:pt x="26" y="746"/>
                      <a:pt x="23" y="749"/>
                      <a:pt x="20" y="752"/>
                    </a:cubicBezTo>
                    <a:cubicBezTo>
                      <a:pt x="19" y="752"/>
                      <a:pt x="18" y="753"/>
                      <a:pt x="18" y="753"/>
                    </a:cubicBezTo>
                    <a:cubicBezTo>
                      <a:pt x="18" y="756"/>
                      <a:pt x="16" y="755"/>
                      <a:pt x="15" y="755"/>
                    </a:cubicBezTo>
                    <a:cubicBezTo>
                      <a:pt x="14" y="769"/>
                      <a:pt x="16" y="783"/>
                      <a:pt x="15" y="797"/>
                    </a:cubicBezTo>
                    <a:cubicBezTo>
                      <a:pt x="15" y="800"/>
                      <a:pt x="13" y="802"/>
                      <a:pt x="10" y="802"/>
                    </a:cubicBezTo>
                    <a:cubicBezTo>
                      <a:pt x="9" y="802"/>
                      <a:pt x="9" y="799"/>
                      <a:pt x="6" y="798"/>
                    </a:cubicBezTo>
                    <a:cubicBezTo>
                      <a:pt x="7" y="779"/>
                      <a:pt x="5" y="762"/>
                      <a:pt x="6" y="744"/>
                    </a:cubicBezTo>
                    <a:cubicBezTo>
                      <a:pt x="6" y="743"/>
                      <a:pt x="8" y="743"/>
                      <a:pt x="8" y="742"/>
                    </a:cubicBezTo>
                    <a:cubicBezTo>
                      <a:pt x="9" y="725"/>
                      <a:pt x="9" y="708"/>
                      <a:pt x="8" y="691"/>
                    </a:cubicBezTo>
                    <a:cubicBezTo>
                      <a:pt x="8" y="690"/>
                      <a:pt x="6" y="689"/>
                      <a:pt x="6" y="688"/>
                    </a:cubicBezTo>
                    <a:cubicBezTo>
                      <a:pt x="6" y="649"/>
                      <a:pt x="6" y="649"/>
                      <a:pt x="6" y="649"/>
                    </a:cubicBezTo>
                    <a:cubicBezTo>
                      <a:pt x="6" y="648"/>
                      <a:pt x="8" y="648"/>
                      <a:pt x="8" y="647"/>
                    </a:cubicBezTo>
                    <a:cubicBezTo>
                      <a:pt x="8" y="639"/>
                      <a:pt x="10" y="631"/>
                      <a:pt x="8" y="624"/>
                    </a:cubicBezTo>
                    <a:cubicBezTo>
                      <a:pt x="7" y="624"/>
                      <a:pt x="5" y="624"/>
                      <a:pt x="5" y="626"/>
                    </a:cubicBezTo>
                    <a:cubicBezTo>
                      <a:pt x="4" y="627"/>
                      <a:pt x="3" y="629"/>
                      <a:pt x="1" y="630"/>
                    </a:cubicBezTo>
                    <a:cubicBezTo>
                      <a:pt x="0" y="625"/>
                      <a:pt x="2" y="618"/>
                      <a:pt x="4" y="616"/>
                    </a:cubicBezTo>
                    <a:cubicBezTo>
                      <a:pt x="8" y="607"/>
                      <a:pt x="9" y="594"/>
                      <a:pt x="7" y="584"/>
                    </a:cubicBezTo>
                    <a:cubicBezTo>
                      <a:pt x="8" y="580"/>
                      <a:pt x="8" y="575"/>
                      <a:pt x="8" y="570"/>
                    </a:cubicBezTo>
                    <a:cubicBezTo>
                      <a:pt x="9" y="565"/>
                      <a:pt x="11" y="560"/>
                      <a:pt x="12" y="555"/>
                    </a:cubicBezTo>
                    <a:cubicBezTo>
                      <a:pt x="12" y="549"/>
                      <a:pt x="12" y="542"/>
                      <a:pt x="11" y="538"/>
                    </a:cubicBezTo>
                    <a:cubicBezTo>
                      <a:pt x="12" y="530"/>
                      <a:pt x="12" y="520"/>
                      <a:pt x="11" y="513"/>
                    </a:cubicBezTo>
                    <a:cubicBezTo>
                      <a:pt x="12" y="506"/>
                      <a:pt x="12" y="496"/>
                      <a:pt x="11" y="489"/>
                    </a:cubicBezTo>
                    <a:cubicBezTo>
                      <a:pt x="12" y="482"/>
                      <a:pt x="12" y="472"/>
                      <a:pt x="11" y="466"/>
                    </a:cubicBezTo>
                    <a:cubicBezTo>
                      <a:pt x="12" y="459"/>
                      <a:pt x="13" y="451"/>
                      <a:pt x="11" y="444"/>
                    </a:cubicBezTo>
                    <a:cubicBezTo>
                      <a:pt x="10" y="440"/>
                      <a:pt x="12" y="437"/>
                      <a:pt x="12" y="432"/>
                    </a:cubicBezTo>
                    <a:cubicBezTo>
                      <a:pt x="10" y="434"/>
                      <a:pt x="9" y="431"/>
                      <a:pt x="9" y="430"/>
                    </a:cubicBezTo>
                    <a:cubicBezTo>
                      <a:pt x="8" y="429"/>
                      <a:pt x="6" y="429"/>
                      <a:pt x="6" y="428"/>
                    </a:cubicBezTo>
                    <a:cubicBezTo>
                      <a:pt x="6" y="253"/>
                      <a:pt x="6" y="253"/>
                      <a:pt x="6" y="253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25"/>
                      <a:pt x="6" y="216"/>
                      <a:pt x="5" y="207"/>
                    </a:cubicBezTo>
                    <a:cubicBezTo>
                      <a:pt x="5" y="206"/>
                      <a:pt x="7" y="204"/>
                      <a:pt x="8" y="202"/>
                    </a:cubicBezTo>
                    <a:cubicBezTo>
                      <a:pt x="8" y="198"/>
                      <a:pt x="8" y="195"/>
                      <a:pt x="6" y="193"/>
                    </a:cubicBezTo>
                    <a:cubicBezTo>
                      <a:pt x="6" y="177"/>
                      <a:pt x="5" y="161"/>
                      <a:pt x="6" y="146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6" y="57"/>
                      <a:pt x="8" y="57"/>
                      <a:pt x="8" y="56"/>
                    </a:cubicBezTo>
                    <a:cubicBezTo>
                      <a:pt x="9" y="44"/>
                      <a:pt x="10" y="29"/>
                      <a:pt x="8" y="17"/>
                    </a:cubicBezTo>
                    <a:cubicBezTo>
                      <a:pt x="8" y="16"/>
                      <a:pt x="6" y="15"/>
                      <a:pt x="6" y="1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8" y="5"/>
                      <a:pt x="9" y="3"/>
                      <a:pt x="9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8"/>
              <p:cNvSpPr/>
              <p:nvPr/>
            </p:nvSpPr>
            <p:spPr bwMode="auto">
              <a:xfrm>
                <a:off x="2068513" y="2141538"/>
                <a:ext cx="19050" cy="144463"/>
              </a:xfrm>
              <a:custGeom>
                <a:avLst/>
                <a:gdLst>
                  <a:gd name="T0" fmla="*/ 2 w 24"/>
                  <a:gd name="T1" fmla="*/ 1 h 230"/>
                  <a:gd name="T2" fmla="*/ 10 w 24"/>
                  <a:gd name="T3" fmla="*/ 5 h 230"/>
                  <a:gd name="T4" fmla="*/ 12 w 24"/>
                  <a:gd name="T5" fmla="*/ 7 h 230"/>
                  <a:gd name="T6" fmla="*/ 19 w 24"/>
                  <a:gd name="T7" fmla="*/ 16 h 230"/>
                  <a:gd name="T8" fmla="*/ 23 w 24"/>
                  <a:gd name="T9" fmla="*/ 25 h 230"/>
                  <a:gd name="T10" fmla="*/ 22 w 24"/>
                  <a:gd name="T11" fmla="*/ 43 h 230"/>
                  <a:gd name="T12" fmla="*/ 23 w 24"/>
                  <a:gd name="T13" fmla="*/ 159 h 230"/>
                  <a:gd name="T14" fmla="*/ 23 w 24"/>
                  <a:gd name="T15" fmla="*/ 165 h 230"/>
                  <a:gd name="T16" fmla="*/ 23 w 24"/>
                  <a:gd name="T17" fmla="*/ 196 h 230"/>
                  <a:gd name="T18" fmla="*/ 21 w 24"/>
                  <a:gd name="T19" fmla="*/ 213 h 230"/>
                  <a:gd name="T20" fmla="*/ 19 w 24"/>
                  <a:gd name="T21" fmla="*/ 216 h 230"/>
                  <a:gd name="T22" fmla="*/ 17 w 24"/>
                  <a:gd name="T23" fmla="*/ 221 h 230"/>
                  <a:gd name="T24" fmla="*/ 5 w 24"/>
                  <a:gd name="T25" fmla="*/ 229 h 230"/>
                  <a:gd name="T26" fmla="*/ 1 w 24"/>
                  <a:gd name="T27" fmla="*/ 224 h 230"/>
                  <a:gd name="T28" fmla="*/ 1 w 24"/>
                  <a:gd name="T29" fmla="*/ 124 h 230"/>
                  <a:gd name="T30" fmla="*/ 1 w 24"/>
                  <a:gd name="T31" fmla="*/ 36 h 230"/>
                  <a:gd name="T32" fmla="*/ 3 w 24"/>
                  <a:gd name="T33" fmla="*/ 34 h 230"/>
                  <a:gd name="T34" fmla="*/ 3 w 24"/>
                  <a:gd name="T35" fmla="*/ 27 h 230"/>
                  <a:gd name="T36" fmla="*/ 1 w 24"/>
                  <a:gd name="T37" fmla="*/ 26 h 230"/>
                  <a:gd name="T38" fmla="*/ 0 w 24"/>
                  <a:gd name="T39" fmla="*/ 4 h 230"/>
                  <a:gd name="T40" fmla="*/ 2 w 24"/>
                  <a:gd name="T41" fmla="*/ 1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230">
                    <a:moveTo>
                      <a:pt x="2" y="1"/>
                    </a:moveTo>
                    <a:cubicBezTo>
                      <a:pt x="6" y="0"/>
                      <a:pt x="9" y="3"/>
                      <a:pt x="10" y="5"/>
                    </a:cubicBezTo>
                    <a:cubicBezTo>
                      <a:pt x="11" y="6"/>
                      <a:pt x="12" y="6"/>
                      <a:pt x="12" y="7"/>
                    </a:cubicBezTo>
                    <a:cubicBezTo>
                      <a:pt x="13" y="11"/>
                      <a:pt x="17" y="14"/>
                      <a:pt x="19" y="16"/>
                    </a:cubicBezTo>
                    <a:cubicBezTo>
                      <a:pt x="20" y="20"/>
                      <a:pt x="22" y="22"/>
                      <a:pt x="23" y="25"/>
                    </a:cubicBezTo>
                    <a:cubicBezTo>
                      <a:pt x="23" y="31"/>
                      <a:pt x="22" y="37"/>
                      <a:pt x="22" y="43"/>
                    </a:cubicBezTo>
                    <a:cubicBezTo>
                      <a:pt x="22" y="81"/>
                      <a:pt x="21" y="122"/>
                      <a:pt x="23" y="159"/>
                    </a:cubicBezTo>
                    <a:cubicBezTo>
                      <a:pt x="23" y="160"/>
                      <a:pt x="24" y="163"/>
                      <a:pt x="23" y="165"/>
                    </a:cubicBezTo>
                    <a:cubicBezTo>
                      <a:pt x="22" y="174"/>
                      <a:pt x="21" y="187"/>
                      <a:pt x="23" y="196"/>
                    </a:cubicBezTo>
                    <a:cubicBezTo>
                      <a:pt x="24" y="202"/>
                      <a:pt x="21" y="207"/>
                      <a:pt x="21" y="213"/>
                    </a:cubicBezTo>
                    <a:cubicBezTo>
                      <a:pt x="21" y="214"/>
                      <a:pt x="20" y="215"/>
                      <a:pt x="19" y="216"/>
                    </a:cubicBezTo>
                    <a:cubicBezTo>
                      <a:pt x="20" y="219"/>
                      <a:pt x="18" y="220"/>
                      <a:pt x="17" y="221"/>
                    </a:cubicBezTo>
                    <a:cubicBezTo>
                      <a:pt x="15" y="226"/>
                      <a:pt x="12" y="230"/>
                      <a:pt x="5" y="229"/>
                    </a:cubicBezTo>
                    <a:cubicBezTo>
                      <a:pt x="4" y="227"/>
                      <a:pt x="1" y="225"/>
                      <a:pt x="1" y="22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5"/>
                      <a:pt x="2" y="35"/>
                      <a:pt x="3" y="34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1" y="26"/>
                      <a:pt x="1" y="2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9"/>
              <p:cNvSpPr/>
              <p:nvPr/>
            </p:nvSpPr>
            <p:spPr bwMode="auto">
              <a:xfrm>
                <a:off x="2068513" y="2014538"/>
                <a:ext cx="19050" cy="109538"/>
              </a:xfrm>
              <a:custGeom>
                <a:avLst/>
                <a:gdLst>
                  <a:gd name="T0" fmla="*/ 4 w 24"/>
                  <a:gd name="T1" fmla="*/ 2 h 176"/>
                  <a:gd name="T2" fmla="*/ 11 w 24"/>
                  <a:gd name="T3" fmla="*/ 2 h 176"/>
                  <a:gd name="T4" fmla="*/ 16 w 24"/>
                  <a:gd name="T5" fmla="*/ 5 h 176"/>
                  <a:gd name="T6" fmla="*/ 17 w 24"/>
                  <a:gd name="T7" fmla="*/ 8 h 176"/>
                  <a:gd name="T8" fmla="*/ 18 w 24"/>
                  <a:gd name="T9" fmla="*/ 10 h 176"/>
                  <a:gd name="T10" fmla="*/ 22 w 24"/>
                  <a:gd name="T11" fmla="*/ 18 h 176"/>
                  <a:gd name="T12" fmla="*/ 21 w 24"/>
                  <a:gd name="T13" fmla="*/ 21 h 176"/>
                  <a:gd name="T14" fmla="*/ 22 w 24"/>
                  <a:gd name="T15" fmla="*/ 33 h 176"/>
                  <a:gd name="T16" fmla="*/ 22 w 24"/>
                  <a:gd name="T17" fmla="*/ 130 h 176"/>
                  <a:gd name="T18" fmla="*/ 21 w 24"/>
                  <a:gd name="T19" fmla="*/ 139 h 176"/>
                  <a:gd name="T20" fmla="*/ 19 w 24"/>
                  <a:gd name="T21" fmla="*/ 141 h 176"/>
                  <a:gd name="T22" fmla="*/ 13 w 24"/>
                  <a:gd name="T23" fmla="*/ 152 h 176"/>
                  <a:gd name="T24" fmla="*/ 13 w 24"/>
                  <a:gd name="T25" fmla="*/ 164 h 176"/>
                  <a:gd name="T26" fmla="*/ 10 w 24"/>
                  <a:gd name="T27" fmla="*/ 170 h 176"/>
                  <a:gd name="T28" fmla="*/ 6 w 24"/>
                  <a:gd name="T29" fmla="*/ 174 h 176"/>
                  <a:gd name="T30" fmla="*/ 0 w 24"/>
                  <a:gd name="T31" fmla="*/ 170 h 176"/>
                  <a:gd name="T32" fmla="*/ 1 w 24"/>
                  <a:gd name="T33" fmla="*/ 145 h 176"/>
                  <a:gd name="T34" fmla="*/ 1 w 24"/>
                  <a:gd name="T35" fmla="*/ 57 h 176"/>
                  <a:gd name="T36" fmla="*/ 3 w 24"/>
                  <a:gd name="T37" fmla="*/ 56 h 176"/>
                  <a:gd name="T38" fmla="*/ 3 w 24"/>
                  <a:gd name="T39" fmla="*/ 17 h 176"/>
                  <a:gd name="T40" fmla="*/ 1 w 24"/>
                  <a:gd name="T41" fmla="*/ 14 h 176"/>
                  <a:gd name="T42" fmla="*/ 1 w 24"/>
                  <a:gd name="T43" fmla="*/ 4 h 176"/>
                  <a:gd name="T44" fmla="*/ 4 w 24"/>
                  <a:gd name="T45" fmla="*/ 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176">
                    <a:moveTo>
                      <a:pt x="4" y="2"/>
                    </a:moveTo>
                    <a:cubicBezTo>
                      <a:pt x="6" y="0"/>
                      <a:pt x="9" y="1"/>
                      <a:pt x="11" y="2"/>
                    </a:cubicBezTo>
                    <a:cubicBezTo>
                      <a:pt x="13" y="3"/>
                      <a:pt x="15" y="5"/>
                      <a:pt x="16" y="5"/>
                    </a:cubicBezTo>
                    <a:cubicBezTo>
                      <a:pt x="16" y="6"/>
                      <a:pt x="16" y="7"/>
                      <a:pt x="17" y="8"/>
                    </a:cubicBezTo>
                    <a:cubicBezTo>
                      <a:pt x="18" y="8"/>
                      <a:pt x="19" y="9"/>
                      <a:pt x="18" y="10"/>
                    </a:cubicBezTo>
                    <a:cubicBezTo>
                      <a:pt x="18" y="13"/>
                      <a:pt x="21" y="16"/>
                      <a:pt x="22" y="18"/>
                    </a:cubicBezTo>
                    <a:cubicBezTo>
                      <a:pt x="20" y="19"/>
                      <a:pt x="20" y="20"/>
                      <a:pt x="21" y="21"/>
                    </a:cubicBezTo>
                    <a:cubicBezTo>
                      <a:pt x="22" y="26"/>
                      <a:pt x="24" y="29"/>
                      <a:pt x="22" y="33"/>
                    </a:cubicBezTo>
                    <a:cubicBezTo>
                      <a:pt x="22" y="65"/>
                      <a:pt x="22" y="99"/>
                      <a:pt x="22" y="130"/>
                    </a:cubicBezTo>
                    <a:cubicBezTo>
                      <a:pt x="22" y="133"/>
                      <a:pt x="22" y="136"/>
                      <a:pt x="21" y="139"/>
                    </a:cubicBezTo>
                    <a:cubicBezTo>
                      <a:pt x="21" y="140"/>
                      <a:pt x="19" y="140"/>
                      <a:pt x="19" y="141"/>
                    </a:cubicBezTo>
                    <a:cubicBezTo>
                      <a:pt x="19" y="146"/>
                      <a:pt x="16" y="149"/>
                      <a:pt x="13" y="152"/>
                    </a:cubicBezTo>
                    <a:cubicBezTo>
                      <a:pt x="13" y="156"/>
                      <a:pt x="13" y="160"/>
                      <a:pt x="13" y="164"/>
                    </a:cubicBezTo>
                    <a:cubicBezTo>
                      <a:pt x="10" y="165"/>
                      <a:pt x="11" y="168"/>
                      <a:pt x="10" y="170"/>
                    </a:cubicBezTo>
                    <a:cubicBezTo>
                      <a:pt x="8" y="172"/>
                      <a:pt x="7" y="173"/>
                      <a:pt x="6" y="174"/>
                    </a:cubicBezTo>
                    <a:cubicBezTo>
                      <a:pt x="4" y="176"/>
                      <a:pt x="0" y="172"/>
                      <a:pt x="0" y="170"/>
                    </a:cubicBezTo>
                    <a:cubicBezTo>
                      <a:pt x="0" y="162"/>
                      <a:pt x="1" y="154"/>
                      <a:pt x="1" y="145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6"/>
                      <a:pt x="3" y="56"/>
                      <a:pt x="3" y="56"/>
                    </a:cubicBezTo>
                    <a:cubicBezTo>
                      <a:pt x="4" y="43"/>
                      <a:pt x="5" y="29"/>
                      <a:pt x="3" y="17"/>
                    </a:cubicBezTo>
                    <a:cubicBezTo>
                      <a:pt x="3" y="16"/>
                      <a:pt x="1" y="15"/>
                      <a:pt x="1" y="1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10"/>
              <p:cNvSpPr/>
              <p:nvPr/>
            </p:nvSpPr>
            <p:spPr bwMode="auto">
              <a:xfrm>
                <a:off x="1514475" y="1673225"/>
                <a:ext cx="77788" cy="36513"/>
              </a:xfrm>
              <a:custGeom>
                <a:avLst/>
                <a:gdLst>
                  <a:gd name="T0" fmla="*/ 90 w 102"/>
                  <a:gd name="T1" fmla="*/ 2 h 58"/>
                  <a:gd name="T2" fmla="*/ 98 w 102"/>
                  <a:gd name="T3" fmla="*/ 5 h 58"/>
                  <a:gd name="T4" fmla="*/ 101 w 102"/>
                  <a:gd name="T5" fmla="*/ 9 h 58"/>
                  <a:gd name="T6" fmla="*/ 101 w 102"/>
                  <a:gd name="T7" fmla="*/ 15 h 58"/>
                  <a:gd name="T8" fmla="*/ 96 w 102"/>
                  <a:gd name="T9" fmla="*/ 20 h 58"/>
                  <a:gd name="T10" fmla="*/ 68 w 102"/>
                  <a:gd name="T11" fmla="*/ 20 h 58"/>
                  <a:gd name="T12" fmla="*/ 57 w 102"/>
                  <a:gd name="T13" fmla="*/ 20 h 58"/>
                  <a:gd name="T14" fmla="*/ 55 w 102"/>
                  <a:gd name="T15" fmla="*/ 22 h 58"/>
                  <a:gd name="T16" fmla="*/ 35 w 102"/>
                  <a:gd name="T17" fmla="*/ 22 h 58"/>
                  <a:gd name="T18" fmla="*/ 31 w 102"/>
                  <a:gd name="T19" fmla="*/ 25 h 58"/>
                  <a:gd name="T20" fmla="*/ 29 w 102"/>
                  <a:gd name="T21" fmla="*/ 28 h 58"/>
                  <a:gd name="T22" fmla="*/ 27 w 102"/>
                  <a:gd name="T23" fmla="*/ 31 h 58"/>
                  <a:gd name="T24" fmla="*/ 21 w 102"/>
                  <a:gd name="T25" fmla="*/ 46 h 58"/>
                  <a:gd name="T26" fmla="*/ 18 w 102"/>
                  <a:gd name="T27" fmla="*/ 48 h 58"/>
                  <a:gd name="T28" fmla="*/ 18 w 102"/>
                  <a:gd name="T29" fmla="*/ 51 h 58"/>
                  <a:gd name="T30" fmla="*/ 15 w 102"/>
                  <a:gd name="T31" fmla="*/ 51 h 58"/>
                  <a:gd name="T32" fmla="*/ 13 w 102"/>
                  <a:gd name="T33" fmla="*/ 54 h 58"/>
                  <a:gd name="T34" fmla="*/ 11 w 102"/>
                  <a:gd name="T35" fmla="*/ 56 h 58"/>
                  <a:gd name="T36" fmla="*/ 6 w 102"/>
                  <a:gd name="T37" fmla="*/ 58 h 58"/>
                  <a:gd name="T38" fmla="*/ 3 w 102"/>
                  <a:gd name="T39" fmla="*/ 56 h 58"/>
                  <a:gd name="T40" fmla="*/ 2 w 102"/>
                  <a:gd name="T41" fmla="*/ 48 h 58"/>
                  <a:gd name="T42" fmla="*/ 1 w 102"/>
                  <a:gd name="T43" fmla="*/ 41 h 58"/>
                  <a:gd name="T44" fmla="*/ 4 w 102"/>
                  <a:gd name="T45" fmla="*/ 32 h 58"/>
                  <a:gd name="T46" fmla="*/ 7 w 102"/>
                  <a:gd name="T47" fmla="*/ 29 h 58"/>
                  <a:gd name="T48" fmla="*/ 14 w 102"/>
                  <a:gd name="T49" fmla="*/ 21 h 58"/>
                  <a:gd name="T50" fmla="*/ 16 w 102"/>
                  <a:gd name="T51" fmla="*/ 20 h 58"/>
                  <a:gd name="T52" fmla="*/ 21 w 102"/>
                  <a:gd name="T53" fmla="*/ 15 h 58"/>
                  <a:gd name="T54" fmla="*/ 23 w 102"/>
                  <a:gd name="T55" fmla="*/ 14 h 58"/>
                  <a:gd name="T56" fmla="*/ 28 w 102"/>
                  <a:gd name="T57" fmla="*/ 11 h 58"/>
                  <a:gd name="T58" fmla="*/ 35 w 102"/>
                  <a:gd name="T59" fmla="*/ 10 h 58"/>
                  <a:gd name="T60" fmla="*/ 54 w 102"/>
                  <a:gd name="T61" fmla="*/ 9 h 58"/>
                  <a:gd name="T62" fmla="*/ 65 w 102"/>
                  <a:gd name="T63" fmla="*/ 5 h 58"/>
                  <a:gd name="T64" fmla="*/ 69 w 102"/>
                  <a:gd name="T65" fmla="*/ 5 h 58"/>
                  <a:gd name="T66" fmla="*/ 78 w 102"/>
                  <a:gd name="T67" fmla="*/ 3 h 58"/>
                  <a:gd name="T68" fmla="*/ 83 w 102"/>
                  <a:gd name="T69" fmla="*/ 4 h 58"/>
                  <a:gd name="T70" fmla="*/ 85 w 102"/>
                  <a:gd name="T71" fmla="*/ 3 h 58"/>
                  <a:gd name="T72" fmla="*/ 89 w 102"/>
                  <a:gd name="T73" fmla="*/ 3 h 58"/>
                  <a:gd name="T74" fmla="*/ 90 w 102"/>
                  <a:gd name="T75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58">
                    <a:moveTo>
                      <a:pt x="90" y="2"/>
                    </a:moveTo>
                    <a:cubicBezTo>
                      <a:pt x="93" y="0"/>
                      <a:pt x="96" y="3"/>
                      <a:pt x="98" y="5"/>
                    </a:cubicBezTo>
                    <a:cubicBezTo>
                      <a:pt x="98" y="6"/>
                      <a:pt x="100" y="7"/>
                      <a:pt x="101" y="9"/>
                    </a:cubicBezTo>
                    <a:cubicBezTo>
                      <a:pt x="102" y="10"/>
                      <a:pt x="101" y="14"/>
                      <a:pt x="101" y="15"/>
                    </a:cubicBezTo>
                    <a:cubicBezTo>
                      <a:pt x="100" y="17"/>
                      <a:pt x="98" y="20"/>
                      <a:pt x="96" y="20"/>
                    </a:cubicBezTo>
                    <a:cubicBezTo>
                      <a:pt x="87" y="21"/>
                      <a:pt x="76" y="19"/>
                      <a:pt x="68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6" y="20"/>
                      <a:pt x="56" y="22"/>
                      <a:pt x="55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4" y="22"/>
                      <a:pt x="33" y="25"/>
                      <a:pt x="31" y="25"/>
                    </a:cubicBezTo>
                    <a:cubicBezTo>
                      <a:pt x="32" y="27"/>
                      <a:pt x="30" y="27"/>
                      <a:pt x="29" y="28"/>
                    </a:cubicBezTo>
                    <a:cubicBezTo>
                      <a:pt x="28" y="29"/>
                      <a:pt x="27" y="30"/>
                      <a:pt x="27" y="31"/>
                    </a:cubicBezTo>
                    <a:cubicBezTo>
                      <a:pt x="24" y="34"/>
                      <a:pt x="23" y="41"/>
                      <a:pt x="21" y="46"/>
                    </a:cubicBezTo>
                    <a:cubicBezTo>
                      <a:pt x="21" y="47"/>
                      <a:pt x="19" y="48"/>
                      <a:pt x="18" y="48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6" y="52"/>
                      <a:pt x="15" y="54"/>
                      <a:pt x="13" y="54"/>
                    </a:cubicBezTo>
                    <a:cubicBezTo>
                      <a:pt x="14" y="56"/>
                      <a:pt x="13" y="56"/>
                      <a:pt x="11" y="56"/>
                    </a:cubicBezTo>
                    <a:cubicBezTo>
                      <a:pt x="10" y="57"/>
                      <a:pt x="8" y="58"/>
                      <a:pt x="6" y="58"/>
                    </a:cubicBezTo>
                    <a:cubicBezTo>
                      <a:pt x="7" y="55"/>
                      <a:pt x="4" y="56"/>
                      <a:pt x="3" y="56"/>
                    </a:cubicBezTo>
                    <a:cubicBezTo>
                      <a:pt x="3" y="54"/>
                      <a:pt x="2" y="51"/>
                      <a:pt x="2" y="48"/>
                    </a:cubicBezTo>
                    <a:cubicBezTo>
                      <a:pt x="0" y="48"/>
                      <a:pt x="0" y="43"/>
                      <a:pt x="1" y="41"/>
                    </a:cubicBezTo>
                    <a:cubicBezTo>
                      <a:pt x="2" y="39"/>
                      <a:pt x="3" y="35"/>
                      <a:pt x="4" y="32"/>
                    </a:cubicBezTo>
                    <a:cubicBezTo>
                      <a:pt x="6" y="33"/>
                      <a:pt x="6" y="29"/>
                      <a:pt x="7" y="29"/>
                    </a:cubicBezTo>
                    <a:cubicBezTo>
                      <a:pt x="10" y="28"/>
                      <a:pt x="13" y="25"/>
                      <a:pt x="14" y="21"/>
                    </a:cubicBezTo>
                    <a:cubicBezTo>
                      <a:pt x="15" y="22"/>
                      <a:pt x="15" y="20"/>
                      <a:pt x="16" y="20"/>
                    </a:cubicBezTo>
                    <a:cubicBezTo>
                      <a:pt x="16" y="17"/>
                      <a:pt x="18" y="16"/>
                      <a:pt x="21" y="15"/>
                    </a:cubicBezTo>
                    <a:cubicBezTo>
                      <a:pt x="20" y="13"/>
                      <a:pt x="22" y="13"/>
                      <a:pt x="23" y="14"/>
                    </a:cubicBezTo>
                    <a:cubicBezTo>
                      <a:pt x="24" y="11"/>
                      <a:pt x="26" y="11"/>
                      <a:pt x="28" y="11"/>
                    </a:cubicBezTo>
                    <a:cubicBezTo>
                      <a:pt x="29" y="10"/>
                      <a:pt x="34" y="10"/>
                      <a:pt x="35" y="10"/>
                    </a:cubicBezTo>
                    <a:cubicBezTo>
                      <a:pt x="40" y="8"/>
                      <a:pt x="48" y="9"/>
                      <a:pt x="54" y="9"/>
                    </a:cubicBezTo>
                    <a:cubicBezTo>
                      <a:pt x="58" y="8"/>
                      <a:pt x="63" y="7"/>
                      <a:pt x="65" y="5"/>
                    </a:cubicBezTo>
                    <a:cubicBezTo>
                      <a:pt x="66" y="4"/>
                      <a:pt x="69" y="5"/>
                      <a:pt x="69" y="5"/>
                    </a:cubicBezTo>
                    <a:cubicBezTo>
                      <a:pt x="70" y="2"/>
                      <a:pt x="76" y="3"/>
                      <a:pt x="78" y="3"/>
                    </a:cubicBezTo>
                    <a:cubicBezTo>
                      <a:pt x="78" y="6"/>
                      <a:pt x="82" y="4"/>
                      <a:pt x="83" y="4"/>
                    </a:cubicBezTo>
                    <a:cubicBezTo>
                      <a:pt x="84" y="4"/>
                      <a:pt x="84" y="4"/>
                      <a:pt x="85" y="3"/>
                    </a:cubicBezTo>
                    <a:cubicBezTo>
                      <a:pt x="86" y="3"/>
                      <a:pt x="88" y="3"/>
                      <a:pt x="89" y="3"/>
                    </a:cubicBezTo>
                    <a:cubicBezTo>
                      <a:pt x="89" y="3"/>
                      <a:pt x="90" y="2"/>
                      <a:pt x="90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11"/>
              <p:cNvSpPr/>
              <p:nvPr/>
            </p:nvSpPr>
            <p:spPr bwMode="auto">
              <a:xfrm>
                <a:off x="2068513" y="1889125"/>
                <a:ext cx="19050" cy="50800"/>
              </a:xfrm>
              <a:custGeom>
                <a:avLst/>
                <a:gdLst>
                  <a:gd name="T0" fmla="*/ 3 w 24"/>
                  <a:gd name="T1" fmla="*/ 2 h 83"/>
                  <a:gd name="T2" fmla="*/ 9 w 24"/>
                  <a:gd name="T3" fmla="*/ 1 h 83"/>
                  <a:gd name="T4" fmla="*/ 13 w 24"/>
                  <a:gd name="T5" fmla="*/ 7 h 83"/>
                  <a:gd name="T6" fmla="*/ 14 w 24"/>
                  <a:gd name="T7" fmla="*/ 25 h 83"/>
                  <a:gd name="T8" fmla="*/ 13 w 24"/>
                  <a:gd name="T9" fmla="*/ 38 h 83"/>
                  <a:gd name="T10" fmla="*/ 19 w 24"/>
                  <a:gd name="T11" fmla="*/ 49 h 83"/>
                  <a:gd name="T12" fmla="*/ 19 w 24"/>
                  <a:gd name="T13" fmla="*/ 53 h 83"/>
                  <a:gd name="T14" fmla="*/ 21 w 24"/>
                  <a:gd name="T15" fmla="*/ 54 h 83"/>
                  <a:gd name="T16" fmla="*/ 23 w 24"/>
                  <a:gd name="T17" fmla="*/ 78 h 83"/>
                  <a:gd name="T18" fmla="*/ 20 w 24"/>
                  <a:gd name="T19" fmla="*/ 81 h 83"/>
                  <a:gd name="T20" fmla="*/ 20 w 24"/>
                  <a:gd name="T21" fmla="*/ 82 h 83"/>
                  <a:gd name="T22" fmla="*/ 16 w 24"/>
                  <a:gd name="T23" fmla="*/ 77 h 83"/>
                  <a:gd name="T24" fmla="*/ 13 w 24"/>
                  <a:gd name="T25" fmla="*/ 77 h 83"/>
                  <a:gd name="T26" fmla="*/ 12 w 24"/>
                  <a:gd name="T27" fmla="*/ 74 h 83"/>
                  <a:gd name="T28" fmla="*/ 8 w 24"/>
                  <a:gd name="T29" fmla="*/ 64 h 83"/>
                  <a:gd name="T30" fmla="*/ 3 w 24"/>
                  <a:gd name="T31" fmla="*/ 58 h 83"/>
                  <a:gd name="T32" fmla="*/ 0 w 24"/>
                  <a:gd name="T33" fmla="*/ 57 h 83"/>
                  <a:gd name="T34" fmla="*/ 1 w 24"/>
                  <a:gd name="T35" fmla="*/ 30 h 83"/>
                  <a:gd name="T36" fmla="*/ 3 w 24"/>
                  <a:gd name="T37" fmla="*/ 28 h 83"/>
                  <a:gd name="T38" fmla="*/ 3 w 24"/>
                  <a:gd name="T39" fmla="*/ 17 h 83"/>
                  <a:gd name="T40" fmla="*/ 1 w 24"/>
                  <a:gd name="T41" fmla="*/ 16 h 83"/>
                  <a:gd name="T42" fmla="*/ 1 w 24"/>
                  <a:gd name="T43" fmla="*/ 4 h 83"/>
                  <a:gd name="T44" fmla="*/ 3 w 24"/>
                  <a:gd name="T4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83">
                    <a:moveTo>
                      <a:pt x="3" y="2"/>
                    </a:moveTo>
                    <a:cubicBezTo>
                      <a:pt x="5" y="0"/>
                      <a:pt x="7" y="1"/>
                      <a:pt x="9" y="1"/>
                    </a:cubicBezTo>
                    <a:cubicBezTo>
                      <a:pt x="11" y="2"/>
                      <a:pt x="13" y="6"/>
                      <a:pt x="13" y="7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9"/>
                      <a:pt x="13" y="33"/>
                      <a:pt x="13" y="38"/>
                    </a:cubicBezTo>
                    <a:cubicBezTo>
                      <a:pt x="15" y="42"/>
                      <a:pt x="16" y="46"/>
                      <a:pt x="19" y="49"/>
                    </a:cubicBezTo>
                    <a:cubicBezTo>
                      <a:pt x="19" y="50"/>
                      <a:pt x="19" y="53"/>
                      <a:pt x="19" y="53"/>
                    </a:cubicBezTo>
                    <a:cubicBezTo>
                      <a:pt x="19" y="54"/>
                      <a:pt x="21" y="54"/>
                      <a:pt x="21" y="54"/>
                    </a:cubicBezTo>
                    <a:cubicBezTo>
                      <a:pt x="23" y="62"/>
                      <a:pt x="24" y="70"/>
                      <a:pt x="23" y="78"/>
                    </a:cubicBezTo>
                    <a:cubicBezTo>
                      <a:pt x="23" y="79"/>
                      <a:pt x="22" y="80"/>
                      <a:pt x="20" y="81"/>
                    </a:cubicBezTo>
                    <a:cubicBezTo>
                      <a:pt x="20" y="81"/>
                      <a:pt x="21" y="83"/>
                      <a:pt x="20" y="82"/>
                    </a:cubicBezTo>
                    <a:cubicBezTo>
                      <a:pt x="18" y="81"/>
                      <a:pt x="16" y="79"/>
                      <a:pt x="16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4" y="75"/>
                      <a:pt x="13" y="74"/>
                      <a:pt x="12" y="74"/>
                    </a:cubicBezTo>
                    <a:cubicBezTo>
                      <a:pt x="11" y="70"/>
                      <a:pt x="8" y="68"/>
                      <a:pt x="8" y="64"/>
                    </a:cubicBezTo>
                    <a:cubicBezTo>
                      <a:pt x="5" y="63"/>
                      <a:pt x="4" y="61"/>
                      <a:pt x="3" y="58"/>
                    </a:cubicBezTo>
                    <a:cubicBezTo>
                      <a:pt x="2" y="59"/>
                      <a:pt x="1" y="58"/>
                      <a:pt x="0" y="57"/>
                    </a:cubicBezTo>
                    <a:cubicBezTo>
                      <a:pt x="0" y="47"/>
                      <a:pt x="1" y="39"/>
                      <a:pt x="1" y="30"/>
                    </a:cubicBezTo>
                    <a:cubicBezTo>
                      <a:pt x="1" y="29"/>
                      <a:pt x="3" y="28"/>
                      <a:pt x="3" y="28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12"/>
              <p:cNvSpPr/>
              <p:nvPr/>
            </p:nvSpPr>
            <p:spPr bwMode="auto">
              <a:xfrm>
                <a:off x="1562100" y="2668588"/>
                <a:ext cx="11113" cy="46038"/>
              </a:xfrm>
              <a:custGeom>
                <a:avLst/>
                <a:gdLst>
                  <a:gd name="T0" fmla="*/ 3 w 15"/>
                  <a:gd name="T1" fmla="*/ 3 h 72"/>
                  <a:gd name="T2" fmla="*/ 3 w 15"/>
                  <a:gd name="T3" fmla="*/ 0 h 72"/>
                  <a:gd name="T4" fmla="*/ 9 w 15"/>
                  <a:gd name="T5" fmla="*/ 0 h 72"/>
                  <a:gd name="T6" fmla="*/ 11 w 15"/>
                  <a:gd name="T7" fmla="*/ 10 h 72"/>
                  <a:gd name="T8" fmla="*/ 13 w 15"/>
                  <a:gd name="T9" fmla="*/ 11 h 72"/>
                  <a:gd name="T10" fmla="*/ 13 w 15"/>
                  <a:gd name="T11" fmla="*/ 36 h 72"/>
                  <a:gd name="T12" fmla="*/ 11 w 15"/>
                  <a:gd name="T13" fmla="*/ 38 h 72"/>
                  <a:gd name="T14" fmla="*/ 11 w 15"/>
                  <a:gd name="T15" fmla="*/ 63 h 72"/>
                  <a:gd name="T16" fmla="*/ 7 w 15"/>
                  <a:gd name="T17" fmla="*/ 72 h 72"/>
                  <a:gd name="T18" fmla="*/ 2 w 15"/>
                  <a:gd name="T19" fmla="*/ 72 h 72"/>
                  <a:gd name="T20" fmla="*/ 2 w 15"/>
                  <a:gd name="T21" fmla="*/ 64 h 72"/>
                  <a:gd name="T22" fmla="*/ 0 w 15"/>
                  <a:gd name="T23" fmla="*/ 62 h 72"/>
                  <a:gd name="T24" fmla="*/ 2 w 15"/>
                  <a:gd name="T25" fmla="*/ 7 h 72"/>
                  <a:gd name="T26" fmla="*/ 3 w 15"/>
                  <a:gd name="T27" fmla="*/ 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72">
                    <a:moveTo>
                      <a:pt x="3" y="3"/>
                    </a:moveTo>
                    <a:cubicBezTo>
                      <a:pt x="3" y="3"/>
                      <a:pt x="3" y="1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3"/>
                      <a:pt x="11" y="6"/>
                      <a:pt x="11" y="10"/>
                    </a:cubicBezTo>
                    <a:cubicBezTo>
                      <a:pt x="11" y="10"/>
                      <a:pt x="13" y="12"/>
                      <a:pt x="13" y="11"/>
                    </a:cubicBezTo>
                    <a:cubicBezTo>
                      <a:pt x="15" y="20"/>
                      <a:pt x="15" y="28"/>
                      <a:pt x="13" y="36"/>
                    </a:cubicBezTo>
                    <a:cubicBezTo>
                      <a:pt x="13" y="36"/>
                      <a:pt x="11" y="38"/>
                      <a:pt x="11" y="38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8" y="65"/>
                      <a:pt x="7" y="68"/>
                      <a:pt x="7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69"/>
                      <a:pt x="2" y="67"/>
                      <a:pt x="2" y="64"/>
                    </a:cubicBezTo>
                    <a:cubicBezTo>
                      <a:pt x="1" y="64"/>
                      <a:pt x="0" y="63"/>
                      <a:pt x="0" y="62"/>
                    </a:cubicBezTo>
                    <a:cubicBezTo>
                      <a:pt x="2" y="45"/>
                      <a:pt x="3" y="25"/>
                      <a:pt x="2" y="7"/>
                    </a:cubicBezTo>
                    <a:cubicBezTo>
                      <a:pt x="2" y="6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13"/>
              <p:cNvSpPr/>
              <p:nvPr/>
            </p:nvSpPr>
            <p:spPr bwMode="auto">
              <a:xfrm>
                <a:off x="1592263" y="3022600"/>
                <a:ext cx="33338" cy="12700"/>
              </a:xfrm>
              <a:custGeom>
                <a:avLst/>
                <a:gdLst>
                  <a:gd name="T0" fmla="*/ 7 w 42"/>
                  <a:gd name="T1" fmla="*/ 0 h 20"/>
                  <a:gd name="T2" fmla="*/ 14 w 42"/>
                  <a:gd name="T3" fmla="*/ 1 h 20"/>
                  <a:gd name="T4" fmla="*/ 25 w 42"/>
                  <a:gd name="T5" fmla="*/ 6 h 20"/>
                  <a:gd name="T6" fmla="*/ 38 w 42"/>
                  <a:gd name="T7" fmla="*/ 6 h 20"/>
                  <a:gd name="T8" fmla="*/ 41 w 42"/>
                  <a:gd name="T9" fmla="*/ 11 h 20"/>
                  <a:gd name="T10" fmla="*/ 41 w 42"/>
                  <a:gd name="T11" fmla="*/ 18 h 20"/>
                  <a:gd name="T12" fmla="*/ 39 w 42"/>
                  <a:gd name="T13" fmla="*/ 19 h 20"/>
                  <a:gd name="T14" fmla="*/ 30 w 42"/>
                  <a:gd name="T15" fmla="*/ 19 h 20"/>
                  <a:gd name="T16" fmla="*/ 27 w 42"/>
                  <a:gd name="T17" fmla="*/ 17 h 20"/>
                  <a:gd name="T18" fmla="*/ 21 w 42"/>
                  <a:gd name="T19" fmla="*/ 16 h 20"/>
                  <a:gd name="T20" fmla="*/ 2 w 42"/>
                  <a:gd name="T21" fmla="*/ 10 h 20"/>
                  <a:gd name="T22" fmla="*/ 1 w 42"/>
                  <a:gd name="T23" fmla="*/ 3 h 20"/>
                  <a:gd name="T24" fmla="*/ 7 w 42"/>
                  <a:gd name="T2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0">
                    <a:moveTo>
                      <a:pt x="7" y="0"/>
                    </a:moveTo>
                    <a:cubicBezTo>
                      <a:pt x="9" y="0"/>
                      <a:pt x="12" y="1"/>
                      <a:pt x="14" y="1"/>
                    </a:cubicBezTo>
                    <a:cubicBezTo>
                      <a:pt x="18" y="3"/>
                      <a:pt x="21" y="5"/>
                      <a:pt x="25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8"/>
                      <a:pt x="41" y="9"/>
                      <a:pt x="41" y="11"/>
                    </a:cubicBezTo>
                    <a:cubicBezTo>
                      <a:pt x="42" y="13"/>
                      <a:pt x="42" y="16"/>
                      <a:pt x="41" y="18"/>
                    </a:cubicBezTo>
                    <a:cubicBezTo>
                      <a:pt x="41" y="19"/>
                      <a:pt x="40" y="19"/>
                      <a:pt x="39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2" y="16"/>
                      <a:pt x="28" y="18"/>
                      <a:pt x="27" y="17"/>
                    </a:cubicBezTo>
                    <a:cubicBezTo>
                      <a:pt x="25" y="17"/>
                      <a:pt x="23" y="15"/>
                      <a:pt x="21" y="16"/>
                    </a:cubicBezTo>
                    <a:cubicBezTo>
                      <a:pt x="13" y="20"/>
                      <a:pt x="6" y="14"/>
                      <a:pt x="2" y="10"/>
                    </a:cubicBezTo>
                    <a:cubicBezTo>
                      <a:pt x="0" y="9"/>
                      <a:pt x="1" y="5"/>
                      <a:pt x="1" y="3"/>
                    </a:cubicBezTo>
                    <a:cubicBezTo>
                      <a:pt x="2" y="2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14"/>
              <p:cNvSpPr/>
              <p:nvPr/>
            </p:nvSpPr>
            <p:spPr bwMode="auto">
              <a:xfrm>
                <a:off x="1560513" y="2636838"/>
                <a:ext cx="11113" cy="15875"/>
              </a:xfrm>
              <a:custGeom>
                <a:avLst/>
                <a:gdLst>
                  <a:gd name="T0" fmla="*/ 4 w 14"/>
                  <a:gd name="T1" fmla="*/ 1 h 27"/>
                  <a:gd name="T2" fmla="*/ 10 w 14"/>
                  <a:gd name="T3" fmla="*/ 1 h 27"/>
                  <a:gd name="T4" fmla="*/ 12 w 14"/>
                  <a:gd name="T5" fmla="*/ 6 h 27"/>
                  <a:gd name="T6" fmla="*/ 14 w 14"/>
                  <a:gd name="T7" fmla="*/ 6 h 27"/>
                  <a:gd name="T8" fmla="*/ 14 w 14"/>
                  <a:gd name="T9" fmla="*/ 13 h 27"/>
                  <a:gd name="T10" fmla="*/ 12 w 14"/>
                  <a:gd name="T11" fmla="*/ 13 h 27"/>
                  <a:gd name="T12" fmla="*/ 11 w 14"/>
                  <a:gd name="T13" fmla="*/ 26 h 27"/>
                  <a:gd name="T14" fmla="*/ 3 w 14"/>
                  <a:gd name="T15" fmla="*/ 26 h 27"/>
                  <a:gd name="T16" fmla="*/ 3 w 14"/>
                  <a:gd name="T17" fmla="*/ 15 h 27"/>
                  <a:gd name="T18" fmla="*/ 1 w 14"/>
                  <a:gd name="T19" fmla="*/ 13 h 27"/>
                  <a:gd name="T20" fmla="*/ 3 w 14"/>
                  <a:gd name="T21" fmla="*/ 4 h 27"/>
                  <a:gd name="T22" fmla="*/ 4 w 14"/>
                  <a:gd name="T23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27">
                    <a:moveTo>
                      <a:pt x="4" y="1"/>
                    </a:moveTo>
                    <a:cubicBezTo>
                      <a:pt x="5" y="0"/>
                      <a:pt x="8" y="0"/>
                      <a:pt x="10" y="1"/>
                    </a:cubicBezTo>
                    <a:cubicBezTo>
                      <a:pt x="12" y="2"/>
                      <a:pt x="12" y="5"/>
                      <a:pt x="12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7"/>
                      <a:pt x="6" y="27"/>
                      <a:pt x="3" y="26"/>
                    </a:cubicBezTo>
                    <a:cubicBezTo>
                      <a:pt x="3" y="23"/>
                      <a:pt x="3" y="19"/>
                      <a:pt x="3" y="15"/>
                    </a:cubicBezTo>
                    <a:cubicBezTo>
                      <a:pt x="2" y="15"/>
                      <a:pt x="0" y="14"/>
                      <a:pt x="1" y="13"/>
                    </a:cubicBezTo>
                    <a:cubicBezTo>
                      <a:pt x="2" y="10"/>
                      <a:pt x="2" y="7"/>
                      <a:pt x="3" y="4"/>
                    </a:cubicBezTo>
                    <a:cubicBezTo>
                      <a:pt x="3" y="3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15"/>
              <p:cNvSpPr/>
              <p:nvPr/>
            </p:nvSpPr>
            <p:spPr bwMode="auto">
              <a:xfrm>
                <a:off x="2058988" y="1792288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0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8 h 21"/>
                  <a:gd name="T12" fmla="*/ 0 w 7"/>
                  <a:gd name="T13" fmla="*/ 1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6" y="4"/>
                      <a:pt x="7" y="9"/>
                      <a:pt x="6" y="15"/>
                    </a:cubicBezTo>
                    <a:cubicBezTo>
                      <a:pt x="6" y="15"/>
                      <a:pt x="5" y="15"/>
                      <a:pt x="4" y="16"/>
                    </a:cubicBezTo>
                    <a:cubicBezTo>
                      <a:pt x="5" y="16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8"/>
                    </a:cubicBezTo>
                    <a:cubicBezTo>
                      <a:pt x="0" y="13"/>
                      <a:pt x="0" y="6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16"/>
              <p:cNvSpPr/>
              <p:nvPr/>
            </p:nvSpPr>
            <p:spPr bwMode="auto">
              <a:xfrm>
                <a:off x="2058988" y="2101850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1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9 h 21"/>
                  <a:gd name="T12" fmla="*/ 0 w 7"/>
                  <a:gd name="T13" fmla="*/ 2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1"/>
                      <a:pt x="4" y="1"/>
                    </a:cubicBezTo>
                    <a:cubicBezTo>
                      <a:pt x="6" y="4"/>
                      <a:pt x="7" y="10"/>
                      <a:pt x="6" y="15"/>
                    </a:cubicBezTo>
                    <a:cubicBezTo>
                      <a:pt x="6" y="16"/>
                      <a:pt x="5" y="16"/>
                      <a:pt x="4" y="16"/>
                    </a:cubicBezTo>
                    <a:cubicBezTo>
                      <a:pt x="5" y="17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9"/>
                    </a:cubicBezTo>
                    <a:cubicBezTo>
                      <a:pt x="0" y="14"/>
                      <a:pt x="0" y="7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17"/>
              <p:cNvSpPr/>
              <p:nvPr/>
            </p:nvSpPr>
            <p:spPr bwMode="auto">
              <a:xfrm>
                <a:off x="1655763" y="3027363"/>
                <a:ext cx="11113" cy="6350"/>
              </a:xfrm>
              <a:custGeom>
                <a:avLst/>
                <a:gdLst>
                  <a:gd name="T0" fmla="*/ 2 w 14"/>
                  <a:gd name="T1" fmla="*/ 2 h 12"/>
                  <a:gd name="T2" fmla="*/ 11 w 14"/>
                  <a:gd name="T3" fmla="*/ 2 h 12"/>
                  <a:gd name="T4" fmla="*/ 14 w 14"/>
                  <a:gd name="T5" fmla="*/ 5 h 12"/>
                  <a:gd name="T6" fmla="*/ 10 w 14"/>
                  <a:gd name="T7" fmla="*/ 9 h 12"/>
                  <a:gd name="T8" fmla="*/ 2 w 14"/>
                  <a:gd name="T9" fmla="*/ 8 h 12"/>
                  <a:gd name="T10" fmla="*/ 2 w 14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2">
                    <a:moveTo>
                      <a:pt x="2" y="2"/>
                    </a:moveTo>
                    <a:cubicBezTo>
                      <a:pt x="5" y="1"/>
                      <a:pt x="8" y="0"/>
                      <a:pt x="11" y="2"/>
                    </a:cubicBezTo>
                    <a:cubicBezTo>
                      <a:pt x="11" y="4"/>
                      <a:pt x="13" y="4"/>
                      <a:pt x="14" y="5"/>
                    </a:cubicBezTo>
                    <a:cubicBezTo>
                      <a:pt x="12" y="6"/>
                      <a:pt x="11" y="8"/>
                      <a:pt x="10" y="9"/>
                    </a:cubicBezTo>
                    <a:cubicBezTo>
                      <a:pt x="7" y="12"/>
                      <a:pt x="3" y="10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18"/>
              <p:cNvSpPr/>
              <p:nvPr/>
            </p:nvSpPr>
            <p:spPr bwMode="auto">
              <a:xfrm>
                <a:off x="1549400" y="2830513"/>
                <a:ext cx="7938" cy="7938"/>
              </a:xfrm>
              <a:custGeom>
                <a:avLst/>
                <a:gdLst>
                  <a:gd name="T0" fmla="*/ 3 w 9"/>
                  <a:gd name="T1" fmla="*/ 1 h 12"/>
                  <a:gd name="T2" fmla="*/ 6 w 9"/>
                  <a:gd name="T3" fmla="*/ 0 h 12"/>
                  <a:gd name="T4" fmla="*/ 8 w 9"/>
                  <a:gd name="T5" fmla="*/ 8 h 12"/>
                  <a:gd name="T6" fmla="*/ 8 w 9"/>
                  <a:gd name="T7" fmla="*/ 12 h 12"/>
                  <a:gd name="T8" fmla="*/ 3 w 9"/>
                  <a:gd name="T9" fmla="*/ 12 h 12"/>
                  <a:gd name="T10" fmla="*/ 1 w 9"/>
                  <a:gd name="T11" fmla="*/ 9 h 12"/>
                  <a:gd name="T12" fmla="*/ 3 w 9"/>
                  <a:gd name="T13" fmla="*/ 1 h 12"/>
                  <a:gd name="T14" fmla="*/ 3 w 9"/>
                  <a:gd name="T15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2">
                    <a:moveTo>
                      <a:pt x="3" y="1"/>
                    </a:moveTo>
                    <a:cubicBezTo>
                      <a:pt x="4" y="0"/>
                      <a:pt x="6" y="0"/>
                      <a:pt x="6" y="0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8"/>
                      <a:pt x="8" y="11"/>
                      <a:pt x="8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0"/>
                      <a:pt x="2" y="10"/>
                      <a:pt x="1" y="9"/>
                    </a:cubicBezTo>
                    <a:cubicBezTo>
                      <a:pt x="0" y="5"/>
                      <a:pt x="1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1531903" y="1731582"/>
              <a:ext cx="482744" cy="1240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中国风</a:t>
              </a:r>
              <a:endPara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pic>
        <p:nvPicPr>
          <p:cNvPr id="54" name="图片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775" y="3498222"/>
            <a:ext cx="3511924" cy="26022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369496" y="3048000"/>
            <a:ext cx="1371600" cy="3810000"/>
          </a:xfrm>
          <a:prstGeom prst="rect">
            <a:avLst/>
          </a:prstGeom>
          <a:blipFill dpi="0" rotWithShape="1">
            <a:blip r:embed="rId1"/>
            <a:srcRect/>
            <a:stretch>
              <a:fillRect l="-263000" t="-17000" r="-75000" b="-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648859" y="1602484"/>
            <a:ext cx="800219" cy="116325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000" dirty="0" smtClean="0">
                <a:solidFill>
                  <a:srgbClr val="C00000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目录</a:t>
            </a:r>
            <a:endParaRPr lang="zh-CN" altLang="en-US" sz="4000" dirty="0">
              <a:solidFill>
                <a:srgbClr val="C00000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8369496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741096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6544764" y="2168423"/>
            <a:ext cx="615553" cy="25484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800" dirty="0" smtClean="0">
                <a:solidFill>
                  <a:srgbClr val="000000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年度工作概述</a:t>
            </a:r>
            <a:endParaRPr lang="en-US" altLang="zh-CN" sz="2800" dirty="0">
              <a:solidFill>
                <a:srgbClr val="000000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190891" y="2168423"/>
            <a:ext cx="615553" cy="25484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dist"/>
            <a:r>
              <a:rPr lang="zh-CN" altLang="en-US" sz="2800" dirty="0" smtClean="0">
                <a:solidFill>
                  <a:srgbClr val="000000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工作完成情况</a:t>
            </a:r>
            <a:endParaRPr lang="en-US" altLang="zh-CN" sz="2800" dirty="0">
              <a:solidFill>
                <a:srgbClr val="000000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95261" y="2168423"/>
            <a:ext cx="615553" cy="25484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dist"/>
            <a:r>
              <a:rPr lang="zh-CN" altLang="en-US" sz="2800" dirty="0" smtClean="0">
                <a:solidFill>
                  <a:srgbClr val="000000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成功项目展示</a:t>
            </a:r>
            <a:endParaRPr lang="en-US" altLang="zh-CN" sz="2800" dirty="0">
              <a:solidFill>
                <a:srgbClr val="000000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373479" y="2168423"/>
            <a:ext cx="615553" cy="25484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dist"/>
            <a:r>
              <a:rPr lang="zh-CN" altLang="en-US" sz="2800" dirty="0" smtClean="0">
                <a:solidFill>
                  <a:srgbClr val="000000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明年工作计划</a:t>
            </a:r>
            <a:endParaRPr lang="en-US" altLang="zh-CN" sz="2800" dirty="0">
              <a:solidFill>
                <a:srgbClr val="000000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297885" y="2197450"/>
            <a:ext cx="400110" cy="25484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926759" y="2168423"/>
            <a:ext cx="400110" cy="25484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dist"/>
            <a:r>
              <a:rPr lang="en-US" altLang="zh-CN" sz="1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561610" y="2197478"/>
            <a:ext cx="400110" cy="24957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dist"/>
            <a:r>
              <a:rPr lang="en-US" altLang="zh-CN" sz="1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139251" y="2197478"/>
            <a:ext cx="400110" cy="24957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dist"/>
            <a:r>
              <a:rPr lang="en-US" altLang="zh-CN" sz="1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369496" y="3048000"/>
            <a:ext cx="1371600" cy="3810000"/>
          </a:xfrm>
          <a:prstGeom prst="rect">
            <a:avLst/>
          </a:prstGeom>
          <a:blipFill dpi="0" rotWithShape="1">
            <a:blip r:embed="rId1"/>
            <a:srcRect/>
            <a:stretch>
              <a:fillRect l="-263000" t="-17000" r="-75000" b="-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765282" y="1738964"/>
            <a:ext cx="615553" cy="116325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800" dirty="0" smtClean="0">
                <a:solidFill>
                  <a:srgbClr val="C00000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第一章</a:t>
            </a:r>
            <a:endParaRPr lang="zh-CN" altLang="en-US" sz="2800" dirty="0">
              <a:solidFill>
                <a:srgbClr val="C00000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30707" y="1722467"/>
            <a:ext cx="600164" cy="33408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7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在此添加本章标题</a:t>
            </a:r>
            <a:endParaRPr lang="zh-CN" altLang="en-US" sz="27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44947" y="1722467"/>
            <a:ext cx="1114425" cy="33408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zh-CN" altLang="zh-CN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，色彩纷呈，潮流时尚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7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8369496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741096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69" y="3762215"/>
            <a:ext cx="3511924" cy="2602208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997140" y="4016319"/>
            <a:ext cx="464368" cy="1018167"/>
            <a:chOff x="1492250" y="1657350"/>
            <a:chExt cx="595313" cy="1381125"/>
          </a:xfrm>
        </p:grpSpPr>
        <p:grpSp>
          <p:nvGrpSpPr>
            <p:cNvPr id="14" name="组合 13"/>
            <p:cNvGrpSpPr/>
            <p:nvPr/>
          </p:nvGrpSpPr>
          <p:grpSpPr>
            <a:xfrm>
              <a:off x="1492250" y="1657350"/>
              <a:ext cx="595313" cy="1381125"/>
              <a:chOff x="1492250" y="1657350"/>
              <a:chExt cx="595313" cy="1381125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92250" y="1657350"/>
                <a:ext cx="595313" cy="1379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5"/>
              <p:cNvSpPr/>
              <p:nvPr/>
            </p:nvSpPr>
            <p:spPr bwMode="auto">
              <a:xfrm>
                <a:off x="1492250" y="1743075"/>
                <a:ext cx="595313" cy="1295400"/>
              </a:xfrm>
              <a:custGeom>
                <a:avLst/>
                <a:gdLst>
                  <a:gd name="T0" fmla="*/ 525 w 774"/>
                  <a:gd name="T1" fmla="*/ 2 h 2073"/>
                  <a:gd name="T2" fmla="*/ 617 w 774"/>
                  <a:gd name="T3" fmla="*/ 13 h 2073"/>
                  <a:gd name="T4" fmla="*/ 675 w 774"/>
                  <a:gd name="T5" fmla="*/ 407 h 2073"/>
                  <a:gd name="T6" fmla="*/ 674 w 774"/>
                  <a:gd name="T7" fmla="*/ 471 h 2073"/>
                  <a:gd name="T8" fmla="*/ 681 w 774"/>
                  <a:gd name="T9" fmla="*/ 772 h 2073"/>
                  <a:gd name="T10" fmla="*/ 681 w 774"/>
                  <a:gd name="T11" fmla="*/ 1015 h 2073"/>
                  <a:gd name="T12" fmla="*/ 683 w 774"/>
                  <a:gd name="T13" fmla="*/ 1274 h 2073"/>
                  <a:gd name="T14" fmla="*/ 681 w 774"/>
                  <a:gd name="T15" fmla="*/ 1729 h 2073"/>
                  <a:gd name="T16" fmla="*/ 699 w 774"/>
                  <a:gd name="T17" fmla="*/ 1963 h 2073"/>
                  <a:gd name="T18" fmla="*/ 735 w 774"/>
                  <a:gd name="T19" fmla="*/ 1902 h 2073"/>
                  <a:gd name="T20" fmla="*/ 767 w 774"/>
                  <a:gd name="T21" fmla="*/ 1770 h 2073"/>
                  <a:gd name="T22" fmla="*/ 754 w 774"/>
                  <a:gd name="T23" fmla="*/ 2047 h 2073"/>
                  <a:gd name="T24" fmla="*/ 613 w 774"/>
                  <a:gd name="T25" fmla="*/ 2065 h 2073"/>
                  <a:gd name="T26" fmla="*/ 426 w 774"/>
                  <a:gd name="T27" fmla="*/ 2050 h 2073"/>
                  <a:gd name="T28" fmla="*/ 264 w 774"/>
                  <a:gd name="T29" fmla="*/ 2068 h 2073"/>
                  <a:gd name="T30" fmla="*/ 267 w 774"/>
                  <a:gd name="T31" fmla="*/ 2049 h 2073"/>
                  <a:gd name="T32" fmla="*/ 496 w 774"/>
                  <a:gd name="T33" fmla="*/ 2039 h 2073"/>
                  <a:gd name="T34" fmla="*/ 594 w 774"/>
                  <a:gd name="T35" fmla="*/ 2021 h 2073"/>
                  <a:gd name="T36" fmla="*/ 617 w 774"/>
                  <a:gd name="T37" fmla="*/ 2023 h 2073"/>
                  <a:gd name="T38" fmla="*/ 669 w 774"/>
                  <a:gd name="T39" fmla="*/ 1983 h 2073"/>
                  <a:gd name="T40" fmla="*/ 525 w 774"/>
                  <a:gd name="T41" fmla="*/ 1972 h 2073"/>
                  <a:gd name="T42" fmla="*/ 409 w 774"/>
                  <a:gd name="T43" fmla="*/ 1960 h 2073"/>
                  <a:gd name="T44" fmla="*/ 279 w 774"/>
                  <a:gd name="T45" fmla="*/ 1970 h 2073"/>
                  <a:gd name="T46" fmla="*/ 84 w 774"/>
                  <a:gd name="T47" fmla="*/ 1920 h 2073"/>
                  <a:gd name="T48" fmla="*/ 104 w 774"/>
                  <a:gd name="T49" fmla="*/ 1796 h 2073"/>
                  <a:gd name="T50" fmla="*/ 91 w 774"/>
                  <a:gd name="T51" fmla="*/ 1337 h 2073"/>
                  <a:gd name="T52" fmla="*/ 105 w 774"/>
                  <a:gd name="T53" fmla="*/ 1026 h 2073"/>
                  <a:gd name="T54" fmla="*/ 107 w 774"/>
                  <a:gd name="T55" fmla="*/ 722 h 2073"/>
                  <a:gd name="T56" fmla="*/ 102 w 774"/>
                  <a:gd name="T57" fmla="*/ 474 h 2073"/>
                  <a:gd name="T58" fmla="*/ 49 w 774"/>
                  <a:gd name="T59" fmla="*/ 468 h 2073"/>
                  <a:gd name="T60" fmla="*/ 42 w 774"/>
                  <a:gd name="T61" fmla="*/ 631 h 2073"/>
                  <a:gd name="T62" fmla="*/ 44 w 774"/>
                  <a:gd name="T63" fmla="*/ 797 h 2073"/>
                  <a:gd name="T64" fmla="*/ 48 w 774"/>
                  <a:gd name="T65" fmla="*/ 872 h 2073"/>
                  <a:gd name="T66" fmla="*/ 41 w 774"/>
                  <a:gd name="T67" fmla="*/ 1079 h 2073"/>
                  <a:gd name="T68" fmla="*/ 55 w 774"/>
                  <a:gd name="T69" fmla="*/ 1252 h 2073"/>
                  <a:gd name="T70" fmla="*/ 53 w 774"/>
                  <a:gd name="T71" fmla="*/ 1514 h 2073"/>
                  <a:gd name="T72" fmla="*/ 37 w 774"/>
                  <a:gd name="T73" fmla="*/ 1747 h 2073"/>
                  <a:gd name="T74" fmla="*/ 18 w 774"/>
                  <a:gd name="T75" fmla="*/ 1466 h 2073"/>
                  <a:gd name="T76" fmla="*/ 4 w 774"/>
                  <a:gd name="T77" fmla="*/ 1419 h 2073"/>
                  <a:gd name="T78" fmla="*/ 14 w 774"/>
                  <a:gd name="T79" fmla="*/ 1322 h 2073"/>
                  <a:gd name="T80" fmla="*/ 14 w 774"/>
                  <a:gd name="T81" fmla="*/ 1261 h 2073"/>
                  <a:gd name="T82" fmla="*/ 1 w 774"/>
                  <a:gd name="T83" fmla="*/ 1043 h 2073"/>
                  <a:gd name="T84" fmla="*/ 6 w 774"/>
                  <a:gd name="T85" fmla="*/ 924 h 2073"/>
                  <a:gd name="T86" fmla="*/ 10 w 774"/>
                  <a:gd name="T87" fmla="*/ 832 h 2073"/>
                  <a:gd name="T88" fmla="*/ 3 w 774"/>
                  <a:gd name="T89" fmla="*/ 719 h 2073"/>
                  <a:gd name="T90" fmla="*/ 7 w 774"/>
                  <a:gd name="T91" fmla="*/ 649 h 2073"/>
                  <a:gd name="T92" fmla="*/ 15 w 774"/>
                  <a:gd name="T93" fmla="*/ 598 h 2073"/>
                  <a:gd name="T94" fmla="*/ 1 w 774"/>
                  <a:gd name="T95" fmla="*/ 536 h 2073"/>
                  <a:gd name="T96" fmla="*/ 13 w 774"/>
                  <a:gd name="T97" fmla="*/ 424 h 2073"/>
                  <a:gd name="T98" fmla="*/ 6 w 774"/>
                  <a:gd name="T99" fmla="*/ 359 h 2073"/>
                  <a:gd name="T100" fmla="*/ 1 w 774"/>
                  <a:gd name="T101" fmla="*/ 235 h 2073"/>
                  <a:gd name="T102" fmla="*/ 15 w 774"/>
                  <a:gd name="T103" fmla="*/ 166 h 2073"/>
                  <a:gd name="T104" fmla="*/ 13 w 774"/>
                  <a:gd name="T105" fmla="*/ 116 h 2073"/>
                  <a:gd name="T106" fmla="*/ 35 w 774"/>
                  <a:gd name="T107" fmla="*/ 10 h 2073"/>
                  <a:gd name="T108" fmla="*/ 37 w 774"/>
                  <a:gd name="T109" fmla="*/ 106 h 2073"/>
                  <a:gd name="T110" fmla="*/ 52 w 774"/>
                  <a:gd name="T111" fmla="*/ 341 h 2073"/>
                  <a:gd name="T112" fmla="*/ 83 w 774"/>
                  <a:gd name="T113" fmla="*/ 392 h 2073"/>
                  <a:gd name="T114" fmla="*/ 107 w 774"/>
                  <a:gd name="T115" fmla="*/ 144 h 2073"/>
                  <a:gd name="T116" fmla="*/ 151 w 774"/>
                  <a:gd name="T117" fmla="*/ 9 h 2073"/>
                  <a:gd name="T118" fmla="*/ 237 w 774"/>
                  <a:gd name="T119" fmla="*/ 16 h 2073"/>
                  <a:gd name="T120" fmla="*/ 372 w 774"/>
                  <a:gd name="T121" fmla="*/ 5 h 2073"/>
                  <a:gd name="T122" fmla="*/ 440 w 774"/>
                  <a:gd name="T123" fmla="*/ 3 h 2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74" h="2073">
                    <a:moveTo>
                      <a:pt x="445" y="0"/>
                    </a:moveTo>
                    <a:cubicBezTo>
                      <a:pt x="446" y="0"/>
                      <a:pt x="449" y="3"/>
                      <a:pt x="451" y="2"/>
                    </a:cubicBezTo>
                    <a:cubicBezTo>
                      <a:pt x="451" y="5"/>
                      <a:pt x="454" y="6"/>
                      <a:pt x="454" y="8"/>
                    </a:cubicBezTo>
                    <a:cubicBezTo>
                      <a:pt x="455" y="12"/>
                      <a:pt x="456" y="15"/>
                      <a:pt x="456" y="19"/>
                    </a:cubicBezTo>
                    <a:cubicBezTo>
                      <a:pt x="467" y="19"/>
                      <a:pt x="467" y="19"/>
                      <a:pt x="467" y="19"/>
                    </a:cubicBezTo>
                    <a:cubicBezTo>
                      <a:pt x="469" y="16"/>
                      <a:pt x="471" y="13"/>
                      <a:pt x="474" y="11"/>
                    </a:cubicBezTo>
                    <a:cubicBezTo>
                      <a:pt x="477" y="10"/>
                      <a:pt x="481" y="9"/>
                      <a:pt x="484" y="10"/>
                    </a:cubicBezTo>
                    <a:cubicBezTo>
                      <a:pt x="511" y="10"/>
                      <a:pt x="511" y="10"/>
                      <a:pt x="511" y="10"/>
                    </a:cubicBezTo>
                    <a:cubicBezTo>
                      <a:pt x="510" y="8"/>
                      <a:pt x="512" y="7"/>
                      <a:pt x="513" y="6"/>
                    </a:cubicBezTo>
                    <a:cubicBezTo>
                      <a:pt x="514" y="5"/>
                      <a:pt x="513" y="2"/>
                      <a:pt x="515" y="2"/>
                    </a:cubicBezTo>
                    <a:cubicBezTo>
                      <a:pt x="519" y="2"/>
                      <a:pt x="522" y="1"/>
                      <a:pt x="525" y="2"/>
                    </a:cubicBezTo>
                    <a:cubicBezTo>
                      <a:pt x="527" y="5"/>
                      <a:pt x="530" y="6"/>
                      <a:pt x="533" y="5"/>
                    </a:cubicBezTo>
                    <a:cubicBezTo>
                      <a:pt x="534" y="5"/>
                      <a:pt x="535" y="7"/>
                      <a:pt x="536" y="8"/>
                    </a:cubicBezTo>
                    <a:cubicBezTo>
                      <a:pt x="539" y="7"/>
                      <a:pt x="543" y="8"/>
                      <a:pt x="543" y="11"/>
                    </a:cubicBezTo>
                    <a:cubicBezTo>
                      <a:pt x="545" y="11"/>
                      <a:pt x="545" y="11"/>
                      <a:pt x="545" y="11"/>
                    </a:cubicBezTo>
                    <a:cubicBezTo>
                      <a:pt x="545" y="14"/>
                      <a:pt x="546" y="16"/>
                      <a:pt x="547" y="19"/>
                    </a:cubicBezTo>
                    <a:cubicBezTo>
                      <a:pt x="559" y="19"/>
                      <a:pt x="559" y="19"/>
                      <a:pt x="559" y="19"/>
                    </a:cubicBezTo>
                    <a:cubicBezTo>
                      <a:pt x="559" y="16"/>
                      <a:pt x="562" y="14"/>
                      <a:pt x="563" y="12"/>
                    </a:cubicBezTo>
                    <a:cubicBezTo>
                      <a:pt x="570" y="7"/>
                      <a:pt x="585" y="9"/>
                      <a:pt x="588" y="16"/>
                    </a:cubicBezTo>
                    <a:cubicBezTo>
                      <a:pt x="588" y="17"/>
                      <a:pt x="590" y="19"/>
                      <a:pt x="592" y="19"/>
                    </a:cubicBezTo>
                    <a:cubicBezTo>
                      <a:pt x="617" y="19"/>
                      <a:pt x="617" y="19"/>
                      <a:pt x="617" y="19"/>
                    </a:cubicBezTo>
                    <a:cubicBezTo>
                      <a:pt x="617" y="13"/>
                      <a:pt x="617" y="13"/>
                      <a:pt x="617" y="13"/>
                    </a:cubicBezTo>
                    <a:cubicBezTo>
                      <a:pt x="619" y="13"/>
                      <a:pt x="621" y="13"/>
                      <a:pt x="621" y="12"/>
                    </a:cubicBezTo>
                    <a:cubicBezTo>
                      <a:pt x="623" y="8"/>
                      <a:pt x="632" y="11"/>
                      <a:pt x="636" y="10"/>
                    </a:cubicBezTo>
                    <a:cubicBezTo>
                      <a:pt x="638" y="10"/>
                      <a:pt x="640" y="9"/>
                      <a:pt x="642" y="7"/>
                    </a:cubicBezTo>
                    <a:cubicBezTo>
                      <a:pt x="641" y="5"/>
                      <a:pt x="642" y="5"/>
                      <a:pt x="644" y="5"/>
                    </a:cubicBezTo>
                    <a:cubicBezTo>
                      <a:pt x="645" y="4"/>
                      <a:pt x="647" y="3"/>
                      <a:pt x="649" y="5"/>
                    </a:cubicBezTo>
                    <a:cubicBezTo>
                      <a:pt x="651" y="7"/>
                      <a:pt x="650" y="9"/>
                      <a:pt x="652" y="11"/>
                    </a:cubicBezTo>
                    <a:cubicBezTo>
                      <a:pt x="652" y="12"/>
                      <a:pt x="652" y="15"/>
                      <a:pt x="652" y="16"/>
                    </a:cubicBezTo>
                    <a:cubicBezTo>
                      <a:pt x="652" y="16"/>
                      <a:pt x="654" y="17"/>
                      <a:pt x="654" y="18"/>
                    </a:cubicBezTo>
                    <a:cubicBezTo>
                      <a:pt x="658" y="19"/>
                      <a:pt x="668" y="19"/>
                      <a:pt x="673" y="19"/>
                    </a:cubicBezTo>
                    <a:cubicBezTo>
                      <a:pt x="674" y="404"/>
                      <a:pt x="674" y="404"/>
                      <a:pt x="674" y="404"/>
                    </a:cubicBezTo>
                    <a:cubicBezTo>
                      <a:pt x="675" y="404"/>
                      <a:pt x="675" y="406"/>
                      <a:pt x="675" y="407"/>
                    </a:cubicBezTo>
                    <a:cubicBezTo>
                      <a:pt x="677" y="408"/>
                      <a:pt x="678" y="411"/>
                      <a:pt x="679" y="412"/>
                    </a:cubicBezTo>
                    <a:cubicBezTo>
                      <a:pt x="679" y="413"/>
                      <a:pt x="681" y="415"/>
                      <a:pt x="681" y="416"/>
                    </a:cubicBezTo>
                    <a:cubicBezTo>
                      <a:pt x="681" y="419"/>
                      <a:pt x="681" y="421"/>
                      <a:pt x="683" y="423"/>
                    </a:cubicBezTo>
                    <a:cubicBezTo>
                      <a:pt x="683" y="436"/>
                      <a:pt x="683" y="436"/>
                      <a:pt x="683" y="436"/>
                    </a:cubicBezTo>
                    <a:cubicBezTo>
                      <a:pt x="683" y="437"/>
                      <a:pt x="681" y="438"/>
                      <a:pt x="681" y="439"/>
                    </a:cubicBezTo>
                    <a:cubicBezTo>
                      <a:pt x="681" y="440"/>
                      <a:pt x="683" y="441"/>
                      <a:pt x="683" y="442"/>
                    </a:cubicBezTo>
                    <a:cubicBezTo>
                      <a:pt x="683" y="456"/>
                      <a:pt x="683" y="456"/>
                      <a:pt x="683" y="456"/>
                    </a:cubicBezTo>
                    <a:cubicBezTo>
                      <a:pt x="683" y="457"/>
                      <a:pt x="681" y="459"/>
                      <a:pt x="681" y="459"/>
                    </a:cubicBezTo>
                    <a:cubicBezTo>
                      <a:pt x="680" y="461"/>
                      <a:pt x="680" y="464"/>
                      <a:pt x="678" y="466"/>
                    </a:cubicBezTo>
                    <a:cubicBezTo>
                      <a:pt x="677" y="466"/>
                      <a:pt x="678" y="467"/>
                      <a:pt x="678" y="468"/>
                    </a:cubicBezTo>
                    <a:cubicBezTo>
                      <a:pt x="676" y="468"/>
                      <a:pt x="675" y="469"/>
                      <a:pt x="674" y="471"/>
                    </a:cubicBezTo>
                    <a:cubicBezTo>
                      <a:pt x="672" y="474"/>
                      <a:pt x="673" y="482"/>
                      <a:pt x="676" y="484"/>
                    </a:cubicBezTo>
                    <a:cubicBezTo>
                      <a:pt x="677" y="484"/>
                      <a:pt x="678" y="485"/>
                      <a:pt x="678" y="486"/>
                    </a:cubicBezTo>
                    <a:cubicBezTo>
                      <a:pt x="679" y="488"/>
                      <a:pt x="681" y="489"/>
                      <a:pt x="681" y="491"/>
                    </a:cubicBezTo>
                    <a:cubicBezTo>
                      <a:pt x="680" y="494"/>
                      <a:pt x="681" y="496"/>
                      <a:pt x="683" y="497"/>
                    </a:cubicBezTo>
                    <a:cubicBezTo>
                      <a:pt x="683" y="511"/>
                      <a:pt x="683" y="511"/>
                      <a:pt x="683" y="511"/>
                    </a:cubicBezTo>
                    <a:cubicBezTo>
                      <a:pt x="683" y="512"/>
                      <a:pt x="681" y="513"/>
                      <a:pt x="681" y="514"/>
                    </a:cubicBezTo>
                    <a:cubicBezTo>
                      <a:pt x="681" y="516"/>
                      <a:pt x="681" y="517"/>
                      <a:pt x="680" y="519"/>
                    </a:cubicBezTo>
                    <a:cubicBezTo>
                      <a:pt x="678" y="520"/>
                      <a:pt x="678" y="523"/>
                      <a:pt x="678" y="525"/>
                    </a:cubicBezTo>
                    <a:cubicBezTo>
                      <a:pt x="677" y="525"/>
                      <a:pt x="675" y="525"/>
                      <a:pt x="675" y="527"/>
                    </a:cubicBezTo>
                    <a:cubicBezTo>
                      <a:pt x="674" y="756"/>
                      <a:pt x="674" y="756"/>
                      <a:pt x="674" y="756"/>
                    </a:cubicBezTo>
                    <a:cubicBezTo>
                      <a:pt x="678" y="759"/>
                      <a:pt x="681" y="765"/>
                      <a:pt x="681" y="772"/>
                    </a:cubicBezTo>
                    <a:cubicBezTo>
                      <a:pt x="681" y="773"/>
                      <a:pt x="683" y="773"/>
                      <a:pt x="683" y="774"/>
                    </a:cubicBezTo>
                    <a:cubicBezTo>
                      <a:pt x="683" y="785"/>
                      <a:pt x="683" y="785"/>
                      <a:pt x="683" y="785"/>
                    </a:cubicBezTo>
                    <a:cubicBezTo>
                      <a:pt x="683" y="785"/>
                      <a:pt x="681" y="786"/>
                      <a:pt x="681" y="786"/>
                    </a:cubicBezTo>
                    <a:cubicBezTo>
                      <a:pt x="681" y="848"/>
                      <a:pt x="681" y="848"/>
                      <a:pt x="681" y="848"/>
                    </a:cubicBezTo>
                    <a:cubicBezTo>
                      <a:pt x="681" y="848"/>
                      <a:pt x="683" y="849"/>
                      <a:pt x="683" y="849"/>
                    </a:cubicBezTo>
                    <a:cubicBezTo>
                      <a:pt x="683" y="865"/>
                      <a:pt x="683" y="879"/>
                      <a:pt x="683" y="895"/>
                    </a:cubicBezTo>
                    <a:cubicBezTo>
                      <a:pt x="683" y="896"/>
                      <a:pt x="681" y="898"/>
                      <a:pt x="681" y="898"/>
                    </a:cubicBezTo>
                    <a:cubicBezTo>
                      <a:pt x="681" y="911"/>
                      <a:pt x="685" y="924"/>
                      <a:pt x="682" y="936"/>
                    </a:cubicBezTo>
                    <a:cubicBezTo>
                      <a:pt x="684" y="944"/>
                      <a:pt x="683" y="952"/>
                      <a:pt x="682" y="958"/>
                    </a:cubicBezTo>
                    <a:cubicBezTo>
                      <a:pt x="679" y="971"/>
                      <a:pt x="681" y="985"/>
                      <a:pt x="683" y="996"/>
                    </a:cubicBezTo>
                    <a:cubicBezTo>
                      <a:pt x="684" y="1004"/>
                      <a:pt x="683" y="1010"/>
                      <a:pt x="681" y="1015"/>
                    </a:cubicBezTo>
                    <a:cubicBezTo>
                      <a:pt x="681" y="1068"/>
                      <a:pt x="681" y="1068"/>
                      <a:pt x="681" y="1068"/>
                    </a:cubicBezTo>
                    <a:cubicBezTo>
                      <a:pt x="681" y="1069"/>
                      <a:pt x="683" y="1070"/>
                      <a:pt x="683" y="1071"/>
                    </a:cubicBezTo>
                    <a:cubicBezTo>
                      <a:pt x="683" y="1084"/>
                      <a:pt x="683" y="1084"/>
                      <a:pt x="683" y="1084"/>
                    </a:cubicBezTo>
                    <a:cubicBezTo>
                      <a:pt x="683" y="1084"/>
                      <a:pt x="681" y="1085"/>
                      <a:pt x="681" y="1085"/>
                    </a:cubicBezTo>
                    <a:cubicBezTo>
                      <a:pt x="680" y="1092"/>
                      <a:pt x="678" y="1098"/>
                      <a:pt x="674" y="1102"/>
                    </a:cubicBezTo>
                    <a:cubicBezTo>
                      <a:pt x="674" y="1217"/>
                      <a:pt x="674" y="1217"/>
                      <a:pt x="674" y="1217"/>
                    </a:cubicBezTo>
                    <a:cubicBezTo>
                      <a:pt x="677" y="1220"/>
                      <a:pt x="679" y="1223"/>
                      <a:pt x="680" y="1227"/>
                    </a:cubicBezTo>
                    <a:cubicBezTo>
                      <a:pt x="681" y="1229"/>
                      <a:pt x="680" y="1232"/>
                      <a:pt x="681" y="1234"/>
                    </a:cubicBezTo>
                    <a:cubicBezTo>
                      <a:pt x="681" y="1234"/>
                      <a:pt x="683" y="1235"/>
                      <a:pt x="683" y="1235"/>
                    </a:cubicBezTo>
                    <a:cubicBezTo>
                      <a:pt x="683" y="1240"/>
                      <a:pt x="683" y="1246"/>
                      <a:pt x="681" y="1249"/>
                    </a:cubicBezTo>
                    <a:cubicBezTo>
                      <a:pt x="681" y="1258"/>
                      <a:pt x="683" y="1266"/>
                      <a:pt x="683" y="1274"/>
                    </a:cubicBezTo>
                    <a:cubicBezTo>
                      <a:pt x="681" y="1343"/>
                      <a:pt x="681" y="1343"/>
                      <a:pt x="681" y="1343"/>
                    </a:cubicBezTo>
                    <a:cubicBezTo>
                      <a:pt x="681" y="1344"/>
                      <a:pt x="683" y="1344"/>
                      <a:pt x="683" y="1345"/>
                    </a:cubicBezTo>
                    <a:cubicBezTo>
                      <a:pt x="683" y="1361"/>
                      <a:pt x="683" y="1374"/>
                      <a:pt x="683" y="1391"/>
                    </a:cubicBezTo>
                    <a:cubicBezTo>
                      <a:pt x="683" y="1391"/>
                      <a:pt x="681" y="1393"/>
                      <a:pt x="681" y="1393"/>
                    </a:cubicBezTo>
                    <a:cubicBezTo>
                      <a:pt x="681" y="1564"/>
                      <a:pt x="681" y="1564"/>
                      <a:pt x="681" y="1564"/>
                    </a:cubicBezTo>
                    <a:cubicBezTo>
                      <a:pt x="681" y="1564"/>
                      <a:pt x="683" y="1566"/>
                      <a:pt x="683" y="1566"/>
                    </a:cubicBezTo>
                    <a:cubicBezTo>
                      <a:pt x="683" y="1579"/>
                      <a:pt x="683" y="1579"/>
                      <a:pt x="683" y="1579"/>
                    </a:cubicBezTo>
                    <a:cubicBezTo>
                      <a:pt x="683" y="1580"/>
                      <a:pt x="681" y="1580"/>
                      <a:pt x="681" y="1581"/>
                    </a:cubicBezTo>
                    <a:cubicBezTo>
                      <a:pt x="680" y="1588"/>
                      <a:pt x="678" y="1593"/>
                      <a:pt x="673" y="1599"/>
                    </a:cubicBezTo>
                    <a:cubicBezTo>
                      <a:pt x="673" y="1712"/>
                      <a:pt x="673" y="1712"/>
                      <a:pt x="673" y="1712"/>
                    </a:cubicBezTo>
                    <a:cubicBezTo>
                      <a:pt x="678" y="1716"/>
                      <a:pt x="681" y="1721"/>
                      <a:pt x="681" y="1729"/>
                    </a:cubicBezTo>
                    <a:cubicBezTo>
                      <a:pt x="681" y="1729"/>
                      <a:pt x="683" y="1730"/>
                      <a:pt x="683" y="1730"/>
                    </a:cubicBezTo>
                    <a:cubicBezTo>
                      <a:pt x="684" y="1735"/>
                      <a:pt x="683" y="1741"/>
                      <a:pt x="681" y="1744"/>
                    </a:cubicBezTo>
                    <a:cubicBezTo>
                      <a:pt x="681" y="1895"/>
                      <a:pt x="681" y="1895"/>
                      <a:pt x="681" y="1895"/>
                    </a:cubicBezTo>
                    <a:cubicBezTo>
                      <a:pt x="681" y="1895"/>
                      <a:pt x="683" y="1897"/>
                      <a:pt x="683" y="1897"/>
                    </a:cubicBezTo>
                    <a:cubicBezTo>
                      <a:pt x="683" y="1928"/>
                      <a:pt x="683" y="1928"/>
                      <a:pt x="683" y="1928"/>
                    </a:cubicBezTo>
                    <a:cubicBezTo>
                      <a:pt x="683" y="1928"/>
                      <a:pt x="681" y="1929"/>
                      <a:pt x="681" y="1929"/>
                    </a:cubicBezTo>
                    <a:cubicBezTo>
                      <a:pt x="681" y="1941"/>
                      <a:pt x="681" y="1941"/>
                      <a:pt x="681" y="1941"/>
                    </a:cubicBezTo>
                    <a:cubicBezTo>
                      <a:pt x="681" y="1941"/>
                      <a:pt x="683" y="1943"/>
                      <a:pt x="683" y="1944"/>
                    </a:cubicBezTo>
                    <a:cubicBezTo>
                      <a:pt x="682" y="1949"/>
                      <a:pt x="683" y="1955"/>
                      <a:pt x="687" y="1958"/>
                    </a:cubicBezTo>
                    <a:cubicBezTo>
                      <a:pt x="688" y="1960"/>
                      <a:pt x="689" y="1963"/>
                      <a:pt x="690" y="1963"/>
                    </a:cubicBezTo>
                    <a:cubicBezTo>
                      <a:pt x="699" y="1963"/>
                      <a:pt x="699" y="1963"/>
                      <a:pt x="699" y="1963"/>
                    </a:cubicBezTo>
                    <a:cubicBezTo>
                      <a:pt x="699" y="1966"/>
                      <a:pt x="699" y="1966"/>
                      <a:pt x="699" y="1966"/>
                    </a:cubicBezTo>
                    <a:cubicBezTo>
                      <a:pt x="701" y="1966"/>
                      <a:pt x="704" y="1966"/>
                      <a:pt x="705" y="1964"/>
                    </a:cubicBezTo>
                    <a:cubicBezTo>
                      <a:pt x="709" y="1963"/>
                      <a:pt x="713" y="1963"/>
                      <a:pt x="716" y="1962"/>
                    </a:cubicBezTo>
                    <a:cubicBezTo>
                      <a:pt x="719" y="1961"/>
                      <a:pt x="721" y="1958"/>
                      <a:pt x="721" y="1957"/>
                    </a:cubicBezTo>
                    <a:cubicBezTo>
                      <a:pt x="723" y="1948"/>
                      <a:pt x="723" y="1948"/>
                      <a:pt x="723" y="1948"/>
                    </a:cubicBezTo>
                    <a:cubicBezTo>
                      <a:pt x="724" y="1941"/>
                      <a:pt x="723" y="1933"/>
                      <a:pt x="724" y="1927"/>
                    </a:cubicBezTo>
                    <a:cubicBezTo>
                      <a:pt x="726" y="1927"/>
                      <a:pt x="726" y="1927"/>
                      <a:pt x="726" y="1927"/>
                    </a:cubicBezTo>
                    <a:cubicBezTo>
                      <a:pt x="726" y="1923"/>
                      <a:pt x="727" y="1920"/>
                      <a:pt x="728" y="1917"/>
                    </a:cubicBezTo>
                    <a:cubicBezTo>
                      <a:pt x="729" y="1918"/>
                      <a:pt x="730" y="1917"/>
                      <a:pt x="730" y="1916"/>
                    </a:cubicBezTo>
                    <a:cubicBezTo>
                      <a:pt x="732" y="1914"/>
                      <a:pt x="734" y="1913"/>
                      <a:pt x="735" y="1911"/>
                    </a:cubicBezTo>
                    <a:cubicBezTo>
                      <a:pt x="735" y="1908"/>
                      <a:pt x="736" y="1905"/>
                      <a:pt x="735" y="1902"/>
                    </a:cubicBezTo>
                    <a:cubicBezTo>
                      <a:pt x="738" y="1902"/>
                      <a:pt x="738" y="1902"/>
                      <a:pt x="738" y="1902"/>
                    </a:cubicBezTo>
                    <a:cubicBezTo>
                      <a:pt x="738" y="1895"/>
                      <a:pt x="739" y="1887"/>
                      <a:pt x="738" y="1879"/>
                    </a:cubicBezTo>
                    <a:cubicBezTo>
                      <a:pt x="741" y="1867"/>
                      <a:pt x="741" y="1867"/>
                      <a:pt x="741" y="1867"/>
                    </a:cubicBezTo>
                    <a:cubicBezTo>
                      <a:pt x="744" y="1863"/>
                      <a:pt x="746" y="1859"/>
                      <a:pt x="750" y="1856"/>
                    </a:cubicBezTo>
                    <a:cubicBezTo>
                      <a:pt x="752" y="1847"/>
                      <a:pt x="752" y="1847"/>
                      <a:pt x="752" y="1847"/>
                    </a:cubicBezTo>
                    <a:cubicBezTo>
                      <a:pt x="753" y="1843"/>
                      <a:pt x="752" y="1840"/>
                      <a:pt x="753" y="1838"/>
                    </a:cubicBezTo>
                    <a:cubicBezTo>
                      <a:pt x="755" y="1822"/>
                      <a:pt x="755" y="1805"/>
                      <a:pt x="754" y="1788"/>
                    </a:cubicBezTo>
                    <a:cubicBezTo>
                      <a:pt x="756" y="1776"/>
                      <a:pt x="756" y="1776"/>
                      <a:pt x="756" y="1776"/>
                    </a:cubicBezTo>
                    <a:cubicBezTo>
                      <a:pt x="756" y="1775"/>
                      <a:pt x="758" y="1774"/>
                      <a:pt x="760" y="1772"/>
                    </a:cubicBezTo>
                    <a:cubicBezTo>
                      <a:pt x="760" y="1772"/>
                      <a:pt x="760" y="1770"/>
                      <a:pt x="760" y="1770"/>
                    </a:cubicBezTo>
                    <a:cubicBezTo>
                      <a:pt x="761" y="1770"/>
                      <a:pt x="766" y="1769"/>
                      <a:pt x="767" y="1770"/>
                    </a:cubicBezTo>
                    <a:cubicBezTo>
                      <a:pt x="769" y="1773"/>
                      <a:pt x="770" y="1775"/>
                      <a:pt x="773" y="1779"/>
                    </a:cubicBezTo>
                    <a:cubicBezTo>
                      <a:pt x="773" y="1959"/>
                      <a:pt x="773" y="1959"/>
                      <a:pt x="773" y="1959"/>
                    </a:cubicBezTo>
                    <a:cubicBezTo>
                      <a:pt x="773" y="1960"/>
                      <a:pt x="774" y="1962"/>
                      <a:pt x="774" y="1963"/>
                    </a:cubicBezTo>
                    <a:cubicBezTo>
                      <a:pt x="773" y="1971"/>
                      <a:pt x="771" y="1978"/>
                      <a:pt x="766" y="1982"/>
                    </a:cubicBezTo>
                    <a:cubicBezTo>
                      <a:pt x="766" y="1983"/>
                      <a:pt x="765" y="1984"/>
                      <a:pt x="764" y="1983"/>
                    </a:cubicBezTo>
                    <a:cubicBezTo>
                      <a:pt x="764" y="1986"/>
                      <a:pt x="762" y="1988"/>
                      <a:pt x="762" y="1989"/>
                    </a:cubicBezTo>
                    <a:cubicBezTo>
                      <a:pt x="762" y="1994"/>
                      <a:pt x="761" y="1998"/>
                      <a:pt x="764" y="2000"/>
                    </a:cubicBezTo>
                    <a:cubicBezTo>
                      <a:pt x="764" y="2003"/>
                      <a:pt x="764" y="2006"/>
                      <a:pt x="763" y="2009"/>
                    </a:cubicBezTo>
                    <a:cubicBezTo>
                      <a:pt x="763" y="2009"/>
                      <a:pt x="764" y="2009"/>
                      <a:pt x="764" y="2009"/>
                    </a:cubicBezTo>
                    <a:cubicBezTo>
                      <a:pt x="765" y="2017"/>
                      <a:pt x="764" y="2024"/>
                      <a:pt x="761" y="2029"/>
                    </a:cubicBezTo>
                    <a:cubicBezTo>
                      <a:pt x="763" y="2037"/>
                      <a:pt x="759" y="2043"/>
                      <a:pt x="754" y="2047"/>
                    </a:cubicBezTo>
                    <a:cubicBezTo>
                      <a:pt x="751" y="2051"/>
                      <a:pt x="747" y="2055"/>
                      <a:pt x="744" y="2060"/>
                    </a:cubicBezTo>
                    <a:cubicBezTo>
                      <a:pt x="741" y="2062"/>
                      <a:pt x="739" y="2064"/>
                      <a:pt x="735" y="2064"/>
                    </a:cubicBezTo>
                    <a:cubicBezTo>
                      <a:pt x="723" y="2063"/>
                      <a:pt x="723" y="2063"/>
                      <a:pt x="723" y="2063"/>
                    </a:cubicBezTo>
                    <a:cubicBezTo>
                      <a:pt x="707" y="2063"/>
                      <a:pt x="707" y="2063"/>
                      <a:pt x="707" y="2063"/>
                    </a:cubicBezTo>
                    <a:cubicBezTo>
                      <a:pt x="707" y="2063"/>
                      <a:pt x="706" y="2064"/>
                      <a:pt x="705" y="2064"/>
                    </a:cubicBezTo>
                    <a:cubicBezTo>
                      <a:pt x="701" y="2063"/>
                      <a:pt x="698" y="2064"/>
                      <a:pt x="695" y="2065"/>
                    </a:cubicBezTo>
                    <a:cubicBezTo>
                      <a:pt x="649" y="2065"/>
                      <a:pt x="649" y="2065"/>
                      <a:pt x="649" y="2065"/>
                    </a:cubicBezTo>
                    <a:cubicBezTo>
                      <a:pt x="649" y="2066"/>
                      <a:pt x="649" y="2067"/>
                      <a:pt x="648" y="2067"/>
                    </a:cubicBezTo>
                    <a:cubicBezTo>
                      <a:pt x="622" y="2067"/>
                      <a:pt x="622" y="2067"/>
                      <a:pt x="622" y="2067"/>
                    </a:cubicBezTo>
                    <a:cubicBezTo>
                      <a:pt x="621" y="2067"/>
                      <a:pt x="621" y="2066"/>
                      <a:pt x="620" y="2065"/>
                    </a:cubicBezTo>
                    <a:cubicBezTo>
                      <a:pt x="618" y="2065"/>
                      <a:pt x="614" y="2066"/>
                      <a:pt x="613" y="2065"/>
                    </a:cubicBezTo>
                    <a:cubicBezTo>
                      <a:pt x="610" y="2063"/>
                      <a:pt x="604" y="2064"/>
                      <a:pt x="601" y="2063"/>
                    </a:cubicBezTo>
                    <a:cubicBezTo>
                      <a:pt x="580" y="2061"/>
                      <a:pt x="555" y="2063"/>
                      <a:pt x="532" y="2063"/>
                    </a:cubicBezTo>
                    <a:cubicBezTo>
                      <a:pt x="515" y="2063"/>
                      <a:pt x="497" y="2063"/>
                      <a:pt x="480" y="2065"/>
                    </a:cubicBezTo>
                    <a:cubicBezTo>
                      <a:pt x="475" y="2064"/>
                      <a:pt x="467" y="2063"/>
                      <a:pt x="459" y="2064"/>
                    </a:cubicBezTo>
                    <a:cubicBezTo>
                      <a:pt x="458" y="2064"/>
                      <a:pt x="457" y="2064"/>
                      <a:pt x="457" y="2063"/>
                    </a:cubicBezTo>
                    <a:cubicBezTo>
                      <a:pt x="453" y="2062"/>
                      <a:pt x="450" y="2062"/>
                      <a:pt x="448" y="2064"/>
                    </a:cubicBezTo>
                    <a:cubicBezTo>
                      <a:pt x="439" y="2064"/>
                      <a:pt x="439" y="2064"/>
                      <a:pt x="439" y="2064"/>
                    </a:cubicBezTo>
                    <a:cubicBezTo>
                      <a:pt x="439" y="2064"/>
                      <a:pt x="438" y="2063"/>
                      <a:pt x="438" y="2062"/>
                    </a:cubicBezTo>
                    <a:cubicBezTo>
                      <a:pt x="437" y="2063"/>
                      <a:pt x="435" y="2062"/>
                      <a:pt x="436" y="2061"/>
                    </a:cubicBezTo>
                    <a:cubicBezTo>
                      <a:pt x="433" y="2059"/>
                      <a:pt x="433" y="2056"/>
                      <a:pt x="431" y="2053"/>
                    </a:cubicBezTo>
                    <a:cubicBezTo>
                      <a:pt x="430" y="2051"/>
                      <a:pt x="428" y="2050"/>
                      <a:pt x="426" y="2050"/>
                    </a:cubicBezTo>
                    <a:cubicBezTo>
                      <a:pt x="422" y="2049"/>
                      <a:pt x="419" y="2049"/>
                      <a:pt x="416" y="2050"/>
                    </a:cubicBezTo>
                    <a:cubicBezTo>
                      <a:pt x="409" y="2060"/>
                      <a:pt x="409" y="2060"/>
                      <a:pt x="409" y="2060"/>
                    </a:cubicBezTo>
                    <a:cubicBezTo>
                      <a:pt x="411" y="2063"/>
                      <a:pt x="408" y="2063"/>
                      <a:pt x="407" y="2062"/>
                    </a:cubicBezTo>
                    <a:cubicBezTo>
                      <a:pt x="407" y="2063"/>
                      <a:pt x="407" y="2064"/>
                      <a:pt x="406" y="2064"/>
                    </a:cubicBezTo>
                    <a:cubicBezTo>
                      <a:pt x="401" y="2064"/>
                      <a:pt x="395" y="2063"/>
                      <a:pt x="389" y="2063"/>
                    </a:cubicBezTo>
                    <a:cubicBezTo>
                      <a:pt x="345" y="2063"/>
                      <a:pt x="345" y="2063"/>
                      <a:pt x="345" y="2063"/>
                    </a:cubicBezTo>
                    <a:cubicBezTo>
                      <a:pt x="345" y="2063"/>
                      <a:pt x="345" y="2064"/>
                      <a:pt x="344" y="2064"/>
                    </a:cubicBezTo>
                    <a:cubicBezTo>
                      <a:pt x="340" y="2063"/>
                      <a:pt x="334" y="2064"/>
                      <a:pt x="331" y="2065"/>
                    </a:cubicBezTo>
                    <a:cubicBezTo>
                      <a:pt x="283" y="2065"/>
                      <a:pt x="283" y="2065"/>
                      <a:pt x="283" y="2065"/>
                    </a:cubicBezTo>
                    <a:cubicBezTo>
                      <a:pt x="285" y="2068"/>
                      <a:pt x="280" y="2066"/>
                      <a:pt x="279" y="2067"/>
                    </a:cubicBezTo>
                    <a:cubicBezTo>
                      <a:pt x="277" y="2071"/>
                      <a:pt x="269" y="2073"/>
                      <a:pt x="264" y="2068"/>
                    </a:cubicBezTo>
                    <a:cubicBezTo>
                      <a:pt x="262" y="2068"/>
                      <a:pt x="260" y="2067"/>
                      <a:pt x="258" y="2065"/>
                    </a:cubicBezTo>
                    <a:cubicBezTo>
                      <a:pt x="257" y="2065"/>
                      <a:pt x="253" y="2065"/>
                      <a:pt x="252" y="2065"/>
                    </a:cubicBezTo>
                    <a:cubicBezTo>
                      <a:pt x="252" y="2066"/>
                      <a:pt x="251" y="2067"/>
                      <a:pt x="251" y="2067"/>
                    </a:cubicBezTo>
                    <a:cubicBezTo>
                      <a:pt x="246" y="2067"/>
                      <a:pt x="241" y="2067"/>
                      <a:pt x="239" y="2065"/>
                    </a:cubicBezTo>
                    <a:cubicBezTo>
                      <a:pt x="237" y="2064"/>
                      <a:pt x="237" y="2061"/>
                      <a:pt x="238" y="2059"/>
                    </a:cubicBezTo>
                    <a:cubicBezTo>
                      <a:pt x="238" y="2058"/>
                      <a:pt x="239" y="2058"/>
                      <a:pt x="240" y="2057"/>
                    </a:cubicBezTo>
                    <a:cubicBezTo>
                      <a:pt x="239" y="2057"/>
                      <a:pt x="238" y="2056"/>
                      <a:pt x="239" y="2055"/>
                    </a:cubicBezTo>
                    <a:cubicBezTo>
                      <a:pt x="241" y="2054"/>
                      <a:pt x="243" y="2053"/>
                      <a:pt x="245" y="2051"/>
                    </a:cubicBezTo>
                    <a:cubicBezTo>
                      <a:pt x="245" y="2051"/>
                      <a:pt x="247" y="2051"/>
                      <a:pt x="248" y="2051"/>
                    </a:cubicBezTo>
                    <a:cubicBezTo>
                      <a:pt x="248" y="2050"/>
                      <a:pt x="249" y="2050"/>
                      <a:pt x="248" y="2050"/>
                    </a:cubicBezTo>
                    <a:cubicBezTo>
                      <a:pt x="256" y="2048"/>
                      <a:pt x="262" y="2048"/>
                      <a:pt x="267" y="2049"/>
                    </a:cubicBezTo>
                    <a:cubicBezTo>
                      <a:pt x="295" y="2049"/>
                      <a:pt x="295" y="2049"/>
                      <a:pt x="295" y="2049"/>
                    </a:cubicBezTo>
                    <a:cubicBezTo>
                      <a:pt x="294" y="2052"/>
                      <a:pt x="298" y="2051"/>
                      <a:pt x="299" y="2051"/>
                    </a:cubicBezTo>
                    <a:cubicBezTo>
                      <a:pt x="302" y="2049"/>
                      <a:pt x="305" y="2048"/>
                      <a:pt x="308" y="2045"/>
                    </a:cubicBezTo>
                    <a:cubicBezTo>
                      <a:pt x="309" y="2042"/>
                      <a:pt x="313" y="2040"/>
                      <a:pt x="317" y="2038"/>
                    </a:cubicBezTo>
                    <a:cubicBezTo>
                      <a:pt x="362" y="2038"/>
                      <a:pt x="408" y="2037"/>
                      <a:pt x="452" y="2038"/>
                    </a:cubicBezTo>
                    <a:cubicBezTo>
                      <a:pt x="453" y="2038"/>
                      <a:pt x="453" y="2040"/>
                      <a:pt x="454" y="2040"/>
                    </a:cubicBezTo>
                    <a:cubicBezTo>
                      <a:pt x="455" y="2041"/>
                      <a:pt x="458" y="2041"/>
                      <a:pt x="458" y="2041"/>
                    </a:cubicBezTo>
                    <a:cubicBezTo>
                      <a:pt x="461" y="2045"/>
                      <a:pt x="465" y="2047"/>
                      <a:pt x="469" y="2050"/>
                    </a:cubicBezTo>
                    <a:cubicBezTo>
                      <a:pt x="474" y="2049"/>
                      <a:pt x="479" y="2048"/>
                      <a:pt x="482" y="2048"/>
                    </a:cubicBezTo>
                    <a:cubicBezTo>
                      <a:pt x="489" y="2047"/>
                      <a:pt x="492" y="2044"/>
                      <a:pt x="494" y="2040"/>
                    </a:cubicBezTo>
                    <a:cubicBezTo>
                      <a:pt x="495" y="2041"/>
                      <a:pt x="496" y="2041"/>
                      <a:pt x="496" y="2039"/>
                    </a:cubicBezTo>
                    <a:cubicBezTo>
                      <a:pt x="496" y="2037"/>
                      <a:pt x="499" y="2038"/>
                      <a:pt x="500" y="2038"/>
                    </a:cubicBezTo>
                    <a:cubicBezTo>
                      <a:pt x="500" y="2038"/>
                      <a:pt x="502" y="2036"/>
                      <a:pt x="502" y="2035"/>
                    </a:cubicBezTo>
                    <a:cubicBezTo>
                      <a:pt x="503" y="2035"/>
                      <a:pt x="506" y="2035"/>
                      <a:pt x="506" y="2035"/>
                    </a:cubicBezTo>
                    <a:cubicBezTo>
                      <a:pt x="505" y="2033"/>
                      <a:pt x="509" y="2034"/>
                      <a:pt x="511" y="2033"/>
                    </a:cubicBezTo>
                    <a:cubicBezTo>
                      <a:pt x="513" y="2033"/>
                      <a:pt x="515" y="2031"/>
                      <a:pt x="516" y="2031"/>
                    </a:cubicBezTo>
                    <a:cubicBezTo>
                      <a:pt x="524" y="2031"/>
                      <a:pt x="524" y="2031"/>
                      <a:pt x="524" y="2031"/>
                    </a:cubicBezTo>
                    <a:cubicBezTo>
                      <a:pt x="537" y="2034"/>
                      <a:pt x="557" y="2032"/>
                      <a:pt x="574" y="2032"/>
                    </a:cubicBezTo>
                    <a:cubicBezTo>
                      <a:pt x="576" y="2032"/>
                      <a:pt x="577" y="2030"/>
                      <a:pt x="578" y="2029"/>
                    </a:cubicBezTo>
                    <a:cubicBezTo>
                      <a:pt x="577" y="2027"/>
                      <a:pt x="579" y="2027"/>
                      <a:pt x="580" y="2026"/>
                    </a:cubicBezTo>
                    <a:cubicBezTo>
                      <a:pt x="582" y="2023"/>
                      <a:pt x="585" y="2022"/>
                      <a:pt x="588" y="2021"/>
                    </a:cubicBezTo>
                    <a:cubicBezTo>
                      <a:pt x="589" y="2020"/>
                      <a:pt x="592" y="2021"/>
                      <a:pt x="594" y="2021"/>
                    </a:cubicBezTo>
                    <a:cubicBezTo>
                      <a:pt x="594" y="2023"/>
                      <a:pt x="594" y="2023"/>
                      <a:pt x="594" y="2023"/>
                    </a:cubicBezTo>
                    <a:cubicBezTo>
                      <a:pt x="596" y="2022"/>
                      <a:pt x="595" y="2025"/>
                      <a:pt x="595" y="2026"/>
                    </a:cubicBezTo>
                    <a:cubicBezTo>
                      <a:pt x="599" y="2026"/>
                      <a:pt x="599" y="2026"/>
                      <a:pt x="599" y="2026"/>
                    </a:cubicBezTo>
                    <a:cubicBezTo>
                      <a:pt x="599" y="2027"/>
                      <a:pt x="598" y="2029"/>
                      <a:pt x="600" y="2029"/>
                    </a:cubicBezTo>
                    <a:cubicBezTo>
                      <a:pt x="600" y="2032"/>
                      <a:pt x="603" y="2030"/>
                      <a:pt x="603" y="2032"/>
                    </a:cubicBezTo>
                    <a:cubicBezTo>
                      <a:pt x="605" y="2033"/>
                      <a:pt x="607" y="2033"/>
                      <a:pt x="608" y="2031"/>
                    </a:cubicBezTo>
                    <a:cubicBezTo>
                      <a:pt x="609" y="2031"/>
                      <a:pt x="609" y="2030"/>
                      <a:pt x="609" y="2029"/>
                    </a:cubicBezTo>
                    <a:cubicBezTo>
                      <a:pt x="611" y="2029"/>
                      <a:pt x="611" y="2029"/>
                      <a:pt x="611" y="2029"/>
                    </a:cubicBezTo>
                    <a:cubicBezTo>
                      <a:pt x="611" y="2028"/>
                      <a:pt x="611" y="2026"/>
                      <a:pt x="612" y="2026"/>
                    </a:cubicBezTo>
                    <a:cubicBezTo>
                      <a:pt x="614" y="2026"/>
                      <a:pt x="614" y="2026"/>
                      <a:pt x="614" y="2025"/>
                    </a:cubicBezTo>
                    <a:cubicBezTo>
                      <a:pt x="614" y="2023"/>
                      <a:pt x="616" y="2023"/>
                      <a:pt x="617" y="2023"/>
                    </a:cubicBezTo>
                    <a:cubicBezTo>
                      <a:pt x="617" y="2022"/>
                      <a:pt x="617" y="2021"/>
                      <a:pt x="618" y="2021"/>
                    </a:cubicBezTo>
                    <a:cubicBezTo>
                      <a:pt x="643" y="2020"/>
                      <a:pt x="669" y="2021"/>
                      <a:pt x="692" y="2019"/>
                    </a:cubicBezTo>
                    <a:cubicBezTo>
                      <a:pt x="696" y="2017"/>
                      <a:pt x="700" y="2016"/>
                      <a:pt x="702" y="2012"/>
                    </a:cubicBezTo>
                    <a:cubicBezTo>
                      <a:pt x="702" y="2011"/>
                      <a:pt x="703" y="2009"/>
                      <a:pt x="703" y="2008"/>
                    </a:cubicBezTo>
                    <a:cubicBezTo>
                      <a:pt x="706" y="2008"/>
                      <a:pt x="705" y="2004"/>
                      <a:pt x="705" y="2003"/>
                    </a:cubicBezTo>
                    <a:cubicBezTo>
                      <a:pt x="704" y="2002"/>
                      <a:pt x="704" y="2000"/>
                      <a:pt x="702" y="2000"/>
                    </a:cubicBezTo>
                    <a:cubicBezTo>
                      <a:pt x="703" y="1998"/>
                      <a:pt x="700" y="1997"/>
                      <a:pt x="700" y="1995"/>
                    </a:cubicBezTo>
                    <a:cubicBezTo>
                      <a:pt x="699" y="1995"/>
                      <a:pt x="698" y="1995"/>
                      <a:pt x="697" y="1994"/>
                    </a:cubicBezTo>
                    <a:cubicBezTo>
                      <a:pt x="696" y="1992"/>
                      <a:pt x="689" y="1992"/>
                      <a:pt x="687" y="1992"/>
                    </a:cubicBezTo>
                    <a:cubicBezTo>
                      <a:pt x="680" y="1990"/>
                      <a:pt x="676" y="1987"/>
                      <a:pt x="672" y="1984"/>
                    </a:cubicBezTo>
                    <a:cubicBezTo>
                      <a:pt x="671" y="1983"/>
                      <a:pt x="670" y="1983"/>
                      <a:pt x="669" y="1983"/>
                    </a:cubicBezTo>
                    <a:cubicBezTo>
                      <a:pt x="669" y="1980"/>
                      <a:pt x="669" y="1980"/>
                      <a:pt x="669" y="1980"/>
                    </a:cubicBezTo>
                    <a:cubicBezTo>
                      <a:pt x="667" y="1980"/>
                      <a:pt x="667" y="1980"/>
                      <a:pt x="667" y="1980"/>
                    </a:cubicBezTo>
                    <a:cubicBezTo>
                      <a:pt x="666" y="1978"/>
                      <a:pt x="664" y="1975"/>
                      <a:pt x="662" y="1975"/>
                    </a:cubicBezTo>
                    <a:cubicBezTo>
                      <a:pt x="659" y="1974"/>
                      <a:pt x="657" y="1974"/>
                      <a:pt x="654" y="1974"/>
                    </a:cubicBezTo>
                    <a:cubicBezTo>
                      <a:pt x="654" y="1972"/>
                      <a:pt x="654" y="1972"/>
                      <a:pt x="654" y="1972"/>
                    </a:cubicBezTo>
                    <a:cubicBezTo>
                      <a:pt x="635" y="1972"/>
                      <a:pt x="616" y="1972"/>
                      <a:pt x="597" y="1971"/>
                    </a:cubicBezTo>
                    <a:cubicBezTo>
                      <a:pt x="597" y="1971"/>
                      <a:pt x="595" y="1972"/>
                      <a:pt x="594" y="1972"/>
                    </a:cubicBezTo>
                    <a:cubicBezTo>
                      <a:pt x="585" y="1970"/>
                      <a:pt x="585" y="1970"/>
                      <a:pt x="585" y="1970"/>
                    </a:cubicBezTo>
                    <a:cubicBezTo>
                      <a:pt x="544" y="1970"/>
                      <a:pt x="544" y="1970"/>
                      <a:pt x="544" y="1970"/>
                    </a:cubicBezTo>
                    <a:cubicBezTo>
                      <a:pt x="543" y="1970"/>
                      <a:pt x="540" y="1973"/>
                      <a:pt x="539" y="1971"/>
                    </a:cubicBezTo>
                    <a:cubicBezTo>
                      <a:pt x="534" y="1968"/>
                      <a:pt x="528" y="1970"/>
                      <a:pt x="525" y="1972"/>
                    </a:cubicBezTo>
                    <a:cubicBezTo>
                      <a:pt x="518" y="1972"/>
                      <a:pt x="514" y="1970"/>
                      <a:pt x="509" y="1969"/>
                    </a:cubicBezTo>
                    <a:cubicBezTo>
                      <a:pt x="507" y="1971"/>
                      <a:pt x="504" y="1971"/>
                      <a:pt x="502" y="1970"/>
                    </a:cubicBezTo>
                    <a:cubicBezTo>
                      <a:pt x="501" y="1970"/>
                      <a:pt x="498" y="1969"/>
                      <a:pt x="498" y="1969"/>
                    </a:cubicBezTo>
                    <a:cubicBezTo>
                      <a:pt x="491" y="1961"/>
                      <a:pt x="491" y="1961"/>
                      <a:pt x="491" y="1961"/>
                    </a:cubicBezTo>
                    <a:cubicBezTo>
                      <a:pt x="487" y="1959"/>
                      <a:pt x="484" y="1961"/>
                      <a:pt x="481" y="1963"/>
                    </a:cubicBezTo>
                    <a:cubicBezTo>
                      <a:pt x="475" y="1967"/>
                      <a:pt x="467" y="1973"/>
                      <a:pt x="458" y="1972"/>
                    </a:cubicBezTo>
                    <a:cubicBezTo>
                      <a:pt x="456" y="1972"/>
                      <a:pt x="453" y="1972"/>
                      <a:pt x="452" y="1971"/>
                    </a:cubicBezTo>
                    <a:cubicBezTo>
                      <a:pt x="450" y="1967"/>
                      <a:pt x="449" y="1962"/>
                      <a:pt x="449" y="1958"/>
                    </a:cubicBezTo>
                    <a:cubicBezTo>
                      <a:pt x="402" y="1958"/>
                      <a:pt x="402" y="1958"/>
                      <a:pt x="402" y="1958"/>
                    </a:cubicBezTo>
                    <a:cubicBezTo>
                      <a:pt x="402" y="1960"/>
                      <a:pt x="405" y="1959"/>
                      <a:pt x="405" y="1959"/>
                    </a:cubicBezTo>
                    <a:cubicBezTo>
                      <a:pt x="404" y="1962"/>
                      <a:pt x="408" y="1960"/>
                      <a:pt x="409" y="1960"/>
                    </a:cubicBezTo>
                    <a:cubicBezTo>
                      <a:pt x="410" y="1961"/>
                      <a:pt x="410" y="1963"/>
                      <a:pt x="410" y="1963"/>
                    </a:cubicBezTo>
                    <a:cubicBezTo>
                      <a:pt x="411" y="1963"/>
                      <a:pt x="414" y="1963"/>
                      <a:pt x="415" y="1963"/>
                    </a:cubicBezTo>
                    <a:cubicBezTo>
                      <a:pt x="415" y="1962"/>
                      <a:pt x="416" y="1961"/>
                      <a:pt x="417" y="1961"/>
                    </a:cubicBezTo>
                    <a:cubicBezTo>
                      <a:pt x="417" y="1960"/>
                      <a:pt x="417" y="1962"/>
                      <a:pt x="417" y="1963"/>
                    </a:cubicBezTo>
                    <a:cubicBezTo>
                      <a:pt x="419" y="1963"/>
                      <a:pt x="422" y="1962"/>
                      <a:pt x="423" y="1965"/>
                    </a:cubicBezTo>
                    <a:cubicBezTo>
                      <a:pt x="424" y="1966"/>
                      <a:pt x="424" y="1969"/>
                      <a:pt x="424" y="1971"/>
                    </a:cubicBezTo>
                    <a:cubicBezTo>
                      <a:pt x="422" y="1973"/>
                      <a:pt x="422" y="1973"/>
                      <a:pt x="422" y="1973"/>
                    </a:cubicBezTo>
                    <a:cubicBezTo>
                      <a:pt x="422" y="1976"/>
                      <a:pt x="415" y="1974"/>
                      <a:pt x="412" y="1974"/>
                    </a:cubicBezTo>
                    <a:cubicBezTo>
                      <a:pt x="411" y="1974"/>
                      <a:pt x="410" y="1972"/>
                      <a:pt x="409" y="1972"/>
                    </a:cubicBezTo>
                    <a:cubicBezTo>
                      <a:pt x="406" y="1972"/>
                      <a:pt x="402" y="1973"/>
                      <a:pt x="400" y="1971"/>
                    </a:cubicBezTo>
                    <a:cubicBezTo>
                      <a:pt x="360" y="1970"/>
                      <a:pt x="319" y="1970"/>
                      <a:pt x="279" y="1970"/>
                    </a:cubicBezTo>
                    <a:cubicBezTo>
                      <a:pt x="279" y="1966"/>
                      <a:pt x="281" y="1962"/>
                      <a:pt x="282" y="1958"/>
                    </a:cubicBezTo>
                    <a:cubicBezTo>
                      <a:pt x="223" y="1958"/>
                      <a:pt x="161" y="1956"/>
                      <a:pt x="105" y="1959"/>
                    </a:cubicBezTo>
                    <a:cubicBezTo>
                      <a:pt x="106" y="1956"/>
                      <a:pt x="102" y="1958"/>
                      <a:pt x="102" y="1957"/>
                    </a:cubicBezTo>
                    <a:cubicBezTo>
                      <a:pt x="98" y="1954"/>
                      <a:pt x="96" y="1953"/>
                      <a:pt x="94" y="1951"/>
                    </a:cubicBezTo>
                    <a:cubicBezTo>
                      <a:pt x="91" y="1948"/>
                      <a:pt x="89" y="1944"/>
                      <a:pt x="88" y="1941"/>
                    </a:cubicBezTo>
                    <a:cubicBezTo>
                      <a:pt x="87" y="1940"/>
                      <a:pt x="84" y="1938"/>
                      <a:pt x="82" y="1939"/>
                    </a:cubicBezTo>
                    <a:cubicBezTo>
                      <a:pt x="82" y="1936"/>
                      <a:pt x="82" y="1936"/>
                      <a:pt x="82" y="1936"/>
                    </a:cubicBezTo>
                    <a:cubicBezTo>
                      <a:pt x="80" y="1936"/>
                      <a:pt x="80" y="1935"/>
                      <a:pt x="79" y="1934"/>
                    </a:cubicBezTo>
                    <a:cubicBezTo>
                      <a:pt x="80" y="1932"/>
                      <a:pt x="77" y="1931"/>
                      <a:pt x="77" y="1929"/>
                    </a:cubicBezTo>
                    <a:cubicBezTo>
                      <a:pt x="77" y="1926"/>
                      <a:pt x="79" y="1923"/>
                      <a:pt x="82" y="1922"/>
                    </a:cubicBezTo>
                    <a:cubicBezTo>
                      <a:pt x="81" y="1919"/>
                      <a:pt x="83" y="1919"/>
                      <a:pt x="84" y="1920"/>
                    </a:cubicBezTo>
                    <a:cubicBezTo>
                      <a:pt x="84" y="1917"/>
                      <a:pt x="84" y="1917"/>
                      <a:pt x="84" y="1917"/>
                    </a:cubicBezTo>
                    <a:cubicBezTo>
                      <a:pt x="86" y="1917"/>
                      <a:pt x="87" y="1916"/>
                      <a:pt x="88" y="1915"/>
                    </a:cubicBezTo>
                    <a:cubicBezTo>
                      <a:pt x="90" y="1911"/>
                      <a:pt x="90" y="1905"/>
                      <a:pt x="89" y="1900"/>
                    </a:cubicBezTo>
                    <a:cubicBezTo>
                      <a:pt x="87" y="1877"/>
                      <a:pt x="90" y="1849"/>
                      <a:pt x="88" y="1827"/>
                    </a:cubicBezTo>
                    <a:cubicBezTo>
                      <a:pt x="88" y="1823"/>
                      <a:pt x="89" y="1819"/>
                      <a:pt x="90" y="1816"/>
                    </a:cubicBezTo>
                    <a:cubicBezTo>
                      <a:pt x="90" y="1813"/>
                      <a:pt x="89" y="1810"/>
                      <a:pt x="90" y="1808"/>
                    </a:cubicBezTo>
                    <a:cubicBezTo>
                      <a:pt x="92" y="1807"/>
                      <a:pt x="91" y="1806"/>
                      <a:pt x="90" y="1806"/>
                    </a:cubicBezTo>
                    <a:cubicBezTo>
                      <a:pt x="91" y="1805"/>
                      <a:pt x="92" y="1805"/>
                      <a:pt x="93" y="1804"/>
                    </a:cubicBezTo>
                    <a:cubicBezTo>
                      <a:pt x="92" y="1802"/>
                      <a:pt x="94" y="1801"/>
                      <a:pt x="95" y="1799"/>
                    </a:cubicBezTo>
                    <a:cubicBezTo>
                      <a:pt x="97" y="1799"/>
                      <a:pt x="97" y="1796"/>
                      <a:pt x="99" y="1796"/>
                    </a:cubicBezTo>
                    <a:cubicBezTo>
                      <a:pt x="100" y="1796"/>
                      <a:pt x="104" y="1796"/>
                      <a:pt x="104" y="1796"/>
                    </a:cubicBezTo>
                    <a:cubicBezTo>
                      <a:pt x="104" y="1799"/>
                      <a:pt x="108" y="1797"/>
                      <a:pt x="110" y="1797"/>
                    </a:cubicBezTo>
                    <a:cubicBezTo>
                      <a:pt x="110" y="1329"/>
                      <a:pt x="110" y="1329"/>
                      <a:pt x="110" y="1329"/>
                    </a:cubicBezTo>
                    <a:cubicBezTo>
                      <a:pt x="109" y="1329"/>
                      <a:pt x="107" y="1330"/>
                      <a:pt x="106" y="1330"/>
                    </a:cubicBezTo>
                    <a:cubicBezTo>
                      <a:pt x="106" y="1331"/>
                      <a:pt x="106" y="1332"/>
                      <a:pt x="105" y="1332"/>
                    </a:cubicBezTo>
                    <a:cubicBezTo>
                      <a:pt x="104" y="1333"/>
                      <a:pt x="104" y="1334"/>
                      <a:pt x="104" y="1335"/>
                    </a:cubicBezTo>
                    <a:cubicBezTo>
                      <a:pt x="102" y="1335"/>
                      <a:pt x="102" y="1335"/>
                      <a:pt x="102" y="1335"/>
                    </a:cubicBezTo>
                    <a:cubicBezTo>
                      <a:pt x="101" y="1343"/>
                      <a:pt x="101" y="1353"/>
                      <a:pt x="101" y="1362"/>
                    </a:cubicBezTo>
                    <a:cubicBezTo>
                      <a:pt x="100" y="1363"/>
                      <a:pt x="98" y="1367"/>
                      <a:pt x="94" y="1367"/>
                    </a:cubicBezTo>
                    <a:cubicBezTo>
                      <a:pt x="92" y="1363"/>
                      <a:pt x="93" y="1358"/>
                      <a:pt x="91" y="1355"/>
                    </a:cubicBezTo>
                    <a:cubicBezTo>
                      <a:pt x="89" y="1353"/>
                      <a:pt x="90" y="1349"/>
                      <a:pt x="91" y="1347"/>
                    </a:cubicBezTo>
                    <a:cubicBezTo>
                      <a:pt x="92" y="1344"/>
                      <a:pt x="91" y="1340"/>
                      <a:pt x="91" y="1337"/>
                    </a:cubicBezTo>
                    <a:cubicBezTo>
                      <a:pt x="91" y="1335"/>
                      <a:pt x="92" y="1336"/>
                      <a:pt x="93" y="1336"/>
                    </a:cubicBezTo>
                    <a:cubicBezTo>
                      <a:pt x="94" y="1266"/>
                      <a:pt x="94" y="1266"/>
                      <a:pt x="94" y="1266"/>
                    </a:cubicBezTo>
                    <a:cubicBezTo>
                      <a:pt x="94" y="1265"/>
                      <a:pt x="94" y="1264"/>
                      <a:pt x="94" y="1264"/>
                    </a:cubicBezTo>
                    <a:cubicBezTo>
                      <a:pt x="97" y="1265"/>
                      <a:pt x="96" y="1261"/>
                      <a:pt x="97" y="1261"/>
                    </a:cubicBezTo>
                    <a:cubicBezTo>
                      <a:pt x="99" y="1258"/>
                      <a:pt x="102" y="1254"/>
                      <a:pt x="104" y="1251"/>
                    </a:cubicBezTo>
                    <a:cubicBezTo>
                      <a:pt x="105" y="1246"/>
                      <a:pt x="102" y="1244"/>
                      <a:pt x="101" y="1240"/>
                    </a:cubicBezTo>
                    <a:cubicBezTo>
                      <a:pt x="101" y="1240"/>
                      <a:pt x="99" y="1240"/>
                      <a:pt x="98" y="1240"/>
                    </a:cubicBezTo>
                    <a:cubicBezTo>
                      <a:pt x="99" y="1238"/>
                      <a:pt x="98" y="1237"/>
                      <a:pt x="96" y="1236"/>
                    </a:cubicBezTo>
                    <a:cubicBezTo>
                      <a:pt x="96" y="1234"/>
                      <a:pt x="96" y="1231"/>
                      <a:pt x="93" y="1231"/>
                    </a:cubicBezTo>
                    <a:cubicBezTo>
                      <a:pt x="93" y="1046"/>
                      <a:pt x="93" y="1046"/>
                      <a:pt x="93" y="1046"/>
                    </a:cubicBezTo>
                    <a:cubicBezTo>
                      <a:pt x="95" y="1039"/>
                      <a:pt x="99" y="1032"/>
                      <a:pt x="105" y="1026"/>
                    </a:cubicBezTo>
                    <a:cubicBezTo>
                      <a:pt x="106" y="1022"/>
                      <a:pt x="107" y="1016"/>
                      <a:pt x="107" y="1010"/>
                    </a:cubicBezTo>
                    <a:cubicBezTo>
                      <a:pt x="105" y="1009"/>
                      <a:pt x="106" y="1007"/>
                      <a:pt x="106" y="1005"/>
                    </a:cubicBezTo>
                    <a:cubicBezTo>
                      <a:pt x="104" y="1001"/>
                      <a:pt x="101" y="999"/>
                      <a:pt x="97" y="996"/>
                    </a:cubicBezTo>
                    <a:cubicBezTo>
                      <a:pt x="96" y="997"/>
                      <a:pt x="96" y="995"/>
                      <a:pt x="96" y="993"/>
                    </a:cubicBezTo>
                    <a:cubicBezTo>
                      <a:pt x="95" y="992"/>
                      <a:pt x="94" y="992"/>
                      <a:pt x="94" y="991"/>
                    </a:cubicBezTo>
                    <a:cubicBezTo>
                      <a:pt x="93" y="986"/>
                      <a:pt x="94" y="982"/>
                      <a:pt x="96" y="980"/>
                    </a:cubicBezTo>
                    <a:cubicBezTo>
                      <a:pt x="97" y="977"/>
                      <a:pt x="99" y="974"/>
                      <a:pt x="101" y="972"/>
                    </a:cubicBezTo>
                    <a:cubicBezTo>
                      <a:pt x="102" y="972"/>
                      <a:pt x="102" y="971"/>
                      <a:pt x="102" y="970"/>
                    </a:cubicBezTo>
                    <a:cubicBezTo>
                      <a:pt x="105" y="970"/>
                      <a:pt x="108" y="969"/>
                      <a:pt x="109" y="967"/>
                    </a:cubicBezTo>
                    <a:cubicBezTo>
                      <a:pt x="110" y="720"/>
                      <a:pt x="110" y="720"/>
                      <a:pt x="110" y="720"/>
                    </a:cubicBezTo>
                    <a:cubicBezTo>
                      <a:pt x="108" y="720"/>
                      <a:pt x="108" y="721"/>
                      <a:pt x="107" y="722"/>
                    </a:cubicBezTo>
                    <a:cubicBezTo>
                      <a:pt x="103" y="726"/>
                      <a:pt x="98" y="728"/>
                      <a:pt x="93" y="730"/>
                    </a:cubicBezTo>
                    <a:cubicBezTo>
                      <a:pt x="93" y="551"/>
                      <a:pt x="93" y="551"/>
                      <a:pt x="93" y="551"/>
                    </a:cubicBezTo>
                    <a:cubicBezTo>
                      <a:pt x="95" y="543"/>
                      <a:pt x="99" y="536"/>
                      <a:pt x="105" y="531"/>
                    </a:cubicBezTo>
                    <a:cubicBezTo>
                      <a:pt x="107" y="525"/>
                      <a:pt x="108" y="517"/>
                      <a:pt x="106" y="510"/>
                    </a:cubicBezTo>
                    <a:cubicBezTo>
                      <a:pt x="104" y="505"/>
                      <a:pt x="101" y="503"/>
                      <a:pt x="97" y="501"/>
                    </a:cubicBezTo>
                    <a:cubicBezTo>
                      <a:pt x="96" y="501"/>
                      <a:pt x="96" y="499"/>
                      <a:pt x="96" y="498"/>
                    </a:cubicBezTo>
                    <a:cubicBezTo>
                      <a:pt x="95" y="497"/>
                      <a:pt x="94" y="496"/>
                      <a:pt x="94" y="495"/>
                    </a:cubicBezTo>
                    <a:cubicBezTo>
                      <a:pt x="93" y="491"/>
                      <a:pt x="94" y="487"/>
                      <a:pt x="96" y="485"/>
                    </a:cubicBezTo>
                    <a:cubicBezTo>
                      <a:pt x="95" y="483"/>
                      <a:pt x="98" y="482"/>
                      <a:pt x="99" y="480"/>
                    </a:cubicBezTo>
                    <a:cubicBezTo>
                      <a:pt x="100" y="480"/>
                      <a:pt x="101" y="479"/>
                      <a:pt x="100" y="478"/>
                    </a:cubicBezTo>
                    <a:cubicBezTo>
                      <a:pt x="102" y="477"/>
                      <a:pt x="102" y="476"/>
                      <a:pt x="102" y="474"/>
                    </a:cubicBezTo>
                    <a:cubicBezTo>
                      <a:pt x="105" y="475"/>
                      <a:pt x="108" y="474"/>
                      <a:pt x="110" y="470"/>
                    </a:cubicBezTo>
                    <a:cubicBezTo>
                      <a:pt x="110" y="404"/>
                      <a:pt x="110" y="404"/>
                      <a:pt x="110" y="404"/>
                    </a:cubicBezTo>
                    <a:cubicBezTo>
                      <a:pt x="102" y="402"/>
                      <a:pt x="95" y="403"/>
                      <a:pt x="86" y="404"/>
                    </a:cubicBezTo>
                    <a:cubicBezTo>
                      <a:pt x="86" y="404"/>
                      <a:pt x="85" y="405"/>
                      <a:pt x="84" y="405"/>
                    </a:cubicBezTo>
                    <a:cubicBezTo>
                      <a:pt x="64" y="405"/>
                      <a:pt x="64" y="405"/>
                      <a:pt x="64" y="405"/>
                    </a:cubicBezTo>
                    <a:cubicBezTo>
                      <a:pt x="63" y="405"/>
                      <a:pt x="62" y="409"/>
                      <a:pt x="60" y="408"/>
                    </a:cubicBezTo>
                    <a:cubicBezTo>
                      <a:pt x="61" y="410"/>
                      <a:pt x="59" y="411"/>
                      <a:pt x="58" y="412"/>
                    </a:cubicBezTo>
                    <a:cubicBezTo>
                      <a:pt x="57" y="413"/>
                      <a:pt x="56" y="414"/>
                      <a:pt x="56" y="414"/>
                    </a:cubicBezTo>
                    <a:cubicBezTo>
                      <a:pt x="55" y="417"/>
                      <a:pt x="52" y="418"/>
                      <a:pt x="52" y="421"/>
                    </a:cubicBezTo>
                    <a:cubicBezTo>
                      <a:pt x="52" y="435"/>
                      <a:pt x="55" y="450"/>
                      <a:pt x="52" y="462"/>
                    </a:cubicBezTo>
                    <a:cubicBezTo>
                      <a:pt x="52" y="465"/>
                      <a:pt x="49" y="466"/>
                      <a:pt x="49" y="468"/>
                    </a:cubicBezTo>
                    <a:cubicBezTo>
                      <a:pt x="48" y="471"/>
                      <a:pt x="45" y="472"/>
                      <a:pt x="44" y="475"/>
                    </a:cubicBezTo>
                    <a:cubicBezTo>
                      <a:pt x="43" y="476"/>
                      <a:pt x="42" y="478"/>
                      <a:pt x="42" y="479"/>
                    </a:cubicBezTo>
                    <a:cubicBezTo>
                      <a:pt x="41" y="483"/>
                      <a:pt x="41" y="487"/>
                      <a:pt x="44" y="490"/>
                    </a:cubicBezTo>
                    <a:cubicBezTo>
                      <a:pt x="44" y="531"/>
                      <a:pt x="44" y="531"/>
                      <a:pt x="44" y="531"/>
                    </a:cubicBezTo>
                    <a:cubicBezTo>
                      <a:pt x="44" y="533"/>
                      <a:pt x="41" y="534"/>
                      <a:pt x="41" y="536"/>
                    </a:cubicBezTo>
                    <a:cubicBezTo>
                      <a:pt x="40" y="541"/>
                      <a:pt x="39" y="545"/>
                      <a:pt x="39" y="550"/>
                    </a:cubicBezTo>
                    <a:cubicBezTo>
                      <a:pt x="38" y="562"/>
                      <a:pt x="39" y="573"/>
                      <a:pt x="41" y="583"/>
                    </a:cubicBezTo>
                    <a:cubicBezTo>
                      <a:pt x="42" y="584"/>
                      <a:pt x="43" y="585"/>
                      <a:pt x="43" y="587"/>
                    </a:cubicBezTo>
                    <a:cubicBezTo>
                      <a:pt x="44" y="589"/>
                      <a:pt x="44" y="591"/>
                      <a:pt x="44" y="593"/>
                    </a:cubicBezTo>
                    <a:cubicBezTo>
                      <a:pt x="43" y="604"/>
                      <a:pt x="44" y="617"/>
                      <a:pt x="44" y="629"/>
                    </a:cubicBezTo>
                    <a:cubicBezTo>
                      <a:pt x="44" y="630"/>
                      <a:pt x="42" y="631"/>
                      <a:pt x="42" y="631"/>
                    </a:cubicBezTo>
                    <a:cubicBezTo>
                      <a:pt x="41" y="636"/>
                      <a:pt x="41" y="639"/>
                      <a:pt x="44" y="640"/>
                    </a:cubicBezTo>
                    <a:cubicBezTo>
                      <a:pt x="43" y="645"/>
                      <a:pt x="46" y="647"/>
                      <a:pt x="47" y="649"/>
                    </a:cubicBezTo>
                    <a:cubicBezTo>
                      <a:pt x="49" y="652"/>
                      <a:pt x="51" y="653"/>
                      <a:pt x="51" y="655"/>
                    </a:cubicBezTo>
                    <a:cubicBezTo>
                      <a:pt x="52" y="659"/>
                      <a:pt x="53" y="663"/>
                      <a:pt x="53" y="669"/>
                    </a:cubicBezTo>
                    <a:cubicBezTo>
                      <a:pt x="52" y="695"/>
                      <a:pt x="52" y="724"/>
                      <a:pt x="53" y="750"/>
                    </a:cubicBezTo>
                    <a:cubicBezTo>
                      <a:pt x="55" y="750"/>
                      <a:pt x="55" y="750"/>
                      <a:pt x="55" y="750"/>
                    </a:cubicBezTo>
                    <a:cubicBezTo>
                      <a:pt x="55" y="757"/>
                      <a:pt x="55" y="757"/>
                      <a:pt x="55" y="757"/>
                    </a:cubicBezTo>
                    <a:cubicBezTo>
                      <a:pt x="53" y="757"/>
                      <a:pt x="53" y="757"/>
                      <a:pt x="53" y="757"/>
                    </a:cubicBezTo>
                    <a:cubicBezTo>
                      <a:pt x="52" y="782"/>
                      <a:pt x="52" y="782"/>
                      <a:pt x="52" y="782"/>
                    </a:cubicBezTo>
                    <a:cubicBezTo>
                      <a:pt x="52" y="782"/>
                      <a:pt x="51" y="782"/>
                      <a:pt x="50" y="783"/>
                    </a:cubicBezTo>
                    <a:cubicBezTo>
                      <a:pt x="48" y="788"/>
                      <a:pt x="45" y="792"/>
                      <a:pt x="44" y="797"/>
                    </a:cubicBezTo>
                    <a:cubicBezTo>
                      <a:pt x="43" y="805"/>
                      <a:pt x="44" y="813"/>
                      <a:pt x="42" y="819"/>
                    </a:cubicBezTo>
                    <a:cubicBezTo>
                      <a:pt x="42" y="821"/>
                      <a:pt x="42" y="822"/>
                      <a:pt x="43" y="822"/>
                    </a:cubicBezTo>
                    <a:cubicBezTo>
                      <a:pt x="43" y="825"/>
                      <a:pt x="46" y="826"/>
                      <a:pt x="46" y="828"/>
                    </a:cubicBezTo>
                    <a:cubicBezTo>
                      <a:pt x="47" y="831"/>
                      <a:pt x="50" y="834"/>
                      <a:pt x="52" y="836"/>
                    </a:cubicBezTo>
                    <a:cubicBezTo>
                      <a:pt x="53" y="841"/>
                      <a:pt x="52" y="847"/>
                      <a:pt x="51" y="850"/>
                    </a:cubicBezTo>
                    <a:cubicBezTo>
                      <a:pt x="50" y="850"/>
                      <a:pt x="49" y="852"/>
                      <a:pt x="47" y="852"/>
                    </a:cubicBezTo>
                    <a:cubicBezTo>
                      <a:pt x="47" y="855"/>
                      <a:pt x="47" y="855"/>
                      <a:pt x="47" y="855"/>
                    </a:cubicBezTo>
                    <a:cubicBezTo>
                      <a:pt x="44" y="855"/>
                      <a:pt x="44" y="855"/>
                      <a:pt x="44" y="855"/>
                    </a:cubicBezTo>
                    <a:cubicBezTo>
                      <a:pt x="44" y="858"/>
                      <a:pt x="44" y="861"/>
                      <a:pt x="44" y="864"/>
                    </a:cubicBezTo>
                    <a:cubicBezTo>
                      <a:pt x="44" y="866"/>
                      <a:pt x="46" y="868"/>
                      <a:pt x="48" y="868"/>
                    </a:cubicBezTo>
                    <a:cubicBezTo>
                      <a:pt x="49" y="869"/>
                      <a:pt x="48" y="871"/>
                      <a:pt x="48" y="872"/>
                    </a:cubicBezTo>
                    <a:cubicBezTo>
                      <a:pt x="49" y="872"/>
                      <a:pt x="51" y="873"/>
                      <a:pt x="51" y="874"/>
                    </a:cubicBezTo>
                    <a:cubicBezTo>
                      <a:pt x="53" y="878"/>
                      <a:pt x="53" y="882"/>
                      <a:pt x="53" y="887"/>
                    </a:cubicBezTo>
                    <a:cubicBezTo>
                      <a:pt x="51" y="910"/>
                      <a:pt x="54" y="934"/>
                      <a:pt x="52" y="956"/>
                    </a:cubicBezTo>
                    <a:cubicBezTo>
                      <a:pt x="52" y="959"/>
                      <a:pt x="50" y="961"/>
                      <a:pt x="49" y="962"/>
                    </a:cubicBezTo>
                    <a:cubicBezTo>
                      <a:pt x="48" y="966"/>
                      <a:pt x="45" y="968"/>
                      <a:pt x="44" y="970"/>
                    </a:cubicBezTo>
                    <a:cubicBezTo>
                      <a:pt x="42" y="974"/>
                      <a:pt x="43" y="979"/>
                      <a:pt x="43" y="984"/>
                    </a:cubicBezTo>
                    <a:cubicBezTo>
                      <a:pt x="45" y="996"/>
                      <a:pt x="43" y="1011"/>
                      <a:pt x="44" y="1022"/>
                    </a:cubicBezTo>
                    <a:cubicBezTo>
                      <a:pt x="44" y="1024"/>
                      <a:pt x="42" y="1029"/>
                      <a:pt x="43" y="1031"/>
                    </a:cubicBezTo>
                    <a:cubicBezTo>
                      <a:pt x="45" y="1034"/>
                      <a:pt x="44" y="1041"/>
                      <a:pt x="40" y="1043"/>
                    </a:cubicBezTo>
                    <a:cubicBezTo>
                      <a:pt x="39" y="1044"/>
                      <a:pt x="39" y="1046"/>
                      <a:pt x="39" y="1048"/>
                    </a:cubicBezTo>
                    <a:cubicBezTo>
                      <a:pt x="38" y="1059"/>
                      <a:pt x="39" y="1069"/>
                      <a:pt x="41" y="1079"/>
                    </a:cubicBezTo>
                    <a:cubicBezTo>
                      <a:pt x="42" y="1079"/>
                      <a:pt x="43" y="1081"/>
                      <a:pt x="43" y="1082"/>
                    </a:cubicBezTo>
                    <a:cubicBezTo>
                      <a:pt x="44" y="1084"/>
                      <a:pt x="44" y="1086"/>
                      <a:pt x="44" y="1088"/>
                    </a:cubicBezTo>
                    <a:cubicBezTo>
                      <a:pt x="43" y="1100"/>
                      <a:pt x="44" y="1113"/>
                      <a:pt x="44" y="1125"/>
                    </a:cubicBezTo>
                    <a:cubicBezTo>
                      <a:pt x="44" y="1125"/>
                      <a:pt x="42" y="1127"/>
                      <a:pt x="42" y="1127"/>
                    </a:cubicBezTo>
                    <a:cubicBezTo>
                      <a:pt x="41" y="1131"/>
                      <a:pt x="41" y="1134"/>
                      <a:pt x="44" y="1136"/>
                    </a:cubicBezTo>
                    <a:cubicBezTo>
                      <a:pt x="43" y="1140"/>
                      <a:pt x="46" y="1143"/>
                      <a:pt x="47" y="1144"/>
                    </a:cubicBezTo>
                    <a:cubicBezTo>
                      <a:pt x="49" y="1147"/>
                      <a:pt x="51" y="1148"/>
                      <a:pt x="51" y="1150"/>
                    </a:cubicBezTo>
                    <a:cubicBezTo>
                      <a:pt x="52" y="1154"/>
                      <a:pt x="53" y="1159"/>
                      <a:pt x="53" y="1164"/>
                    </a:cubicBezTo>
                    <a:cubicBezTo>
                      <a:pt x="52" y="1190"/>
                      <a:pt x="52" y="1219"/>
                      <a:pt x="53" y="1246"/>
                    </a:cubicBezTo>
                    <a:cubicBezTo>
                      <a:pt x="55" y="1246"/>
                      <a:pt x="55" y="1246"/>
                      <a:pt x="55" y="1246"/>
                    </a:cubicBezTo>
                    <a:cubicBezTo>
                      <a:pt x="55" y="1252"/>
                      <a:pt x="55" y="1252"/>
                      <a:pt x="55" y="1252"/>
                    </a:cubicBezTo>
                    <a:cubicBezTo>
                      <a:pt x="53" y="1252"/>
                      <a:pt x="53" y="1252"/>
                      <a:pt x="53" y="1252"/>
                    </a:cubicBezTo>
                    <a:cubicBezTo>
                      <a:pt x="52" y="1399"/>
                      <a:pt x="52" y="1399"/>
                      <a:pt x="52" y="1399"/>
                    </a:cubicBezTo>
                    <a:cubicBezTo>
                      <a:pt x="51" y="1402"/>
                      <a:pt x="50" y="1404"/>
                      <a:pt x="47" y="1405"/>
                    </a:cubicBezTo>
                    <a:cubicBezTo>
                      <a:pt x="48" y="1407"/>
                      <a:pt x="45" y="1408"/>
                      <a:pt x="44" y="1410"/>
                    </a:cubicBezTo>
                    <a:cubicBezTo>
                      <a:pt x="42" y="1415"/>
                      <a:pt x="45" y="1421"/>
                      <a:pt x="48" y="1422"/>
                    </a:cubicBezTo>
                    <a:cubicBezTo>
                      <a:pt x="48" y="1426"/>
                      <a:pt x="51" y="1428"/>
                      <a:pt x="53" y="1430"/>
                    </a:cubicBezTo>
                    <a:cubicBezTo>
                      <a:pt x="53" y="1442"/>
                      <a:pt x="52" y="1455"/>
                      <a:pt x="53" y="1467"/>
                    </a:cubicBezTo>
                    <a:cubicBezTo>
                      <a:pt x="53" y="1468"/>
                      <a:pt x="55" y="1469"/>
                      <a:pt x="55" y="1470"/>
                    </a:cubicBezTo>
                    <a:cubicBezTo>
                      <a:pt x="55" y="1488"/>
                      <a:pt x="55" y="1488"/>
                      <a:pt x="55" y="1488"/>
                    </a:cubicBezTo>
                    <a:cubicBezTo>
                      <a:pt x="55" y="1488"/>
                      <a:pt x="53" y="1490"/>
                      <a:pt x="53" y="1490"/>
                    </a:cubicBezTo>
                    <a:cubicBezTo>
                      <a:pt x="53" y="1498"/>
                      <a:pt x="52" y="1506"/>
                      <a:pt x="53" y="1514"/>
                    </a:cubicBezTo>
                    <a:cubicBezTo>
                      <a:pt x="55" y="1514"/>
                      <a:pt x="55" y="1514"/>
                      <a:pt x="55" y="1514"/>
                    </a:cubicBezTo>
                    <a:cubicBezTo>
                      <a:pt x="55" y="1523"/>
                      <a:pt x="55" y="1523"/>
                      <a:pt x="55" y="1523"/>
                    </a:cubicBezTo>
                    <a:cubicBezTo>
                      <a:pt x="53" y="1526"/>
                      <a:pt x="52" y="1528"/>
                      <a:pt x="49" y="1530"/>
                    </a:cubicBezTo>
                    <a:cubicBezTo>
                      <a:pt x="44" y="1533"/>
                      <a:pt x="40" y="1538"/>
                      <a:pt x="39" y="1542"/>
                    </a:cubicBezTo>
                    <a:cubicBezTo>
                      <a:pt x="39" y="1614"/>
                      <a:pt x="39" y="1614"/>
                      <a:pt x="39" y="1614"/>
                    </a:cubicBezTo>
                    <a:cubicBezTo>
                      <a:pt x="39" y="1615"/>
                      <a:pt x="37" y="1615"/>
                      <a:pt x="37" y="1615"/>
                    </a:cubicBezTo>
                    <a:cubicBezTo>
                      <a:pt x="37" y="1638"/>
                      <a:pt x="37" y="1638"/>
                      <a:pt x="37" y="1638"/>
                    </a:cubicBezTo>
                    <a:cubicBezTo>
                      <a:pt x="37" y="1639"/>
                      <a:pt x="39" y="1640"/>
                      <a:pt x="39" y="1641"/>
                    </a:cubicBezTo>
                    <a:cubicBezTo>
                      <a:pt x="39" y="1703"/>
                      <a:pt x="39" y="1703"/>
                      <a:pt x="39" y="1703"/>
                    </a:cubicBezTo>
                    <a:cubicBezTo>
                      <a:pt x="39" y="1705"/>
                      <a:pt x="37" y="1705"/>
                      <a:pt x="37" y="1706"/>
                    </a:cubicBezTo>
                    <a:cubicBezTo>
                      <a:pt x="37" y="1747"/>
                      <a:pt x="37" y="1747"/>
                      <a:pt x="37" y="1747"/>
                    </a:cubicBezTo>
                    <a:cubicBezTo>
                      <a:pt x="37" y="1748"/>
                      <a:pt x="39" y="1748"/>
                      <a:pt x="39" y="1749"/>
                    </a:cubicBezTo>
                    <a:cubicBezTo>
                      <a:pt x="39" y="1764"/>
                      <a:pt x="39" y="1764"/>
                      <a:pt x="39" y="1764"/>
                    </a:cubicBezTo>
                    <a:cubicBezTo>
                      <a:pt x="39" y="1765"/>
                      <a:pt x="36" y="1767"/>
                      <a:pt x="35" y="1769"/>
                    </a:cubicBezTo>
                    <a:cubicBezTo>
                      <a:pt x="31" y="1769"/>
                      <a:pt x="31" y="1769"/>
                      <a:pt x="31" y="1769"/>
                    </a:cubicBezTo>
                    <a:cubicBezTo>
                      <a:pt x="32" y="1772"/>
                      <a:pt x="28" y="1770"/>
                      <a:pt x="27" y="1770"/>
                    </a:cubicBezTo>
                    <a:cubicBezTo>
                      <a:pt x="26" y="1770"/>
                      <a:pt x="25" y="1769"/>
                      <a:pt x="24" y="1769"/>
                    </a:cubicBezTo>
                    <a:cubicBezTo>
                      <a:pt x="23" y="1769"/>
                      <a:pt x="20" y="1768"/>
                      <a:pt x="20" y="1766"/>
                    </a:cubicBezTo>
                    <a:cubicBezTo>
                      <a:pt x="17" y="1766"/>
                      <a:pt x="17" y="1766"/>
                      <a:pt x="17" y="1766"/>
                    </a:cubicBezTo>
                    <a:cubicBezTo>
                      <a:pt x="14" y="1761"/>
                      <a:pt x="15" y="1754"/>
                      <a:pt x="17" y="1749"/>
                    </a:cubicBezTo>
                    <a:cubicBezTo>
                      <a:pt x="17" y="1739"/>
                      <a:pt x="17" y="1739"/>
                      <a:pt x="17" y="1739"/>
                    </a:cubicBezTo>
                    <a:cubicBezTo>
                      <a:pt x="20" y="1651"/>
                      <a:pt x="18" y="1556"/>
                      <a:pt x="18" y="1466"/>
                    </a:cubicBezTo>
                    <a:cubicBezTo>
                      <a:pt x="18" y="1465"/>
                      <a:pt x="17" y="1465"/>
                      <a:pt x="17" y="1464"/>
                    </a:cubicBezTo>
                    <a:cubicBezTo>
                      <a:pt x="17" y="1463"/>
                      <a:pt x="17" y="1458"/>
                      <a:pt x="17" y="1458"/>
                    </a:cubicBezTo>
                    <a:cubicBezTo>
                      <a:pt x="14" y="1453"/>
                      <a:pt x="12" y="1451"/>
                      <a:pt x="11" y="1447"/>
                    </a:cubicBezTo>
                    <a:cubicBezTo>
                      <a:pt x="11" y="1445"/>
                      <a:pt x="11" y="1442"/>
                      <a:pt x="14" y="1441"/>
                    </a:cubicBezTo>
                    <a:cubicBezTo>
                      <a:pt x="13" y="1440"/>
                      <a:pt x="12" y="1439"/>
                      <a:pt x="13" y="1438"/>
                    </a:cubicBezTo>
                    <a:cubicBezTo>
                      <a:pt x="13" y="1438"/>
                      <a:pt x="14" y="1437"/>
                      <a:pt x="13" y="1436"/>
                    </a:cubicBezTo>
                    <a:cubicBezTo>
                      <a:pt x="12" y="1435"/>
                      <a:pt x="13" y="1433"/>
                      <a:pt x="13" y="1431"/>
                    </a:cubicBezTo>
                    <a:cubicBezTo>
                      <a:pt x="11" y="1430"/>
                      <a:pt x="12" y="1428"/>
                      <a:pt x="10" y="1428"/>
                    </a:cubicBezTo>
                    <a:cubicBezTo>
                      <a:pt x="8" y="1428"/>
                      <a:pt x="8" y="1426"/>
                      <a:pt x="8" y="1425"/>
                    </a:cubicBezTo>
                    <a:cubicBezTo>
                      <a:pt x="7" y="1423"/>
                      <a:pt x="6" y="1421"/>
                      <a:pt x="6" y="1419"/>
                    </a:cubicBezTo>
                    <a:cubicBezTo>
                      <a:pt x="4" y="1419"/>
                      <a:pt x="4" y="1419"/>
                      <a:pt x="4" y="1419"/>
                    </a:cubicBezTo>
                    <a:cubicBezTo>
                      <a:pt x="3" y="1417"/>
                      <a:pt x="4" y="1415"/>
                      <a:pt x="3" y="1412"/>
                    </a:cubicBezTo>
                    <a:cubicBezTo>
                      <a:pt x="3" y="1412"/>
                      <a:pt x="1" y="1410"/>
                      <a:pt x="1" y="1410"/>
                    </a:cubicBezTo>
                    <a:cubicBezTo>
                      <a:pt x="1" y="1409"/>
                      <a:pt x="1" y="1406"/>
                      <a:pt x="1" y="1405"/>
                    </a:cubicBezTo>
                    <a:cubicBezTo>
                      <a:pt x="1" y="1405"/>
                      <a:pt x="3" y="1404"/>
                      <a:pt x="3" y="1404"/>
                    </a:cubicBezTo>
                    <a:cubicBezTo>
                      <a:pt x="3" y="1350"/>
                      <a:pt x="3" y="1350"/>
                      <a:pt x="3" y="1350"/>
                    </a:cubicBezTo>
                    <a:cubicBezTo>
                      <a:pt x="3" y="1349"/>
                      <a:pt x="0" y="1348"/>
                      <a:pt x="1" y="1346"/>
                    </a:cubicBezTo>
                    <a:cubicBezTo>
                      <a:pt x="1" y="1346"/>
                      <a:pt x="3" y="1344"/>
                      <a:pt x="3" y="1343"/>
                    </a:cubicBezTo>
                    <a:cubicBezTo>
                      <a:pt x="3" y="1341"/>
                      <a:pt x="3" y="1338"/>
                      <a:pt x="4" y="1336"/>
                    </a:cubicBezTo>
                    <a:cubicBezTo>
                      <a:pt x="4" y="1336"/>
                      <a:pt x="6" y="1335"/>
                      <a:pt x="7" y="1334"/>
                    </a:cubicBezTo>
                    <a:cubicBezTo>
                      <a:pt x="6" y="1331"/>
                      <a:pt x="8" y="1328"/>
                      <a:pt x="10" y="1326"/>
                    </a:cubicBezTo>
                    <a:cubicBezTo>
                      <a:pt x="11" y="1326"/>
                      <a:pt x="13" y="1324"/>
                      <a:pt x="14" y="1322"/>
                    </a:cubicBezTo>
                    <a:cubicBezTo>
                      <a:pt x="14" y="1321"/>
                      <a:pt x="12" y="1320"/>
                      <a:pt x="14" y="1319"/>
                    </a:cubicBezTo>
                    <a:cubicBezTo>
                      <a:pt x="13" y="1316"/>
                      <a:pt x="13" y="1312"/>
                      <a:pt x="13" y="1310"/>
                    </a:cubicBezTo>
                    <a:cubicBezTo>
                      <a:pt x="13" y="1310"/>
                      <a:pt x="12" y="1309"/>
                      <a:pt x="12" y="1307"/>
                    </a:cubicBezTo>
                    <a:cubicBezTo>
                      <a:pt x="12" y="1306"/>
                      <a:pt x="13" y="1303"/>
                      <a:pt x="13" y="1302"/>
                    </a:cubicBezTo>
                    <a:cubicBezTo>
                      <a:pt x="15" y="1302"/>
                      <a:pt x="15" y="1302"/>
                      <a:pt x="15" y="1302"/>
                    </a:cubicBezTo>
                    <a:cubicBezTo>
                      <a:pt x="15" y="1298"/>
                      <a:pt x="16" y="1295"/>
                      <a:pt x="17" y="1293"/>
                    </a:cubicBezTo>
                    <a:cubicBezTo>
                      <a:pt x="17" y="1280"/>
                      <a:pt x="17" y="1280"/>
                      <a:pt x="17" y="1280"/>
                    </a:cubicBezTo>
                    <a:cubicBezTo>
                      <a:pt x="16" y="1277"/>
                      <a:pt x="15" y="1274"/>
                      <a:pt x="15" y="1270"/>
                    </a:cubicBezTo>
                    <a:cubicBezTo>
                      <a:pt x="14" y="1270"/>
                      <a:pt x="12" y="1271"/>
                      <a:pt x="13" y="1270"/>
                    </a:cubicBezTo>
                    <a:cubicBezTo>
                      <a:pt x="13" y="1269"/>
                      <a:pt x="14" y="1268"/>
                      <a:pt x="13" y="1267"/>
                    </a:cubicBezTo>
                    <a:cubicBezTo>
                      <a:pt x="12" y="1266"/>
                      <a:pt x="14" y="1263"/>
                      <a:pt x="14" y="1261"/>
                    </a:cubicBezTo>
                    <a:cubicBezTo>
                      <a:pt x="17" y="1253"/>
                      <a:pt x="17" y="1253"/>
                      <a:pt x="17" y="1253"/>
                    </a:cubicBezTo>
                    <a:cubicBezTo>
                      <a:pt x="17" y="1059"/>
                      <a:pt x="17" y="1059"/>
                      <a:pt x="17" y="1059"/>
                    </a:cubicBezTo>
                    <a:cubicBezTo>
                      <a:pt x="17" y="1058"/>
                      <a:pt x="17" y="1056"/>
                      <a:pt x="17" y="1056"/>
                    </a:cubicBezTo>
                    <a:cubicBezTo>
                      <a:pt x="15" y="1056"/>
                      <a:pt x="15" y="1055"/>
                      <a:pt x="15" y="1053"/>
                    </a:cubicBezTo>
                    <a:cubicBezTo>
                      <a:pt x="14" y="1053"/>
                      <a:pt x="13" y="1053"/>
                      <a:pt x="12" y="1052"/>
                    </a:cubicBezTo>
                    <a:cubicBezTo>
                      <a:pt x="12" y="1051"/>
                      <a:pt x="11" y="1051"/>
                      <a:pt x="10" y="1051"/>
                    </a:cubicBezTo>
                    <a:cubicBezTo>
                      <a:pt x="9" y="1050"/>
                      <a:pt x="7" y="1051"/>
                      <a:pt x="7" y="1050"/>
                    </a:cubicBezTo>
                    <a:cubicBezTo>
                      <a:pt x="6" y="1049"/>
                      <a:pt x="6" y="1048"/>
                      <a:pt x="6" y="1048"/>
                    </a:cubicBezTo>
                    <a:cubicBezTo>
                      <a:pt x="4" y="1048"/>
                      <a:pt x="4" y="1048"/>
                      <a:pt x="4" y="1048"/>
                    </a:cubicBezTo>
                    <a:cubicBezTo>
                      <a:pt x="3" y="1043"/>
                      <a:pt x="3" y="1043"/>
                      <a:pt x="3" y="1043"/>
                    </a:cubicBezTo>
                    <a:cubicBezTo>
                      <a:pt x="1" y="1043"/>
                      <a:pt x="1" y="1043"/>
                      <a:pt x="1" y="1043"/>
                    </a:cubicBezTo>
                    <a:cubicBezTo>
                      <a:pt x="1" y="1031"/>
                      <a:pt x="1" y="1031"/>
                      <a:pt x="1" y="1031"/>
                    </a:cubicBezTo>
                    <a:cubicBezTo>
                      <a:pt x="3" y="1031"/>
                      <a:pt x="3" y="1031"/>
                      <a:pt x="3" y="1031"/>
                    </a:cubicBezTo>
                    <a:cubicBezTo>
                      <a:pt x="3" y="963"/>
                      <a:pt x="3" y="963"/>
                      <a:pt x="3" y="963"/>
                    </a:cubicBezTo>
                    <a:cubicBezTo>
                      <a:pt x="1" y="963"/>
                      <a:pt x="1" y="963"/>
                      <a:pt x="1" y="963"/>
                    </a:cubicBezTo>
                    <a:cubicBezTo>
                      <a:pt x="1" y="957"/>
                      <a:pt x="1" y="957"/>
                      <a:pt x="1" y="957"/>
                    </a:cubicBezTo>
                    <a:cubicBezTo>
                      <a:pt x="3" y="957"/>
                      <a:pt x="3" y="957"/>
                      <a:pt x="3" y="957"/>
                    </a:cubicBezTo>
                    <a:cubicBezTo>
                      <a:pt x="3" y="953"/>
                      <a:pt x="4" y="950"/>
                      <a:pt x="4" y="947"/>
                    </a:cubicBezTo>
                    <a:cubicBezTo>
                      <a:pt x="6" y="947"/>
                      <a:pt x="6" y="947"/>
                      <a:pt x="6" y="947"/>
                    </a:cubicBezTo>
                    <a:cubicBezTo>
                      <a:pt x="6" y="942"/>
                      <a:pt x="10" y="940"/>
                      <a:pt x="12" y="937"/>
                    </a:cubicBezTo>
                    <a:cubicBezTo>
                      <a:pt x="13" y="935"/>
                      <a:pt x="11" y="931"/>
                      <a:pt x="8" y="932"/>
                    </a:cubicBezTo>
                    <a:cubicBezTo>
                      <a:pt x="7" y="929"/>
                      <a:pt x="6" y="927"/>
                      <a:pt x="6" y="924"/>
                    </a:cubicBezTo>
                    <a:cubicBezTo>
                      <a:pt x="4" y="924"/>
                      <a:pt x="4" y="924"/>
                      <a:pt x="4" y="924"/>
                    </a:cubicBezTo>
                    <a:cubicBezTo>
                      <a:pt x="3" y="922"/>
                      <a:pt x="4" y="919"/>
                      <a:pt x="3" y="917"/>
                    </a:cubicBezTo>
                    <a:cubicBezTo>
                      <a:pt x="3" y="916"/>
                      <a:pt x="1" y="915"/>
                      <a:pt x="1" y="914"/>
                    </a:cubicBezTo>
                    <a:cubicBezTo>
                      <a:pt x="1" y="914"/>
                      <a:pt x="1" y="911"/>
                      <a:pt x="1" y="910"/>
                    </a:cubicBezTo>
                    <a:cubicBezTo>
                      <a:pt x="1" y="909"/>
                      <a:pt x="3" y="909"/>
                      <a:pt x="3" y="908"/>
                    </a:cubicBezTo>
                    <a:cubicBezTo>
                      <a:pt x="3" y="855"/>
                      <a:pt x="3" y="855"/>
                      <a:pt x="3" y="855"/>
                    </a:cubicBezTo>
                    <a:cubicBezTo>
                      <a:pt x="3" y="854"/>
                      <a:pt x="0" y="853"/>
                      <a:pt x="1" y="851"/>
                    </a:cubicBezTo>
                    <a:cubicBezTo>
                      <a:pt x="1" y="850"/>
                      <a:pt x="3" y="849"/>
                      <a:pt x="3" y="848"/>
                    </a:cubicBezTo>
                    <a:cubicBezTo>
                      <a:pt x="3" y="846"/>
                      <a:pt x="3" y="843"/>
                      <a:pt x="4" y="841"/>
                    </a:cubicBezTo>
                    <a:cubicBezTo>
                      <a:pt x="4" y="840"/>
                      <a:pt x="6" y="840"/>
                      <a:pt x="7" y="839"/>
                    </a:cubicBezTo>
                    <a:cubicBezTo>
                      <a:pt x="6" y="836"/>
                      <a:pt x="8" y="833"/>
                      <a:pt x="10" y="832"/>
                    </a:cubicBezTo>
                    <a:cubicBezTo>
                      <a:pt x="11" y="831"/>
                      <a:pt x="11" y="828"/>
                      <a:pt x="13" y="828"/>
                    </a:cubicBezTo>
                    <a:cubicBezTo>
                      <a:pt x="12" y="816"/>
                      <a:pt x="12" y="803"/>
                      <a:pt x="13" y="793"/>
                    </a:cubicBezTo>
                    <a:cubicBezTo>
                      <a:pt x="14" y="792"/>
                      <a:pt x="12" y="788"/>
                      <a:pt x="13" y="787"/>
                    </a:cubicBezTo>
                    <a:cubicBezTo>
                      <a:pt x="12" y="786"/>
                      <a:pt x="13" y="784"/>
                      <a:pt x="13" y="783"/>
                    </a:cubicBezTo>
                    <a:cubicBezTo>
                      <a:pt x="12" y="776"/>
                      <a:pt x="13" y="767"/>
                      <a:pt x="13" y="760"/>
                    </a:cubicBezTo>
                    <a:cubicBezTo>
                      <a:pt x="13" y="759"/>
                      <a:pt x="14" y="758"/>
                      <a:pt x="14" y="756"/>
                    </a:cubicBezTo>
                    <a:cubicBezTo>
                      <a:pt x="14" y="755"/>
                      <a:pt x="13" y="753"/>
                      <a:pt x="13" y="752"/>
                    </a:cubicBezTo>
                    <a:cubicBezTo>
                      <a:pt x="12" y="747"/>
                      <a:pt x="8" y="744"/>
                      <a:pt x="6" y="740"/>
                    </a:cubicBezTo>
                    <a:cubicBezTo>
                      <a:pt x="5" y="737"/>
                      <a:pt x="3" y="734"/>
                      <a:pt x="1" y="731"/>
                    </a:cubicBezTo>
                    <a:cubicBezTo>
                      <a:pt x="1" y="719"/>
                      <a:pt x="1" y="719"/>
                      <a:pt x="1" y="719"/>
                    </a:cubicBezTo>
                    <a:cubicBezTo>
                      <a:pt x="3" y="719"/>
                      <a:pt x="3" y="719"/>
                      <a:pt x="3" y="719"/>
                    </a:cubicBezTo>
                    <a:cubicBezTo>
                      <a:pt x="3" y="702"/>
                      <a:pt x="3" y="702"/>
                      <a:pt x="3" y="702"/>
                    </a:cubicBezTo>
                    <a:cubicBezTo>
                      <a:pt x="1" y="702"/>
                      <a:pt x="1" y="702"/>
                      <a:pt x="1" y="702"/>
                    </a:cubicBezTo>
                    <a:cubicBezTo>
                      <a:pt x="1" y="699"/>
                      <a:pt x="1" y="699"/>
                      <a:pt x="1" y="699"/>
                    </a:cubicBezTo>
                    <a:cubicBezTo>
                      <a:pt x="3" y="699"/>
                      <a:pt x="3" y="699"/>
                      <a:pt x="3" y="699"/>
                    </a:cubicBezTo>
                    <a:cubicBezTo>
                      <a:pt x="3" y="695"/>
                      <a:pt x="4" y="692"/>
                      <a:pt x="4" y="689"/>
                    </a:cubicBezTo>
                    <a:cubicBezTo>
                      <a:pt x="6" y="689"/>
                      <a:pt x="6" y="689"/>
                      <a:pt x="6" y="689"/>
                    </a:cubicBezTo>
                    <a:cubicBezTo>
                      <a:pt x="6" y="684"/>
                      <a:pt x="9" y="681"/>
                      <a:pt x="12" y="679"/>
                    </a:cubicBezTo>
                    <a:cubicBezTo>
                      <a:pt x="13" y="678"/>
                      <a:pt x="15" y="674"/>
                      <a:pt x="15" y="673"/>
                    </a:cubicBezTo>
                    <a:cubicBezTo>
                      <a:pt x="15" y="662"/>
                      <a:pt x="15" y="662"/>
                      <a:pt x="15" y="662"/>
                    </a:cubicBezTo>
                    <a:cubicBezTo>
                      <a:pt x="13" y="660"/>
                      <a:pt x="13" y="659"/>
                      <a:pt x="14" y="658"/>
                    </a:cubicBezTo>
                    <a:cubicBezTo>
                      <a:pt x="7" y="649"/>
                      <a:pt x="7" y="649"/>
                      <a:pt x="7" y="649"/>
                    </a:cubicBezTo>
                    <a:cubicBezTo>
                      <a:pt x="6" y="648"/>
                      <a:pt x="6" y="646"/>
                      <a:pt x="6" y="646"/>
                    </a:cubicBezTo>
                    <a:cubicBezTo>
                      <a:pt x="4" y="646"/>
                      <a:pt x="4" y="646"/>
                      <a:pt x="4" y="646"/>
                    </a:cubicBezTo>
                    <a:cubicBezTo>
                      <a:pt x="3" y="642"/>
                      <a:pt x="3" y="636"/>
                      <a:pt x="4" y="632"/>
                    </a:cubicBezTo>
                    <a:cubicBezTo>
                      <a:pt x="6" y="632"/>
                      <a:pt x="6" y="632"/>
                      <a:pt x="6" y="632"/>
                    </a:cubicBezTo>
                    <a:cubicBezTo>
                      <a:pt x="6" y="631"/>
                      <a:pt x="6" y="628"/>
                      <a:pt x="7" y="628"/>
                    </a:cubicBezTo>
                    <a:cubicBezTo>
                      <a:pt x="8" y="627"/>
                      <a:pt x="11" y="624"/>
                      <a:pt x="12" y="623"/>
                    </a:cubicBezTo>
                    <a:cubicBezTo>
                      <a:pt x="12" y="621"/>
                      <a:pt x="16" y="620"/>
                      <a:pt x="13" y="617"/>
                    </a:cubicBezTo>
                    <a:cubicBezTo>
                      <a:pt x="13" y="617"/>
                      <a:pt x="14" y="616"/>
                      <a:pt x="14" y="615"/>
                    </a:cubicBezTo>
                    <a:cubicBezTo>
                      <a:pt x="13" y="614"/>
                      <a:pt x="13" y="611"/>
                      <a:pt x="13" y="610"/>
                    </a:cubicBezTo>
                    <a:cubicBezTo>
                      <a:pt x="11" y="607"/>
                      <a:pt x="12" y="603"/>
                      <a:pt x="14" y="601"/>
                    </a:cubicBezTo>
                    <a:cubicBezTo>
                      <a:pt x="12" y="600"/>
                      <a:pt x="14" y="599"/>
                      <a:pt x="15" y="598"/>
                    </a:cubicBezTo>
                    <a:cubicBezTo>
                      <a:pt x="17" y="588"/>
                      <a:pt x="17" y="588"/>
                      <a:pt x="17" y="588"/>
                    </a:cubicBezTo>
                    <a:cubicBezTo>
                      <a:pt x="17" y="570"/>
                      <a:pt x="17" y="570"/>
                      <a:pt x="17" y="570"/>
                    </a:cubicBezTo>
                    <a:cubicBezTo>
                      <a:pt x="15" y="558"/>
                      <a:pt x="15" y="558"/>
                      <a:pt x="15" y="558"/>
                    </a:cubicBezTo>
                    <a:cubicBezTo>
                      <a:pt x="14" y="558"/>
                      <a:pt x="13" y="558"/>
                      <a:pt x="12" y="557"/>
                    </a:cubicBezTo>
                    <a:cubicBezTo>
                      <a:pt x="12" y="556"/>
                      <a:pt x="11" y="555"/>
                      <a:pt x="10" y="555"/>
                    </a:cubicBezTo>
                    <a:cubicBezTo>
                      <a:pt x="10" y="555"/>
                      <a:pt x="8" y="555"/>
                      <a:pt x="7" y="555"/>
                    </a:cubicBezTo>
                    <a:cubicBezTo>
                      <a:pt x="7" y="554"/>
                      <a:pt x="7" y="553"/>
                      <a:pt x="6" y="552"/>
                    </a:cubicBezTo>
                    <a:cubicBezTo>
                      <a:pt x="5" y="553"/>
                      <a:pt x="4" y="552"/>
                      <a:pt x="4" y="551"/>
                    </a:cubicBezTo>
                    <a:cubicBezTo>
                      <a:pt x="4" y="550"/>
                      <a:pt x="3" y="548"/>
                      <a:pt x="3" y="548"/>
                    </a:cubicBezTo>
                    <a:cubicBezTo>
                      <a:pt x="1" y="548"/>
                      <a:pt x="1" y="548"/>
                      <a:pt x="1" y="548"/>
                    </a:cubicBezTo>
                    <a:cubicBezTo>
                      <a:pt x="1" y="536"/>
                      <a:pt x="1" y="536"/>
                      <a:pt x="1" y="536"/>
                    </a:cubicBezTo>
                    <a:cubicBezTo>
                      <a:pt x="3" y="536"/>
                      <a:pt x="3" y="536"/>
                      <a:pt x="3" y="536"/>
                    </a:cubicBezTo>
                    <a:cubicBezTo>
                      <a:pt x="3" y="468"/>
                      <a:pt x="3" y="468"/>
                      <a:pt x="3" y="468"/>
                    </a:cubicBezTo>
                    <a:cubicBezTo>
                      <a:pt x="1" y="468"/>
                      <a:pt x="1" y="468"/>
                      <a:pt x="1" y="468"/>
                    </a:cubicBezTo>
                    <a:cubicBezTo>
                      <a:pt x="1" y="461"/>
                      <a:pt x="1" y="461"/>
                      <a:pt x="1" y="461"/>
                    </a:cubicBezTo>
                    <a:cubicBezTo>
                      <a:pt x="3" y="461"/>
                      <a:pt x="3" y="461"/>
                      <a:pt x="3" y="461"/>
                    </a:cubicBezTo>
                    <a:cubicBezTo>
                      <a:pt x="3" y="458"/>
                      <a:pt x="4" y="454"/>
                      <a:pt x="4" y="451"/>
                    </a:cubicBezTo>
                    <a:cubicBezTo>
                      <a:pt x="6" y="451"/>
                      <a:pt x="6" y="451"/>
                      <a:pt x="6" y="451"/>
                    </a:cubicBezTo>
                    <a:cubicBezTo>
                      <a:pt x="6" y="447"/>
                      <a:pt x="10" y="444"/>
                      <a:pt x="12" y="442"/>
                    </a:cubicBezTo>
                    <a:cubicBezTo>
                      <a:pt x="13" y="441"/>
                      <a:pt x="14" y="438"/>
                      <a:pt x="14" y="438"/>
                    </a:cubicBezTo>
                    <a:cubicBezTo>
                      <a:pt x="12" y="435"/>
                      <a:pt x="13" y="432"/>
                      <a:pt x="13" y="431"/>
                    </a:cubicBezTo>
                    <a:cubicBezTo>
                      <a:pt x="13" y="429"/>
                      <a:pt x="14" y="427"/>
                      <a:pt x="13" y="424"/>
                    </a:cubicBezTo>
                    <a:cubicBezTo>
                      <a:pt x="12" y="423"/>
                      <a:pt x="14" y="420"/>
                      <a:pt x="14" y="418"/>
                    </a:cubicBezTo>
                    <a:cubicBezTo>
                      <a:pt x="14" y="417"/>
                      <a:pt x="12" y="415"/>
                      <a:pt x="13" y="414"/>
                    </a:cubicBezTo>
                    <a:cubicBezTo>
                      <a:pt x="14" y="412"/>
                      <a:pt x="14" y="408"/>
                      <a:pt x="12" y="405"/>
                    </a:cubicBezTo>
                    <a:cubicBezTo>
                      <a:pt x="13" y="402"/>
                      <a:pt x="15" y="397"/>
                      <a:pt x="13" y="395"/>
                    </a:cubicBezTo>
                    <a:cubicBezTo>
                      <a:pt x="13" y="394"/>
                      <a:pt x="15" y="391"/>
                      <a:pt x="15" y="388"/>
                    </a:cubicBezTo>
                    <a:cubicBezTo>
                      <a:pt x="13" y="387"/>
                      <a:pt x="14" y="385"/>
                      <a:pt x="13" y="384"/>
                    </a:cubicBezTo>
                    <a:cubicBezTo>
                      <a:pt x="11" y="380"/>
                      <a:pt x="8" y="378"/>
                      <a:pt x="7" y="375"/>
                    </a:cubicBezTo>
                    <a:cubicBezTo>
                      <a:pt x="6" y="375"/>
                      <a:pt x="6" y="373"/>
                      <a:pt x="6" y="372"/>
                    </a:cubicBezTo>
                    <a:cubicBezTo>
                      <a:pt x="4" y="372"/>
                      <a:pt x="4" y="372"/>
                      <a:pt x="4" y="372"/>
                    </a:cubicBezTo>
                    <a:cubicBezTo>
                      <a:pt x="3" y="368"/>
                      <a:pt x="3" y="363"/>
                      <a:pt x="4" y="359"/>
                    </a:cubicBezTo>
                    <a:cubicBezTo>
                      <a:pt x="6" y="359"/>
                      <a:pt x="6" y="359"/>
                      <a:pt x="6" y="359"/>
                    </a:cubicBezTo>
                    <a:cubicBezTo>
                      <a:pt x="6" y="358"/>
                      <a:pt x="6" y="355"/>
                      <a:pt x="7" y="354"/>
                    </a:cubicBezTo>
                    <a:cubicBezTo>
                      <a:pt x="8" y="353"/>
                      <a:pt x="11" y="350"/>
                      <a:pt x="12" y="349"/>
                    </a:cubicBezTo>
                    <a:cubicBezTo>
                      <a:pt x="14" y="347"/>
                      <a:pt x="15" y="343"/>
                      <a:pt x="15" y="339"/>
                    </a:cubicBezTo>
                    <a:cubicBezTo>
                      <a:pt x="15" y="339"/>
                      <a:pt x="13" y="337"/>
                      <a:pt x="13" y="337"/>
                    </a:cubicBezTo>
                    <a:cubicBezTo>
                      <a:pt x="13" y="323"/>
                      <a:pt x="13" y="323"/>
                      <a:pt x="13" y="323"/>
                    </a:cubicBezTo>
                    <a:cubicBezTo>
                      <a:pt x="13" y="323"/>
                      <a:pt x="13" y="321"/>
                      <a:pt x="13" y="320"/>
                    </a:cubicBezTo>
                    <a:cubicBezTo>
                      <a:pt x="15" y="304"/>
                      <a:pt x="12" y="290"/>
                      <a:pt x="13" y="276"/>
                    </a:cubicBezTo>
                    <a:cubicBezTo>
                      <a:pt x="13" y="275"/>
                      <a:pt x="15" y="275"/>
                      <a:pt x="13" y="274"/>
                    </a:cubicBezTo>
                    <a:cubicBezTo>
                      <a:pt x="14" y="268"/>
                      <a:pt x="12" y="262"/>
                      <a:pt x="14" y="256"/>
                    </a:cubicBezTo>
                    <a:cubicBezTo>
                      <a:pt x="12" y="251"/>
                      <a:pt x="8" y="249"/>
                      <a:pt x="6" y="244"/>
                    </a:cubicBezTo>
                    <a:cubicBezTo>
                      <a:pt x="5" y="241"/>
                      <a:pt x="3" y="239"/>
                      <a:pt x="1" y="235"/>
                    </a:cubicBezTo>
                    <a:cubicBezTo>
                      <a:pt x="1" y="224"/>
                      <a:pt x="1" y="224"/>
                      <a:pt x="1" y="224"/>
                    </a:cubicBezTo>
                    <a:cubicBezTo>
                      <a:pt x="3" y="224"/>
                      <a:pt x="3" y="224"/>
                      <a:pt x="3" y="224"/>
                    </a:cubicBezTo>
                    <a:cubicBezTo>
                      <a:pt x="3" y="207"/>
                      <a:pt x="3" y="207"/>
                      <a:pt x="3" y="207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1" y="203"/>
                      <a:pt x="1" y="203"/>
                      <a:pt x="1" y="203"/>
                    </a:cubicBezTo>
                    <a:cubicBezTo>
                      <a:pt x="3" y="203"/>
                      <a:pt x="3" y="203"/>
                      <a:pt x="3" y="203"/>
                    </a:cubicBezTo>
                    <a:cubicBezTo>
                      <a:pt x="3" y="200"/>
                      <a:pt x="4" y="196"/>
                      <a:pt x="4" y="193"/>
                    </a:cubicBezTo>
                    <a:cubicBezTo>
                      <a:pt x="6" y="193"/>
                      <a:pt x="6" y="193"/>
                      <a:pt x="6" y="193"/>
                    </a:cubicBezTo>
                    <a:cubicBezTo>
                      <a:pt x="6" y="189"/>
                      <a:pt x="10" y="186"/>
                      <a:pt x="12" y="185"/>
                    </a:cubicBezTo>
                    <a:cubicBezTo>
                      <a:pt x="12" y="181"/>
                      <a:pt x="14" y="179"/>
                      <a:pt x="15" y="177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3" y="165"/>
                      <a:pt x="13" y="163"/>
                      <a:pt x="14" y="162"/>
                    </a:cubicBezTo>
                    <a:cubicBezTo>
                      <a:pt x="7" y="153"/>
                      <a:pt x="7" y="153"/>
                      <a:pt x="7" y="153"/>
                    </a:cubicBezTo>
                    <a:cubicBezTo>
                      <a:pt x="6" y="153"/>
                      <a:pt x="6" y="151"/>
                      <a:pt x="6" y="150"/>
                    </a:cubicBezTo>
                    <a:cubicBezTo>
                      <a:pt x="4" y="150"/>
                      <a:pt x="4" y="150"/>
                      <a:pt x="4" y="150"/>
                    </a:cubicBezTo>
                    <a:cubicBezTo>
                      <a:pt x="3" y="146"/>
                      <a:pt x="3" y="141"/>
                      <a:pt x="4" y="137"/>
                    </a:cubicBezTo>
                    <a:cubicBezTo>
                      <a:pt x="6" y="137"/>
                      <a:pt x="6" y="137"/>
                      <a:pt x="6" y="137"/>
                    </a:cubicBezTo>
                    <a:cubicBezTo>
                      <a:pt x="6" y="136"/>
                      <a:pt x="6" y="133"/>
                      <a:pt x="7" y="132"/>
                    </a:cubicBezTo>
                    <a:cubicBezTo>
                      <a:pt x="8" y="131"/>
                      <a:pt x="11" y="129"/>
                      <a:pt x="12" y="128"/>
                    </a:cubicBezTo>
                    <a:cubicBezTo>
                      <a:pt x="11" y="126"/>
                      <a:pt x="15" y="126"/>
                      <a:pt x="13" y="124"/>
                    </a:cubicBezTo>
                    <a:cubicBezTo>
                      <a:pt x="12" y="123"/>
                      <a:pt x="14" y="122"/>
                      <a:pt x="12" y="120"/>
                    </a:cubicBezTo>
                    <a:cubicBezTo>
                      <a:pt x="13" y="119"/>
                      <a:pt x="15" y="117"/>
                      <a:pt x="13" y="116"/>
                    </a:cubicBezTo>
                    <a:cubicBezTo>
                      <a:pt x="13" y="116"/>
                      <a:pt x="14" y="115"/>
                      <a:pt x="13" y="114"/>
                    </a:cubicBezTo>
                    <a:cubicBezTo>
                      <a:pt x="11" y="112"/>
                      <a:pt x="12" y="108"/>
                      <a:pt x="14" y="106"/>
                    </a:cubicBezTo>
                    <a:cubicBezTo>
                      <a:pt x="12" y="105"/>
                      <a:pt x="14" y="104"/>
                      <a:pt x="15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7" y="72"/>
                      <a:pt x="15" y="53"/>
                      <a:pt x="17" y="33"/>
                    </a:cubicBezTo>
                    <a:cubicBezTo>
                      <a:pt x="20" y="34"/>
                      <a:pt x="18" y="30"/>
                      <a:pt x="18" y="29"/>
                    </a:cubicBezTo>
                    <a:cubicBezTo>
                      <a:pt x="15" y="28"/>
                      <a:pt x="17" y="20"/>
                      <a:pt x="17" y="17"/>
                    </a:cubicBezTo>
                    <a:cubicBezTo>
                      <a:pt x="19" y="16"/>
                      <a:pt x="20" y="13"/>
                      <a:pt x="21" y="10"/>
                    </a:cubicBezTo>
                    <a:cubicBezTo>
                      <a:pt x="22" y="11"/>
                      <a:pt x="23" y="10"/>
                      <a:pt x="22" y="8"/>
                    </a:cubicBezTo>
                    <a:cubicBezTo>
                      <a:pt x="26" y="7"/>
                      <a:pt x="31" y="7"/>
                      <a:pt x="35" y="7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8" y="9"/>
                      <a:pt x="38" y="13"/>
                      <a:pt x="37" y="15"/>
                    </a:cubicBezTo>
                    <a:cubicBezTo>
                      <a:pt x="37" y="19"/>
                      <a:pt x="36" y="26"/>
                      <a:pt x="32" y="30"/>
                    </a:cubicBezTo>
                    <a:cubicBezTo>
                      <a:pt x="31" y="30"/>
                      <a:pt x="30" y="32"/>
                      <a:pt x="30" y="34"/>
                    </a:cubicBezTo>
                    <a:cubicBezTo>
                      <a:pt x="29" y="43"/>
                      <a:pt x="30" y="55"/>
                      <a:pt x="29" y="63"/>
                    </a:cubicBezTo>
                    <a:cubicBezTo>
                      <a:pt x="29" y="65"/>
                      <a:pt x="30" y="67"/>
                      <a:pt x="29" y="70"/>
                    </a:cubicBezTo>
                    <a:cubicBezTo>
                      <a:pt x="29" y="71"/>
                      <a:pt x="30" y="71"/>
                      <a:pt x="31" y="72"/>
                    </a:cubicBezTo>
                    <a:cubicBezTo>
                      <a:pt x="31" y="73"/>
                      <a:pt x="31" y="76"/>
                      <a:pt x="31" y="76"/>
                    </a:cubicBezTo>
                    <a:cubicBezTo>
                      <a:pt x="32" y="77"/>
                      <a:pt x="35" y="79"/>
                      <a:pt x="35" y="8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9" y="92"/>
                      <a:pt x="39" y="100"/>
                      <a:pt x="38" y="103"/>
                    </a:cubicBezTo>
                    <a:cubicBezTo>
                      <a:pt x="38" y="104"/>
                      <a:pt x="37" y="105"/>
                      <a:pt x="37" y="106"/>
                    </a:cubicBezTo>
                    <a:cubicBezTo>
                      <a:pt x="37" y="186"/>
                      <a:pt x="37" y="186"/>
                      <a:pt x="37" y="186"/>
                    </a:cubicBezTo>
                    <a:cubicBezTo>
                      <a:pt x="37" y="186"/>
                      <a:pt x="39" y="186"/>
                      <a:pt x="39" y="187"/>
                    </a:cubicBezTo>
                    <a:cubicBezTo>
                      <a:pt x="38" y="266"/>
                      <a:pt x="38" y="266"/>
                      <a:pt x="38" y="266"/>
                    </a:cubicBezTo>
                    <a:cubicBezTo>
                      <a:pt x="36" y="269"/>
                      <a:pt x="37" y="277"/>
                      <a:pt x="37" y="280"/>
                    </a:cubicBezTo>
                    <a:cubicBezTo>
                      <a:pt x="39" y="282"/>
                      <a:pt x="38" y="288"/>
                      <a:pt x="39" y="291"/>
                    </a:cubicBezTo>
                    <a:cubicBezTo>
                      <a:pt x="40" y="298"/>
                      <a:pt x="41" y="305"/>
                      <a:pt x="44" y="310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4" y="321"/>
                      <a:pt x="42" y="322"/>
                      <a:pt x="42" y="322"/>
                    </a:cubicBezTo>
                    <a:cubicBezTo>
                      <a:pt x="41" y="324"/>
                      <a:pt x="42" y="326"/>
                      <a:pt x="44" y="328"/>
                    </a:cubicBezTo>
                    <a:cubicBezTo>
                      <a:pt x="44" y="329"/>
                      <a:pt x="45" y="330"/>
                      <a:pt x="45" y="331"/>
                    </a:cubicBezTo>
                    <a:cubicBezTo>
                      <a:pt x="47" y="334"/>
                      <a:pt x="49" y="339"/>
                      <a:pt x="52" y="341"/>
                    </a:cubicBezTo>
                    <a:cubicBezTo>
                      <a:pt x="53" y="346"/>
                      <a:pt x="52" y="351"/>
                      <a:pt x="51" y="355"/>
                    </a:cubicBezTo>
                    <a:cubicBezTo>
                      <a:pt x="50" y="355"/>
                      <a:pt x="49" y="356"/>
                      <a:pt x="47" y="357"/>
                    </a:cubicBezTo>
                    <a:cubicBezTo>
                      <a:pt x="47" y="359"/>
                      <a:pt x="47" y="359"/>
                      <a:pt x="47" y="359"/>
                    </a:cubicBezTo>
                    <a:cubicBezTo>
                      <a:pt x="44" y="359"/>
                      <a:pt x="44" y="359"/>
                      <a:pt x="44" y="359"/>
                    </a:cubicBezTo>
                    <a:cubicBezTo>
                      <a:pt x="44" y="362"/>
                      <a:pt x="44" y="366"/>
                      <a:pt x="44" y="369"/>
                    </a:cubicBezTo>
                    <a:cubicBezTo>
                      <a:pt x="44" y="371"/>
                      <a:pt x="46" y="372"/>
                      <a:pt x="48" y="373"/>
                    </a:cubicBezTo>
                    <a:cubicBezTo>
                      <a:pt x="49" y="374"/>
                      <a:pt x="48" y="376"/>
                      <a:pt x="48" y="377"/>
                    </a:cubicBezTo>
                    <a:cubicBezTo>
                      <a:pt x="49" y="377"/>
                      <a:pt x="51" y="377"/>
                      <a:pt x="51" y="379"/>
                    </a:cubicBezTo>
                    <a:cubicBezTo>
                      <a:pt x="53" y="383"/>
                      <a:pt x="53" y="389"/>
                      <a:pt x="53" y="395"/>
                    </a:cubicBezTo>
                    <a:cubicBezTo>
                      <a:pt x="56" y="394"/>
                      <a:pt x="60" y="393"/>
                      <a:pt x="64" y="393"/>
                    </a:cubicBezTo>
                    <a:cubicBezTo>
                      <a:pt x="69" y="392"/>
                      <a:pt x="77" y="392"/>
                      <a:pt x="83" y="392"/>
                    </a:cubicBezTo>
                    <a:cubicBezTo>
                      <a:pt x="87" y="392"/>
                      <a:pt x="92" y="391"/>
                      <a:pt x="94" y="388"/>
                    </a:cubicBezTo>
                    <a:cubicBezTo>
                      <a:pt x="95" y="388"/>
                      <a:pt x="98" y="388"/>
                      <a:pt x="98" y="388"/>
                    </a:cubicBezTo>
                    <a:cubicBezTo>
                      <a:pt x="99" y="385"/>
                      <a:pt x="105" y="387"/>
                      <a:pt x="108" y="386"/>
                    </a:cubicBezTo>
                    <a:cubicBezTo>
                      <a:pt x="107" y="388"/>
                      <a:pt x="109" y="388"/>
                      <a:pt x="110" y="388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0" y="199"/>
                      <a:pt x="108" y="196"/>
                      <a:pt x="107" y="195"/>
                    </a:cubicBezTo>
                    <a:cubicBezTo>
                      <a:pt x="107" y="194"/>
                      <a:pt x="107" y="191"/>
                      <a:pt x="107" y="191"/>
                    </a:cubicBezTo>
                    <a:cubicBezTo>
                      <a:pt x="110" y="191"/>
                      <a:pt x="108" y="187"/>
                      <a:pt x="109" y="186"/>
                    </a:cubicBezTo>
                    <a:cubicBezTo>
                      <a:pt x="110" y="183"/>
                      <a:pt x="110" y="179"/>
                      <a:pt x="109" y="177"/>
                    </a:cubicBezTo>
                    <a:cubicBezTo>
                      <a:pt x="109" y="172"/>
                      <a:pt x="109" y="168"/>
                      <a:pt x="108" y="165"/>
                    </a:cubicBezTo>
                    <a:cubicBezTo>
                      <a:pt x="106" y="158"/>
                      <a:pt x="106" y="150"/>
                      <a:pt x="107" y="144"/>
                    </a:cubicBezTo>
                    <a:cubicBezTo>
                      <a:pt x="107" y="143"/>
                      <a:pt x="110" y="142"/>
                      <a:pt x="110" y="141"/>
                    </a:cubicBezTo>
                    <a:cubicBezTo>
                      <a:pt x="109" y="129"/>
                      <a:pt x="111" y="116"/>
                      <a:pt x="109" y="106"/>
                    </a:cubicBezTo>
                    <a:cubicBezTo>
                      <a:pt x="109" y="104"/>
                      <a:pt x="109" y="103"/>
                      <a:pt x="107" y="102"/>
                    </a:cubicBezTo>
                    <a:cubicBezTo>
                      <a:pt x="107" y="98"/>
                      <a:pt x="107" y="98"/>
                      <a:pt x="107" y="98"/>
                    </a:cubicBezTo>
                    <a:cubicBezTo>
                      <a:pt x="110" y="98"/>
                      <a:pt x="109" y="93"/>
                      <a:pt x="109" y="91"/>
                    </a:cubicBezTo>
                    <a:cubicBezTo>
                      <a:pt x="110" y="70"/>
                      <a:pt x="111" y="46"/>
                      <a:pt x="109" y="26"/>
                    </a:cubicBezTo>
                    <a:cubicBezTo>
                      <a:pt x="109" y="25"/>
                      <a:pt x="107" y="25"/>
                      <a:pt x="107" y="24"/>
                    </a:cubicBezTo>
                    <a:cubicBezTo>
                      <a:pt x="107" y="22"/>
                      <a:pt x="107" y="20"/>
                      <a:pt x="108" y="18"/>
                    </a:cubicBezTo>
                    <a:cubicBezTo>
                      <a:pt x="109" y="15"/>
                      <a:pt x="110" y="12"/>
                      <a:pt x="113" y="10"/>
                    </a:cubicBezTo>
                    <a:cubicBezTo>
                      <a:pt x="147" y="10"/>
                      <a:pt x="147" y="10"/>
                      <a:pt x="147" y="10"/>
                    </a:cubicBezTo>
                    <a:cubicBezTo>
                      <a:pt x="148" y="10"/>
                      <a:pt x="150" y="9"/>
                      <a:pt x="151" y="9"/>
                    </a:cubicBezTo>
                    <a:cubicBezTo>
                      <a:pt x="149" y="6"/>
                      <a:pt x="153" y="8"/>
                      <a:pt x="154" y="8"/>
                    </a:cubicBezTo>
                    <a:cubicBezTo>
                      <a:pt x="155" y="7"/>
                      <a:pt x="156" y="5"/>
                      <a:pt x="157" y="5"/>
                    </a:cubicBezTo>
                    <a:cubicBezTo>
                      <a:pt x="167" y="5"/>
                      <a:pt x="180" y="6"/>
                      <a:pt x="191" y="5"/>
                    </a:cubicBezTo>
                    <a:cubicBezTo>
                      <a:pt x="191" y="2"/>
                      <a:pt x="191" y="2"/>
                      <a:pt x="191" y="2"/>
                    </a:cubicBezTo>
                    <a:cubicBezTo>
                      <a:pt x="193" y="2"/>
                      <a:pt x="197" y="1"/>
                      <a:pt x="199" y="2"/>
                    </a:cubicBezTo>
                    <a:cubicBezTo>
                      <a:pt x="200" y="2"/>
                      <a:pt x="200" y="3"/>
                      <a:pt x="200" y="5"/>
                    </a:cubicBezTo>
                    <a:cubicBezTo>
                      <a:pt x="201" y="4"/>
                      <a:pt x="203" y="4"/>
                      <a:pt x="203" y="5"/>
                    </a:cubicBezTo>
                    <a:cubicBezTo>
                      <a:pt x="202" y="9"/>
                      <a:pt x="203" y="12"/>
                      <a:pt x="204" y="16"/>
                    </a:cubicBezTo>
                    <a:cubicBezTo>
                      <a:pt x="205" y="16"/>
                      <a:pt x="206" y="17"/>
                      <a:pt x="205" y="19"/>
                    </a:cubicBezTo>
                    <a:cubicBezTo>
                      <a:pt x="237" y="19"/>
                      <a:pt x="237" y="19"/>
                      <a:pt x="237" y="19"/>
                    </a:cubicBezTo>
                    <a:cubicBezTo>
                      <a:pt x="237" y="16"/>
                      <a:pt x="237" y="16"/>
                      <a:pt x="237" y="16"/>
                    </a:cubicBezTo>
                    <a:cubicBezTo>
                      <a:pt x="240" y="16"/>
                      <a:pt x="240" y="16"/>
                      <a:pt x="240" y="16"/>
                    </a:cubicBezTo>
                    <a:cubicBezTo>
                      <a:pt x="240" y="11"/>
                      <a:pt x="240" y="11"/>
                      <a:pt x="240" y="11"/>
                    </a:cubicBezTo>
                    <a:cubicBezTo>
                      <a:pt x="243" y="11"/>
                      <a:pt x="243" y="8"/>
                      <a:pt x="245" y="7"/>
                    </a:cubicBezTo>
                    <a:cubicBezTo>
                      <a:pt x="246" y="7"/>
                      <a:pt x="247" y="8"/>
                      <a:pt x="248" y="7"/>
                    </a:cubicBezTo>
                    <a:cubicBezTo>
                      <a:pt x="248" y="7"/>
                      <a:pt x="249" y="5"/>
                      <a:pt x="249" y="5"/>
                    </a:cubicBezTo>
                    <a:cubicBezTo>
                      <a:pt x="345" y="5"/>
                      <a:pt x="345" y="5"/>
                      <a:pt x="345" y="5"/>
                    </a:cubicBezTo>
                    <a:cubicBezTo>
                      <a:pt x="346" y="5"/>
                      <a:pt x="347" y="7"/>
                      <a:pt x="349" y="7"/>
                    </a:cubicBezTo>
                    <a:cubicBezTo>
                      <a:pt x="350" y="8"/>
                      <a:pt x="351" y="7"/>
                      <a:pt x="352" y="7"/>
                    </a:cubicBezTo>
                    <a:cubicBezTo>
                      <a:pt x="353" y="9"/>
                      <a:pt x="354" y="10"/>
                      <a:pt x="353" y="10"/>
                    </a:cubicBezTo>
                    <a:cubicBezTo>
                      <a:pt x="361" y="11"/>
                      <a:pt x="368" y="10"/>
                      <a:pt x="372" y="6"/>
                    </a:cubicBezTo>
                    <a:cubicBezTo>
                      <a:pt x="372" y="7"/>
                      <a:pt x="372" y="5"/>
                      <a:pt x="372" y="5"/>
                    </a:cubicBezTo>
                    <a:cubicBezTo>
                      <a:pt x="376" y="5"/>
                      <a:pt x="378" y="8"/>
                      <a:pt x="380" y="10"/>
                    </a:cubicBezTo>
                    <a:cubicBezTo>
                      <a:pt x="385" y="11"/>
                      <a:pt x="389" y="10"/>
                      <a:pt x="390" y="7"/>
                    </a:cubicBezTo>
                    <a:cubicBezTo>
                      <a:pt x="392" y="8"/>
                      <a:pt x="392" y="6"/>
                      <a:pt x="393" y="5"/>
                    </a:cubicBezTo>
                    <a:cubicBezTo>
                      <a:pt x="395" y="5"/>
                      <a:pt x="397" y="4"/>
                      <a:pt x="399" y="5"/>
                    </a:cubicBezTo>
                    <a:cubicBezTo>
                      <a:pt x="400" y="6"/>
                      <a:pt x="400" y="8"/>
                      <a:pt x="401" y="10"/>
                    </a:cubicBezTo>
                    <a:cubicBezTo>
                      <a:pt x="402" y="10"/>
                      <a:pt x="403" y="11"/>
                      <a:pt x="403" y="12"/>
                    </a:cubicBezTo>
                    <a:cubicBezTo>
                      <a:pt x="403" y="13"/>
                      <a:pt x="404" y="14"/>
                      <a:pt x="404" y="15"/>
                    </a:cubicBezTo>
                    <a:cubicBezTo>
                      <a:pt x="405" y="15"/>
                      <a:pt x="407" y="14"/>
                      <a:pt x="407" y="16"/>
                    </a:cubicBezTo>
                    <a:cubicBezTo>
                      <a:pt x="407" y="17"/>
                      <a:pt x="407" y="18"/>
                      <a:pt x="407" y="19"/>
                    </a:cubicBezTo>
                    <a:cubicBezTo>
                      <a:pt x="436" y="19"/>
                      <a:pt x="436" y="19"/>
                      <a:pt x="436" y="19"/>
                    </a:cubicBezTo>
                    <a:cubicBezTo>
                      <a:pt x="435" y="12"/>
                      <a:pt x="438" y="7"/>
                      <a:pt x="440" y="3"/>
                    </a:cubicBezTo>
                    <a:cubicBezTo>
                      <a:pt x="441" y="1"/>
                      <a:pt x="443" y="2"/>
                      <a:pt x="444" y="2"/>
                    </a:cubicBezTo>
                    <a:lnTo>
                      <a:pt x="445" y="0"/>
                    </a:ln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6"/>
              <p:cNvSpPr/>
              <p:nvPr/>
            </p:nvSpPr>
            <p:spPr bwMode="auto">
              <a:xfrm>
                <a:off x="1619250" y="1657350"/>
                <a:ext cx="382588" cy="39688"/>
              </a:xfrm>
              <a:custGeom>
                <a:avLst/>
                <a:gdLst>
                  <a:gd name="T0" fmla="*/ 291 w 496"/>
                  <a:gd name="T1" fmla="*/ 0 h 64"/>
                  <a:gd name="T2" fmla="*/ 305 w 496"/>
                  <a:gd name="T3" fmla="*/ 11 h 64"/>
                  <a:gd name="T4" fmla="*/ 309 w 496"/>
                  <a:gd name="T5" fmla="*/ 15 h 64"/>
                  <a:gd name="T6" fmla="*/ 318 w 496"/>
                  <a:gd name="T7" fmla="*/ 12 h 64"/>
                  <a:gd name="T8" fmla="*/ 391 w 496"/>
                  <a:gd name="T9" fmla="*/ 15 h 64"/>
                  <a:gd name="T10" fmla="*/ 401 w 496"/>
                  <a:gd name="T11" fmla="*/ 18 h 64"/>
                  <a:gd name="T12" fmla="*/ 408 w 496"/>
                  <a:gd name="T13" fmla="*/ 19 h 64"/>
                  <a:gd name="T14" fmla="*/ 444 w 496"/>
                  <a:gd name="T15" fmla="*/ 18 h 64"/>
                  <a:gd name="T16" fmla="*/ 448 w 496"/>
                  <a:gd name="T17" fmla="*/ 20 h 64"/>
                  <a:gd name="T18" fmla="*/ 454 w 496"/>
                  <a:gd name="T19" fmla="*/ 26 h 64"/>
                  <a:gd name="T20" fmla="*/ 459 w 496"/>
                  <a:gd name="T21" fmla="*/ 33 h 64"/>
                  <a:gd name="T22" fmla="*/ 475 w 496"/>
                  <a:gd name="T23" fmla="*/ 31 h 64"/>
                  <a:gd name="T24" fmla="*/ 496 w 496"/>
                  <a:gd name="T25" fmla="*/ 63 h 64"/>
                  <a:gd name="T26" fmla="*/ 257 w 496"/>
                  <a:gd name="T27" fmla="*/ 60 h 64"/>
                  <a:gd name="T28" fmla="*/ 254 w 496"/>
                  <a:gd name="T29" fmla="*/ 55 h 64"/>
                  <a:gd name="T30" fmla="*/ 249 w 496"/>
                  <a:gd name="T31" fmla="*/ 50 h 64"/>
                  <a:gd name="T32" fmla="*/ 245 w 496"/>
                  <a:gd name="T33" fmla="*/ 52 h 64"/>
                  <a:gd name="T34" fmla="*/ 241 w 496"/>
                  <a:gd name="T35" fmla="*/ 55 h 64"/>
                  <a:gd name="T36" fmla="*/ 236 w 496"/>
                  <a:gd name="T37" fmla="*/ 61 h 64"/>
                  <a:gd name="T38" fmla="*/ 224 w 496"/>
                  <a:gd name="T39" fmla="*/ 60 h 64"/>
                  <a:gd name="T40" fmla="*/ 220 w 496"/>
                  <a:gd name="T41" fmla="*/ 55 h 64"/>
                  <a:gd name="T42" fmla="*/ 207 w 496"/>
                  <a:gd name="T43" fmla="*/ 50 h 64"/>
                  <a:gd name="T44" fmla="*/ 203 w 496"/>
                  <a:gd name="T45" fmla="*/ 50 h 64"/>
                  <a:gd name="T46" fmla="*/ 192 w 496"/>
                  <a:gd name="T47" fmla="*/ 46 h 64"/>
                  <a:gd name="T48" fmla="*/ 163 w 496"/>
                  <a:gd name="T49" fmla="*/ 47 h 64"/>
                  <a:gd name="T50" fmla="*/ 152 w 496"/>
                  <a:gd name="T51" fmla="*/ 50 h 64"/>
                  <a:gd name="T52" fmla="*/ 145 w 496"/>
                  <a:gd name="T53" fmla="*/ 45 h 64"/>
                  <a:gd name="T54" fmla="*/ 118 w 496"/>
                  <a:gd name="T55" fmla="*/ 47 h 64"/>
                  <a:gd name="T56" fmla="*/ 103 w 496"/>
                  <a:gd name="T57" fmla="*/ 40 h 64"/>
                  <a:gd name="T58" fmla="*/ 99 w 496"/>
                  <a:gd name="T59" fmla="*/ 37 h 64"/>
                  <a:gd name="T60" fmla="*/ 76 w 496"/>
                  <a:gd name="T61" fmla="*/ 29 h 64"/>
                  <a:gd name="T62" fmla="*/ 66 w 496"/>
                  <a:gd name="T63" fmla="*/ 44 h 64"/>
                  <a:gd name="T64" fmla="*/ 6 w 496"/>
                  <a:gd name="T65" fmla="*/ 45 h 64"/>
                  <a:gd name="T66" fmla="*/ 3 w 496"/>
                  <a:gd name="T67" fmla="*/ 38 h 64"/>
                  <a:gd name="T68" fmla="*/ 2 w 496"/>
                  <a:gd name="T69" fmla="*/ 34 h 64"/>
                  <a:gd name="T70" fmla="*/ 12 w 496"/>
                  <a:gd name="T71" fmla="*/ 25 h 64"/>
                  <a:gd name="T72" fmla="*/ 17 w 496"/>
                  <a:gd name="T73" fmla="*/ 22 h 64"/>
                  <a:gd name="T74" fmla="*/ 23 w 496"/>
                  <a:gd name="T75" fmla="*/ 19 h 64"/>
                  <a:gd name="T76" fmla="*/ 33 w 496"/>
                  <a:gd name="T77" fmla="*/ 20 h 64"/>
                  <a:gd name="T78" fmla="*/ 54 w 496"/>
                  <a:gd name="T79" fmla="*/ 19 h 64"/>
                  <a:gd name="T80" fmla="*/ 66 w 496"/>
                  <a:gd name="T81" fmla="*/ 14 h 64"/>
                  <a:gd name="T82" fmla="*/ 73 w 496"/>
                  <a:gd name="T83" fmla="*/ 10 h 64"/>
                  <a:gd name="T84" fmla="*/ 90 w 496"/>
                  <a:gd name="T85" fmla="*/ 11 h 64"/>
                  <a:gd name="T86" fmla="*/ 101 w 496"/>
                  <a:gd name="T87" fmla="*/ 15 h 64"/>
                  <a:gd name="T88" fmla="*/ 105 w 496"/>
                  <a:gd name="T89" fmla="*/ 18 h 64"/>
                  <a:gd name="T90" fmla="*/ 114 w 496"/>
                  <a:gd name="T91" fmla="*/ 19 h 64"/>
                  <a:gd name="T92" fmla="*/ 139 w 496"/>
                  <a:gd name="T93" fmla="*/ 19 h 64"/>
                  <a:gd name="T94" fmla="*/ 193 w 496"/>
                  <a:gd name="T95" fmla="*/ 19 h 64"/>
                  <a:gd name="T96" fmla="*/ 208 w 496"/>
                  <a:gd name="T97" fmla="*/ 18 h 64"/>
                  <a:gd name="T98" fmla="*/ 217 w 496"/>
                  <a:gd name="T99" fmla="*/ 12 h 64"/>
                  <a:gd name="T100" fmla="*/ 225 w 496"/>
                  <a:gd name="T101" fmla="*/ 12 h 64"/>
                  <a:gd name="T102" fmla="*/ 252 w 496"/>
                  <a:gd name="T103" fmla="*/ 15 h 64"/>
                  <a:gd name="T104" fmla="*/ 262 w 496"/>
                  <a:gd name="T105" fmla="*/ 12 h 64"/>
                  <a:gd name="T106" fmla="*/ 271 w 496"/>
                  <a:gd name="T107" fmla="*/ 5 h 64"/>
                  <a:gd name="T108" fmla="*/ 278 w 496"/>
                  <a:gd name="T109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96" h="64">
                    <a:moveTo>
                      <a:pt x="280" y="1"/>
                    </a:moveTo>
                    <a:cubicBezTo>
                      <a:pt x="283" y="0"/>
                      <a:pt x="287" y="0"/>
                      <a:pt x="291" y="0"/>
                    </a:cubicBezTo>
                    <a:cubicBezTo>
                      <a:pt x="292" y="2"/>
                      <a:pt x="294" y="2"/>
                      <a:pt x="295" y="3"/>
                    </a:cubicBezTo>
                    <a:cubicBezTo>
                      <a:pt x="298" y="5"/>
                      <a:pt x="302" y="8"/>
                      <a:pt x="305" y="11"/>
                    </a:cubicBezTo>
                    <a:cubicBezTo>
                      <a:pt x="306" y="12"/>
                      <a:pt x="308" y="12"/>
                      <a:pt x="309" y="12"/>
                    </a:cubicBezTo>
                    <a:cubicBezTo>
                      <a:pt x="309" y="15"/>
                      <a:pt x="309" y="15"/>
                      <a:pt x="309" y="15"/>
                    </a:cubicBezTo>
                    <a:cubicBezTo>
                      <a:pt x="318" y="15"/>
                      <a:pt x="318" y="15"/>
                      <a:pt x="318" y="15"/>
                    </a:cubicBezTo>
                    <a:cubicBezTo>
                      <a:pt x="318" y="12"/>
                      <a:pt x="318" y="12"/>
                      <a:pt x="318" y="12"/>
                    </a:cubicBezTo>
                    <a:cubicBezTo>
                      <a:pt x="383" y="12"/>
                      <a:pt x="383" y="12"/>
                      <a:pt x="383" y="12"/>
                    </a:cubicBezTo>
                    <a:cubicBezTo>
                      <a:pt x="385" y="14"/>
                      <a:pt x="388" y="16"/>
                      <a:pt x="391" y="15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401" y="18"/>
                      <a:pt x="401" y="18"/>
                      <a:pt x="401" y="18"/>
                    </a:cubicBezTo>
                    <a:cubicBezTo>
                      <a:pt x="402" y="18"/>
                      <a:pt x="403" y="19"/>
                      <a:pt x="404" y="19"/>
                    </a:cubicBezTo>
                    <a:cubicBezTo>
                      <a:pt x="405" y="20"/>
                      <a:pt x="408" y="19"/>
                      <a:pt x="408" y="19"/>
                    </a:cubicBezTo>
                    <a:cubicBezTo>
                      <a:pt x="410" y="19"/>
                      <a:pt x="411" y="18"/>
                      <a:pt x="412" y="18"/>
                    </a:cubicBezTo>
                    <a:cubicBezTo>
                      <a:pt x="444" y="18"/>
                      <a:pt x="444" y="18"/>
                      <a:pt x="444" y="18"/>
                    </a:cubicBezTo>
                    <a:cubicBezTo>
                      <a:pt x="445" y="18"/>
                      <a:pt x="445" y="19"/>
                      <a:pt x="445" y="20"/>
                    </a:cubicBezTo>
                    <a:cubicBezTo>
                      <a:pt x="448" y="20"/>
                      <a:pt x="448" y="20"/>
                      <a:pt x="448" y="20"/>
                    </a:cubicBezTo>
                    <a:cubicBezTo>
                      <a:pt x="447" y="22"/>
                      <a:pt x="448" y="23"/>
                      <a:pt x="449" y="22"/>
                    </a:cubicBezTo>
                    <a:cubicBezTo>
                      <a:pt x="451" y="24"/>
                      <a:pt x="452" y="26"/>
                      <a:pt x="454" y="26"/>
                    </a:cubicBezTo>
                    <a:cubicBezTo>
                      <a:pt x="454" y="29"/>
                      <a:pt x="454" y="29"/>
                      <a:pt x="454" y="29"/>
                    </a:cubicBezTo>
                    <a:cubicBezTo>
                      <a:pt x="457" y="29"/>
                      <a:pt x="458" y="33"/>
                      <a:pt x="459" y="33"/>
                    </a:cubicBezTo>
                    <a:cubicBezTo>
                      <a:pt x="471" y="33"/>
                      <a:pt x="471" y="33"/>
                      <a:pt x="471" y="33"/>
                    </a:cubicBezTo>
                    <a:cubicBezTo>
                      <a:pt x="472" y="32"/>
                      <a:pt x="474" y="31"/>
                      <a:pt x="475" y="31"/>
                    </a:cubicBezTo>
                    <a:cubicBezTo>
                      <a:pt x="496" y="31"/>
                      <a:pt x="496" y="31"/>
                      <a:pt x="496" y="31"/>
                    </a:cubicBezTo>
                    <a:cubicBezTo>
                      <a:pt x="496" y="63"/>
                      <a:pt x="496" y="63"/>
                      <a:pt x="496" y="63"/>
                    </a:cubicBezTo>
                    <a:cubicBezTo>
                      <a:pt x="261" y="63"/>
                      <a:pt x="261" y="63"/>
                      <a:pt x="261" y="63"/>
                    </a:cubicBezTo>
                    <a:cubicBezTo>
                      <a:pt x="260" y="61"/>
                      <a:pt x="259" y="60"/>
                      <a:pt x="257" y="60"/>
                    </a:cubicBezTo>
                    <a:cubicBezTo>
                      <a:pt x="257" y="57"/>
                      <a:pt x="257" y="57"/>
                      <a:pt x="257" y="57"/>
                    </a:cubicBezTo>
                    <a:cubicBezTo>
                      <a:pt x="256" y="57"/>
                      <a:pt x="255" y="57"/>
                      <a:pt x="254" y="55"/>
                    </a:cubicBezTo>
                    <a:cubicBezTo>
                      <a:pt x="253" y="54"/>
                      <a:pt x="252" y="51"/>
                      <a:pt x="249" y="52"/>
                    </a:cubicBezTo>
                    <a:cubicBezTo>
                      <a:pt x="249" y="50"/>
                      <a:pt x="249" y="50"/>
                      <a:pt x="249" y="50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4" y="52"/>
                      <a:pt x="242" y="52"/>
                      <a:pt x="243" y="54"/>
                    </a:cubicBezTo>
                    <a:cubicBezTo>
                      <a:pt x="244" y="55"/>
                      <a:pt x="242" y="55"/>
                      <a:pt x="241" y="55"/>
                    </a:cubicBezTo>
                    <a:cubicBezTo>
                      <a:pt x="241" y="57"/>
                      <a:pt x="239" y="58"/>
                      <a:pt x="240" y="60"/>
                    </a:cubicBezTo>
                    <a:cubicBezTo>
                      <a:pt x="238" y="60"/>
                      <a:pt x="237" y="60"/>
                      <a:pt x="236" y="61"/>
                    </a:cubicBezTo>
                    <a:cubicBezTo>
                      <a:pt x="236" y="64"/>
                      <a:pt x="232" y="62"/>
                      <a:pt x="229" y="62"/>
                    </a:cubicBezTo>
                    <a:cubicBezTo>
                      <a:pt x="228" y="60"/>
                      <a:pt x="226" y="60"/>
                      <a:pt x="224" y="60"/>
                    </a:cubicBezTo>
                    <a:cubicBezTo>
                      <a:pt x="224" y="56"/>
                      <a:pt x="224" y="56"/>
                      <a:pt x="224" y="56"/>
                    </a:cubicBezTo>
                    <a:cubicBezTo>
                      <a:pt x="220" y="55"/>
                      <a:pt x="220" y="55"/>
                      <a:pt x="220" y="55"/>
                    </a:cubicBezTo>
                    <a:cubicBezTo>
                      <a:pt x="220" y="53"/>
                      <a:pt x="220" y="51"/>
                      <a:pt x="217" y="50"/>
                    </a:cubicBezTo>
                    <a:cubicBezTo>
                      <a:pt x="215" y="50"/>
                      <a:pt x="211" y="50"/>
                      <a:pt x="207" y="50"/>
                    </a:cubicBezTo>
                    <a:cubicBezTo>
                      <a:pt x="207" y="51"/>
                      <a:pt x="207" y="53"/>
                      <a:pt x="206" y="52"/>
                    </a:cubicBezTo>
                    <a:cubicBezTo>
                      <a:pt x="205" y="52"/>
                      <a:pt x="204" y="50"/>
                      <a:pt x="203" y="50"/>
                    </a:cubicBezTo>
                    <a:cubicBezTo>
                      <a:pt x="200" y="50"/>
                      <a:pt x="198" y="48"/>
                      <a:pt x="196" y="47"/>
                    </a:cubicBezTo>
                    <a:cubicBezTo>
                      <a:pt x="196" y="47"/>
                      <a:pt x="193" y="47"/>
                      <a:pt x="192" y="46"/>
                    </a:cubicBezTo>
                    <a:cubicBezTo>
                      <a:pt x="186" y="45"/>
                      <a:pt x="176" y="46"/>
                      <a:pt x="168" y="46"/>
                    </a:cubicBezTo>
                    <a:cubicBezTo>
                      <a:pt x="167" y="46"/>
                      <a:pt x="165" y="47"/>
                      <a:pt x="163" y="47"/>
                    </a:cubicBezTo>
                    <a:cubicBezTo>
                      <a:pt x="161" y="48"/>
                      <a:pt x="161" y="50"/>
                      <a:pt x="159" y="50"/>
                    </a:cubicBezTo>
                    <a:cubicBezTo>
                      <a:pt x="157" y="50"/>
                      <a:pt x="153" y="50"/>
                      <a:pt x="152" y="50"/>
                    </a:cubicBezTo>
                    <a:cubicBezTo>
                      <a:pt x="152" y="49"/>
                      <a:pt x="151" y="47"/>
                      <a:pt x="150" y="47"/>
                    </a:cubicBezTo>
                    <a:cubicBezTo>
                      <a:pt x="148" y="47"/>
                      <a:pt x="146" y="45"/>
                      <a:pt x="145" y="45"/>
                    </a:cubicBezTo>
                    <a:cubicBezTo>
                      <a:pt x="120" y="45"/>
                      <a:pt x="120" y="45"/>
                      <a:pt x="120" y="45"/>
                    </a:cubicBezTo>
                    <a:cubicBezTo>
                      <a:pt x="119" y="46"/>
                      <a:pt x="119" y="47"/>
                      <a:pt x="118" y="47"/>
                    </a:cubicBezTo>
                    <a:cubicBezTo>
                      <a:pt x="113" y="47"/>
                      <a:pt x="111" y="44"/>
                      <a:pt x="108" y="43"/>
                    </a:cubicBezTo>
                    <a:cubicBezTo>
                      <a:pt x="106" y="42"/>
                      <a:pt x="104" y="41"/>
                      <a:pt x="103" y="40"/>
                    </a:cubicBezTo>
                    <a:cubicBezTo>
                      <a:pt x="102" y="39"/>
                      <a:pt x="102" y="37"/>
                      <a:pt x="101" y="37"/>
                    </a:cubicBezTo>
                    <a:cubicBezTo>
                      <a:pt x="101" y="36"/>
                      <a:pt x="99" y="37"/>
                      <a:pt x="99" y="37"/>
                    </a:cubicBezTo>
                    <a:cubicBezTo>
                      <a:pt x="98" y="34"/>
                      <a:pt x="94" y="33"/>
                      <a:pt x="92" y="30"/>
                    </a:cubicBezTo>
                    <a:cubicBezTo>
                      <a:pt x="88" y="29"/>
                      <a:pt x="82" y="29"/>
                      <a:pt x="76" y="29"/>
                    </a:cubicBezTo>
                    <a:cubicBezTo>
                      <a:pt x="73" y="33"/>
                      <a:pt x="71" y="38"/>
                      <a:pt x="67" y="42"/>
                    </a:cubicBezTo>
                    <a:cubicBezTo>
                      <a:pt x="66" y="42"/>
                      <a:pt x="65" y="43"/>
                      <a:pt x="66" y="44"/>
                    </a:cubicBezTo>
                    <a:cubicBezTo>
                      <a:pt x="64" y="45"/>
                      <a:pt x="62" y="46"/>
                      <a:pt x="60" y="45"/>
                    </a:cubicBezTo>
                    <a:cubicBezTo>
                      <a:pt x="43" y="43"/>
                      <a:pt x="22" y="44"/>
                      <a:pt x="6" y="45"/>
                    </a:cubicBezTo>
                    <a:cubicBezTo>
                      <a:pt x="5" y="45"/>
                      <a:pt x="4" y="44"/>
                      <a:pt x="4" y="43"/>
                    </a:cubicBezTo>
                    <a:cubicBezTo>
                      <a:pt x="1" y="44"/>
                      <a:pt x="3" y="40"/>
                      <a:pt x="3" y="38"/>
                    </a:cubicBezTo>
                    <a:cubicBezTo>
                      <a:pt x="1" y="39"/>
                      <a:pt x="0" y="38"/>
                      <a:pt x="1" y="37"/>
                    </a:cubicBezTo>
                    <a:cubicBezTo>
                      <a:pt x="3" y="38"/>
                      <a:pt x="2" y="35"/>
                      <a:pt x="2" y="34"/>
                    </a:cubicBezTo>
                    <a:cubicBezTo>
                      <a:pt x="3" y="31"/>
                      <a:pt x="6" y="29"/>
                      <a:pt x="7" y="26"/>
                    </a:cubicBezTo>
                    <a:cubicBezTo>
                      <a:pt x="8" y="25"/>
                      <a:pt x="10" y="25"/>
                      <a:pt x="12" y="25"/>
                    </a:cubicBezTo>
                    <a:cubicBezTo>
                      <a:pt x="12" y="24"/>
                      <a:pt x="12" y="23"/>
                      <a:pt x="13" y="22"/>
                    </a:cubicBezTo>
                    <a:cubicBezTo>
                      <a:pt x="14" y="22"/>
                      <a:pt x="16" y="22"/>
                      <a:pt x="17" y="22"/>
                    </a:cubicBezTo>
                    <a:cubicBezTo>
                      <a:pt x="15" y="19"/>
                      <a:pt x="19" y="21"/>
                      <a:pt x="20" y="21"/>
                    </a:cubicBezTo>
                    <a:cubicBezTo>
                      <a:pt x="21" y="20"/>
                      <a:pt x="21" y="18"/>
                      <a:pt x="23" y="19"/>
                    </a:cubicBezTo>
                    <a:cubicBezTo>
                      <a:pt x="24" y="20"/>
                      <a:pt x="28" y="20"/>
                      <a:pt x="29" y="19"/>
                    </a:cubicBezTo>
                    <a:cubicBezTo>
                      <a:pt x="31" y="18"/>
                      <a:pt x="32" y="20"/>
                      <a:pt x="33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2" y="20"/>
                      <a:pt x="53" y="18"/>
                      <a:pt x="54" y="19"/>
                    </a:cubicBezTo>
                    <a:cubicBezTo>
                      <a:pt x="55" y="20"/>
                      <a:pt x="56" y="19"/>
                      <a:pt x="57" y="19"/>
                    </a:cubicBezTo>
                    <a:cubicBezTo>
                      <a:pt x="61" y="18"/>
                      <a:pt x="63" y="16"/>
                      <a:pt x="66" y="14"/>
                    </a:cubicBezTo>
                    <a:cubicBezTo>
                      <a:pt x="65" y="12"/>
                      <a:pt x="68" y="12"/>
                      <a:pt x="68" y="11"/>
                    </a:cubicBezTo>
                    <a:cubicBezTo>
                      <a:pt x="70" y="10"/>
                      <a:pt x="71" y="9"/>
                      <a:pt x="73" y="10"/>
                    </a:cubicBezTo>
                    <a:cubicBezTo>
                      <a:pt x="73" y="10"/>
                      <a:pt x="75" y="12"/>
                      <a:pt x="75" y="12"/>
                    </a:cubicBezTo>
                    <a:cubicBezTo>
                      <a:pt x="80" y="12"/>
                      <a:pt x="86" y="12"/>
                      <a:pt x="90" y="11"/>
                    </a:cubicBezTo>
                    <a:cubicBezTo>
                      <a:pt x="93" y="12"/>
                      <a:pt x="96" y="12"/>
                      <a:pt x="100" y="12"/>
                    </a:cubicBezTo>
                    <a:cubicBezTo>
                      <a:pt x="100" y="13"/>
                      <a:pt x="100" y="15"/>
                      <a:pt x="101" y="15"/>
                    </a:cubicBezTo>
                    <a:cubicBezTo>
                      <a:pt x="102" y="15"/>
                      <a:pt x="104" y="15"/>
                      <a:pt x="105" y="15"/>
                    </a:cubicBezTo>
                    <a:cubicBezTo>
                      <a:pt x="105" y="18"/>
                      <a:pt x="105" y="18"/>
                      <a:pt x="105" y="18"/>
                    </a:cubicBezTo>
                    <a:cubicBezTo>
                      <a:pt x="106" y="18"/>
                      <a:pt x="111" y="17"/>
                      <a:pt x="113" y="18"/>
                    </a:cubicBezTo>
                    <a:cubicBezTo>
                      <a:pt x="114" y="18"/>
                      <a:pt x="114" y="20"/>
                      <a:pt x="114" y="19"/>
                    </a:cubicBezTo>
                    <a:cubicBezTo>
                      <a:pt x="118" y="17"/>
                      <a:pt x="126" y="17"/>
                      <a:pt x="129" y="19"/>
                    </a:cubicBezTo>
                    <a:cubicBezTo>
                      <a:pt x="132" y="19"/>
                      <a:pt x="137" y="20"/>
                      <a:pt x="139" y="19"/>
                    </a:cubicBezTo>
                    <a:cubicBezTo>
                      <a:pt x="155" y="21"/>
                      <a:pt x="173" y="20"/>
                      <a:pt x="190" y="20"/>
                    </a:cubicBezTo>
                    <a:cubicBezTo>
                      <a:pt x="191" y="20"/>
                      <a:pt x="191" y="18"/>
                      <a:pt x="193" y="19"/>
                    </a:cubicBezTo>
                    <a:cubicBezTo>
                      <a:pt x="194" y="20"/>
                      <a:pt x="198" y="20"/>
                      <a:pt x="200" y="19"/>
                    </a:cubicBezTo>
                    <a:cubicBezTo>
                      <a:pt x="202" y="18"/>
                      <a:pt x="204" y="17"/>
                      <a:pt x="208" y="18"/>
                    </a:cubicBezTo>
                    <a:cubicBezTo>
                      <a:pt x="208" y="18"/>
                      <a:pt x="210" y="16"/>
                      <a:pt x="210" y="16"/>
                    </a:cubicBezTo>
                    <a:cubicBezTo>
                      <a:pt x="214" y="16"/>
                      <a:pt x="216" y="14"/>
                      <a:pt x="217" y="12"/>
                    </a:cubicBezTo>
                    <a:cubicBezTo>
                      <a:pt x="219" y="13"/>
                      <a:pt x="221" y="12"/>
                      <a:pt x="222" y="11"/>
                    </a:cubicBezTo>
                    <a:cubicBezTo>
                      <a:pt x="223" y="12"/>
                      <a:pt x="224" y="12"/>
                      <a:pt x="225" y="12"/>
                    </a:cubicBezTo>
                    <a:cubicBezTo>
                      <a:pt x="252" y="12"/>
                      <a:pt x="252" y="12"/>
                      <a:pt x="252" y="12"/>
                    </a:cubicBezTo>
                    <a:cubicBezTo>
                      <a:pt x="252" y="15"/>
                      <a:pt x="252" y="15"/>
                      <a:pt x="252" y="15"/>
                    </a:cubicBezTo>
                    <a:cubicBezTo>
                      <a:pt x="262" y="15"/>
                      <a:pt x="262" y="15"/>
                      <a:pt x="262" y="15"/>
                    </a:cubicBezTo>
                    <a:cubicBezTo>
                      <a:pt x="262" y="12"/>
                      <a:pt x="262" y="12"/>
                      <a:pt x="262" y="12"/>
                    </a:cubicBezTo>
                    <a:cubicBezTo>
                      <a:pt x="263" y="12"/>
                      <a:pt x="265" y="13"/>
                      <a:pt x="265" y="12"/>
                    </a:cubicBezTo>
                    <a:cubicBezTo>
                      <a:pt x="266" y="9"/>
                      <a:pt x="269" y="8"/>
                      <a:pt x="271" y="5"/>
                    </a:cubicBezTo>
                    <a:cubicBezTo>
                      <a:pt x="271" y="5"/>
                      <a:pt x="273" y="5"/>
                      <a:pt x="273" y="4"/>
                    </a:cubicBezTo>
                    <a:cubicBezTo>
                      <a:pt x="273" y="1"/>
                      <a:pt x="277" y="3"/>
                      <a:pt x="278" y="2"/>
                    </a:cubicBezTo>
                    <a:cubicBezTo>
                      <a:pt x="279" y="2"/>
                      <a:pt x="279" y="1"/>
                      <a:pt x="280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7"/>
              <p:cNvSpPr/>
              <p:nvPr/>
            </p:nvSpPr>
            <p:spPr bwMode="auto">
              <a:xfrm>
                <a:off x="2065338" y="2324100"/>
                <a:ext cx="22225" cy="501650"/>
              </a:xfrm>
              <a:custGeom>
                <a:avLst/>
                <a:gdLst>
                  <a:gd name="T0" fmla="*/ 16 w 29"/>
                  <a:gd name="T1" fmla="*/ 2 h 802"/>
                  <a:gd name="T2" fmla="*/ 22 w 29"/>
                  <a:gd name="T3" fmla="*/ 8 h 802"/>
                  <a:gd name="T4" fmla="*/ 26 w 29"/>
                  <a:gd name="T5" fmla="*/ 17 h 802"/>
                  <a:gd name="T6" fmla="*/ 28 w 29"/>
                  <a:gd name="T7" fmla="*/ 136 h 802"/>
                  <a:gd name="T8" fmla="*/ 27 w 29"/>
                  <a:gd name="T9" fmla="*/ 253 h 802"/>
                  <a:gd name="T10" fmla="*/ 27 w 29"/>
                  <a:gd name="T11" fmla="*/ 543 h 802"/>
                  <a:gd name="T12" fmla="*/ 20 w 29"/>
                  <a:gd name="T13" fmla="*/ 557 h 802"/>
                  <a:gd name="T14" fmla="*/ 16 w 29"/>
                  <a:gd name="T15" fmla="*/ 564 h 802"/>
                  <a:gd name="T16" fmla="*/ 17 w 29"/>
                  <a:gd name="T17" fmla="*/ 583 h 802"/>
                  <a:gd name="T18" fmla="*/ 18 w 29"/>
                  <a:gd name="T19" fmla="*/ 600 h 802"/>
                  <a:gd name="T20" fmla="*/ 24 w 29"/>
                  <a:gd name="T21" fmla="*/ 606 h 802"/>
                  <a:gd name="T22" fmla="*/ 28 w 29"/>
                  <a:gd name="T23" fmla="*/ 621 h 802"/>
                  <a:gd name="T24" fmla="*/ 20 w 29"/>
                  <a:gd name="T25" fmla="*/ 752 h 802"/>
                  <a:gd name="T26" fmla="*/ 15 w 29"/>
                  <a:gd name="T27" fmla="*/ 755 h 802"/>
                  <a:gd name="T28" fmla="*/ 10 w 29"/>
                  <a:gd name="T29" fmla="*/ 802 h 802"/>
                  <a:gd name="T30" fmla="*/ 6 w 29"/>
                  <a:gd name="T31" fmla="*/ 744 h 802"/>
                  <a:gd name="T32" fmla="*/ 8 w 29"/>
                  <a:gd name="T33" fmla="*/ 691 h 802"/>
                  <a:gd name="T34" fmla="*/ 6 w 29"/>
                  <a:gd name="T35" fmla="*/ 649 h 802"/>
                  <a:gd name="T36" fmla="*/ 8 w 29"/>
                  <a:gd name="T37" fmla="*/ 624 h 802"/>
                  <a:gd name="T38" fmla="*/ 1 w 29"/>
                  <a:gd name="T39" fmla="*/ 630 h 802"/>
                  <a:gd name="T40" fmla="*/ 7 w 29"/>
                  <a:gd name="T41" fmla="*/ 584 h 802"/>
                  <a:gd name="T42" fmla="*/ 12 w 29"/>
                  <a:gd name="T43" fmla="*/ 555 h 802"/>
                  <a:gd name="T44" fmla="*/ 11 w 29"/>
                  <a:gd name="T45" fmla="*/ 513 h 802"/>
                  <a:gd name="T46" fmla="*/ 11 w 29"/>
                  <a:gd name="T47" fmla="*/ 466 h 802"/>
                  <a:gd name="T48" fmla="*/ 12 w 29"/>
                  <a:gd name="T49" fmla="*/ 432 h 802"/>
                  <a:gd name="T50" fmla="*/ 6 w 29"/>
                  <a:gd name="T51" fmla="*/ 428 h 802"/>
                  <a:gd name="T52" fmla="*/ 7 w 29"/>
                  <a:gd name="T53" fmla="*/ 234 h 802"/>
                  <a:gd name="T54" fmla="*/ 8 w 29"/>
                  <a:gd name="T55" fmla="*/ 202 h 802"/>
                  <a:gd name="T56" fmla="*/ 6 w 29"/>
                  <a:gd name="T57" fmla="*/ 146 h 802"/>
                  <a:gd name="T58" fmla="*/ 8 w 29"/>
                  <a:gd name="T59" fmla="*/ 56 h 802"/>
                  <a:gd name="T60" fmla="*/ 6 w 29"/>
                  <a:gd name="T61" fmla="*/ 14 h 802"/>
                  <a:gd name="T62" fmla="*/ 9 w 29"/>
                  <a:gd name="T63" fmla="*/ 2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802">
                    <a:moveTo>
                      <a:pt x="9" y="2"/>
                    </a:moveTo>
                    <a:cubicBezTo>
                      <a:pt x="11" y="0"/>
                      <a:pt x="14" y="1"/>
                      <a:pt x="16" y="2"/>
                    </a:cubicBezTo>
                    <a:cubicBezTo>
                      <a:pt x="18" y="4"/>
                      <a:pt x="20" y="5"/>
                      <a:pt x="21" y="6"/>
                    </a:cubicBezTo>
                    <a:cubicBezTo>
                      <a:pt x="21" y="7"/>
                      <a:pt x="21" y="8"/>
                      <a:pt x="22" y="8"/>
                    </a:cubicBezTo>
                    <a:cubicBezTo>
                      <a:pt x="23" y="8"/>
                      <a:pt x="23" y="9"/>
                      <a:pt x="23" y="10"/>
                    </a:cubicBezTo>
                    <a:cubicBezTo>
                      <a:pt x="24" y="13"/>
                      <a:pt x="25" y="16"/>
                      <a:pt x="26" y="17"/>
                    </a:cubicBezTo>
                    <a:cubicBezTo>
                      <a:pt x="26" y="22"/>
                      <a:pt x="28" y="27"/>
                      <a:pt x="28" y="31"/>
                    </a:cubicBezTo>
                    <a:cubicBezTo>
                      <a:pt x="26" y="65"/>
                      <a:pt x="27" y="103"/>
                      <a:pt x="28" y="136"/>
                    </a:cubicBezTo>
                    <a:cubicBezTo>
                      <a:pt x="26" y="170"/>
                      <a:pt x="28" y="207"/>
                      <a:pt x="28" y="239"/>
                    </a:cubicBezTo>
                    <a:cubicBezTo>
                      <a:pt x="28" y="243"/>
                      <a:pt x="27" y="248"/>
                      <a:pt x="27" y="253"/>
                    </a:cubicBezTo>
                    <a:cubicBezTo>
                      <a:pt x="26" y="320"/>
                      <a:pt x="29" y="384"/>
                      <a:pt x="27" y="450"/>
                    </a:cubicBezTo>
                    <a:cubicBezTo>
                      <a:pt x="27" y="543"/>
                      <a:pt x="27" y="543"/>
                      <a:pt x="27" y="543"/>
                    </a:cubicBezTo>
                    <a:cubicBezTo>
                      <a:pt x="27" y="545"/>
                      <a:pt x="24" y="546"/>
                      <a:pt x="26" y="547"/>
                    </a:cubicBezTo>
                    <a:cubicBezTo>
                      <a:pt x="24" y="550"/>
                      <a:pt x="23" y="555"/>
                      <a:pt x="20" y="557"/>
                    </a:cubicBezTo>
                    <a:cubicBezTo>
                      <a:pt x="20" y="557"/>
                      <a:pt x="19" y="559"/>
                      <a:pt x="18" y="558"/>
                    </a:cubicBezTo>
                    <a:cubicBezTo>
                      <a:pt x="18" y="561"/>
                      <a:pt x="16" y="563"/>
                      <a:pt x="16" y="564"/>
                    </a:cubicBezTo>
                    <a:cubicBezTo>
                      <a:pt x="16" y="569"/>
                      <a:pt x="15" y="573"/>
                      <a:pt x="18" y="575"/>
                    </a:cubicBezTo>
                    <a:cubicBezTo>
                      <a:pt x="18" y="578"/>
                      <a:pt x="18" y="581"/>
                      <a:pt x="17" y="583"/>
                    </a:cubicBezTo>
                    <a:cubicBezTo>
                      <a:pt x="17" y="584"/>
                      <a:pt x="18" y="584"/>
                      <a:pt x="18" y="584"/>
                    </a:cubicBezTo>
                    <a:cubicBezTo>
                      <a:pt x="18" y="590"/>
                      <a:pt x="18" y="595"/>
                      <a:pt x="18" y="600"/>
                    </a:cubicBezTo>
                    <a:cubicBezTo>
                      <a:pt x="21" y="600"/>
                      <a:pt x="21" y="600"/>
                      <a:pt x="21" y="600"/>
                    </a:cubicBezTo>
                    <a:cubicBezTo>
                      <a:pt x="22" y="602"/>
                      <a:pt x="25" y="603"/>
                      <a:pt x="24" y="606"/>
                    </a:cubicBezTo>
                    <a:cubicBezTo>
                      <a:pt x="26" y="608"/>
                      <a:pt x="26" y="608"/>
                      <a:pt x="26" y="608"/>
                    </a:cubicBezTo>
                    <a:cubicBezTo>
                      <a:pt x="26" y="612"/>
                      <a:pt x="28" y="618"/>
                      <a:pt x="28" y="621"/>
                    </a:cubicBezTo>
                    <a:cubicBezTo>
                      <a:pt x="26" y="661"/>
                      <a:pt x="28" y="701"/>
                      <a:pt x="28" y="740"/>
                    </a:cubicBezTo>
                    <a:cubicBezTo>
                      <a:pt x="26" y="746"/>
                      <a:pt x="23" y="749"/>
                      <a:pt x="20" y="752"/>
                    </a:cubicBezTo>
                    <a:cubicBezTo>
                      <a:pt x="19" y="752"/>
                      <a:pt x="18" y="753"/>
                      <a:pt x="18" y="753"/>
                    </a:cubicBezTo>
                    <a:cubicBezTo>
                      <a:pt x="18" y="756"/>
                      <a:pt x="16" y="755"/>
                      <a:pt x="15" y="755"/>
                    </a:cubicBezTo>
                    <a:cubicBezTo>
                      <a:pt x="14" y="769"/>
                      <a:pt x="16" y="783"/>
                      <a:pt x="15" y="797"/>
                    </a:cubicBezTo>
                    <a:cubicBezTo>
                      <a:pt x="15" y="800"/>
                      <a:pt x="13" y="802"/>
                      <a:pt x="10" y="802"/>
                    </a:cubicBezTo>
                    <a:cubicBezTo>
                      <a:pt x="9" y="802"/>
                      <a:pt x="9" y="799"/>
                      <a:pt x="6" y="798"/>
                    </a:cubicBezTo>
                    <a:cubicBezTo>
                      <a:pt x="7" y="779"/>
                      <a:pt x="5" y="762"/>
                      <a:pt x="6" y="744"/>
                    </a:cubicBezTo>
                    <a:cubicBezTo>
                      <a:pt x="6" y="743"/>
                      <a:pt x="8" y="743"/>
                      <a:pt x="8" y="742"/>
                    </a:cubicBezTo>
                    <a:cubicBezTo>
                      <a:pt x="9" y="725"/>
                      <a:pt x="9" y="708"/>
                      <a:pt x="8" y="691"/>
                    </a:cubicBezTo>
                    <a:cubicBezTo>
                      <a:pt x="8" y="690"/>
                      <a:pt x="6" y="689"/>
                      <a:pt x="6" y="688"/>
                    </a:cubicBezTo>
                    <a:cubicBezTo>
                      <a:pt x="6" y="649"/>
                      <a:pt x="6" y="649"/>
                      <a:pt x="6" y="649"/>
                    </a:cubicBezTo>
                    <a:cubicBezTo>
                      <a:pt x="6" y="648"/>
                      <a:pt x="8" y="648"/>
                      <a:pt x="8" y="647"/>
                    </a:cubicBezTo>
                    <a:cubicBezTo>
                      <a:pt x="8" y="639"/>
                      <a:pt x="10" y="631"/>
                      <a:pt x="8" y="624"/>
                    </a:cubicBezTo>
                    <a:cubicBezTo>
                      <a:pt x="7" y="624"/>
                      <a:pt x="5" y="624"/>
                      <a:pt x="5" y="626"/>
                    </a:cubicBezTo>
                    <a:cubicBezTo>
                      <a:pt x="4" y="627"/>
                      <a:pt x="3" y="629"/>
                      <a:pt x="1" y="630"/>
                    </a:cubicBezTo>
                    <a:cubicBezTo>
                      <a:pt x="0" y="625"/>
                      <a:pt x="2" y="618"/>
                      <a:pt x="4" y="616"/>
                    </a:cubicBezTo>
                    <a:cubicBezTo>
                      <a:pt x="8" y="607"/>
                      <a:pt x="9" y="594"/>
                      <a:pt x="7" y="584"/>
                    </a:cubicBezTo>
                    <a:cubicBezTo>
                      <a:pt x="8" y="580"/>
                      <a:pt x="8" y="575"/>
                      <a:pt x="8" y="570"/>
                    </a:cubicBezTo>
                    <a:cubicBezTo>
                      <a:pt x="9" y="565"/>
                      <a:pt x="11" y="560"/>
                      <a:pt x="12" y="555"/>
                    </a:cubicBezTo>
                    <a:cubicBezTo>
                      <a:pt x="12" y="549"/>
                      <a:pt x="12" y="542"/>
                      <a:pt x="11" y="538"/>
                    </a:cubicBezTo>
                    <a:cubicBezTo>
                      <a:pt x="12" y="530"/>
                      <a:pt x="12" y="520"/>
                      <a:pt x="11" y="513"/>
                    </a:cubicBezTo>
                    <a:cubicBezTo>
                      <a:pt x="12" y="506"/>
                      <a:pt x="12" y="496"/>
                      <a:pt x="11" y="489"/>
                    </a:cubicBezTo>
                    <a:cubicBezTo>
                      <a:pt x="12" y="482"/>
                      <a:pt x="12" y="472"/>
                      <a:pt x="11" y="466"/>
                    </a:cubicBezTo>
                    <a:cubicBezTo>
                      <a:pt x="12" y="459"/>
                      <a:pt x="13" y="451"/>
                      <a:pt x="11" y="444"/>
                    </a:cubicBezTo>
                    <a:cubicBezTo>
                      <a:pt x="10" y="440"/>
                      <a:pt x="12" y="437"/>
                      <a:pt x="12" y="432"/>
                    </a:cubicBezTo>
                    <a:cubicBezTo>
                      <a:pt x="10" y="434"/>
                      <a:pt x="9" y="431"/>
                      <a:pt x="9" y="430"/>
                    </a:cubicBezTo>
                    <a:cubicBezTo>
                      <a:pt x="8" y="429"/>
                      <a:pt x="6" y="429"/>
                      <a:pt x="6" y="428"/>
                    </a:cubicBezTo>
                    <a:cubicBezTo>
                      <a:pt x="6" y="253"/>
                      <a:pt x="6" y="253"/>
                      <a:pt x="6" y="253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25"/>
                      <a:pt x="6" y="216"/>
                      <a:pt x="5" y="207"/>
                    </a:cubicBezTo>
                    <a:cubicBezTo>
                      <a:pt x="5" y="206"/>
                      <a:pt x="7" y="204"/>
                      <a:pt x="8" y="202"/>
                    </a:cubicBezTo>
                    <a:cubicBezTo>
                      <a:pt x="8" y="198"/>
                      <a:pt x="8" y="195"/>
                      <a:pt x="6" y="193"/>
                    </a:cubicBezTo>
                    <a:cubicBezTo>
                      <a:pt x="6" y="177"/>
                      <a:pt x="5" y="161"/>
                      <a:pt x="6" y="146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6" y="57"/>
                      <a:pt x="8" y="57"/>
                      <a:pt x="8" y="56"/>
                    </a:cubicBezTo>
                    <a:cubicBezTo>
                      <a:pt x="9" y="44"/>
                      <a:pt x="10" y="29"/>
                      <a:pt x="8" y="17"/>
                    </a:cubicBezTo>
                    <a:cubicBezTo>
                      <a:pt x="8" y="16"/>
                      <a:pt x="6" y="15"/>
                      <a:pt x="6" y="1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8" y="5"/>
                      <a:pt x="9" y="3"/>
                      <a:pt x="9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8"/>
              <p:cNvSpPr/>
              <p:nvPr/>
            </p:nvSpPr>
            <p:spPr bwMode="auto">
              <a:xfrm>
                <a:off x="2068513" y="2141538"/>
                <a:ext cx="19050" cy="144463"/>
              </a:xfrm>
              <a:custGeom>
                <a:avLst/>
                <a:gdLst>
                  <a:gd name="T0" fmla="*/ 2 w 24"/>
                  <a:gd name="T1" fmla="*/ 1 h 230"/>
                  <a:gd name="T2" fmla="*/ 10 w 24"/>
                  <a:gd name="T3" fmla="*/ 5 h 230"/>
                  <a:gd name="T4" fmla="*/ 12 w 24"/>
                  <a:gd name="T5" fmla="*/ 7 h 230"/>
                  <a:gd name="T6" fmla="*/ 19 w 24"/>
                  <a:gd name="T7" fmla="*/ 16 h 230"/>
                  <a:gd name="T8" fmla="*/ 23 w 24"/>
                  <a:gd name="T9" fmla="*/ 25 h 230"/>
                  <a:gd name="T10" fmla="*/ 22 w 24"/>
                  <a:gd name="T11" fmla="*/ 43 h 230"/>
                  <a:gd name="T12" fmla="*/ 23 w 24"/>
                  <a:gd name="T13" fmla="*/ 159 h 230"/>
                  <a:gd name="T14" fmla="*/ 23 w 24"/>
                  <a:gd name="T15" fmla="*/ 165 h 230"/>
                  <a:gd name="T16" fmla="*/ 23 w 24"/>
                  <a:gd name="T17" fmla="*/ 196 h 230"/>
                  <a:gd name="T18" fmla="*/ 21 w 24"/>
                  <a:gd name="T19" fmla="*/ 213 h 230"/>
                  <a:gd name="T20" fmla="*/ 19 w 24"/>
                  <a:gd name="T21" fmla="*/ 216 h 230"/>
                  <a:gd name="T22" fmla="*/ 17 w 24"/>
                  <a:gd name="T23" fmla="*/ 221 h 230"/>
                  <a:gd name="T24" fmla="*/ 5 w 24"/>
                  <a:gd name="T25" fmla="*/ 229 h 230"/>
                  <a:gd name="T26" fmla="*/ 1 w 24"/>
                  <a:gd name="T27" fmla="*/ 224 h 230"/>
                  <a:gd name="T28" fmla="*/ 1 w 24"/>
                  <a:gd name="T29" fmla="*/ 124 h 230"/>
                  <a:gd name="T30" fmla="*/ 1 w 24"/>
                  <a:gd name="T31" fmla="*/ 36 h 230"/>
                  <a:gd name="T32" fmla="*/ 3 w 24"/>
                  <a:gd name="T33" fmla="*/ 34 h 230"/>
                  <a:gd name="T34" fmla="*/ 3 w 24"/>
                  <a:gd name="T35" fmla="*/ 27 h 230"/>
                  <a:gd name="T36" fmla="*/ 1 w 24"/>
                  <a:gd name="T37" fmla="*/ 26 h 230"/>
                  <a:gd name="T38" fmla="*/ 0 w 24"/>
                  <a:gd name="T39" fmla="*/ 4 h 230"/>
                  <a:gd name="T40" fmla="*/ 2 w 24"/>
                  <a:gd name="T41" fmla="*/ 1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230">
                    <a:moveTo>
                      <a:pt x="2" y="1"/>
                    </a:moveTo>
                    <a:cubicBezTo>
                      <a:pt x="6" y="0"/>
                      <a:pt x="9" y="3"/>
                      <a:pt x="10" y="5"/>
                    </a:cubicBezTo>
                    <a:cubicBezTo>
                      <a:pt x="11" y="6"/>
                      <a:pt x="12" y="6"/>
                      <a:pt x="12" y="7"/>
                    </a:cubicBezTo>
                    <a:cubicBezTo>
                      <a:pt x="13" y="11"/>
                      <a:pt x="17" y="14"/>
                      <a:pt x="19" y="16"/>
                    </a:cubicBezTo>
                    <a:cubicBezTo>
                      <a:pt x="20" y="20"/>
                      <a:pt x="22" y="22"/>
                      <a:pt x="23" y="25"/>
                    </a:cubicBezTo>
                    <a:cubicBezTo>
                      <a:pt x="23" y="31"/>
                      <a:pt x="22" y="37"/>
                      <a:pt x="22" y="43"/>
                    </a:cubicBezTo>
                    <a:cubicBezTo>
                      <a:pt x="22" y="81"/>
                      <a:pt x="21" y="122"/>
                      <a:pt x="23" y="159"/>
                    </a:cubicBezTo>
                    <a:cubicBezTo>
                      <a:pt x="23" y="160"/>
                      <a:pt x="24" y="163"/>
                      <a:pt x="23" y="165"/>
                    </a:cubicBezTo>
                    <a:cubicBezTo>
                      <a:pt x="22" y="174"/>
                      <a:pt x="21" y="187"/>
                      <a:pt x="23" y="196"/>
                    </a:cubicBezTo>
                    <a:cubicBezTo>
                      <a:pt x="24" y="202"/>
                      <a:pt x="21" y="207"/>
                      <a:pt x="21" y="213"/>
                    </a:cubicBezTo>
                    <a:cubicBezTo>
                      <a:pt x="21" y="214"/>
                      <a:pt x="20" y="215"/>
                      <a:pt x="19" y="216"/>
                    </a:cubicBezTo>
                    <a:cubicBezTo>
                      <a:pt x="20" y="219"/>
                      <a:pt x="18" y="220"/>
                      <a:pt x="17" y="221"/>
                    </a:cubicBezTo>
                    <a:cubicBezTo>
                      <a:pt x="15" y="226"/>
                      <a:pt x="12" y="230"/>
                      <a:pt x="5" y="229"/>
                    </a:cubicBezTo>
                    <a:cubicBezTo>
                      <a:pt x="4" y="227"/>
                      <a:pt x="1" y="225"/>
                      <a:pt x="1" y="22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5"/>
                      <a:pt x="2" y="35"/>
                      <a:pt x="3" y="34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1" y="26"/>
                      <a:pt x="1" y="2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9"/>
              <p:cNvSpPr/>
              <p:nvPr/>
            </p:nvSpPr>
            <p:spPr bwMode="auto">
              <a:xfrm>
                <a:off x="2068513" y="2014538"/>
                <a:ext cx="19050" cy="109538"/>
              </a:xfrm>
              <a:custGeom>
                <a:avLst/>
                <a:gdLst>
                  <a:gd name="T0" fmla="*/ 4 w 24"/>
                  <a:gd name="T1" fmla="*/ 2 h 176"/>
                  <a:gd name="T2" fmla="*/ 11 w 24"/>
                  <a:gd name="T3" fmla="*/ 2 h 176"/>
                  <a:gd name="T4" fmla="*/ 16 w 24"/>
                  <a:gd name="T5" fmla="*/ 5 h 176"/>
                  <a:gd name="T6" fmla="*/ 17 w 24"/>
                  <a:gd name="T7" fmla="*/ 8 h 176"/>
                  <a:gd name="T8" fmla="*/ 18 w 24"/>
                  <a:gd name="T9" fmla="*/ 10 h 176"/>
                  <a:gd name="T10" fmla="*/ 22 w 24"/>
                  <a:gd name="T11" fmla="*/ 18 h 176"/>
                  <a:gd name="T12" fmla="*/ 21 w 24"/>
                  <a:gd name="T13" fmla="*/ 21 h 176"/>
                  <a:gd name="T14" fmla="*/ 22 w 24"/>
                  <a:gd name="T15" fmla="*/ 33 h 176"/>
                  <a:gd name="T16" fmla="*/ 22 w 24"/>
                  <a:gd name="T17" fmla="*/ 130 h 176"/>
                  <a:gd name="T18" fmla="*/ 21 w 24"/>
                  <a:gd name="T19" fmla="*/ 139 h 176"/>
                  <a:gd name="T20" fmla="*/ 19 w 24"/>
                  <a:gd name="T21" fmla="*/ 141 h 176"/>
                  <a:gd name="T22" fmla="*/ 13 w 24"/>
                  <a:gd name="T23" fmla="*/ 152 h 176"/>
                  <a:gd name="T24" fmla="*/ 13 w 24"/>
                  <a:gd name="T25" fmla="*/ 164 h 176"/>
                  <a:gd name="T26" fmla="*/ 10 w 24"/>
                  <a:gd name="T27" fmla="*/ 170 h 176"/>
                  <a:gd name="T28" fmla="*/ 6 w 24"/>
                  <a:gd name="T29" fmla="*/ 174 h 176"/>
                  <a:gd name="T30" fmla="*/ 0 w 24"/>
                  <a:gd name="T31" fmla="*/ 170 h 176"/>
                  <a:gd name="T32" fmla="*/ 1 w 24"/>
                  <a:gd name="T33" fmla="*/ 145 h 176"/>
                  <a:gd name="T34" fmla="*/ 1 w 24"/>
                  <a:gd name="T35" fmla="*/ 57 h 176"/>
                  <a:gd name="T36" fmla="*/ 3 w 24"/>
                  <a:gd name="T37" fmla="*/ 56 h 176"/>
                  <a:gd name="T38" fmla="*/ 3 w 24"/>
                  <a:gd name="T39" fmla="*/ 17 h 176"/>
                  <a:gd name="T40" fmla="*/ 1 w 24"/>
                  <a:gd name="T41" fmla="*/ 14 h 176"/>
                  <a:gd name="T42" fmla="*/ 1 w 24"/>
                  <a:gd name="T43" fmla="*/ 4 h 176"/>
                  <a:gd name="T44" fmla="*/ 4 w 24"/>
                  <a:gd name="T45" fmla="*/ 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176">
                    <a:moveTo>
                      <a:pt x="4" y="2"/>
                    </a:moveTo>
                    <a:cubicBezTo>
                      <a:pt x="6" y="0"/>
                      <a:pt x="9" y="1"/>
                      <a:pt x="11" y="2"/>
                    </a:cubicBezTo>
                    <a:cubicBezTo>
                      <a:pt x="13" y="3"/>
                      <a:pt x="15" y="5"/>
                      <a:pt x="16" y="5"/>
                    </a:cubicBezTo>
                    <a:cubicBezTo>
                      <a:pt x="16" y="6"/>
                      <a:pt x="16" y="7"/>
                      <a:pt x="17" y="8"/>
                    </a:cubicBezTo>
                    <a:cubicBezTo>
                      <a:pt x="18" y="8"/>
                      <a:pt x="19" y="9"/>
                      <a:pt x="18" y="10"/>
                    </a:cubicBezTo>
                    <a:cubicBezTo>
                      <a:pt x="18" y="13"/>
                      <a:pt x="21" y="16"/>
                      <a:pt x="22" y="18"/>
                    </a:cubicBezTo>
                    <a:cubicBezTo>
                      <a:pt x="20" y="19"/>
                      <a:pt x="20" y="20"/>
                      <a:pt x="21" y="21"/>
                    </a:cubicBezTo>
                    <a:cubicBezTo>
                      <a:pt x="22" y="26"/>
                      <a:pt x="24" y="29"/>
                      <a:pt x="22" y="33"/>
                    </a:cubicBezTo>
                    <a:cubicBezTo>
                      <a:pt x="22" y="65"/>
                      <a:pt x="22" y="99"/>
                      <a:pt x="22" y="130"/>
                    </a:cubicBezTo>
                    <a:cubicBezTo>
                      <a:pt x="22" y="133"/>
                      <a:pt x="22" y="136"/>
                      <a:pt x="21" y="139"/>
                    </a:cubicBezTo>
                    <a:cubicBezTo>
                      <a:pt x="21" y="140"/>
                      <a:pt x="19" y="140"/>
                      <a:pt x="19" y="141"/>
                    </a:cubicBezTo>
                    <a:cubicBezTo>
                      <a:pt x="19" y="146"/>
                      <a:pt x="16" y="149"/>
                      <a:pt x="13" y="152"/>
                    </a:cubicBezTo>
                    <a:cubicBezTo>
                      <a:pt x="13" y="156"/>
                      <a:pt x="13" y="160"/>
                      <a:pt x="13" y="164"/>
                    </a:cubicBezTo>
                    <a:cubicBezTo>
                      <a:pt x="10" y="165"/>
                      <a:pt x="11" y="168"/>
                      <a:pt x="10" y="170"/>
                    </a:cubicBezTo>
                    <a:cubicBezTo>
                      <a:pt x="8" y="172"/>
                      <a:pt x="7" y="173"/>
                      <a:pt x="6" y="174"/>
                    </a:cubicBezTo>
                    <a:cubicBezTo>
                      <a:pt x="4" y="176"/>
                      <a:pt x="0" y="172"/>
                      <a:pt x="0" y="170"/>
                    </a:cubicBezTo>
                    <a:cubicBezTo>
                      <a:pt x="0" y="162"/>
                      <a:pt x="1" y="154"/>
                      <a:pt x="1" y="145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6"/>
                      <a:pt x="3" y="56"/>
                      <a:pt x="3" y="56"/>
                    </a:cubicBezTo>
                    <a:cubicBezTo>
                      <a:pt x="4" y="43"/>
                      <a:pt x="5" y="29"/>
                      <a:pt x="3" y="17"/>
                    </a:cubicBezTo>
                    <a:cubicBezTo>
                      <a:pt x="3" y="16"/>
                      <a:pt x="1" y="15"/>
                      <a:pt x="1" y="1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/>
              <p:nvPr/>
            </p:nvSpPr>
            <p:spPr bwMode="auto">
              <a:xfrm>
                <a:off x="1514475" y="1673225"/>
                <a:ext cx="77788" cy="36513"/>
              </a:xfrm>
              <a:custGeom>
                <a:avLst/>
                <a:gdLst>
                  <a:gd name="T0" fmla="*/ 90 w 102"/>
                  <a:gd name="T1" fmla="*/ 2 h 58"/>
                  <a:gd name="T2" fmla="*/ 98 w 102"/>
                  <a:gd name="T3" fmla="*/ 5 h 58"/>
                  <a:gd name="T4" fmla="*/ 101 w 102"/>
                  <a:gd name="T5" fmla="*/ 9 h 58"/>
                  <a:gd name="T6" fmla="*/ 101 w 102"/>
                  <a:gd name="T7" fmla="*/ 15 h 58"/>
                  <a:gd name="T8" fmla="*/ 96 w 102"/>
                  <a:gd name="T9" fmla="*/ 20 h 58"/>
                  <a:gd name="T10" fmla="*/ 68 w 102"/>
                  <a:gd name="T11" fmla="*/ 20 h 58"/>
                  <a:gd name="T12" fmla="*/ 57 w 102"/>
                  <a:gd name="T13" fmla="*/ 20 h 58"/>
                  <a:gd name="T14" fmla="*/ 55 w 102"/>
                  <a:gd name="T15" fmla="*/ 22 h 58"/>
                  <a:gd name="T16" fmla="*/ 35 w 102"/>
                  <a:gd name="T17" fmla="*/ 22 h 58"/>
                  <a:gd name="T18" fmla="*/ 31 w 102"/>
                  <a:gd name="T19" fmla="*/ 25 h 58"/>
                  <a:gd name="T20" fmla="*/ 29 w 102"/>
                  <a:gd name="T21" fmla="*/ 28 h 58"/>
                  <a:gd name="T22" fmla="*/ 27 w 102"/>
                  <a:gd name="T23" fmla="*/ 31 h 58"/>
                  <a:gd name="T24" fmla="*/ 21 w 102"/>
                  <a:gd name="T25" fmla="*/ 46 h 58"/>
                  <a:gd name="T26" fmla="*/ 18 w 102"/>
                  <a:gd name="T27" fmla="*/ 48 h 58"/>
                  <a:gd name="T28" fmla="*/ 18 w 102"/>
                  <a:gd name="T29" fmla="*/ 51 h 58"/>
                  <a:gd name="T30" fmla="*/ 15 w 102"/>
                  <a:gd name="T31" fmla="*/ 51 h 58"/>
                  <a:gd name="T32" fmla="*/ 13 w 102"/>
                  <a:gd name="T33" fmla="*/ 54 h 58"/>
                  <a:gd name="T34" fmla="*/ 11 w 102"/>
                  <a:gd name="T35" fmla="*/ 56 h 58"/>
                  <a:gd name="T36" fmla="*/ 6 w 102"/>
                  <a:gd name="T37" fmla="*/ 58 h 58"/>
                  <a:gd name="T38" fmla="*/ 3 w 102"/>
                  <a:gd name="T39" fmla="*/ 56 h 58"/>
                  <a:gd name="T40" fmla="*/ 2 w 102"/>
                  <a:gd name="T41" fmla="*/ 48 h 58"/>
                  <a:gd name="T42" fmla="*/ 1 w 102"/>
                  <a:gd name="T43" fmla="*/ 41 h 58"/>
                  <a:gd name="T44" fmla="*/ 4 w 102"/>
                  <a:gd name="T45" fmla="*/ 32 h 58"/>
                  <a:gd name="T46" fmla="*/ 7 w 102"/>
                  <a:gd name="T47" fmla="*/ 29 h 58"/>
                  <a:gd name="T48" fmla="*/ 14 w 102"/>
                  <a:gd name="T49" fmla="*/ 21 h 58"/>
                  <a:gd name="T50" fmla="*/ 16 w 102"/>
                  <a:gd name="T51" fmla="*/ 20 h 58"/>
                  <a:gd name="T52" fmla="*/ 21 w 102"/>
                  <a:gd name="T53" fmla="*/ 15 h 58"/>
                  <a:gd name="T54" fmla="*/ 23 w 102"/>
                  <a:gd name="T55" fmla="*/ 14 h 58"/>
                  <a:gd name="T56" fmla="*/ 28 w 102"/>
                  <a:gd name="T57" fmla="*/ 11 h 58"/>
                  <a:gd name="T58" fmla="*/ 35 w 102"/>
                  <a:gd name="T59" fmla="*/ 10 h 58"/>
                  <a:gd name="T60" fmla="*/ 54 w 102"/>
                  <a:gd name="T61" fmla="*/ 9 h 58"/>
                  <a:gd name="T62" fmla="*/ 65 w 102"/>
                  <a:gd name="T63" fmla="*/ 5 h 58"/>
                  <a:gd name="T64" fmla="*/ 69 w 102"/>
                  <a:gd name="T65" fmla="*/ 5 h 58"/>
                  <a:gd name="T66" fmla="*/ 78 w 102"/>
                  <a:gd name="T67" fmla="*/ 3 h 58"/>
                  <a:gd name="T68" fmla="*/ 83 w 102"/>
                  <a:gd name="T69" fmla="*/ 4 h 58"/>
                  <a:gd name="T70" fmla="*/ 85 w 102"/>
                  <a:gd name="T71" fmla="*/ 3 h 58"/>
                  <a:gd name="T72" fmla="*/ 89 w 102"/>
                  <a:gd name="T73" fmla="*/ 3 h 58"/>
                  <a:gd name="T74" fmla="*/ 90 w 102"/>
                  <a:gd name="T75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58">
                    <a:moveTo>
                      <a:pt x="90" y="2"/>
                    </a:moveTo>
                    <a:cubicBezTo>
                      <a:pt x="93" y="0"/>
                      <a:pt x="96" y="3"/>
                      <a:pt x="98" y="5"/>
                    </a:cubicBezTo>
                    <a:cubicBezTo>
                      <a:pt x="98" y="6"/>
                      <a:pt x="100" y="7"/>
                      <a:pt x="101" y="9"/>
                    </a:cubicBezTo>
                    <a:cubicBezTo>
                      <a:pt x="102" y="10"/>
                      <a:pt x="101" y="14"/>
                      <a:pt x="101" y="15"/>
                    </a:cubicBezTo>
                    <a:cubicBezTo>
                      <a:pt x="100" y="17"/>
                      <a:pt x="98" y="20"/>
                      <a:pt x="96" y="20"/>
                    </a:cubicBezTo>
                    <a:cubicBezTo>
                      <a:pt x="87" y="21"/>
                      <a:pt x="76" y="19"/>
                      <a:pt x="68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6" y="20"/>
                      <a:pt x="56" y="22"/>
                      <a:pt x="55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4" y="22"/>
                      <a:pt x="33" y="25"/>
                      <a:pt x="31" y="25"/>
                    </a:cubicBezTo>
                    <a:cubicBezTo>
                      <a:pt x="32" y="27"/>
                      <a:pt x="30" y="27"/>
                      <a:pt x="29" y="28"/>
                    </a:cubicBezTo>
                    <a:cubicBezTo>
                      <a:pt x="28" y="29"/>
                      <a:pt x="27" y="30"/>
                      <a:pt x="27" y="31"/>
                    </a:cubicBezTo>
                    <a:cubicBezTo>
                      <a:pt x="24" y="34"/>
                      <a:pt x="23" y="41"/>
                      <a:pt x="21" y="46"/>
                    </a:cubicBezTo>
                    <a:cubicBezTo>
                      <a:pt x="21" y="47"/>
                      <a:pt x="19" y="48"/>
                      <a:pt x="18" y="48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6" y="52"/>
                      <a:pt x="15" y="54"/>
                      <a:pt x="13" y="54"/>
                    </a:cubicBezTo>
                    <a:cubicBezTo>
                      <a:pt x="14" y="56"/>
                      <a:pt x="13" y="56"/>
                      <a:pt x="11" y="56"/>
                    </a:cubicBezTo>
                    <a:cubicBezTo>
                      <a:pt x="10" y="57"/>
                      <a:pt x="8" y="58"/>
                      <a:pt x="6" y="58"/>
                    </a:cubicBezTo>
                    <a:cubicBezTo>
                      <a:pt x="7" y="55"/>
                      <a:pt x="4" y="56"/>
                      <a:pt x="3" y="56"/>
                    </a:cubicBezTo>
                    <a:cubicBezTo>
                      <a:pt x="3" y="54"/>
                      <a:pt x="2" y="51"/>
                      <a:pt x="2" y="48"/>
                    </a:cubicBezTo>
                    <a:cubicBezTo>
                      <a:pt x="0" y="48"/>
                      <a:pt x="0" y="43"/>
                      <a:pt x="1" y="41"/>
                    </a:cubicBezTo>
                    <a:cubicBezTo>
                      <a:pt x="2" y="39"/>
                      <a:pt x="3" y="35"/>
                      <a:pt x="4" y="32"/>
                    </a:cubicBezTo>
                    <a:cubicBezTo>
                      <a:pt x="6" y="33"/>
                      <a:pt x="6" y="29"/>
                      <a:pt x="7" y="29"/>
                    </a:cubicBezTo>
                    <a:cubicBezTo>
                      <a:pt x="10" y="28"/>
                      <a:pt x="13" y="25"/>
                      <a:pt x="14" y="21"/>
                    </a:cubicBezTo>
                    <a:cubicBezTo>
                      <a:pt x="15" y="22"/>
                      <a:pt x="15" y="20"/>
                      <a:pt x="16" y="20"/>
                    </a:cubicBezTo>
                    <a:cubicBezTo>
                      <a:pt x="16" y="17"/>
                      <a:pt x="18" y="16"/>
                      <a:pt x="21" y="15"/>
                    </a:cubicBezTo>
                    <a:cubicBezTo>
                      <a:pt x="20" y="13"/>
                      <a:pt x="22" y="13"/>
                      <a:pt x="23" y="14"/>
                    </a:cubicBezTo>
                    <a:cubicBezTo>
                      <a:pt x="24" y="11"/>
                      <a:pt x="26" y="11"/>
                      <a:pt x="28" y="11"/>
                    </a:cubicBezTo>
                    <a:cubicBezTo>
                      <a:pt x="29" y="10"/>
                      <a:pt x="34" y="10"/>
                      <a:pt x="35" y="10"/>
                    </a:cubicBezTo>
                    <a:cubicBezTo>
                      <a:pt x="40" y="8"/>
                      <a:pt x="48" y="9"/>
                      <a:pt x="54" y="9"/>
                    </a:cubicBezTo>
                    <a:cubicBezTo>
                      <a:pt x="58" y="8"/>
                      <a:pt x="63" y="7"/>
                      <a:pt x="65" y="5"/>
                    </a:cubicBezTo>
                    <a:cubicBezTo>
                      <a:pt x="66" y="4"/>
                      <a:pt x="69" y="5"/>
                      <a:pt x="69" y="5"/>
                    </a:cubicBezTo>
                    <a:cubicBezTo>
                      <a:pt x="70" y="2"/>
                      <a:pt x="76" y="3"/>
                      <a:pt x="78" y="3"/>
                    </a:cubicBezTo>
                    <a:cubicBezTo>
                      <a:pt x="78" y="6"/>
                      <a:pt x="82" y="4"/>
                      <a:pt x="83" y="4"/>
                    </a:cubicBezTo>
                    <a:cubicBezTo>
                      <a:pt x="84" y="4"/>
                      <a:pt x="84" y="4"/>
                      <a:pt x="85" y="3"/>
                    </a:cubicBezTo>
                    <a:cubicBezTo>
                      <a:pt x="86" y="3"/>
                      <a:pt x="88" y="3"/>
                      <a:pt x="89" y="3"/>
                    </a:cubicBezTo>
                    <a:cubicBezTo>
                      <a:pt x="89" y="3"/>
                      <a:pt x="90" y="2"/>
                      <a:pt x="90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1"/>
              <p:cNvSpPr/>
              <p:nvPr/>
            </p:nvSpPr>
            <p:spPr bwMode="auto">
              <a:xfrm>
                <a:off x="2068513" y="1889125"/>
                <a:ext cx="19050" cy="50800"/>
              </a:xfrm>
              <a:custGeom>
                <a:avLst/>
                <a:gdLst>
                  <a:gd name="T0" fmla="*/ 3 w 24"/>
                  <a:gd name="T1" fmla="*/ 2 h 83"/>
                  <a:gd name="T2" fmla="*/ 9 w 24"/>
                  <a:gd name="T3" fmla="*/ 1 h 83"/>
                  <a:gd name="T4" fmla="*/ 13 w 24"/>
                  <a:gd name="T5" fmla="*/ 7 h 83"/>
                  <a:gd name="T6" fmla="*/ 14 w 24"/>
                  <a:gd name="T7" fmla="*/ 25 h 83"/>
                  <a:gd name="T8" fmla="*/ 13 w 24"/>
                  <a:gd name="T9" fmla="*/ 38 h 83"/>
                  <a:gd name="T10" fmla="*/ 19 w 24"/>
                  <a:gd name="T11" fmla="*/ 49 h 83"/>
                  <a:gd name="T12" fmla="*/ 19 w 24"/>
                  <a:gd name="T13" fmla="*/ 53 h 83"/>
                  <a:gd name="T14" fmla="*/ 21 w 24"/>
                  <a:gd name="T15" fmla="*/ 54 h 83"/>
                  <a:gd name="T16" fmla="*/ 23 w 24"/>
                  <a:gd name="T17" fmla="*/ 78 h 83"/>
                  <a:gd name="T18" fmla="*/ 20 w 24"/>
                  <a:gd name="T19" fmla="*/ 81 h 83"/>
                  <a:gd name="T20" fmla="*/ 20 w 24"/>
                  <a:gd name="T21" fmla="*/ 82 h 83"/>
                  <a:gd name="T22" fmla="*/ 16 w 24"/>
                  <a:gd name="T23" fmla="*/ 77 h 83"/>
                  <a:gd name="T24" fmla="*/ 13 w 24"/>
                  <a:gd name="T25" fmla="*/ 77 h 83"/>
                  <a:gd name="T26" fmla="*/ 12 w 24"/>
                  <a:gd name="T27" fmla="*/ 74 h 83"/>
                  <a:gd name="T28" fmla="*/ 8 w 24"/>
                  <a:gd name="T29" fmla="*/ 64 h 83"/>
                  <a:gd name="T30" fmla="*/ 3 w 24"/>
                  <a:gd name="T31" fmla="*/ 58 h 83"/>
                  <a:gd name="T32" fmla="*/ 0 w 24"/>
                  <a:gd name="T33" fmla="*/ 57 h 83"/>
                  <a:gd name="T34" fmla="*/ 1 w 24"/>
                  <a:gd name="T35" fmla="*/ 30 h 83"/>
                  <a:gd name="T36" fmla="*/ 3 w 24"/>
                  <a:gd name="T37" fmla="*/ 28 h 83"/>
                  <a:gd name="T38" fmla="*/ 3 w 24"/>
                  <a:gd name="T39" fmla="*/ 17 h 83"/>
                  <a:gd name="T40" fmla="*/ 1 w 24"/>
                  <a:gd name="T41" fmla="*/ 16 h 83"/>
                  <a:gd name="T42" fmla="*/ 1 w 24"/>
                  <a:gd name="T43" fmla="*/ 4 h 83"/>
                  <a:gd name="T44" fmla="*/ 3 w 24"/>
                  <a:gd name="T4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83">
                    <a:moveTo>
                      <a:pt x="3" y="2"/>
                    </a:moveTo>
                    <a:cubicBezTo>
                      <a:pt x="5" y="0"/>
                      <a:pt x="7" y="1"/>
                      <a:pt x="9" y="1"/>
                    </a:cubicBezTo>
                    <a:cubicBezTo>
                      <a:pt x="11" y="2"/>
                      <a:pt x="13" y="6"/>
                      <a:pt x="13" y="7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9"/>
                      <a:pt x="13" y="33"/>
                      <a:pt x="13" y="38"/>
                    </a:cubicBezTo>
                    <a:cubicBezTo>
                      <a:pt x="15" y="42"/>
                      <a:pt x="16" y="46"/>
                      <a:pt x="19" y="49"/>
                    </a:cubicBezTo>
                    <a:cubicBezTo>
                      <a:pt x="19" y="50"/>
                      <a:pt x="19" y="53"/>
                      <a:pt x="19" y="53"/>
                    </a:cubicBezTo>
                    <a:cubicBezTo>
                      <a:pt x="19" y="54"/>
                      <a:pt x="21" y="54"/>
                      <a:pt x="21" y="54"/>
                    </a:cubicBezTo>
                    <a:cubicBezTo>
                      <a:pt x="23" y="62"/>
                      <a:pt x="24" y="70"/>
                      <a:pt x="23" y="78"/>
                    </a:cubicBezTo>
                    <a:cubicBezTo>
                      <a:pt x="23" y="79"/>
                      <a:pt x="22" y="80"/>
                      <a:pt x="20" y="81"/>
                    </a:cubicBezTo>
                    <a:cubicBezTo>
                      <a:pt x="20" y="81"/>
                      <a:pt x="21" y="83"/>
                      <a:pt x="20" y="82"/>
                    </a:cubicBezTo>
                    <a:cubicBezTo>
                      <a:pt x="18" y="81"/>
                      <a:pt x="16" y="79"/>
                      <a:pt x="16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4" y="75"/>
                      <a:pt x="13" y="74"/>
                      <a:pt x="12" y="74"/>
                    </a:cubicBezTo>
                    <a:cubicBezTo>
                      <a:pt x="11" y="70"/>
                      <a:pt x="8" y="68"/>
                      <a:pt x="8" y="64"/>
                    </a:cubicBezTo>
                    <a:cubicBezTo>
                      <a:pt x="5" y="63"/>
                      <a:pt x="4" y="61"/>
                      <a:pt x="3" y="58"/>
                    </a:cubicBezTo>
                    <a:cubicBezTo>
                      <a:pt x="2" y="59"/>
                      <a:pt x="1" y="58"/>
                      <a:pt x="0" y="57"/>
                    </a:cubicBezTo>
                    <a:cubicBezTo>
                      <a:pt x="0" y="47"/>
                      <a:pt x="1" y="39"/>
                      <a:pt x="1" y="30"/>
                    </a:cubicBezTo>
                    <a:cubicBezTo>
                      <a:pt x="1" y="29"/>
                      <a:pt x="3" y="28"/>
                      <a:pt x="3" y="28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2"/>
              <p:cNvSpPr/>
              <p:nvPr/>
            </p:nvSpPr>
            <p:spPr bwMode="auto">
              <a:xfrm>
                <a:off x="1562100" y="2668588"/>
                <a:ext cx="11113" cy="46038"/>
              </a:xfrm>
              <a:custGeom>
                <a:avLst/>
                <a:gdLst>
                  <a:gd name="T0" fmla="*/ 3 w 15"/>
                  <a:gd name="T1" fmla="*/ 3 h 72"/>
                  <a:gd name="T2" fmla="*/ 3 w 15"/>
                  <a:gd name="T3" fmla="*/ 0 h 72"/>
                  <a:gd name="T4" fmla="*/ 9 w 15"/>
                  <a:gd name="T5" fmla="*/ 0 h 72"/>
                  <a:gd name="T6" fmla="*/ 11 w 15"/>
                  <a:gd name="T7" fmla="*/ 10 h 72"/>
                  <a:gd name="T8" fmla="*/ 13 w 15"/>
                  <a:gd name="T9" fmla="*/ 11 h 72"/>
                  <a:gd name="T10" fmla="*/ 13 w 15"/>
                  <a:gd name="T11" fmla="*/ 36 h 72"/>
                  <a:gd name="T12" fmla="*/ 11 w 15"/>
                  <a:gd name="T13" fmla="*/ 38 h 72"/>
                  <a:gd name="T14" fmla="*/ 11 w 15"/>
                  <a:gd name="T15" fmla="*/ 63 h 72"/>
                  <a:gd name="T16" fmla="*/ 7 w 15"/>
                  <a:gd name="T17" fmla="*/ 72 h 72"/>
                  <a:gd name="T18" fmla="*/ 2 w 15"/>
                  <a:gd name="T19" fmla="*/ 72 h 72"/>
                  <a:gd name="T20" fmla="*/ 2 w 15"/>
                  <a:gd name="T21" fmla="*/ 64 h 72"/>
                  <a:gd name="T22" fmla="*/ 0 w 15"/>
                  <a:gd name="T23" fmla="*/ 62 h 72"/>
                  <a:gd name="T24" fmla="*/ 2 w 15"/>
                  <a:gd name="T25" fmla="*/ 7 h 72"/>
                  <a:gd name="T26" fmla="*/ 3 w 15"/>
                  <a:gd name="T27" fmla="*/ 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72">
                    <a:moveTo>
                      <a:pt x="3" y="3"/>
                    </a:moveTo>
                    <a:cubicBezTo>
                      <a:pt x="3" y="3"/>
                      <a:pt x="3" y="1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3"/>
                      <a:pt x="11" y="6"/>
                      <a:pt x="11" y="10"/>
                    </a:cubicBezTo>
                    <a:cubicBezTo>
                      <a:pt x="11" y="10"/>
                      <a:pt x="13" y="12"/>
                      <a:pt x="13" y="11"/>
                    </a:cubicBezTo>
                    <a:cubicBezTo>
                      <a:pt x="15" y="20"/>
                      <a:pt x="15" y="28"/>
                      <a:pt x="13" y="36"/>
                    </a:cubicBezTo>
                    <a:cubicBezTo>
                      <a:pt x="13" y="36"/>
                      <a:pt x="11" y="38"/>
                      <a:pt x="11" y="38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8" y="65"/>
                      <a:pt x="7" y="68"/>
                      <a:pt x="7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69"/>
                      <a:pt x="2" y="67"/>
                      <a:pt x="2" y="64"/>
                    </a:cubicBezTo>
                    <a:cubicBezTo>
                      <a:pt x="1" y="64"/>
                      <a:pt x="0" y="63"/>
                      <a:pt x="0" y="62"/>
                    </a:cubicBezTo>
                    <a:cubicBezTo>
                      <a:pt x="2" y="45"/>
                      <a:pt x="3" y="25"/>
                      <a:pt x="2" y="7"/>
                    </a:cubicBezTo>
                    <a:cubicBezTo>
                      <a:pt x="2" y="6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"/>
              <p:cNvSpPr/>
              <p:nvPr/>
            </p:nvSpPr>
            <p:spPr bwMode="auto">
              <a:xfrm>
                <a:off x="1592263" y="3022600"/>
                <a:ext cx="33338" cy="12700"/>
              </a:xfrm>
              <a:custGeom>
                <a:avLst/>
                <a:gdLst>
                  <a:gd name="T0" fmla="*/ 7 w 42"/>
                  <a:gd name="T1" fmla="*/ 0 h 20"/>
                  <a:gd name="T2" fmla="*/ 14 w 42"/>
                  <a:gd name="T3" fmla="*/ 1 h 20"/>
                  <a:gd name="T4" fmla="*/ 25 w 42"/>
                  <a:gd name="T5" fmla="*/ 6 h 20"/>
                  <a:gd name="T6" fmla="*/ 38 w 42"/>
                  <a:gd name="T7" fmla="*/ 6 h 20"/>
                  <a:gd name="T8" fmla="*/ 41 w 42"/>
                  <a:gd name="T9" fmla="*/ 11 h 20"/>
                  <a:gd name="T10" fmla="*/ 41 w 42"/>
                  <a:gd name="T11" fmla="*/ 18 h 20"/>
                  <a:gd name="T12" fmla="*/ 39 w 42"/>
                  <a:gd name="T13" fmla="*/ 19 h 20"/>
                  <a:gd name="T14" fmla="*/ 30 w 42"/>
                  <a:gd name="T15" fmla="*/ 19 h 20"/>
                  <a:gd name="T16" fmla="*/ 27 w 42"/>
                  <a:gd name="T17" fmla="*/ 17 h 20"/>
                  <a:gd name="T18" fmla="*/ 21 w 42"/>
                  <a:gd name="T19" fmla="*/ 16 h 20"/>
                  <a:gd name="T20" fmla="*/ 2 w 42"/>
                  <a:gd name="T21" fmla="*/ 10 h 20"/>
                  <a:gd name="T22" fmla="*/ 1 w 42"/>
                  <a:gd name="T23" fmla="*/ 3 h 20"/>
                  <a:gd name="T24" fmla="*/ 7 w 42"/>
                  <a:gd name="T2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0">
                    <a:moveTo>
                      <a:pt x="7" y="0"/>
                    </a:moveTo>
                    <a:cubicBezTo>
                      <a:pt x="9" y="0"/>
                      <a:pt x="12" y="1"/>
                      <a:pt x="14" y="1"/>
                    </a:cubicBezTo>
                    <a:cubicBezTo>
                      <a:pt x="18" y="3"/>
                      <a:pt x="21" y="5"/>
                      <a:pt x="25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8"/>
                      <a:pt x="41" y="9"/>
                      <a:pt x="41" y="11"/>
                    </a:cubicBezTo>
                    <a:cubicBezTo>
                      <a:pt x="42" y="13"/>
                      <a:pt x="42" y="16"/>
                      <a:pt x="41" y="18"/>
                    </a:cubicBezTo>
                    <a:cubicBezTo>
                      <a:pt x="41" y="19"/>
                      <a:pt x="40" y="19"/>
                      <a:pt x="39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2" y="16"/>
                      <a:pt x="28" y="18"/>
                      <a:pt x="27" y="17"/>
                    </a:cubicBezTo>
                    <a:cubicBezTo>
                      <a:pt x="25" y="17"/>
                      <a:pt x="23" y="15"/>
                      <a:pt x="21" y="16"/>
                    </a:cubicBezTo>
                    <a:cubicBezTo>
                      <a:pt x="13" y="20"/>
                      <a:pt x="6" y="14"/>
                      <a:pt x="2" y="10"/>
                    </a:cubicBezTo>
                    <a:cubicBezTo>
                      <a:pt x="0" y="9"/>
                      <a:pt x="1" y="5"/>
                      <a:pt x="1" y="3"/>
                    </a:cubicBezTo>
                    <a:cubicBezTo>
                      <a:pt x="2" y="2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4"/>
              <p:cNvSpPr/>
              <p:nvPr/>
            </p:nvSpPr>
            <p:spPr bwMode="auto">
              <a:xfrm>
                <a:off x="1560513" y="2636838"/>
                <a:ext cx="11113" cy="15875"/>
              </a:xfrm>
              <a:custGeom>
                <a:avLst/>
                <a:gdLst>
                  <a:gd name="T0" fmla="*/ 4 w 14"/>
                  <a:gd name="T1" fmla="*/ 1 h 27"/>
                  <a:gd name="T2" fmla="*/ 10 w 14"/>
                  <a:gd name="T3" fmla="*/ 1 h 27"/>
                  <a:gd name="T4" fmla="*/ 12 w 14"/>
                  <a:gd name="T5" fmla="*/ 6 h 27"/>
                  <a:gd name="T6" fmla="*/ 14 w 14"/>
                  <a:gd name="T7" fmla="*/ 6 h 27"/>
                  <a:gd name="T8" fmla="*/ 14 w 14"/>
                  <a:gd name="T9" fmla="*/ 13 h 27"/>
                  <a:gd name="T10" fmla="*/ 12 w 14"/>
                  <a:gd name="T11" fmla="*/ 13 h 27"/>
                  <a:gd name="T12" fmla="*/ 11 w 14"/>
                  <a:gd name="T13" fmla="*/ 26 h 27"/>
                  <a:gd name="T14" fmla="*/ 3 w 14"/>
                  <a:gd name="T15" fmla="*/ 26 h 27"/>
                  <a:gd name="T16" fmla="*/ 3 w 14"/>
                  <a:gd name="T17" fmla="*/ 15 h 27"/>
                  <a:gd name="T18" fmla="*/ 1 w 14"/>
                  <a:gd name="T19" fmla="*/ 13 h 27"/>
                  <a:gd name="T20" fmla="*/ 3 w 14"/>
                  <a:gd name="T21" fmla="*/ 4 h 27"/>
                  <a:gd name="T22" fmla="*/ 4 w 14"/>
                  <a:gd name="T23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27">
                    <a:moveTo>
                      <a:pt x="4" y="1"/>
                    </a:moveTo>
                    <a:cubicBezTo>
                      <a:pt x="5" y="0"/>
                      <a:pt x="8" y="0"/>
                      <a:pt x="10" y="1"/>
                    </a:cubicBezTo>
                    <a:cubicBezTo>
                      <a:pt x="12" y="2"/>
                      <a:pt x="12" y="5"/>
                      <a:pt x="12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7"/>
                      <a:pt x="6" y="27"/>
                      <a:pt x="3" y="26"/>
                    </a:cubicBezTo>
                    <a:cubicBezTo>
                      <a:pt x="3" y="23"/>
                      <a:pt x="3" y="19"/>
                      <a:pt x="3" y="15"/>
                    </a:cubicBezTo>
                    <a:cubicBezTo>
                      <a:pt x="2" y="15"/>
                      <a:pt x="0" y="14"/>
                      <a:pt x="1" y="13"/>
                    </a:cubicBezTo>
                    <a:cubicBezTo>
                      <a:pt x="2" y="10"/>
                      <a:pt x="2" y="7"/>
                      <a:pt x="3" y="4"/>
                    </a:cubicBezTo>
                    <a:cubicBezTo>
                      <a:pt x="3" y="3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5"/>
              <p:cNvSpPr/>
              <p:nvPr/>
            </p:nvSpPr>
            <p:spPr bwMode="auto">
              <a:xfrm>
                <a:off x="2058988" y="1792288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0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8 h 21"/>
                  <a:gd name="T12" fmla="*/ 0 w 7"/>
                  <a:gd name="T13" fmla="*/ 1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6" y="4"/>
                      <a:pt x="7" y="9"/>
                      <a:pt x="6" y="15"/>
                    </a:cubicBezTo>
                    <a:cubicBezTo>
                      <a:pt x="6" y="15"/>
                      <a:pt x="5" y="15"/>
                      <a:pt x="4" y="16"/>
                    </a:cubicBezTo>
                    <a:cubicBezTo>
                      <a:pt x="5" y="16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8"/>
                    </a:cubicBezTo>
                    <a:cubicBezTo>
                      <a:pt x="0" y="13"/>
                      <a:pt x="0" y="6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6"/>
              <p:cNvSpPr/>
              <p:nvPr/>
            </p:nvSpPr>
            <p:spPr bwMode="auto">
              <a:xfrm>
                <a:off x="2058988" y="2101850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1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9 h 21"/>
                  <a:gd name="T12" fmla="*/ 0 w 7"/>
                  <a:gd name="T13" fmla="*/ 2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1"/>
                      <a:pt x="4" y="1"/>
                    </a:cubicBezTo>
                    <a:cubicBezTo>
                      <a:pt x="6" y="4"/>
                      <a:pt x="7" y="10"/>
                      <a:pt x="6" y="15"/>
                    </a:cubicBezTo>
                    <a:cubicBezTo>
                      <a:pt x="6" y="16"/>
                      <a:pt x="5" y="16"/>
                      <a:pt x="4" y="16"/>
                    </a:cubicBezTo>
                    <a:cubicBezTo>
                      <a:pt x="5" y="17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9"/>
                    </a:cubicBezTo>
                    <a:cubicBezTo>
                      <a:pt x="0" y="14"/>
                      <a:pt x="0" y="7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7"/>
              <p:cNvSpPr/>
              <p:nvPr/>
            </p:nvSpPr>
            <p:spPr bwMode="auto">
              <a:xfrm>
                <a:off x="1655763" y="3027363"/>
                <a:ext cx="11113" cy="6350"/>
              </a:xfrm>
              <a:custGeom>
                <a:avLst/>
                <a:gdLst>
                  <a:gd name="T0" fmla="*/ 2 w 14"/>
                  <a:gd name="T1" fmla="*/ 2 h 12"/>
                  <a:gd name="T2" fmla="*/ 11 w 14"/>
                  <a:gd name="T3" fmla="*/ 2 h 12"/>
                  <a:gd name="T4" fmla="*/ 14 w 14"/>
                  <a:gd name="T5" fmla="*/ 5 h 12"/>
                  <a:gd name="T6" fmla="*/ 10 w 14"/>
                  <a:gd name="T7" fmla="*/ 9 h 12"/>
                  <a:gd name="T8" fmla="*/ 2 w 14"/>
                  <a:gd name="T9" fmla="*/ 8 h 12"/>
                  <a:gd name="T10" fmla="*/ 2 w 14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2">
                    <a:moveTo>
                      <a:pt x="2" y="2"/>
                    </a:moveTo>
                    <a:cubicBezTo>
                      <a:pt x="5" y="1"/>
                      <a:pt x="8" y="0"/>
                      <a:pt x="11" y="2"/>
                    </a:cubicBezTo>
                    <a:cubicBezTo>
                      <a:pt x="11" y="4"/>
                      <a:pt x="13" y="4"/>
                      <a:pt x="14" y="5"/>
                    </a:cubicBezTo>
                    <a:cubicBezTo>
                      <a:pt x="12" y="6"/>
                      <a:pt x="11" y="8"/>
                      <a:pt x="10" y="9"/>
                    </a:cubicBezTo>
                    <a:cubicBezTo>
                      <a:pt x="7" y="12"/>
                      <a:pt x="3" y="10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18"/>
              <p:cNvSpPr/>
              <p:nvPr/>
            </p:nvSpPr>
            <p:spPr bwMode="auto">
              <a:xfrm>
                <a:off x="1549400" y="2830513"/>
                <a:ext cx="7938" cy="7938"/>
              </a:xfrm>
              <a:custGeom>
                <a:avLst/>
                <a:gdLst>
                  <a:gd name="T0" fmla="*/ 3 w 9"/>
                  <a:gd name="T1" fmla="*/ 1 h 12"/>
                  <a:gd name="T2" fmla="*/ 6 w 9"/>
                  <a:gd name="T3" fmla="*/ 0 h 12"/>
                  <a:gd name="T4" fmla="*/ 8 w 9"/>
                  <a:gd name="T5" fmla="*/ 8 h 12"/>
                  <a:gd name="T6" fmla="*/ 8 w 9"/>
                  <a:gd name="T7" fmla="*/ 12 h 12"/>
                  <a:gd name="T8" fmla="*/ 3 w 9"/>
                  <a:gd name="T9" fmla="*/ 12 h 12"/>
                  <a:gd name="T10" fmla="*/ 1 w 9"/>
                  <a:gd name="T11" fmla="*/ 9 h 12"/>
                  <a:gd name="T12" fmla="*/ 3 w 9"/>
                  <a:gd name="T13" fmla="*/ 1 h 12"/>
                  <a:gd name="T14" fmla="*/ 3 w 9"/>
                  <a:gd name="T15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2">
                    <a:moveTo>
                      <a:pt x="3" y="1"/>
                    </a:moveTo>
                    <a:cubicBezTo>
                      <a:pt x="4" y="0"/>
                      <a:pt x="6" y="0"/>
                      <a:pt x="6" y="0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8"/>
                      <a:pt x="8" y="11"/>
                      <a:pt x="8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0"/>
                      <a:pt x="2" y="10"/>
                      <a:pt x="1" y="9"/>
                    </a:cubicBezTo>
                    <a:cubicBezTo>
                      <a:pt x="0" y="5"/>
                      <a:pt x="1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531903" y="1731582"/>
              <a:ext cx="482744" cy="1240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中国风</a:t>
              </a:r>
              <a:endPara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5977771" y="2706804"/>
            <a:ext cx="376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主讲人</a:t>
            </a:r>
            <a:endParaRPr lang="en-US" altLang="zh-CN" sz="2000" dirty="0" smtClean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r>
              <a:rPr lang="zh-CN" altLang="en-US" sz="2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：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0" y="3328568"/>
            <a:ext cx="1795346" cy="621466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526" y="3343699"/>
            <a:ext cx="1795346" cy="621466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391" y="3343573"/>
            <a:ext cx="1795346" cy="621466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587" y="3358704"/>
            <a:ext cx="1795346" cy="621466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546" y="3373026"/>
            <a:ext cx="1795346" cy="621466"/>
          </a:xfrm>
          <a:prstGeom prst="rect">
            <a:avLst/>
          </a:prstGeom>
        </p:spPr>
      </p:pic>
      <p:pic>
        <p:nvPicPr>
          <p:cNvPr id="129" name="图片 12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742" y="3388157"/>
            <a:ext cx="1795346" cy="621466"/>
          </a:xfrm>
          <a:prstGeom prst="rect">
            <a:avLst/>
          </a:prstGeom>
        </p:spPr>
      </p:pic>
      <p:grpSp>
        <p:nvGrpSpPr>
          <p:cNvPr id="130" name="组合 129"/>
          <p:cNvGrpSpPr/>
          <p:nvPr/>
        </p:nvGrpSpPr>
        <p:grpSpPr>
          <a:xfrm>
            <a:off x="2451783" y="1885259"/>
            <a:ext cx="2391445" cy="1124266"/>
            <a:chOff x="674409" y="5556799"/>
            <a:chExt cx="1714689" cy="1124266"/>
          </a:xfrm>
        </p:grpSpPr>
        <p:sp>
          <p:nvSpPr>
            <p:cNvPr id="131" name="TextBox 6"/>
            <p:cNvSpPr txBox="1"/>
            <p:nvPr/>
          </p:nvSpPr>
          <p:spPr>
            <a:xfrm>
              <a:off x="695443" y="5556799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132" name="TextBox 7"/>
            <p:cNvSpPr txBox="1"/>
            <p:nvPr/>
          </p:nvSpPr>
          <p:spPr>
            <a:xfrm>
              <a:off x="674409" y="5905468"/>
              <a:ext cx="1714689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单击此处可编辑内容，根据您的需要自由拉伸文本框大小。建议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您在展示时采用方正清刻本悦宋简字体。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  <a:p>
              <a:pPr>
                <a:spcBef>
                  <a:spcPct val="20000"/>
                </a:spcBef>
              </a:pP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5466798" y="1885259"/>
            <a:ext cx="2391445" cy="1124266"/>
            <a:chOff x="674409" y="5556799"/>
            <a:chExt cx="1714689" cy="1124266"/>
          </a:xfrm>
        </p:grpSpPr>
        <p:sp>
          <p:nvSpPr>
            <p:cNvPr id="134" name="TextBox 6"/>
            <p:cNvSpPr txBox="1"/>
            <p:nvPr/>
          </p:nvSpPr>
          <p:spPr>
            <a:xfrm>
              <a:off x="695443" y="5556799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135" name="TextBox 7"/>
            <p:cNvSpPr txBox="1"/>
            <p:nvPr/>
          </p:nvSpPr>
          <p:spPr>
            <a:xfrm>
              <a:off x="674409" y="5905468"/>
              <a:ext cx="1714689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单击此处可编辑内容，根据您的需要自由拉伸文本框大小。建议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您在展示时采用方正清刻本悦宋简字体。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  <a:p>
              <a:pPr>
                <a:spcBef>
                  <a:spcPct val="20000"/>
                </a:spcBef>
              </a:pP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8738714" y="1885259"/>
            <a:ext cx="2391445" cy="1124266"/>
            <a:chOff x="674409" y="5556799"/>
            <a:chExt cx="1714689" cy="1124266"/>
          </a:xfrm>
        </p:grpSpPr>
        <p:sp>
          <p:nvSpPr>
            <p:cNvPr id="137" name="TextBox 6"/>
            <p:cNvSpPr txBox="1"/>
            <p:nvPr/>
          </p:nvSpPr>
          <p:spPr>
            <a:xfrm>
              <a:off x="695443" y="5556799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138" name="TextBox 7"/>
            <p:cNvSpPr txBox="1"/>
            <p:nvPr/>
          </p:nvSpPr>
          <p:spPr>
            <a:xfrm>
              <a:off x="674409" y="5905468"/>
              <a:ext cx="1714689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单击此处可编辑内容，根据您的需要自由拉伸文本框大小。建议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您在展示时采用方正清刻本悦宋简字体。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  <a:p>
              <a:pPr>
                <a:spcBef>
                  <a:spcPct val="20000"/>
                </a:spcBef>
              </a:pP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1073896" y="4445976"/>
            <a:ext cx="2391445" cy="1124266"/>
            <a:chOff x="674409" y="5556799"/>
            <a:chExt cx="1714689" cy="1124266"/>
          </a:xfrm>
        </p:grpSpPr>
        <p:sp>
          <p:nvSpPr>
            <p:cNvPr id="140" name="TextBox 6"/>
            <p:cNvSpPr txBox="1"/>
            <p:nvPr/>
          </p:nvSpPr>
          <p:spPr>
            <a:xfrm>
              <a:off x="695443" y="5556799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141" name="TextBox 7"/>
            <p:cNvSpPr txBox="1"/>
            <p:nvPr/>
          </p:nvSpPr>
          <p:spPr>
            <a:xfrm>
              <a:off x="674409" y="5905468"/>
              <a:ext cx="1714689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单击此处可编辑内容，根据您的需要自由拉伸文本框大小。建议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您在展示时采用方正清刻本悦宋简字体。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  <a:p>
              <a:pPr>
                <a:spcBef>
                  <a:spcPct val="20000"/>
                </a:spcBef>
              </a:pP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4225391" y="4445976"/>
            <a:ext cx="2391445" cy="1124266"/>
            <a:chOff x="674409" y="5556799"/>
            <a:chExt cx="1714689" cy="1124266"/>
          </a:xfrm>
        </p:grpSpPr>
        <p:sp>
          <p:nvSpPr>
            <p:cNvPr id="143" name="TextBox 6"/>
            <p:cNvSpPr txBox="1"/>
            <p:nvPr/>
          </p:nvSpPr>
          <p:spPr>
            <a:xfrm>
              <a:off x="695443" y="5556799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144" name="TextBox 7"/>
            <p:cNvSpPr txBox="1"/>
            <p:nvPr/>
          </p:nvSpPr>
          <p:spPr>
            <a:xfrm>
              <a:off x="674409" y="5905468"/>
              <a:ext cx="1714689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单击此处可编辑内容，根据您的需要自由拉伸文本框大小。建议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您在展示时采用方正清刻本悦宋简字体。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  <a:p>
              <a:pPr>
                <a:spcBef>
                  <a:spcPct val="20000"/>
                </a:spcBef>
              </a:pP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7497307" y="4445976"/>
            <a:ext cx="2391445" cy="1124266"/>
            <a:chOff x="674409" y="5556799"/>
            <a:chExt cx="1714689" cy="1124266"/>
          </a:xfrm>
        </p:grpSpPr>
        <p:sp>
          <p:nvSpPr>
            <p:cNvPr id="146" name="TextBox 6"/>
            <p:cNvSpPr txBox="1"/>
            <p:nvPr/>
          </p:nvSpPr>
          <p:spPr>
            <a:xfrm>
              <a:off x="695443" y="5556799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147" name="TextBox 7"/>
            <p:cNvSpPr txBox="1"/>
            <p:nvPr/>
          </p:nvSpPr>
          <p:spPr>
            <a:xfrm>
              <a:off x="674409" y="5905468"/>
              <a:ext cx="1714689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单击此处可编辑内容，根据您的需要自由拉伸文本框大小。建议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您在展示时采用方正清刻本悦宋简字体。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  <a:p>
              <a:pPr>
                <a:spcBef>
                  <a:spcPct val="20000"/>
                </a:spcBef>
              </a:pP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1" y="0"/>
            <a:ext cx="4292068" cy="1173707"/>
            <a:chOff x="-1" y="0"/>
            <a:chExt cx="4292068" cy="117370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" y="0"/>
              <a:ext cx="3289491" cy="1173707"/>
            </a:xfrm>
            <a:prstGeom prst="rect">
              <a:avLst/>
            </a:prstGeom>
          </p:spPr>
        </p:pic>
        <p:sp>
          <p:nvSpPr>
            <p:cNvPr id="28" name="TextBox 6"/>
            <p:cNvSpPr txBox="1"/>
            <p:nvPr/>
          </p:nvSpPr>
          <p:spPr>
            <a:xfrm>
              <a:off x="1139430" y="299830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8" name="Group 4"/>
          <p:cNvGrpSpPr>
            <a:grpSpLocks noChangeAspect="1"/>
          </p:cNvGrpSpPr>
          <p:nvPr/>
        </p:nvGrpSpPr>
        <p:grpSpPr bwMode="auto">
          <a:xfrm>
            <a:off x="1222712" y="1852477"/>
            <a:ext cx="965200" cy="3835400"/>
            <a:chOff x="3535" y="952"/>
            <a:chExt cx="608" cy="2416"/>
          </a:xfrm>
          <a:solidFill>
            <a:schemeClr val="bg1"/>
          </a:solidFill>
        </p:grpSpPr>
        <p:sp>
          <p:nvSpPr>
            <p:cNvPr id="29" name="Freeform 5"/>
            <p:cNvSpPr>
              <a:spLocks noEditPoints="1"/>
            </p:cNvSpPr>
            <p:nvPr/>
          </p:nvSpPr>
          <p:spPr bwMode="auto">
            <a:xfrm>
              <a:off x="3535" y="952"/>
              <a:ext cx="608" cy="2416"/>
            </a:xfrm>
            <a:custGeom>
              <a:avLst/>
              <a:gdLst>
                <a:gd name="T0" fmla="*/ 459 w 608"/>
                <a:gd name="T1" fmla="*/ 2331 h 2416"/>
                <a:gd name="T2" fmla="*/ 433 w 608"/>
                <a:gd name="T3" fmla="*/ 2416 h 2416"/>
                <a:gd name="T4" fmla="*/ 175 w 608"/>
                <a:gd name="T5" fmla="*/ 2331 h 2416"/>
                <a:gd name="T6" fmla="*/ 148 w 608"/>
                <a:gd name="T7" fmla="*/ 2416 h 2416"/>
                <a:gd name="T8" fmla="*/ 0 w 608"/>
                <a:gd name="T9" fmla="*/ 2269 h 2416"/>
                <a:gd name="T10" fmla="*/ 88 w 608"/>
                <a:gd name="T11" fmla="*/ 2243 h 2416"/>
                <a:gd name="T12" fmla="*/ 0 w 608"/>
                <a:gd name="T13" fmla="*/ 173 h 2416"/>
                <a:gd name="T14" fmla="*/ 88 w 608"/>
                <a:gd name="T15" fmla="*/ 147 h 2416"/>
                <a:gd name="T16" fmla="*/ 0 w 608"/>
                <a:gd name="T17" fmla="*/ 0 h 2416"/>
                <a:gd name="T18" fmla="*/ 148 w 608"/>
                <a:gd name="T19" fmla="*/ 88 h 2416"/>
                <a:gd name="T20" fmla="*/ 175 w 608"/>
                <a:gd name="T21" fmla="*/ 0 h 2416"/>
                <a:gd name="T22" fmla="*/ 433 w 608"/>
                <a:gd name="T23" fmla="*/ 88 h 2416"/>
                <a:gd name="T24" fmla="*/ 459 w 608"/>
                <a:gd name="T25" fmla="*/ 0 h 2416"/>
                <a:gd name="T26" fmla="*/ 608 w 608"/>
                <a:gd name="T27" fmla="*/ 147 h 2416"/>
                <a:gd name="T28" fmla="*/ 519 w 608"/>
                <a:gd name="T29" fmla="*/ 173 h 2416"/>
                <a:gd name="T30" fmla="*/ 600 w 608"/>
                <a:gd name="T31" fmla="*/ 180 h 2416"/>
                <a:gd name="T32" fmla="*/ 608 w 608"/>
                <a:gd name="T33" fmla="*/ 173 h 2416"/>
                <a:gd name="T34" fmla="*/ 519 w 608"/>
                <a:gd name="T35" fmla="*/ 2243 h 2416"/>
                <a:gd name="T36" fmla="*/ 608 w 608"/>
                <a:gd name="T37" fmla="*/ 2269 h 2416"/>
                <a:gd name="T38" fmla="*/ 459 w 608"/>
                <a:gd name="T39" fmla="*/ 2416 h 2416"/>
                <a:gd name="T40" fmla="*/ 474 w 608"/>
                <a:gd name="T41" fmla="*/ 2317 h 2416"/>
                <a:gd name="T42" fmla="*/ 593 w 608"/>
                <a:gd name="T43" fmla="*/ 2404 h 2416"/>
                <a:gd name="T44" fmla="*/ 505 w 608"/>
                <a:gd name="T45" fmla="*/ 2283 h 2416"/>
                <a:gd name="T46" fmla="*/ 593 w 608"/>
                <a:gd name="T47" fmla="*/ 2229 h 2416"/>
                <a:gd name="T48" fmla="*/ 505 w 608"/>
                <a:gd name="T49" fmla="*/ 187 h 2416"/>
                <a:gd name="T50" fmla="*/ 593 w 608"/>
                <a:gd name="T51" fmla="*/ 133 h 2416"/>
                <a:gd name="T52" fmla="*/ 474 w 608"/>
                <a:gd name="T53" fmla="*/ 14 h 2416"/>
                <a:gd name="T54" fmla="*/ 419 w 608"/>
                <a:gd name="T55" fmla="*/ 102 h 2416"/>
                <a:gd name="T56" fmla="*/ 189 w 608"/>
                <a:gd name="T57" fmla="*/ 14 h 2416"/>
                <a:gd name="T58" fmla="*/ 136 w 608"/>
                <a:gd name="T59" fmla="*/ 102 h 2416"/>
                <a:gd name="T60" fmla="*/ 14 w 608"/>
                <a:gd name="T61" fmla="*/ 14 h 2416"/>
                <a:gd name="T62" fmla="*/ 103 w 608"/>
                <a:gd name="T63" fmla="*/ 133 h 2416"/>
                <a:gd name="T64" fmla="*/ 14 w 608"/>
                <a:gd name="T65" fmla="*/ 187 h 2416"/>
                <a:gd name="T66" fmla="*/ 103 w 608"/>
                <a:gd name="T67" fmla="*/ 2229 h 2416"/>
                <a:gd name="T68" fmla="*/ 14 w 608"/>
                <a:gd name="T69" fmla="*/ 2283 h 2416"/>
                <a:gd name="T70" fmla="*/ 136 w 608"/>
                <a:gd name="T71" fmla="*/ 2404 h 2416"/>
                <a:gd name="T72" fmla="*/ 189 w 608"/>
                <a:gd name="T73" fmla="*/ 2317 h 2416"/>
                <a:gd name="T74" fmla="*/ 419 w 608"/>
                <a:gd name="T75" fmla="*/ 2404 h 2416"/>
                <a:gd name="T76" fmla="*/ 474 w 608"/>
                <a:gd name="T77" fmla="*/ 2317 h 2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08" h="2416">
                  <a:moveTo>
                    <a:pt x="459" y="2416"/>
                  </a:moveTo>
                  <a:lnTo>
                    <a:pt x="459" y="2331"/>
                  </a:lnTo>
                  <a:lnTo>
                    <a:pt x="433" y="2331"/>
                  </a:lnTo>
                  <a:lnTo>
                    <a:pt x="433" y="2416"/>
                  </a:lnTo>
                  <a:lnTo>
                    <a:pt x="175" y="2416"/>
                  </a:lnTo>
                  <a:lnTo>
                    <a:pt x="175" y="2331"/>
                  </a:lnTo>
                  <a:lnTo>
                    <a:pt x="148" y="2331"/>
                  </a:lnTo>
                  <a:lnTo>
                    <a:pt x="148" y="2416"/>
                  </a:lnTo>
                  <a:lnTo>
                    <a:pt x="0" y="2416"/>
                  </a:lnTo>
                  <a:lnTo>
                    <a:pt x="0" y="2269"/>
                  </a:lnTo>
                  <a:lnTo>
                    <a:pt x="88" y="2269"/>
                  </a:lnTo>
                  <a:lnTo>
                    <a:pt x="88" y="2243"/>
                  </a:lnTo>
                  <a:lnTo>
                    <a:pt x="0" y="2243"/>
                  </a:lnTo>
                  <a:lnTo>
                    <a:pt x="0" y="173"/>
                  </a:lnTo>
                  <a:lnTo>
                    <a:pt x="88" y="173"/>
                  </a:lnTo>
                  <a:lnTo>
                    <a:pt x="88" y="147"/>
                  </a:lnTo>
                  <a:lnTo>
                    <a:pt x="0" y="147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88"/>
                  </a:lnTo>
                  <a:lnTo>
                    <a:pt x="175" y="88"/>
                  </a:lnTo>
                  <a:lnTo>
                    <a:pt x="175" y="0"/>
                  </a:lnTo>
                  <a:lnTo>
                    <a:pt x="433" y="0"/>
                  </a:lnTo>
                  <a:lnTo>
                    <a:pt x="433" y="88"/>
                  </a:lnTo>
                  <a:lnTo>
                    <a:pt x="459" y="88"/>
                  </a:lnTo>
                  <a:lnTo>
                    <a:pt x="459" y="0"/>
                  </a:lnTo>
                  <a:lnTo>
                    <a:pt x="608" y="0"/>
                  </a:lnTo>
                  <a:lnTo>
                    <a:pt x="608" y="147"/>
                  </a:lnTo>
                  <a:lnTo>
                    <a:pt x="519" y="147"/>
                  </a:lnTo>
                  <a:lnTo>
                    <a:pt x="519" y="173"/>
                  </a:lnTo>
                  <a:lnTo>
                    <a:pt x="600" y="173"/>
                  </a:lnTo>
                  <a:lnTo>
                    <a:pt x="600" y="180"/>
                  </a:lnTo>
                  <a:lnTo>
                    <a:pt x="600" y="173"/>
                  </a:lnTo>
                  <a:lnTo>
                    <a:pt x="608" y="173"/>
                  </a:lnTo>
                  <a:lnTo>
                    <a:pt x="608" y="2243"/>
                  </a:lnTo>
                  <a:lnTo>
                    <a:pt x="519" y="2243"/>
                  </a:lnTo>
                  <a:lnTo>
                    <a:pt x="519" y="2269"/>
                  </a:lnTo>
                  <a:lnTo>
                    <a:pt x="608" y="2269"/>
                  </a:lnTo>
                  <a:lnTo>
                    <a:pt x="608" y="2416"/>
                  </a:lnTo>
                  <a:lnTo>
                    <a:pt x="459" y="2416"/>
                  </a:lnTo>
                  <a:lnTo>
                    <a:pt x="459" y="2416"/>
                  </a:lnTo>
                  <a:close/>
                  <a:moveTo>
                    <a:pt x="474" y="2317"/>
                  </a:moveTo>
                  <a:lnTo>
                    <a:pt x="474" y="2404"/>
                  </a:lnTo>
                  <a:lnTo>
                    <a:pt x="593" y="2404"/>
                  </a:lnTo>
                  <a:lnTo>
                    <a:pt x="593" y="2283"/>
                  </a:lnTo>
                  <a:lnTo>
                    <a:pt x="505" y="2283"/>
                  </a:lnTo>
                  <a:lnTo>
                    <a:pt x="505" y="2229"/>
                  </a:lnTo>
                  <a:lnTo>
                    <a:pt x="593" y="2229"/>
                  </a:lnTo>
                  <a:lnTo>
                    <a:pt x="593" y="187"/>
                  </a:lnTo>
                  <a:lnTo>
                    <a:pt x="505" y="187"/>
                  </a:lnTo>
                  <a:lnTo>
                    <a:pt x="505" y="133"/>
                  </a:lnTo>
                  <a:lnTo>
                    <a:pt x="593" y="133"/>
                  </a:lnTo>
                  <a:lnTo>
                    <a:pt x="593" y="14"/>
                  </a:lnTo>
                  <a:lnTo>
                    <a:pt x="474" y="14"/>
                  </a:lnTo>
                  <a:lnTo>
                    <a:pt x="474" y="102"/>
                  </a:lnTo>
                  <a:lnTo>
                    <a:pt x="419" y="102"/>
                  </a:lnTo>
                  <a:lnTo>
                    <a:pt x="419" y="14"/>
                  </a:lnTo>
                  <a:lnTo>
                    <a:pt x="189" y="14"/>
                  </a:lnTo>
                  <a:lnTo>
                    <a:pt x="189" y="102"/>
                  </a:lnTo>
                  <a:lnTo>
                    <a:pt x="136" y="102"/>
                  </a:lnTo>
                  <a:lnTo>
                    <a:pt x="136" y="14"/>
                  </a:lnTo>
                  <a:lnTo>
                    <a:pt x="14" y="14"/>
                  </a:lnTo>
                  <a:lnTo>
                    <a:pt x="14" y="133"/>
                  </a:lnTo>
                  <a:lnTo>
                    <a:pt x="103" y="133"/>
                  </a:lnTo>
                  <a:lnTo>
                    <a:pt x="103" y="187"/>
                  </a:lnTo>
                  <a:lnTo>
                    <a:pt x="14" y="187"/>
                  </a:lnTo>
                  <a:lnTo>
                    <a:pt x="14" y="2229"/>
                  </a:lnTo>
                  <a:lnTo>
                    <a:pt x="103" y="2229"/>
                  </a:lnTo>
                  <a:lnTo>
                    <a:pt x="103" y="2283"/>
                  </a:lnTo>
                  <a:lnTo>
                    <a:pt x="14" y="2283"/>
                  </a:lnTo>
                  <a:lnTo>
                    <a:pt x="14" y="2404"/>
                  </a:lnTo>
                  <a:lnTo>
                    <a:pt x="136" y="2404"/>
                  </a:lnTo>
                  <a:lnTo>
                    <a:pt x="136" y="2317"/>
                  </a:lnTo>
                  <a:lnTo>
                    <a:pt x="189" y="2317"/>
                  </a:lnTo>
                  <a:lnTo>
                    <a:pt x="189" y="2404"/>
                  </a:lnTo>
                  <a:lnTo>
                    <a:pt x="419" y="2404"/>
                  </a:lnTo>
                  <a:lnTo>
                    <a:pt x="419" y="2317"/>
                  </a:lnTo>
                  <a:lnTo>
                    <a:pt x="474" y="2317"/>
                  </a:lnTo>
                  <a:lnTo>
                    <a:pt x="474" y="23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6"/>
            <p:cNvSpPr>
              <a:spLocks noEditPoints="1"/>
            </p:cNvSpPr>
            <p:nvPr/>
          </p:nvSpPr>
          <p:spPr bwMode="auto">
            <a:xfrm>
              <a:off x="3583" y="999"/>
              <a:ext cx="512" cy="2324"/>
            </a:xfrm>
            <a:custGeom>
              <a:avLst/>
              <a:gdLst>
                <a:gd name="T0" fmla="*/ 174 w 512"/>
                <a:gd name="T1" fmla="*/ 2324 h 2324"/>
                <a:gd name="T2" fmla="*/ 174 w 512"/>
                <a:gd name="T3" fmla="*/ 2236 h 2324"/>
                <a:gd name="T4" fmla="*/ 88 w 512"/>
                <a:gd name="T5" fmla="*/ 2236 h 2324"/>
                <a:gd name="T6" fmla="*/ 86 w 512"/>
                <a:gd name="T7" fmla="*/ 2151 h 2324"/>
                <a:gd name="T8" fmla="*/ 0 w 512"/>
                <a:gd name="T9" fmla="*/ 2151 h 2324"/>
                <a:gd name="T10" fmla="*/ 0 w 512"/>
                <a:gd name="T11" fmla="*/ 173 h 2324"/>
                <a:gd name="T12" fmla="*/ 88 w 512"/>
                <a:gd name="T13" fmla="*/ 173 h 2324"/>
                <a:gd name="T14" fmla="*/ 88 w 512"/>
                <a:gd name="T15" fmla="*/ 86 h 2324"/>
                <a:gd name="T16" fmla="*/ 174 w 512"/>
                <a:gd name="T17" fmla="*/ 86 h 2324"/>
                <a:gd name="T18" fmla="*/ 174 w 512"/>
                <a:gd name="T19" fmla="*/ 0 h 2324"/>
                <a:gd name="T20" fmla="*/ 337 w 512"/>
                <a:gd name="T21" fmla="*/ 0 h 2324"/>
                <a:gd name="T22" fmla="*/ 337 w 512"/>
                <a:gd name="T23" fmla="*/ 86 h 2324"/>
                <a:gd name="T24" fmla="*/ 426 w 512"/>
                <a:gd name="T25" fmla="*/ 86 h 2324"/>
                <a:gd name="T26" fmla="*/ 426 w 512"/>
                <a:gd name="T27" fmla="*/ 173 h 2324"/>
                <a:gd name="T28" fmla="*/ 505 w 512"/>
                <a:gd name="T29" fmla="*/ 173 h 2324"/>
                <a:gd name="T30" fmla="*/ 505 w 512"/>
                <a:gd name="T31" fmla="*/ 180 h 2324"/>
                <a:gd name="T32" fmla="*/ 505 w 512"/>
                <a:gd name="T33" fmla="*/ 173 h 2324"/>
                <a:gd name="T34" fmla="*/ 512 w 512"/>
                <a:gd name="T35" fmla="*/ 173 h 2324"/>
                <a:gd name="T36" fmla="*/ 512 w 512"/>
                <a:gd name="T37" fmla="*/ 2151 h 2324"/>
                <a:gd name="T38" fmla="*/ 426 w 512"/>
                <a:gd name="T39" fmla="*/ 2151 h 2324"/>
                <a:gd name="T40" fmla="*/ 426 w 512"/>
                <a:gd name="T41" fmla="*/ 2236 h 2324"/>
                <a:gd name="T42" fmla="*/ 337 w 512"/>
                <a:gd name="T43" fmla="*/ 2236 h 2324"/>
                <a:gd name="T44" fmla="*/ 337 w 512"/>
                <a:gd name="T45" fmla="*/ 2324 h 2324"/>
                <a:gd name="T46" fmla="*/ 174 w 512"/>
                <a:gd name="T47" fmla="*/ 2324 h 2324"/>
                <a:gd name="T48" fmla="*/ 174 w 512"/>
                <a:gd name="T49" fmla="*/ 2324 h 2324"/>
                <a:gd name="T50" fmla="*/ 14 w 512"/>
                <a:gd name="T51" fmla="*/ 2137 h 2324"/>
                <a:gd name="T52" fmla="*/ 100 w 512"/>
                <a:gd name="T53" fmla="*/ 2137 h 2324"/>
                <a:gd name="T54" fmla="*/ 100 w 512"/>
                <a:gd name="T55" fmla="*/ 2222 h 2324"/>
                <a:gd name="T56" fmla="*/ 189 w 512"/>
                <a:gd name="T57" fmla="*/ 2222 h 2324"/>
                <a:gd name="T58" fmla="*/ 189 w 512"/>
                <a:gd name="T59" fmla="*/ 2310 h 2324"/>
                <a:gd name="T60" fmla="*/ 323 w 512"/>
                <a:gd name="T61" fmla="*/ 2310 h 2324"/>
                <a:gd name="T62" fmla="*/ 323 w 512"/>
                <a:gd name="T63" fmla="*/ 2222 h 2324"/>
                <a:gd name="T64" fmla="*/ 411 w 512"/>
                <a:gd name="T65" fmla="*/ 2222 h 2324"/>
                <a:gd name="T66" fmla="*/ 411 w 512"/>
                <a:gd name="T67" fmla="*/ 2137 h 2324"/>
                <a:gd name="T68" fmla="*/ 497 w 512"/>
                <a:gd name="T69" fmla="*/ 2137 h 2324"/>
                <a:gd name="T70" fmla="*/ 497 w 512"/>
                <a:gd name="T71" fmla="*/ 187 h 2324"/>
                <a:gd name="T72" fmla="*/ 411 w 512"/>
                <a:gd name="T73" fmla="*/ 187 h 2324"/>
                <a:gd name="T74" fmla="*/ 411 w 512"/>
                <a:gd name="T75" fmla="*/ 100 h 2324"/>
                <a:gd name="T76" fmla="*/ 323 w 512"/>
                <a:gd name="T77" fmla="*/ 100 h 2324"/>
                <a:gd name="T78" fmla="*/ 323 w 512"/>
                <a:gd name="T79" fmla="*/ 15 h 2324"/>
                <a:gd name="T80" fmla="*/ 189 w 512"/>
                <a:gd name="T81" fmla="*/ 15 h 2324"/>
                <a:gd name="T82" fmla="*/ 189 w 512"/>
                <a:gd name="T83" fmla="*/ 100 h 2324"/>
                <a:gd name="T84" fmla="*/ 100 w 512"/>
                <a:gd name="T85" fmla="*/ 100 h 2324"/>
                <a:gd name="T86" fmla="*/ 100 w 512"/>
                <a:gd name="T87" fmla="*/ 187 h 2324"/>
                <a:gd name="T88" fmla="*/ 14 w 512"/>
                <a:gd name="T89" fmla="*/ 187 h 2324"/>
                <a:gd name="T90" fmla="*/ 14 w 512"/>
                <a:gd name="T91" fmla="*/ 2137 h 2324"/>
                <a:gd name="T92" fmla="*/ 14 w 512"/>
                <a:gd name="T93" fmla="*/ 2137 h 2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2" h="2324">
                  <a:moveTo>
                    <a:pt x="174" y="2324"/>
                  </a:moveTo>
                  <a:lnTo>
                    <a:pt x="174" y="2236"/>
                  </a:lnTo>
                  <a:lnTo>
                    <a:pt x="88" y="2236"/>
                  </a:lnTo>
                  <a:lnTo>
                    <a:pt x="86" y="2151"/>
                  </a:lnTo>
                  <a:lnTo>
                    <a:pt x="0" y="2151"/>
                  </a:lnTo>
                  <a:lnTo>
                    <a:pt x="0" y="173"/>
                  </a:lnTo>
                  <a:lnTo>
                    <a:pt x="88" y="173"/>
                  </a:lnTo>
                  <a:lnTo>
                    <a:pt x="88" y="86"/>
                  </a:lnTo>
                  <a:lnTo>
                    <a:pt x="174" y="86"/>
                  </a:lnTo>
                  <a:lnTo>
                    <a:pt x="174" y="0"/>
                  </a:lnTo>
                  <a:lnTo>
                    <a:pt x="337" y="0"/>
                  </a:lnTo>
                  <a:lnTo>
                    <a:pt x="337" y="86"/>
                  </a:lnTo>
                  <a:lnTo>
                    <a:pt x="426" y="86"/>
                  </a:lnTo>
                  <a:lnTo>
                    <a:pt x="426" y="173"/>
                  </a:lnTo>
                  <a:lnTo>
                    <a:pt x="505" y="173"/>
                  </a:lnTo>
                  <a:lnTo>
                    <a:pt x="505" y="180"/>
                  </a:lnTo>
                  <a:lnTo>
                    <a:pt x="505" y="173"/>
                  </a:lnTo>
                  <a:lnTo>
                    <a:pt x="512" y="173"/>
                  </a:lnTo>
                  <a:lnTo>
                    <a:pt x="512" y="2151"/>
                  </a:lnTo>
                  <a:lnTo>
                    <a:pt x="426" y="2151"/>
                  </a:lnTo>
                  <a:lnTo>
                    <a:pt x="426" y="2236"/>
                  </a:lnTo>
                  <a:lnTo>
                    <a:pt x="337" y="2236"/>
                  </a:lnTo>
                  <a:lnTo>
                    <a:pt x="337" y="2324"/>
                  </a:lnTo>
                  <a:lnTo>
                    <a:pt x="174" y="2324"/>
                  </a:lnTo>
                  <a:lnTo>
                    <a:pt x="174" y="2324"/>
                  </a:lnTo>
                  <a:close/>
                  <a:moveTo>
                    <a:pt x="14" y="2137"/>
                  </a:moveTo>
                  <a:lnTo>
                    <a:pt x="100" y="2137"/>
                  </a:lnTo>
                  <a:lnTo>
                    <a:pt x="100" y="2222"/>
                  </a:lnTo>
                  <a:lnTo>
                    <a:pt x="189" y="2222"/>
                  </a:lnTo>
                  <a:lnTo>
                    <a:pt x="189" y="2310"/>
                  </a:lnTo>
                  <a:lnTo>
                    <a:pt x="323" y="2310"/>
                  </a:lnTo>
                  <a:lnTo>
                    <a:pt x="323" y="2222"/>
                  </a:lnTo>
                  <a:lnTo>
                    <a:pt x="411" y="2222"/>
                  </a:lnTo>
                  <a:lnTo>
                    <a:pt x="411" y="2137"/>
                  </a:lnTo>
                  <a:lnTo>
                    <a:pt x="497" y="2137"/>
                  </a:lnTo>
                  <a:lnTo>
                    <a:pt x="497" y="187"/>
                  </a:lnTo>
                  <a:lnTo>
                    <a:pt x="411" y="187"/>
                  </a:lnTo>
                  <a:lnTo>
                    <a:pt x="411" y="100"/>
                  </a:lnTo>
                  <a:lnTo>
                    <a:pt x="323" y="100"/>
                  </a:lnTo>
                  <a:lnTo>
                    <a:pt x="323" y="15"/>
                  </a:lnTo>
                  <a:lnTo>
                    <a:pt x="189" y="15"/>
                  </a:lnTo>
                  <a:lnTo>
                    <a:pt x="189" y="100"/>
                  </a:lnTo>
                  <a:lnTo>
                    <a:pt x="100" y="100"/>
                  </a:lnTo>
                  <a:lnTo>
                    <a:pt x="100" y="187"/>
                  </a:lnTo>
                  <a:lnTo>
                    <a:pt x="14" y="187"/>
                  </a:lnTo>
                  <a:lnTo>
                    <a:pt x="14" y="2137"/>
                  </a:lnTo>
                  <a:lnTo>
                    <a:pt x="14" y="2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7"/>
            <p:cNvSpPr>
              <a:spLocks noEditPoints="1"/>
            </p:cNvSpPr>
            <p:nvPr/>
          </p:nvSpPr>
          <p:spPr bwMode="auto">
            <a:xfrm>
              <a:off x="3583" y="999"/>
              <a:ext cx="55" cy="55"/>
            </a:xfrm>
            <a:custGeom>
              <a:avLst/>
              <a:gdLst>
                <a:gd name="T0" fmla="*/ 0 w 55"/>
                <a:gd name="T1" fmla="*/ 55 h 55"/>
                <a:gd name="T2" fmla="*/ 0 w 55"/>
                <a:gd name="T3" fmla="*/ 7 h 55"/>
                <a:gd name="T4" fmla="*/ 0 w 55"/>
                <a:gd name="T5" fmla="*/ 0 h 55"/>
                <a:gd name="T6" fmla="*/ 55 w 55"/>
                <a:gd name="T7" fmla="*/ 0 h 55"/>
                <a:gd name="T8" fmla="*/ 55 w 55"/>
                <a:gd name="T9" fmla="*/ 55 h 55"/>
                <a:gd name="T10" fmla="*/ 0 w 55"/>
                <a:gd name="T11" fmla="*/ 55 h 55"/>
                <a:gd name="T12" fmla="*/ 0 w 55"/>
                <a:gd name="T13" fmla="*/ 55 h 55"/>
                <a:gd name="T14" fmla="*/ 14 w 55"/>
                <a:gd name="T15" fmla="*/ 41 h 55"/>
                <a:gd name="T16" fmla="*/ 40 w 55"/>
                <a:gd name="T17" fmla="*/ 41 h 55"/>
                <a:gd name="T18" fmla="*/ 40 w 55"/>
                <a:gd name="T19" fmla="*/ 15 h 55"/>
                <a:gd name="T20" fmla="*/ 14 w 55"/>
                <a:gd name="T21" fmla="*/ 15 h 55"/>
                <a:gd name="T22" fmla="*/ 14 w 55"/>
                <a:gd name="T23" fmla="*/ 41 h 55"/>
                <a:gd name="T24" fmla="*/ 14 w 55"/>
                <a:gd name="T25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5">
                  <a:moveTo>
                    <a:pt x="0" y="55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55"/>
                  </a:lnTo>
                  <a:lnTo>
                    <a:pt x="0" y="55"/>
                  </a:lnTo>
                  <a:lnTo>
                    <a:pt x="0" y="55"/>
                  </a:lnTo>
                  <a:close/>
                  <a:moveTo>
                    <a:pt x="14" y="41"/>
                  </a:moveTo>
                  <a:lnTo>
                    <a:pt x="40" y="41"/>
                  </a:lnTo>
                  <a:lnTo>
                    <a:pt x="40" y="15"/>
                  </a:lnTo>
                  <a:lnTo>
                    <a:pt x="14" y="15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8"/>
            <p:cNvSpPr>
              <a:spLocks noEditPoints="1"/>
            </p:cNvSpPr>
            <p:nvPr/>
          </p:nvSpPr>
          <p:spPr bwMode="auto">
            <a:xfrm>
              <a:off x="4040" y="999"/>
              <a:ext cx="55" cy="55"/>
            </a:xfrm>
            <a:custGeom>
              <a:avLst/>
              <a:gdLst>
                <a:gd name="T0" fmla="*/ 0 w 55"/>
                <a:gd name="T1" fmla="*/ 55 h 55"/>
                <a:gd name="T2" fmla="*/ 0 w 55"/>
                <a:gd name="T3" fmla="*/ 0 h 55"/>
                <a:gd name="T4" fmla="*/ 48 w 55"/>
                <a:gd name="T5" fmla="*/ 0 h 55"/>
                <a:gd name="T6" fmla="*/ 48 w 55"/>
                <a:gd name="T7" fmla="*/ 7 h 55"/>
                <a:gd name="T8" fmla="*/ 48 w 55"/>
                <a:gd name="T9" fmla="*/ 0 h 55"/>
                <a:gd name="T10" fmla="*/ 55 w 55"/>
                <a:gd name="T11" fmla="*/ 0 h 55"/>
                <a:gd name="T12" fmla="*/ 55 w 55"/>
                <a:gd name="T13" fmla="*/ 55 h 55"/>
                <a:gd name="T14" fmla="*/ 0 w 55"/>
                <a:gd name="T15" fmla="*/ 55 h 55"/>
                <a:gd name="T16" fmla="*/ 0 w 55"/>
                <a:gd name="T17" fmla="*/ 55 h 55"/>
                <a:gd name="T18" fmla="*/ 14 w 55"/>
                <a:gd name="T19" fmla="*/ 41 h 55"/>
                <a:gd name="T20" fmla="*/ 40 w 55"/>
                <a:gd name="T21" fmla="*/ 41 h 55"/>
                <a:gd name="T22" fmla="*/ 40 w 55"/>
                <a:gd name="T23" fmla="*/ 15 h 55"/>
                <a:gd name="T24" fmla="*/ 14 w 55"/>
                <a:gd name="T25" fmla="*/ 15 h 55"/>
                <a:gd name="T26" fmla="*/ 14 w 55"/>
                <a:gd name="T27" fmla="*/ 41 h 55"/>
                <a:gd name="T28" fmla="*/ 14 w 55"/>
                <a:gd name="T29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55">
                  <a:moveTo>
                    <a:pt x="0" y="55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48" y="7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55" y="55"/>
                  </a:lnTo>
                  <a:lnTo>
                    <a:pt x="0" y="55"/>
                  </a:lnTo>
                  <a:lnTo>
                    <a:pt x="0" y="55"/>
                  </a:lnTo>
                  <a:close/>
                  <a:moveTo>
                    <a:pt x="14" y="41"/>
                  </a:moveTo>
                  <a:lnTo>
                    <a:pt x="40" y="41"/>
                  </a:lnTo>
                  <a:lnTo>
                    <a:pt x="40" y="15"/>
                  </a:lnTo>
                  <a:lnTo>
                    <a:pt x="14" y="15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3583" y="3269"/>
              <a:ext cx="55" cy="54"/>
            </a:xfrm>
            <a:custGeom>
              <a:avLst/>
              <a:gdLst>
                <a:gd name="T0" fmla="*/ 7 w 55"/>
                <a:gd name="T1" fmla="*/ 54 h 54"/>
                <a:gd name="T2" fmla="*/ 0 w 55"/>
                <a:gd name="T3" fmla="*/ 54 h 54"/>
                <a:gd name="T4" fmla="*/ 0 w 55"/>
                <a:gd name="T5" fmla="*/ 0 h 54"/>
                <a:gd name="T6" fmla="*/ 55 w 55"/>
                <a:gd name="T7" fmla="*/ 0 h 54"/>
                <a:gd name="T8" fmla="*/ 55 w 55"/>
                <a:gd name="T9" fmla="*/ 54 h 54"/>
                <a:gd name="T10" fmla="*/ 7 w 55"/>
                <a:gd name="T11" fmla="*/ 54 h 54"/>
                <a:gd name="T12" fmla="*/ 7 w 55"/>
                <a:gd name="T13" fmla="*/ 54 h 54"/>
                <a:gd name="T14" fmla="*/ 40 w 55"/>
                <a:gd name="T15" fmla="*/ 40 h 54"/>
                <a:gd name="T16" fmla="*/ 40 w 55"/>
                <a:gd name="T17" fmla="*/ 14 h 54"/>
                <a:gd name="T18" fmla="*/ 14 w 55"/>
                <a:gd name="T19" fmla="*/ 14 h 54"/>
                <a:gd name="T20" fmla="*/ 14 w 55"/>
                <a:gd name="T21" fmla="*/ 40 h 54"/>
                <a:gd name="T22" fmla="*/ 40 w 55"/>
                <a:gd name="T23" fmla="*/ 40 h 54"/>
                <a:gd name="T24" fmla="*/ 40 w 55"/>
                <a:gd name="T2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4">
                  <a:moveTo>
                    <a:pt x="7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54"/>
                  </a:lnTo>
                  <a:lnTo>
                    <a:pt x="7" y="54"/>
                  </a:lnTo>
                  <a:lnTo>
                    <a:pt x="7" y="54"/>
                  </a:lnTo>
                  <a:close/>
                  <a:moveTo>
                    <a:pt x="40" y="40"/>
                  </a:moveTo>
                  <a:lnTo>
                    <a:pt x="40" y="14"/>
                  </a:lnTo>
                  <a:lnTo>
                    <a:pt x="14" y="14"/>
                  </a:lnTo>
                  <a:lnTo>
                    <a:pt x="14" y="40"/>
                  </a:lnTo>
                  <a:lnTo>
                    <a:pt x="40" y="40"/>
                  </a:lnTo>
                  <a:lnTo>
                    <a:pt x="4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10"/>
            <p:cNvSpPr>
              <a:spLocks noEditPoints="1"/>
            </p:cNvSpPr>
            <p:nvPr/>
          </p:nvSpPr>
          <p:spPr bwMode="auto">
            <a:xfrm>
              <a:off x="4040" y="3269"/>
              <a:ext cx="55" cy="54"/>
            </a:xfrm>
            <a:custGeom>
              <a:avLst/>
              <a:gdLst>
                <a:gd name="T0" fmla="*/ 0 w 55"/>
                <a:gd name="T1" fmla="*/ 54 h 54"/>
                <a:gd name="T2" fmla="*/ 0 w 55"/>
                <a:gd name="T3" fmla="*/ 0 h 54"/>
                <a:gd name="T4" fmla="*/ 55 w 55"/>
                <a:gd name="T5" fmla="*/ 0 h 54"/>
                <a:gd name="T6" fmla="*/ 55 w 55"/>
                <a:gd name="T7" fmla="*/ 47 h 54"/>
                <a:gd name="T8" fmla="*/ 55 w 55"/>
                <a:gd name="T9" fmla="*/ 54 h 54"/>
                <a:gd name="T10" fmla="*/ 0 w 55"/>
                <a:gd name="T11" fmla="*/ 54 h 54"/>
                <a:gd name="T12" fmla="*/ 0 w 55"/>
                <a:gd name="T13" fmla="*/ 54 h 54"/>
                <a:gd name="T14" fmla="*/ 48 w 55"/>
                <a:gd name="T15" fmla="*/ 47 h 54"/>
                <a:gd name="T16" fmla="*/ 48 w 55"/>
                <a:gd name="T17" fmla="*/ 40 h 54"/>
                <a:gd name="T18" fmla="*/ 48 w 55"/>
                <a:gd name="T19" fmla="*/ 47 h 54"/>
                <a:gd name="T20" fmla="*/ 48 w 55"/>
                <a:gd name="T21" fmla="*/ 47 h 54"/>
                <a:gd name="T22" fmla="*/ 14 w 55"/>
                <a:gd name="T23" fmla="*/ 40 h 54"/>
                <a:gd name="T24" fmla="*/ 40 w 55"/>
                <a:gd name="T25" fmla="*/ 40 h 54"/>
                <a:gd name="T26" fmla="*/ 40 w 55"/>
                <a:gd name="T27" fmla="*/ 14 h 54"/>
                <a:gd name="T28" fmla="*/ 14 w 55"/>
                <a:gd name="T29" fmla="*/ 14 h 54"/>
                <a:gd name="T30" fmla="*/ 14 w 55"/>
                <a:gd name="T31" fmla="*/ 40 h 54"/>
                <a:gd name="T32" fmla="*/ 14 w 55"/>
                <a:gd name="T33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" h="54">
                  <a:moveTo>
                    <a:pt x="0" y="54"/>
                  </a:moveTo>
                  <a:lnTo>
                    <a:pt x="0" y="0"/>
                  </a:lnTo>
                  <a:lnTo>
                    <a:pt x="55" y="0"/>
                  </a:lnTo>
                  <a:lnTo>
                    <a:pt x="55" y="47"/>
                  </a:lnTo>
                  <a:lnTo>
                    <a:pt x="55" y="54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48" y="47"/>
                  </a:moveTo>
                  <a:lnTo>
                    <a:pt x="48" y="40"/>
                  </a:lnTo>
                  <a:lnTo>
                    <a:pt x="48" y="47"/>
                  </a:lnTo>
                  <a:lnTo>
                    <a:pt x="48" y="47"/>
                  </a:lnTo>
                  <a:close/>
                  <a:moveTo>
                    <a:pt x="14" y="40"/>
                  </a:moveTo>
                  <a:lnTo>
                    <a:pt x="40" y="40"/>
                  </a:lnTo>
                  <a:lnTo>
                    <a:pt x="40" y="14"/>
                  </a:lnTo>
                  <a:lnTo>
                    <a:pt x="14" y="14"/>
                  </a:lnTo>
                  <a:lnTo>
                    <a:pt x="14" y="40"/>
                  </a:lnTo>
                  <a:lnTo>
                    <a:pt x="14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298912" y="2620353"/>
            <a:ext cx="861774" cy="2674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400" dirty="0" smtClean="0">
                <a:solidFill>
                  <a:prstClr val="white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中 国 风</a:t>
            </a:r>
            <a:endParaRPr lang="zh-CN" altLang="en-US" sz="4400" dirty="0">
              <a:solidFill>
                <a:prstClr val="white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36" name="组合 21"/>
          <p:cNvGrpSpPr/>
          <p:nvPr/>
        </p:nvGrpSpPr>
        <p:grpSpPr bwMode="auto">
          <a:xfrm>
            <a:off x="5271895" y="1784237"/>
            <a:ext cx="5905500" cy="4000500"/>
            <a:chOff x="3857620" y="1071552"/>
            <a:chExt cx="4143404" cy="3000396"/>
          </a:xfrm>
        </p:grpSpPr>
        <p:cxnSp>
          <p:nvCxnSpPr>
            <p:cNvPr id="60" name="直接连接符 59"/>
            <p:cNvCxnSpPr/>
            <p:nvPr/>
          </p:nvCxnSpPr>
          <p:spPr>
            <a:xfrm>
              <a:off x="3857620" y="1071552"/>
              <a:ext cx="4143404" cy="15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>
              <a:off x="3857620" y="1498592"/>
              <a:ext cx="4143404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3857620" y="1927220"/>
              <a:ext cx="4143404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3857620" y="2355848"/>
              <a:ext cx="4143404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3857620" y="2784476"/>
              <a:ext cx="4143404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3857620" y="3214692"/>
              <a:ext cx="4143404" cy="15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3857620" y="3641732"/>
              <a:ext cx="4143404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3857620" y="4070360"/>
              <a:ext cx="4143404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矩形 22"/>
          <p:cNvSpPr>
            <a:spLocks noChangeArrowheads="1"/>
          </p:cNvSpPr>
          <p:nvPr/>
        </p:nvSpPr>
        <p:spPr bwMode="auto">
          <a:xfrm>
            <a:off x="5650830" y="2229986"/>
            <a:ext cx="5238751" cy="248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4665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dirty="0" smtClean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</a:t>
            </a:r>
            <a:r>
              <a:rPr lang="zh-CN" altLang="zh-CN" sz="2400" dirty="0" smtClean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2400" dirty="0" smtClean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更专业的模板。中国风，色彩纷呈，潮流时尚。</a:t>
            </a:r>
            <a:r>
              <a:rPr lang="zh-CN" altLang="en-US" sz="2400" dirty="0" smtClean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请在此处添加文字。请在此处添加文字。</a:t>
            </a:r>
            <a:r>
              <a:rPr lang="zh-CN" altLang="zh-CN" sz="2400" dirty="0" smtClean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2400" dirty="0" smtClean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更专业的模板。中国风，色彩纷呈，潮流时尚。</a:t>
            </a:r>
            <a:endParaRPr lang="zh-CN" altLang="en-US" sz="2400" dirty="0">
              <a:solidFill>
                <a:prstClr val="white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0227" flipH="1">
            <a:off x="2045473" y="2689201"/>
            <a:ext cx="2764896" cy="3454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52464" y="3619501"/>
            <a:ext cx="6572296" cy="2381267"/>
          </a:xfrm>
          <a:prstGeom prst="rect">
            <a:avLst/>
          </a:prstGeom>
          <a:blipFill dpi="0" rotWithShape="1">
            <a:blip r:embed="rId1"/>
            <a:srcRect/>
            <a:stretch>
              <a:fillRect t="-16000" r="-4000" b="-5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5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20011" y="3619501"/>
            <a:ext cx="1809763" cy="2381267"/>
          </a:xfrm>
          <a:prstGeom prst="rect">
            <a:avLst/>
          </a:prstGeom>
          <a:blipFill dpi="0" rotWithShape="1">
            <a:blip r:embed="rId2"/>
            <a:srcRect/>
            <a:stretch>
              <a:fillRect r="-8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5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25024" y="2857496"/>
            <a:ext cx="1809763" cy="3143272"/>
          </a:xfrm>
          <a:prstGeom prst="rect">
            <a:avLst/>
          </a:prstGeom>
          <a:blipFill dpi="0" rotWithShape="1">
            <a:blip r:embed="rId3"/>
            <a:srcRect/>
            <a:stretch>
              <a:fillRect l="-64000" t="-32000" r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5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11279" name="矩形 25"/>
          <p:cNvSpPr>
            <a:spLocks noChangeArrowheads="1"/>
          </p:cNvSpPr>
          <p:nvPr/>
        </p:nvSpPr>
        <p:spPr bwMode="auto">
          <a:xfrm>
            <a:off x="1428751" y="2724033"/>
            <a:ext cx="6096000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单击此处编辑您要的内容，建议您在展示时采用方正清刻本悦宋简字体。</a:t>
            </a:r>
            <a:endParaRPr lang="en-US" altLang="zh-CN" sz="1465" dirty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33935" y="1665027"/>
            <a:ext cx="1783022" cy="1842288"/>
          </a:xfrm>
          <a:prstGeom prst="rect">
            <a:avLst/>
          </a:prstGeom>
          <a:blipFill dpi="0" rotWithShape="1">
            <a:blip r:embed="rId4"/>
            <a:srcRect/>
            <a:stretch>
              <a:fillRect l="-23000" t="-6000" r="-46000" b="-1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-1256272" y="1281182"/>
            <a:ext cx="8781023" cy="1418149"/>
          </a:xfrm>
          <a:custGeom>
            <a:avLst/>
            <a:gdLst>
              <a:gd name="T0" fmla="*/ 651 w 1548"/>
              <a:gd name="T1" fmla="*/ 6 h 489"/>
              <a:gd name="T2" fmla="*/ 576 w 1548"/>
              <a:gd name="T3" fmla="*/ 249 h 489"/>
              <a:gd name="T4" fmla="*/ 826 w 1548"/>
              <a:gd name="T5" fmla="*/ 5 h 489"/>
              <a:gd name="T6" fmla="*/ 817 w 1548"/>
              <a:gd name="T7" fmla="*/ 50 h 489"/>
              <a:gd name="T8" fmla="*/ 800 w 1548"/>
              <a:gd name="T9" fmla="*/ 130 h 489"/>
              <a:gd name="T10" fmla="*/ 1040 w 1548"/>
              <a:gd name="T11" fmla="*/ 198 h 489"/>
              <a:gd name="T12" fmla="*/ 1089 w 1548"/>
              <a:gd name="T13" fmla="*/ 174 h 489"/>
              <a:gd name="T14" fmla="*/ 1100 w 1548"/>
              <a:gd name="T15" fmla="*/ 177 h 489"/>
              <a:gd name="T16" fmla="*/ 1512 w 1548"/>
              <a:gd name="T17" fmla="*/ 324 h 489"/>
              <a:gd name="T18" fmla="*/ 1487 w 1548"/>
              <a:gd name="T19" fmla="*/ 410 h 489"/>
              <a:gd name="T20" fmla="*/ 1530 w 1548"/>
              <a:gd name="T21" fmla="*/ 308 h 489"/>
              <a:gd name="T22" fmla="*/ 1522 w 1548"/>
              <a:gd name="T23" fmla="*/ 334 h 489"/>
              <a:gd name="T24" fmla="*/ 1481 w 1548"/>
              <a:gd name="T25" fmla="*/ 474 h 489"/>
              <a:gd name="T26" fmla="*/ 1540 w 1548"/>
              <a:gd name="T27" fmla="*/ 340 h 489"/>
              <a:gd name="T28" fmla="*/ 1491 w 1548"/>
              <a:gd name="T29" fmla="*/ 281 h 489"/>
              <a:gd name="T30" fmla="*/ 1307 w 1548"/>
              <a:gd name="T31" fmla="*/ 211 h 489"/>
              <a:gd name="T32" fmla="*/ 1110 w 1548"/>
              <a:gd name="T33" fmla="*/ 227 h 489"/>
              <a:gd name="T34" fmla="*/ 997 w 1548"/>
              <a:gd name="T35" fmla="*/ 250 h 489"/>
              <a:gd name="T36" fmla="*/ 403 w 1548"/>
              <a:gd name="T37" fmla="*/ 302 h 489"/>
              <a:gd name="T38" fmla="*/ 390 w 1548"/>
              <a:gd name="T39" fmla="*/ 308 h 489"/>
              <a:gd name="T40" fmla="*/ 659 w 1548"/>
              <a:gd name="T41" fmla="*/ 307 h 489"/>
              <a:gd name="T42" fmla="*/ 298 w 1548"/>
              <a:gd name="T43" fmla="*/ 319 h 489"/>
              <a:gd name="T44" fmla="*/ 683 w 1548"/>
              <a:gd name="T45" fmla="*/ 320 h 489"/>
              <a:gd name="T46" fmla="*/ 684 w 1548"/>
              <a:gd name="T47" fmla="*/ 332 h 489"/>
              <a:gd name="T48" fmla="*/ 614 w 1548"/>
              <a:gd name="T49" fmla="*/ 342 h 489"/>
              <a:gd name="T50" fmla="*/ 498 w 1548"/>
              <a:gd name="T51" fmla="*/ 348 h 489"/>
              <a:gd name="T52" fmla="*/ 251 w 1548"/>
              <a:gd name="T53" fmla="*/ 352 h 489"/>
              <a:gd name="T54" fmla="*/ 635 w 1548"/>
              <a:gd name="T55" fmla="*/ 363 h 489"/>
              <a:gd name="T56" fmla="*/ 697 w 1548"/>
              <a:gd name="T57" fmla="*/ 371 h 489"/>
              <a:gd name="T58" fmla="*/ 344 w 1548"/>
              <a:gd name="T59" fmla="*/ 382 h 489"/>
              <a:gd name="T60" fmla="*/ 427 w 1548"/>
              <a:gd name="T61" fmla="*/ 388 h 489"/>
              <a:gd name="T62" fmla="*/ 316 w 1548"/>
              <a:gd name="T63" fmla="*/ 385 h 489"/>
              <a:gd name="T64" fmla="*/ 291 w 1548"/>
              <a:gd name="T65" fmla="*/ 388 h 489"/>
              <a:gd name="T66" fmla="*/ 26 w 1548"/>
              <a:gd name="T67" fmla="*/ 391 h 489"/>
              <a:gd name="T68" fmla="*/ 438 w 1548"/>
              <a:gd name="T69" fmla="*/ 407 h 489"/>
              <a:gd name="T70" fmla="*/ 526 w 1548"/>
              <a:gd name="T71" fmla="*/ 405 h 489"/>
              <a:gd name="T72" fmla="*/ 533 w 1548"/>
              <a:gd name="T73" fmla="*/ 415 h 489"/>
              <a:gd name="T74" fmla="*/ 329 w 1548"/>
              <a:gd name="T75" fmla="*/ 428 h 489"/>
              <a:gd name="T76" fmla="*/ 349 w 1548"/>
              <a:gd name="T77" fmla="*/ 439 h 489"/>
              <a:gd name="T78" fmla="*/ 182 w 1548"/>
              <a:gd name="T79" fmla="*/ 449 h 489"/>
              <a:gd name="T80" fmla="*/ 571 w 1548"/>
              <a:gd name="T81" fmla="*/ 464 h 489"/>
              <a:gd name="T82" fmla="*/ 710 w 1548"/>
              <a:gd name="T83" fmla="*/ 472 h 489"/>
              <a:gd name="T84" fmla="*/ 1023 w 1548"/>
              <a:gd name="T85" fmla="*/ 470 h 489"/>
              <a:gd name="T86" fmla="*/ 1447 w 1548"/>
              <a:gd name="T87" fmla="*/ 438 h 489"/>
              <a:gd name="T88" fmla="*/ 1497 w 1548"/>
              <a:gd name="T89" fmla="*/ 365 h 489"/>
              <a:gd name="T90" fmla="*/ 1492 w 1548"/>
              <a:gd name="T91" fmla="*/ 328 h 489"/>
              <a:gd name="T92" fmla="*/ 529 w 1548"/>
              <a:gd name="T93" fmla="*/ 385 h 489"/>
              <a:gd name="T94" fmla="*/ 531 w 1548"/>
              <a:gd name="T95" fmla="*/ 385 h 489"/>
              <a:gd name="T96" fmla="*/ 416 w 1548"/>
              <a:gd name="T97" fmla="*/ 459 h 489"/>
              <a:gd name="T98" fmla="*/ 589 w 1548"/>
              <a:gd name="T99" fmla="*/ 443 h 489"/>
              <a:gd name="T100" fmla="*/ 206 w 1548"/>
              <a:gd name="T101" fmla="*/ 352 h 489"/>
              <a:gd name="T102" fmla="*/ 192 w 1548"/>
              <a:gd name="T103" fmla="*/ 472 h 489"/>
              <a:gd name="T104" fmla="*/ 236 w 1548"/>
              <a:gd name="T105" fmla="*/ 405 h 489"/>
              <a:gd name="T106" fmla="*/ 269 w 1548"/>
              <a:gd name="T107" fmla="*/ 406 h 489"/>
              <a:gd name="T108" fmla="*/ 263 w 1548"/>
              <a:gd name="T109" fmla="*/ 428 h 489"/>
              <a:gd name="T110" fmla="*/ 287 w 1548"/>
              <a:gd name="T111" fmla="*/ 427 h 489"/>
              <a:gd name="T112" fmla="*/ 308 w 1548"/>
              <a:gd name="T113" fmla="*/ 404 h 489"/>
              <a:gd name="T114" fmla="*/ 302 w 1548"/>
              <a:gd name="T115" fmla="*/ 421 h 489"/>
              <a:gd name="T116" fmla="*/ 425 w 1548"/>
              <a:gd name="T117" fmla="*/ 422 h 489"/>
              <a:gd name="T118" fmla="*/ 442 w 1548"/>
              <a:gd name="T119" fmla="*/ 329 h 489"/>
              <a:gd name="T120" fmla="*/ 483 w 1548"/>
              <a:gd name="T121" fmla="*/ 336 h 489"/>
              <a:gd name="T122" fmla="*/ 486 w 1548"/>
              <a:gd name="T123" fmla="*/ 422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48" h="489">
                <a:moveTo>
                  <a:pt x="148" y="242"/>
                </a:moveTo>
                <a:cubicBezTo>
                  <a:pt x="147" y="244"/>
                  <a:pt x="145" y="244"/>
                  <a:pt x="146" y="247"/>
                </a:cubicBezTo>
                <a:cubicBezTo>
                  <a:pt x="149" y="249"/>
                  <a:pt x="150" y="242"/>
                  <a:pt x="148" y="242"/>
                </a:cubicBezTo>
                <a:close/>
                <a:moveTo>
                  <a:pt x="651" y="6"/>
                </a:moveTo>
                <a:cubicBezTo>
                  <a:pt x="642" y="5"/>
                  <a:pt x="638" y="15"/>
                  <a:pt x="632" y="20"/>
                </a:cubicBezTo>
                <a:cubicBezTo>
                  <a:pt x="639" y="17"/>
                  <a:pt x="646" y="14"/>
                  <a:pt x="651" y="6"/>
                </a:cubicBezTo>
                <a:close/>
                <a:moveTo>
                  <a:pt x="567" y="266"/>
                </a:moveTo>
                <a:cubicBezTo>
                  <a:pt x="569" y="259"/>
                  <a:pt x="576" y="256"/>
                  <a:pt x="576" y="249"/>
                </a:cubicBezTo>
                <a:cubicBezTo>
                  <a:pt x="571" y="248"/>
                  <a:pt x="568" y="262"/>
                  <a:pt x="567" y="266"/>
                </a:cubicBezTo>
                <a:close/>
                <a:moveTo>
                  <a:pt x="826" y="5"/>
                </a:moveTo>
                <a:cubicBezTo>
                  <a:pt x="825" y="3"/>
                  <a:pt x="818" y="0"/>
                  <a:pt x="816" y="1"/>
                </a:cubicBezTo>
                <a:cubicBezTo>
                  <a:pt x="820" y="2"/>
                  <a:pt x="822" y="7"/>
                  <a:pt x="826" y="5"/>
                </a:cubicBezTo>
                <a:close/>
                <a:moveTo>
                  <a:pt x="730" y="261"/>
                </a:moveTo>
                <a:cubicBezTo>
                  <a:pt x="729" y="263"/>
                  <a:pt x="728" y="262"/>
                  <a:pt x="729" y="264"/>
                </a:cubicBezTo>
                <a:cubicBezTo>
                  <a:pt x="732" y="266"/>
                  <a:pt x="734" y="261"/>
                  <a:pt x="730" y="261"/>
                </a:cubicBezTo>
                <a:close/>
                <a:moveTo>
                  <a:pt x="817" y="50"/>
                </a:moveTo>
                <a:cubicBezTo>
                  <a:pt x="818" y="49"/>
                  <a:pt x="820" y="49"/>
                  <a:pt x="821" y="46"/>
                </a:cubicBezTo>
                <a:cubicBezTo>
                  <a:pt x="819" y="44"/>
                  <a:pt x="815" y="49"/>
                  <a:pt x="817" y="50"/>
                </a:cubicBezTo>
                <a:close/>
                <a:moveTo>
                  <a:pt x="807" y="132"/>
                </a:moveTo>
                <a:cubicBezTo>
                  <a:pt x="804" y="132"/>
                  <a:pt x="801" y="128"/>
                  <a:pt x="800" y="130"/>
                </a:cubicBezTo>
                <a:cubicBezTo>
                  <a:pt x="801" y="133"/>
                  <a:pt x="804" y="134"/>
                  <a:pt x="807" y="132"/>
                </a:cubicBezTo>
                <a:close/>
                <a:moveTo>
                  <a:pt x="1040" y="198"/>
                </a:moveTo>
                <a:cubicBezTo>
                  <a:pt x="1039" y="202"/>
                  <a:pt x="1032" y="204"/>
                  <a:pt x="1033" y="209"/>
                </a:cubicBezTo>
                <a:cubicBezTo>
                  <a:pt x="1035" y="206"/>
                  <a:pt x="1041" y="202"/>
                  <a:pt x="1040" y="198"/>
                </a:cubicBezTo>
                <a:close/>
                <a:moveTo>
                  <a:pt x="1089" y="174"/>
                </a:moveTo>
                <a:cubicBezTo>
                  <a:pt x="1090" y="171"/>
                  <a:pt x="1090" y="169"/>
                  <a:pt x="1088" y="169"/>
                </a:cubicBezTo>
                <a:cubicBezTo>
                  <a:pt x="1087" y="170"/>
                  <a:pt x="1086" y="170"/>
                  <a:pt x="1086" y="171"/>
                </a:cubicBezTo>
                <a:cubicBezTo>
                  <a:pt x="1087" y="172"/>
                  <a:pt x="1087" y="173"/>
                  <a:pt x="1089" y="174"/>
                </a:cubicBezTo>
                <a:close/>
                <a:moveTo>
                  <a:pt x="1100" y="177"/>
                </a:moveTo>
                <a:cubicBezTo>
                  <a:pt x="1101" y="176"/>
                  <a:pt x="1102" y="176"/>
                  <a:pt x="1103" y="173"/>
                </a:cubicBezTo>
                <a:cubicBezTo>
                  <a:pt x="1102" y="173"/>
                  <a:pt x="1101" y="173"/>
                  <a:pt x="1100" y="172"/>
                </a:cubicBezTo>
                <a:cubicBezTo>
                  <a:pt x="1099" y="174"/>
                  <a:pt x="1099" y="176"/>
                  <a:pt x="1100" y="177"/>
                </a:cubicBezTo>
                <a:close/>
                <a:moveTo>
                  <a:pt x="1509" y="318"/>
                </a:moveTo>
                <a:cubicBezTo>
                  <a:pt x="1509" y="319"/>
                  <a:pt x="1509" y="320"/>
                  <a:pt x="1508" y="320"/>
                </a:cubicBezTo>
                <a:cubicBezTo>
                  <a:pt x="1508" y="321"/>
                  <a:pt x="1508" y="321"/>
                  <a:pt x="1509" y="322"/>
                </a:cubicBezTo>
                <a:cubicBezTo>
                  <a:pt x="1511" y="319"/>
                  <a:pt x="1508" y="324"/>
                  <a:pt x="1512" y="324"/>
                </a:cubicBezTo>
                <a:cubicBezTo>
                  <a:pt x="1513" y="321"/>
                  <a:pt x="1521" y="323"/>
                  <a:pt x="1525" y="319"/>
                </a:cubicBezTo>
                <a:cubicBezTo>
                  <a:pt x="1519" y="317"/>
                  <a:pt x="1514" y="323"/>
                  <a:pt x="1509" y="318"/>
                </a:cubicBezTo>
                <a:close/>
                <a:moveTo>
                  <a:pt x="1475" y="412"/>
                </a:moveTo>
                <a:cubicBezTo>
                  <a:pt x="1478" y="416"/>
                  <a:pt x="1484" y="412"/>
                  <a:pt x="1487" y="410"/>
                </a:cubicBezTo>
                <a:cubicBezTo>
                  <a:pt x="1485" y="408"/>
                  <a:pt x="1478" y="409"/>
                  <a:pt x="1475" y="412"/>
                </a:cubicBezTo>
                <a:close/>
                <a:moveTo>
                  <a:pt x="1527" y="308"/>
                </a:moveTo>
                <a:cubicBezTo>
                  <a:pt x="1530" y="309"/>
                  <a:pt x="1527" y="313"/>
                  <a:pt x="1530" y="315"/>
                </a:cubicBezTo>
                <a:cubicBezTo>
                  <a:pt x="1530" y="312"/>
                  <a:pt x="1530" y="310"/>
                  <a:pt x="1530" y="308"/>
                </a:cubicBezTo>
                <a:cubicBezTo>
                  <a:pt x="1529" y="308"/>
                  <a:pt x="1527" y="307"/>
                  <a:pt x="1527" y="308"/>
                </a:cubicBezTo>
                <a:close/>
                <a:moveTo>
                  <a:pt x="1522" y="334"/>
                </a:moveTo>
                <a:cubicBezTo>
                  <a:pt x="1523" y="331"/>
                  <a:pt x="1529" y="328"/>
                  <a:pt x="1528" y="325"/>
                </a:cubicBezTo>
                <a:cubicBezTo>
                  <a:pt x="1527" y="328"/>
                  <a:pt x="1518" y="329"/>
                  <a:pt x="1522" y="334"/>
                </a:cubicBezTo>
                <a:close/>
                <a:moveTo>
                  <a:pt x="1482" y="439"/>
                </a:moveTo>
                <a:cubicBezTo>
                  <a:pt x="1483" y="441"/>
                  <a:pt x="1490" y="442"/>
                  <a:pt x="1492" y="440"/>
                </a:cubicBezTo>
                <a:cubicBezTo>
                  <a:pt x="1488" y="439"/>
                  <a:pt x="1484" y="436"/>
                  <a:pt x="1482" y="439"/>
                </a:cubicBezTo>
                <a:close/>
                <a:moveTo>
                  <a:pt x="1481" y="474"/>
                </a:moveTo>
                <a:cubicBezTo>
                  <a:pt x="1483" y="475"/>
                  <a:pt x="1484" y="475"/>
                  <a:pt x="1485" y="476"/>
                </a:cubicBezTo>
                <a:cubicBezTo>
                  <a:pt x="1485" y="472"/>
                  <a:pt x="1490" y="477"/>
                  <a:pt x="1490" y="473"/>
                </a:cubicBezTo>
                <a:cubicBezTo>
                  <a:pt x="1487" y="474"/>
                  <a:pt x="1482" y="470"/>
                  <a:pt x="1481" y="474"/>
                </a:cubicBezTo>
                <a:close/>
                <a:moveTo>
                  <a:pt x="1540" y="340"/>
                </a:moveTo>
                <a:cubicBezTo>
                  <a:pt x="1545" y="342"/>
                  <a:pt x="1547" y="338"/>
                  <a:pt x="1548" y="333"/>
                </a:cubicBezTo>
                <a:cubicBezTo>
                  <a:pt x="1545" y="332"/>
                  <a:pt x="1540" y="336"/>
                  <a:pt x="1540" y="340"/>
                </a:cubicBezTo>
                <a:close/>
                <a:moveTo>
                  <a:pt x="1501" y="283"/>
                </a:moveTo>
                <a:cubicBezTo>
                  <a:pt x="1499" y="280"/>
                  <a:pt x="1495" y="280"/>
                  <a:pt x="1491" y="281"/>
                </a:cubicBezTo>
                <a:cubicBezTo>
                  <a:pt x="1491" y="265"/>
                  <a:pt x="1481" y="254"/>
                  <a:pt x="1482" y="238"/>
                </a:cubicBezTo>
                <a:cubicBezTo>
                  <a:pt x="1473" y="231"/>
                  <a:pt x="1473" y="221"/>
                  <a:pt x="1469" y="212"/>
                </a:cubicBezTo>
                <a:cubicBezTo>
                  <a:pt x="1460" y="208"/>
                  <a:pt x="1451" y="205"/>
                  <a:pt x="1443" y="202"/>
                </a:cubicBezTo>
                <a:cubicBezTo>
                  <a:pt x="1389" y="194"/>
                  <a:pt x="1351" y="203"/>
                  <a:pt x="1307" y="211"/>
                </a:cubicBezTo>
                <a:cubicBezTo>
                  <a:pt x="1298" y="209"/>
                  <a:pt x="1290" y="210"/>
                  <a:pt x="1283" y="214"/>
                </a:cubicBezTo>
                <a:cubicBezTo>
                  <a:pt x="1252" y="212"/>
                  <a:pt x="1220" y="216"/>
                  <a:pt x="1188" y="218"/>
                </a:cubicBezTo>
                <a:cubicBezTo>
                  <a:pt x="1172" y="220"/>
                  <a:pt x="1158" y="218"/>
                  <a:pt x="1143" y="220"/>
                </a:cubicBezTo>
                <a:cubicBezTo>
                  <a:pt x="1132" y="222"/>
                  <a:pt x="1121" y="226"/>
                  <a:pt x="1110" y="227"/>
                </a:cubicBezTo>
                <a:cubicBezTo>
                  <a:pt x="1106" y="228"/>
                  <a:pt x="1101" y="226"/>
                  <a:pt x="1096" y="227"/>
                </a:cubicBezTo>
                <a:cubicBezTo>
                  <a:pt x="1094" y="228"/>
                  <a:pt x="1091" y="230"/>
                  <a:pt x="1089" y="231"/>
                </a:cubicBezTo>
                <a:cubicBezTo>
                  <a:pt x="1074" y="234"/>
                  <a:pt x="1058" y="236"/>
                  <a:pt x="1043" y="239"/>
                </a:cubicBezTo>
                <a:cubicBezTo>
                  <a:pt x="1027" y="242"/>
                  <a:pt x="1013" y="246"/>
                  <a:pt x="997" y="250"/>
                </a:cubicBezTo>
                <a:cubicBezTo>
                  <a:pt x="966" y="257"/>
                  <a:pt x="934" y="258"/>
                  <a:pt x="902" y="262"/>
                </a:cubicBezTo>
                <a:cubicBezTo>
                  <a:pt x="840" y="269"/>
                  <a:pt x="778" y="286"/>
                  <a:pt x="713" y="286"/>
                </a:cubicBezTo>
                <a:cubicBezTo>
                  <a:pt x="659" y="296"/>
                  <a:pt x="601" y="296"/>
                  <a:pt x="544" y="298"/>
                </a:cubicBezTo>
                <a:cubicBezTo>
                  <a:pt x="496" y="298"/>
                  <a:pt x="449" y="299"/>
                  <a:pt x="403" y="302"/>
                </a:cubicBezTo>
                <a:cubicBezTo>
                  <a:pt x="431" y="304"/>
                  <a:pt x="459" y="302"/>
                  <a:pt x="482" y="302"/>
                </a:cubicBezTo>
                <a:cubicBezTo>
                  <a:pt x="491" y="302"/>
                  <a:pt x="501" y="301"/>
                  <a:pt x="508" y="305"/>
                </a:cubicBezTo>
                <a:cubicBezTo>
                  <a:pt x="500" y="306"/>
                  <a:pt x="477" y="305"/>
                  <a:pt x="462" y="307"/>
                </a:cubicBezTo>
                <a:cubicBezTo>
                  <a:pt x="441" y="306"/>
                  <a:pt x="413" y="307"/>
                  <a:pt x="390" y="308"/>
                </a:cubicBezTo>
                <a:cubicBezTo>
                  <a:pt x="382" y="308"/>
                  <a:pt x="373" y="306"/>
                  <a:pt x="367" y="310"/>
                </a:cubicBezTo>
                <a:cubicBezTo>
                  <a:pt x="399" y="308"/>
                  <a:pt x="432" y="310"/>
                  <a:pt x="465" y="308"/>
                </a:cubicBezTo>
                <a:cubicBezTo>
                  <a:pt x="497" y="307"/>
                  <a:pt x="531" y="309"/>
                  <a:pt x="561" y="306"/>
                </a:cubicBezTo>
                <a:cubicBezTo>
                  <a:pt x="592" y="311"/>
                  <a:pt x="627" y="307"/>
                  <a:pt x="659" y="307"/>
                </a:cubicBezTo>
                <a:cubicBezTo>
                  <a:pt x="631" y="316"/>
                  <a:pt x="594" y="308"/>
                  <a:pt x="564" y="314"/>
                </a:cubicBezTo>
                <a:cubicBezTo>
                  <a:pt x="501" y="311"/>
                  <a:pt x="440" y="316"/>
                  <a:pt x="379" y="315"/>
                </a:cubicBezTo>
                <a:cubicBezTo>
                  <a:pt x="359" y="315"/>
                  <a:pt x="337" y="313"/>
                  <a:pt x="317" y="315"/>
                </a:cubicBezTo>
                <a:cubicBezTo>
                  <a:pt x="310" y="316"/>
                  <a:pt x="304" y="319"/>
                  <a:pt x="298" y="319"/>
                </a:cubicBezTo>
                <a:cubicBezTo>
                  <a:pt x="253" y="321"/>
                  <a:pt x="206" y="318"/>
                  <a:pt x="160" y="321"/>
                </a:cubicBezTo>
                <a:cubicBezTo>
                  <a:pt x="191" y="323"/>
                  <a:pt x="220" y="323"/>
                  <a:pt x="247" y="321"/>
                </a:cubicBezTo>
                <a:cubicBezTo>
                  <a:pt x="250" y="325"/>
                  <a:pt x="251" y="322"/>
                  <a:pt x="253" y="324"/>
                </a:cubicBezTo>
                <a:cubicBezTo>
                  <a:pt x="396" y="321"/>
                  <a:pt x="544" y="326"/>
                  <a:pt x="683" y="320"/>
                </a:cubicBezTo>
                <a:cubicBezTo>
                  <a:pt x="672" y="324"/>
                  <a:pt x="657" y="322"/>
                  <a:pt x="645" y="324"/>
                </a:cubicBezTo>
                <a:cubicBezTo>
                  <a:pt x="676" y="328"/>
                  <a:pt x="711" y="318"/>
                  <a:pt x="739" y="324"/>
                </a:cubicBezTo>
                <a:cubicBezTo>
                  <a:pt x="723" y="325"/>
                  <a:pt x="708" y="327"/>
                  <a:pt x="692" y="328"/>
                </a:cubicBezTo>
                <a:cubicBezTo>
                  <a:pt x="689" y="329"/>
                  <a:pt x="688" y="332"/>
                  <a:pt x="684" y="332"/>
                </a:cubicBezTo>
                <a:cubicBezTo>
                  <a:pt x="639" y="336"/>
                  <a:pt x="587" y="334"/>
                  <a:pt x="539" y="336"/>
                </a:cubicBezTo>
                <a:cubicBezTo>
                  <a:pt x="538" y="337"/>
                  <a:pt x="537" y="338"/>
                  <a:pt x="534" y="339"/>
                </a:cubicBezTo>
                <a:cubicBezTo>
                  <a:pt x="482" y="340"/>
                  <a:pt x="433" y="341"/>
                  <a:pt x="378" y="341"/>
                </a:cubicBezTo>
                <a:cubicBezTo>
                  <a:pt x="454" y="345"/>
                  <a:pt x="536" y="340"/>
                  <a:pt x="614" y="342"/>
                </a:cubicBezTo>
                <a:cubicBezTo>
                  <a:pt x="638" y="343"/>
                  <a:pt x="662" y="342"/>
                  <a:pt x="685" y="343"/>
                </a:cubicBezTo>
                <a:cubicBezTo>
                  <a:pt x="678" y="348"/>
                  <a:pt x="665" y="344"/>
                  <a:pt x="657" y="348"/>
                </a:cubicBezTo>
                <a:cubicBezTo>
                  <a:pt x="658" y="344"/>
                  <a:pt x="655" y="350"/>
                  <a:pt x="650" y="346"/>
                </a:cubicBezTo>
                <a:cubicBezTo>
                  <a:pt x="603" y="352"/>
                  <a:pt x="548" y="349"/>
                  <a:pt x="498" y="348"/>
                </a:cubicBezTo>
                <a:cubicBezTo>
                  <a:pt x="418" y="353"/>
                  <a:pt x="327" y="346"/>
                  <a:pt x="250" y="351"/>
                </a:cubicBezTo>
                <a:cubicBezTo>
                  <a:pt x="249" y="351"/>
                  <a:pt x="245" y="349"/>
                  <a:pt x="245" y="352"/>
                </a:cubicBezTo>
                <a:cubicBezTo>
                  <a:pt x="246" y="350"/>
                  <a:pt x="247" y="353"/>
                  <a:pt x="245" y="353"/>
                </a:cubicBezTo>
                <a:cubicBezTo>
                  <a:pt x="242" y="354"/>
                  <a:pt x="250" y="354"/>
                  <a:pt x="251" y="352"/>
                </a:cubicBezTo>
                <a:cubicBezTo>
                  <a:pt x="351" y="354"/>
                  <a:pt x="456" y="352"/>
                  <a:pt x="557" y="353"/>
                </a:cubicBezTo>
                <a:cubicBezTo>
                  <a:pt x="591" y="353"/>
                  <a:pt x="624" y="352"/>
                  <a:pt x="657" y="354"/>
                </a:cubicBezTo>
                <a:cubicBezTo>
                  <a:pt x="631" y="359"/>
                  <a:pt x="603" y="358"/>
                  <a:pt x="576" y="361"/>
                </a:cubicBezTo>
                <a:cubicBezTo>
                  <a:pt x="595" y="364"/>
                  <a:pt x="615" y="360"/>
                  <a:pt x="635" y="363"/>
                </a:cubicBezTo>
                <a:cubicBezTo>
                  <a:pt x="639" y="364"/>
                  <a:pt x="633" y="365"/>
                  <a:pt x="637" y="366"/>
                </a:cubicBezTo>
                <a:cubicBezTo>
                  <a:pt x="648" y="366"/>
                  <a:pt x="661" y="362"/>
                  <a:pt x="671" y="366"/>
                </a:cubicBezTo>
                <a:cubicBezTo>
                  <a:pt x="661" y="371"/>
                  <a:pt x="647" y="367"/>
                  <a:pt x="636" y="370"/>
                </a:cubicBezTo>
                <a:cubicBezTo>
                  <a:pt x="654" y="376"/>
                  <a:pt x="678" y="368"/>
                  <a:pt x="697" y="371"/>
                </a:cubicBezTo>
                <a:cubicBezTo>
                  <a:pt x="673" y="377"/>
                  <a:pt x="645" y="374"/>
                  <a:pt x="619" y="376"/>
                </a:cubicBezTo>
                <a:cubicBezTo>
                  <a:pt x="612" y="375"/>
                  <a:pt x="604" y="373"/>
                  <a:pt x="599" y="377"/>
                </a:cubicBezTo>
                <a:cubicBezTo>
                  <a:pt x="616" y="379"/>
                  <a:pt x="635" y="377"/>
                  <a:pt x="648" y="381"/>
                </a:cubicBezTo>
                <a:cubicBezTo>
                  <a:pt x="547" y="384"/>
                  <a:pt x="446" y="380"/>
                  <a:pt x="344" y="382"/>
                </a:cubicBezTo>
                <a:cubicBezTo>
                  <a:pt x="395" y="387"/>
                  <a:pt x="455" y="381"/>
                  <a:pt x="505" y="384"/>
                </a:cubicBezTo>
                <a:cubicBezTo>
                  <a:pt x="513" y="385"/>
                  <a:pt x="517" y="385"/>
                  <a:pt x="521" y="387"/>
                </a:cubicBezTo>
                <a:cubicBezTo>
                  <a:pt x="490" y="388"/>
                  <a:pt x="462" y="387"/>
                  <a:pt x="429" y="386"/>
                </a:cubicBezTo>
                <a:cubicBezTo>
                  <a:pt x="432" y="388"/>
                  <a:pt x="427" y="387"/>
                  <a:pt x="427" y="388"/>
                </a:cubicBezTo>
                <a:cubicBezTo>
                  <a:pt x="402" y="386"/>
                  <a:pt x="378" y="387"/>
                  <a:pt x="362" y="387"/>
                </a:cubicBezTo>
                <a:cubicBezTo>
                  <a:pt x="355" y="386"/>
                  <a:pt x="341" y="386"/>
                  <a:pt x="340" y="385"/>
                </a:cubicBezTo>
                <a:cubicBezTo>
                  <a:pt x="334" y="389"/>
                  <a:pt x="336" y="383"/>
                  <a:pt x="330" y="387"/>
                </a:cubicBezTo>
                <a:cubicBezTo>
                  <a:pt x="324" y="383"/>
                  <a:pt x="321" y="388"/>
                  <a:pt x="316" y="385"/>
                </a:cubicBezTo>
                <a:cubicBezTo>
                  <a:pt x="313" y="385"/>
                  <a:pt x="311" y="388"/>
                  <a:pt x="307" y="387"/>
                </a:cubicBezTo>
                <a:cubicBezTo>
                  <a:pt x="304" y="388"/>
                  <a:pt x="303" y="384"/>
                  <a:pt x="300" y="386"/>
                </a:cubicBezTo>
                <a:cubicBezTo>
                  <a:pt x="304" y="386"/>
                  <a:pt x="301" y="388"/>
                  <a:pt x="300" y="388"/>
                </a:cubicBezTo>
                <a:cubicBezTo>
                  <a:pt x="299" y="384"/>
                  <a:pt x="295" y="387"/>
                  <a:pt x="291" y="388"/>
                </a:cubicBezTo>
                <a:cubicBezTo>
                  <a:pt x="252" y="390"/>
                  <a:pt x="212" y="386"/>
                  <a:pt x="175" y="387"/>
                </a:cubicBezTo>
                <a:cubicBezTo>
                  <a:pt x="145" y="386"/>
                  <a:pt x="109" y="382"/>
                  <a:pt x="79" y="384"/>
                </a:cubicBezTo>
                <a:cubicBezTo>
                  <a:pt x="215" y="394"/>
                  <a:pt x="356" y="385"/>
                  <a:pt x="492" y="391"/>
                </a:cubicBezTo>
                <a:cubicBezTo>
                  <a:pt x="340" y="398"/>
                  <a:pt x="183" y="398"/>
                  <a:pt x="26" y="391"/>
                </a:cubicBezTo>
                <a:cubicBezTo>
                  <a:pt x="18" y="390"/>
                  <a:pt x="9" y="386"/>
                  <a:pt x="0" y="389"/>
                </a:cubicBezTo>
                <a:cubicBezTo>
                  <a:pt x="115" y="398"/>
                  <a:pt x="227" y="399"/>
                  <a:pt x="335" y="401"/>
                </a:cubicBezTo>
                <a:cubicBezTo>
                  <a:pt x="335" y="404"/>
                  <a:pt x="332" y="402"/>
                  <a:pt x="331" y="404"/>
                </a:cubicBezTo>
                <a:cubicBezTo>
                  <a:pt x="369" y="406"/>
                  <a:pt x="399" y="400"/>
                  <a:pt x="438" y="407"/>
                </a:cubicBezTo>
                <a:cubicBezTo>
                  <a:pt x="442" y="404"/>
                  <a:pt x="440" y="407"/>
                  <a:pt x="445" y="404"/>
                </a:cubicBezTo>
                <a:cubicBezTo>
                  <a:pt x="452" y="408"/>
                  <a:pt x="450" y="405"/>
                  <a:pt x="455" y="405"/>
                </a:cubicBezTo>
                <a:cubicBezTo>
                  <a:pt x="456" y="408"/>
                  <a:pt x="458" y="404"/>
                  <a:pt x="464" y="407"/>
                </a:cubicBezTo>
                <a:cubicBezTo>
                  <a:pt x="480" y="405"/>
                  <a:pt x="505" y="405"/>
                  <a:pt x="526" y="405"/>
                </a:cubicBezTo>
                <a:cubicBezTo>
                  <a:pt x="574" y="404"/>
                  <a:pt x="621" y="407"/>
                  <a:pt x="667" y="406"/>
                </a:cubicBezTo>
                <a:cubicBezTo>
                  <a:pt x="698" y="405"/>
                  <a:pt x="726" y="401"/>
                  <a:pt x="756" y="403"/>
                </a:cubicBezTo>
                <a:cubicBezTo>
                  <a:pt x="753" y="406"/>
                  <a:pt x="756" y="406"/>
                  <a:pt x="755" y="409"/>
                </a:cubicBezTo>
                <a:cubicBezTo>
                  <a:pt x="683" y="418"/>
                  <a:pt x="611" y="417"/>
                  <a:pt x="533" y="415"/>
                </a:cubicBezTo>
                <a:cubicBezTo>
                  <a:pt x="524" y="425"/>
                  <a:pt x="507" y="418"/>
                  <a:pt x="494" y="420"/>
                </a:cubicBezTo>
                <a:cubicBezTo>
                  <a:pt x="491" y="421"/>
                  <a:pt x="494" y="426"/>
                  <a:pt x="490" y="425"/>
                </a:cubicBezTo>
                <a:cubicBezTo>
                  <a:pt x="423" y="428"/>
                  <a:pt x="355" y="424"/>
                  <a:pt x="288" y="428"/>
                </a:cubicBezTo>
                <a:cubicBezTo>
                  <a:pt x="301" y="429"/>
                  <a:pt x="315" y="428"/>
                  <a:pt x="329" y="428"/>
                </a:cubicBezTo>
                <a:cubicBezTo>
                  <a:pt x="343" y="429"/>
                  <a:pt x="357" y="428"/>
                  <a:pt x="368" y="432"/>
                </a:cubicBezTo>
                <a:cubicBezTo>
                  <a:pt x="346" y="435"/>
                  <a:pt x="322" y="435"/>
                  <a:pt x="298" y="435"/>
                </a:cubicBezTo>
                <a:cubicBezTo>
                  <a:pt x="269" y="435"/>
                  <a:pt x="233" y="434"/>
                  <a:pt x="212" y="440"/>
                </a:cubicBezTo>
                <a:cubicBezTo>
                  <a:pt x="257" y="439"/>
                  <a:pt x="305" y="437"/>
                  <a:pt x="349" y="439"/>
                </a:cubicBezTo>
                <a:cubicBezTo>
                  <a:pt x="359" y="437"/>
                  <a:pt x="375" y="438"/>
                  <a:pt x="388" y="440"/>
                </a:cubicBezTo>
                <a:cubicBezTo>
                  <a:pt x="401" y="435"/>
                  <a:pt x="413" y="440"/>
                  <a:pt x="424" y="441"/>
                </a:cubicBezTo>
                <a:cubicBezTo>
                  <a:pt x="466" y="445"/>
                  <a:pt x="515" y="440"/>
                  <a:pt x="559" y="444"/>
                </a:cubicBezTo>
                <a:cubicBezTo>
                  <a:pt x="435" y="445"/>
                  <a:pt x="308" y="450"/>
                  <a:pt x="182" y="449"/>
                </a:cubicBezTo>
                <a:cubicBezTo>
                  <a:pt x="207" y="455"/>
                  <a:pt x="230" y="454"/>
                  <a:pt x="252" y="454"/>
                </a:cubicBezTo>
                <a:cubicBezTo>
                  <a:pt x="305" y="454"/>
                  <a:pt x="360" y="459"/>
                  <a:pt x="412" y="457"/>
                </a:cubicBezTo>
                <a:cubicBezTo>
                  <a:pt x="415" y="457"/>
                  <a:pt x="409" y="462"/>
                  <a:pt x="414" y="461"/>
                </a:cubicBezTo>
                <a:cubicBezTo>
                  <a:pt x="465" y="460"/>
                  <a:pt x="519" y="463"/>
                  <a:pt x="571" y="464"/>
                </a:cubicBezTo>
                <a:cubicBezTo>
                  <a:pt x="578" y="464"/>
                  <a:pt x="587" y="460"/>
                  <a:pt x="591" y="468"/>
                </a:cubicBezTo>
                <a:cubicBezTo>
                  <a:pt x="464" y="472"/>
                  <a:pt x="336" y="468"/>
                  <a:pt x="207" y="472"/>
                </a:cubicBezTo>
                <a:cubicBezTo>
                  <a:pt x="329" y="472"/>
                  <a:pt x="452" y="471"/>
                  <a:pt x="574" y="474"/>
                </a:cubicBezTo>
                <a:cubicBezTo>
                  <a:pt x="620" y="475"/>
                  <a:pt x="666" y="473"/>
                  <a:pt x="710" y="472"/>
                </a:cubicBezTo>
                <a:cubicBezTo>
                  <a:pt x="725" y="472"/>
                  <a:pt x="741" y="473"/>
                  <a:pt x="756" y="473"/>
                </a:cubicBezTo>
                <a:cubicBezTo>
                  <a:pt x="816" y="472"/>
                  <a:pt x="875" y="458"/>
                  <a:pt x="934" y="458"/>
                </a:cubicBezTo>
                <a:cubicBezTo>
                  <a:pt x="937" y="456"/>
                  <a:pt x="935" y="462"/>
                  <a:pt x="939" y="463"/>
                </a:cubicBezTo>
                <a:cubicBezTo>
                  <a:pt x="967" y="465"/>
                  <a:pt x="992" y="468"/>
                  <a:pt x="1023" y="470"/>
                </a:cubicBezTo>
                <a:cubicBezTo>
                  <a:pt x="1025" y="471"/>
                  <a:pt x="1024" y="475"/>
                  <a:pt x="1027" y="474"/>
                </a:cubicBezTo>
                <a:cubicBezTo>
                  <a:pt x="1104" y="482"/>
                  <a:pt x="1179" y="482"/>
                  <a:pt x="1252" y="489"/>
                </a:cubicBezTo>
                <a:cubicBezTo>
                  <a:pt x="1270" y="487"/>
                  <a:pt x="1287" y="487"/>
                  <a:pt x="1305" y="486"/>
                </a:cubicBezTo>
                <a:cubicBezTo>
                  <a:pt x="1358" y="484"/>
                  <a:pt x="1406" y="465"/>
                  <a:pt x="1447" y="438"/>
                </a:cubicBezTo>
                <a:cubicBezTo>
                  <a:pt x="1455" y="418"/>
                  <a:pt x="1474" y="407"/>
                  <a:pt x="1486" y="388"/>
                </a:cubicBezTo>
                <a:cubicBezTo>
                  <a:pt x="1489" y="391"/>
                  <a:pt x="1495" y="391"/>
                  <a:pt x="1497" y="386"/>
                </a:cubicBezTo>
                <a:cubicBezTo>
                  <a:pt x="1497" y="383"/>
                  <a:pt x="1488" y="383"/>
                  <a:pt x="1488" y="382"/>
                </a:cubicBezTo>
                <a:cubicBezTo>
                  <a:pt x="1490" y="372"/>
                  <a:pt x="1493" y="369"/>
                  <a:pt x="1497" y="365"/>
                </a:cubicBezTo>
                <a:cubicBezTo>
                  <a:pt x="1494" y="358"/>
                  <a:pt x="1492" y="344"/>
                  <a:pt x="1499" y="340"/>
                </a:cubicBezTo>
                <a:cubicBezTo>
                  <a:pt x="1498" y="337"/>
                  <a:pt x="1494" y="335"/>
                  <a:pt x="1493" y="333"/>
                </a:cubicBezTo>
                <a:cubicBezTo>
                  <a:pt x="1496" y="332"/>
                  <a:pt x="1498" y="337"/>
                  <a:pt x="1500" y="332"/>
                </a:cubicBezTo>
                <a:cubicBezTo>
                  <a:pt x="1498" y="329"/>
                  <a:pt x="1494" y="331"/>
                  <a:pt x="1492" y="328"/>
                </a:cubicBezTo>
                <a:cubicBezTo>
                  <a:pt x="1495" y="313"/>
                  <a:pt x="1489" y="293"/>
                  <a:pt x="1501" y="283"/>
                </a:cubicBezTo>
                <a:close/>
                <a:moveTo>
                  <a:pt x="527" y="388"/>
                </a:moveTo>
                <a:cubicBezTo>
                  <a:pt x="525" y="386"/>
                  <a:pt x="524" y="387"/>
                  <a:pt x="521" y="386"/>
                </a:cubicBezTo>
                <a:cubicBezTo>
                  <a:pt x="522" y="383"/>
                  <a:pt x="527" y="387"/>
                  <a:pt x="529" y="385"/>
                </a:cubicBezTo>
                <a:cubicBezTo>
                  <a:pt x="531" y="386"/>
                  <a:pt x="528" y="388"/>
                  <a:pt x="527" y="388"/>
                </a:cubicBezTo>
                <a:close/>
                <a:moveTo>
                  <a:pt x="531" y="385"/>
                </a:moveTo>
                <a:cubicBezTo>
                  <a:pt x="552" y="385"/>
                  <a:pt x="579" y="385"/>
                  <a:pt x="604" y="386"/>
                </a:cubicBezTo>
                <a:cubicBezTo>
                  <a:pt x="580" y="388"/>
                  <a:pt x="556" y="388"/>
                  <a:pt x="531" y="385"/>
                </a:cubicBezTo>
                <a:close/>
                <a:moveTo>
                  <a:pt x="416" y="459"/>
                </a:moveTo>
                <a:cubicBezTo>
                  <a:pt x="419" y="454"/>
                  <a:pt x="426" y="457"/>
                  <a:pt x="430" y="457"/>
                </a:cubicBezTo>
                <a:cubicBezTo>
                  <a:pt x="463" y="457"/>
                  <a:pt x="502" y="455"/>
                  <a:pt x="535" y="458"/>
                </a:cubicBezTo>
                <a:cubicBezTo>
                  <a:pt x="499" y="459"/>
                  <a:pt x="453" y="461"/>
                  <a:pt x="416" y="459"/>
                </a:cubicBezTo>
                <a:close/>
                <a:moveTo>
                  <a:pt x="560" y="442"/>
                </a:moveTo>
                <a:cubicBezTo>
                  <a:pt x="568" y="438"/>
                  <a:pt x="571" y="445"/>
                  <a:pt x="560" y="442"/>
                </a:cubicBezTo>
                <a:close/>
                <a:moveTo>
                  <a:pt x="572" y="442"/>
                </a:moveTo>
                <a:cubicBezTo>
                  <a:pt x="577" y="441"/>
                  <a:pt x="584" y="441"/>
                  <a:pt x="589" y="443"/>
                </a:cubicBezTo>
                <a:cubicBezTo>
                  <a:pt x="584" y="444"/>
                  <a:pt x="576" y="446"/>
                  <a:pt x="572" y="442"/>
                </a:cubicBezTo>
                <a:close/>
                <a:moveTo>
                  <a:pt x="206" y="352"/>
                </a:moveTo>
                <a:cubicBezTo>
                  <a:pt x="202" y="355"/>
                  <a:pt x="194" y="351"/>
                  <a:pt x="190" y="354"/>
                </a:cubicBezTo>
                <a:cubicBezTo>
                  <a:pt x="195" y="354"/>
                  <a:pt x="205" y="357"/>
                  <a:pt x="206" y="352"/>
                </a:cubicBezTo>
                <a:close/>
                <a:moveTo>
                  <a:pt x="207" y="354"/>
                </a:moveTo>
                <a:cubicBezTo>
                  <a:pt x="219" y="354"/>
                  <a:pt x="228" y="354"/>
                  <a:pt x="240" y="353"/>
                </a:cubicBezTo>
                <a:cubicBezTo>
                  <a:pt x="229" y="352"/>
                  <a:pt x="215" y="351"/>
                  <a:pt x="207" y="354"/>
                </a:cubicBezTo>
                <a:close/>
                <a:moveTo>
                  <a:pt x="192" y="472"/>
                </a:moveTo>
                <a:cubicBezTo>
                  <a:pt x="192" y="472"/>
                  <a:pt x="191" y="471"/>
                  <a:pt x="190" y="472"/>
                </a:cubicBezTo>
                <a:cubicBezTo>
                  <a:pt x="194" y="473"/>
                  <a:pt x="207" y="472"/>
                  <a:pt x="203" y="471"/>
                </a:cubicBezTo>
                <a:cubicBezTo>
                  <a:pt x="199" y="471"/>
                  <a:pt x="196" y="471"/>
                  <a:pt x="192" y="472"/>
                </a:cubicBezTo>
                <a:close/>
                <a:moveTo>
                  <a:pt x="236" y="405"/>
                </a:moveTo>
                <a:cubicBezTo>
                  <a:pt x="231" y="405"/>
                  <a:pt x="221" y="404"/>
                  <a:pt x="232" y="407"/>
                </a:cubicBezTo>
                <a:cubicBezTo>
                  <a:pt x="232" y="404"/>
                  <a:pt x="235" y="407"/>
                  <a:pt x="236" y="405"/>
                </a:cubicBezTo>
                <a:close/>
                <a:moveTo>
                  <a:pt x="242" y="406"/>
                </a:moveTo>
                <a:cubicBezTo>
                  <a:pt x="250" y="404"/>
                  <a:pt x="263" y="406"/>
                  <a:pt x="269" y="406"/>
                </a:cubicBezTo>
                <a:cubicBezTo>
                  <a:pt x="286" y="405"/>
                  <a:pt x="274" y="403"/>
                  <a:pt x="262" y="403"/>
                </a:cubicBezTo>
                <a:cubicBezTo>
                  <a:pt x="257" y="403"/>
                  <a:pt x="244" y="404"/>
                  <a:pt x="242" y="406"/>
                </a:cubicBezTo>
                <a:close/>
                <a:moveTo>
                  <a:pt x="268" y="427"/>
                </a:moveTo>
                <a:cubicBezTo>
                  <a:pt x="267" y="427"/>
                  <a:pt x="265" y="427"/>
                  <a:pt x="263" y="428"/>
                </a:cubicBezTo>
                <a:cubicBezTo>
                  <a:pt x="273" y="430"/>
                  <a:pt x="280" y="426"/>
                  <a:pt x="268" y="427"/>
                </a:cubicBezTo>
                <a:close/>
                <a:moveTo>
                  <a:pt x="287" y="427"/>
                </a:moveTo>
                <a:cubicBezTo>
                  <a:pt x="283" y="427"/>
                  <a:pt x="280" y="427"/>
                  <a:pt x="277" y="428"/>
                </a:cubicBezTo>
                <a:cubicBezTo>
                  <a:pt x="281" y="429"/>
                  <a:pt x="284" y="429"/>
                  <a:pt x="287" y="427"/>
                </a:cubicBezTo>
                <a:close/>
                <a:moveTo>
                  <a:pt x="307" y="405"/>
                </a:moveTo>
                <a:cubicBezTo>
                  <a:pt x="307" y="405"/>
                  <a:pt x="308" y="405"/>
                  <a:pt x="308" y="404"/>
                </a:cubicBezTo>
                <a:cubicBezTo>
                  <a:pt x="307" y="404"/>
                  <a:pt x="307" y="405"/>
                  <a:pt x="307" y="405"/>
                </a:cubicBezTo>
                <a:close/>
                <a:moveTo>
                  <a:pt x="308" y="404"/>
                </a:moveTo>
                <a:cubicBezTo>
                  <a:pt x="308" y="404"/>
                  <a:pt x="308" y="405"/>
                  <a:pt x="308" y="405"/>
                </a:cubicBezTo>
                <a:cubicBezTo>
                  <a:pt x="322" y="406"/>
                  <a:pt x="313" y="401"/>
                  <a:pt x="308" y="404"/>
                </a:cubicBezTo>
                <a:close/>
                <a:moveTo>
                  <a:pt x="321" y="421"/>
                </a:moveTo>
                <a:cubicBezTo>
                  <a:pt x="314" y="420"/>
                  <a:pt x="308" y="420"/>
                  <a:pt x="302" y="421"/>
                </a:cubicBezTo>
                <a:cubicBezTo>
                  <a:pt x="309" y="422"/>
                  <a:pt x="315" y="422"/>
                  <a:pt x="321" y="421"/>
                </a:cubicBezTo>
                <a:close/>
                <a:moveTo>
                  <a:pt x="425" y="422"/>
                </a:moveTo>
                <a:cubicBezTo>
                  <a:pt x="398" y="419"/>
                  <a:pt x="372" y="420"/>
                  <a:pt x="346" y="421"/>
                </a:cubicBezTo>
                <a:cubicBezTo>
                  <a:pt x="372" y="424"/>
                  <a:pt x="398" y="422"/>
                  <a:pt x="425" y="422"/>
                </a:cubicBezTo>
                <a:close/>
                <a:moveTo>
                  <a:pt x="405" y="460"/>
                </a:moveTo>
                <a:cubicBezTo>
                  <a:pt x="396" y="461"/>
                  <a:pt x="386" y="459"/>
                  <a:pt x="377" y="462"/>
                </a:cubicBezTo>
                <a:cubicBezTo>
                  <a:pt x="387" y="461"/>
                  <a:pt x="397" y="463"/>
                  <a:pt x="405" y="460"/>
                </a:cubicBezTo>
                <a:close/>
                <a:moveTo>
                  <a:pt x="442" y="329"/>
                </a:moveTo>
                <a:cubicBezTo>
                  <a:pt x="440" y="330"/>
                  <a:pt x="431" y="327"/>
                  <a:pt x="432" y="331"/>
                </a:cubicBezTo>
                <a:cubicBezTo>
                  <a:pt x="434" y="328"/>
                  <a:pt x="443" y="332"/>
                  <a:pt x="442" y="329"/>
                </a:cubicBezTo>
                <a:close/>
                <a:moveTo>
                  <a:pt x="453" y="337"/>
                </a:moveTo>
                <a:cubicBezTo>
                  <a:pt x="464" y="338"/>
                  <a:pt x="473" y="337"/>
                  <a:pt x="483" y="336"/>
                </a:cubicBezTo>
                <a:cubicBezTo>
                  <a:pt x="473" y="336"/>
                  <a:pt x="463" y="336"/>
                  <a:pt x="453" y="337"/>
                </a:cubicBezTo>
                <a:close/>
                <a:moveTo>
                  <a:pt x="486" y="422"/>
                </a:moveTo>
                <a:cubicBezTo>
                  <a:pt x="481" y="421"/>
                  <a:pt x="471" y="418"/>
                  <a:pt x="470" y="422"/>
                </a:cubicBezTo>
                <a:cubicBezTo>
                  <a:pt x="476" y="420"/>
                  <a:pt x="480" y="424"/>
                  <a:pt x="486" y="422"/>
                </a:cubicBezTo>
                <a:close/>
                <a:moveTo>
                  <a:pt x="556" y="360"/>
                </a:moveTo>
                <a:cubicBezTo>
                  <a:pt x="553" y="360"/>
                  <a:pt x="550" y="359"/>
                  <a:pt x="547" y="361"/>
                </a:cubicBezTo>
                <a:cubicBezTo>
                  <a:pt x="550" y="360"/>
                  <a:pt x="560" y="362"/>
                  <a:pt x="556" y="36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8" name="TextBox 24"/>
          <p:cNvSpPr txBox="1">
            <a:spLocks noChangeArrowheads="1"/>
          </p:cNvSpPr>
          <p:nvPr/>
        </p:nvSpPr>
        <p:spPr bwMode="auto">
          <a:xfrm>
            <a:off x="4476751" y="1939840"/>
            <a:ext cx="2422241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/>
            <a:r>
              <a:rPr lang="zh-CN" altLang="en-US" sz="36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样品展示</a:t>
            </a:r>
            <a:endParaRPr lang="zh-CN" altLang="en-US" sz="3600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5" y="2769790"/>
            <a:ext cx="1047246" cy="754017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-1" y="0"/>
            <a:ext cx="4292068" cy="1173707"/>
            <a:chOff x="-1" y="0"/>
            <a:chExt cx="4292068" cy="1173707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" y="0"/>
              <a:ext cx="3289491" cy="1173707"/>
            </a:xfrm>
            <a:prstGeom prst="rect">
              <a:avLst/>
            </a:prstGeom>
          </p:spPr>
        </p:pic>
        <p:sp>
          <p:nvSpPr>
            <p:cNvPr id="13" name="TextBox 6"/>
            <p:cNvSpPr txBox="1"/>
            <p:nvPr/>
          </p:nvSpPr>
          <p:spPr>
            <a:xfrm>
              <a:off x="1139430" y="299830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626" y="1439899"/>
            <a:ext cx="1395150" cy="1303503"/>
          </a:xfrm>
          <a:prstGeom prst="rect">
            <a:avLst/>
          </a:prstGeom>
        </p:spPr>
      </p:pic>
      <p:sp>
        <p:nvSpPr>
          <p:cNvPr id="53" name="TextBox 6"/>
          <p:cNvSpPr txBox="1"/>
          <p:nvPr/>
        </p:nvSpPr>
        <p:spPr>
          <a:xfrm>
            <a:off x="3224254" y="1688605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54" name="TextBox 7"/>
          <p:cNvSpPr txBox="1"/>
          <p:nvPr/>
        </p:nvSpPr>
        <p:spPr>
          <a:xfrm>
            <a:off x="3224254" y="1965652"/>
            <a:ext cx="1948245" cy="5537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041982" y="1688792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626" y="2992295"/>
            <a:ext cx="1395150" cy="1303503"/>
          </a:xfrm>
          <a:prstGeom prst="rect">
            <a:avLst/>
          </a:prstGeom>
        </p:spPr>
      </p:pic>
      <p:sp>
        <p:nvSpPr>
          <p:cNvPr id="67" name="TextBox 6"/>
          <p:cNvSpPr txBox="1"/>
          <p:nvPr/>
        </p:nvSpPr>
        <p:spPr>
          <a:xfrm>
            <a:off x="3224254" y="3241001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68" name="TextBox 7"/>
          <p:cNvSpPr txBox="1"/>
          <p:nvPr/>
        </p:nvSpPr>
        <p:spPr>
          <a:xfrm>
            <a:off x="3224254" y="3518048"/>
            <a:ext cx="1948245" cy="5537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2041982" y="3241188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512" y="4544691"/>
            <a:ext cx="1395150" cy="1303503"/>
          </a:xfrm>
          <a:prstGeom prst="rect">
            <a:avLst/>
          </a:prstGeom>
        </p:spPr>
      </p:pic>
      <p:sp>
        <p:nvSpPr>
          <p:cNvPr id="71" name="TextBox 6"/>
          <p:cNvSpPr txBox="1"/>
          <p:nvPr/>
        </p:nvSpPr>
        <p:spPr>
          <a:xfrm>
            <a:off x="3243140" y="4793397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72" name="TextBox 7"/>
          <p:cNvSpPr txBox="1"/>
          <p:nvPr/>
        </p:nvSpPr>
        <p:spPr>
          <a:xfrm>
            <a:off x="3243140" y="5070444"/>
            <a:ext cx="1948245" cy="5537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2060868" y="4793584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4" name="图片 7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38" y="1439899"/>
            <a:ext cx="1395150" cy="1303503"/>
          </a:xfrm>
          <a:prstGeom prst="rect">
            <a:avLst/>
          </a:prstGeom>
        </p:spPr>
      </p:pic>
      <p:sp>
        <p:nvSpPr>
          <p:cNvPr id="75" name="TextBox 6"/>
          <p:cNvSpPr txBox="1"/>
          <p:nvPr/>
        </p:nvSpPr>
        <p:spPr>
          <a:xfrm>
            <a:off x="8180666" y="1688605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76" name="TextBox 7"/>
          <p:cNvSpPr txBox="1"/>
          <p:nvPr/>
        </p:nvSpPr>
        <p:spPr>
          <a:xfrm>
            <a:off x="8180666" y="1965652"/>
            <a:ext cx="1948245" cy="5537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6998394" y="1688792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8" name="图片 7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38" y="2992295"/>
            <a:ext cx="1395150" cy="1303503"/>
          </a:xfrm>
          <a:prstGeom prst="rect">
            <a:avLst/>
          </a:prstGeom>
        </p:spPr>
      </p:pic>
      <p:sp>
        <p:nvSpPr>
          <p:cNvPr id="79" name="TextBox 6"/>
          <p:cNvSpPr txBox="1"/>
          <p:nvPr/>
        </p:nvSpPr>
        <p:spPr>
          <a:xfrm>
            <a:off x="8180666" y="3241001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80" name="TextBox 7"/>
          <p:cNvSpPr txBox="1"/>
          <p:nvPr/>
        </p:nvSpPr>
        <p:spPr>
          <a:xfrm>
            <a:off x="8180666" y="3518048"/>
            <a:ext cx="1948245" cy="5537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6998394" y="3241188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伍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82" name="图片 8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924" y="4544691"/>
            <a:ext cx="1395150" cy="1303503"/>
          </a:xfrm>
          <a:prstGeom prst="rect">
            <a:avLst/>
          </a:prstGeom>
        </p:spPr>
      </p:pic>
      <p:sp>
        <p:nvSpPr>
          <p:cNvPr id="83" name="TextBox 6"/>
          <p:cNvSpPr txBox="1"/>
          <p:nvPr/>
        </p:nvSpPr>
        <p:spPr>
          <a:xfrm>
            <a:off x="8199552" y="4793397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84" name="TextBox 7"/>
          <p:cNvSpPr txBox="1"/>
          <p:nvPr/>
        </p:nvSpPr>
        <p:spPr>
          <a:xfrm>
            <a:off x="8199552" y="5070444"/>
            <a:ext cx="1948245" cy="5537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7017280" y="4793584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陆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-1" y="0"/>
            <a:ext cx="4292068" cy="1173707"/>
            <a:chOff x="-1" y="0"/>
            <a:chExt cx="4292068" cy="117370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" y="0"/>
              <a:ext cx="3289491" cy="1173707"/>
            </a:xfrm>
            <a:prstGeom prst="rect">
              <a:avLst/>
            </a:prstGeom>
          </p:spPr>
        </p:pic>
        <p:sp>
          <p:nvSpPr>
            <p:cNvPr id="28" name="TextBox 6"/>
            <p:cNvSpPr txBox="1"/>
            <p:nvPr/>
          </p:nvSpPr>
          <p:spPr>
            <a:xfrm>
              <a:off x="1139430" y="299830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0"/>
          <a:stretch>
            <a:fillRect/>
          </a:stretch>
        </p:blipFill>
        <p:spPr>
          <a:xfrm>
            <a:off x="0" y="-38100"/>
            <a:ext cx="12192000" cy="688846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410797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6DD96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0375" y="655092"/>
            <a:ext cx="3193577" cy="562287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6DD96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517681" y="5536935"/>
            <a:ext cx="1358283" cy="620753"/>
            <a:chOff x="831851" y="1143000"/>
            <a:chExt cx="2768600" cy="1262063"/>
          </a:xfrm>
          <a:solidFill>
            <a:schemeClr val="bg1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DD96"/>
                </a:solidFill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DD96"/>
                </a:solidFill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DD96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flipH="1">
            <a:off x="-44356" y="858026"/>
            <a:ext cx="1227968" cy="620753"/>
            <a:chOff x="831851" y="1143000"/>
            <a:chExt cx="2768600" cy="1262063"/>
          </a:xfrm>
          <a:solidFill>
            <a:schemeClr val="bg1"/>
          </a:solidFill>
        </p:grpSpPr>
        <p:sp>
          <p:nvSpPr>
            <p:cNvPr id="9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DD96"/>
                </a:solidFill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DD96"/>
                </a:solidFill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DD96"/>
                </a:solidFill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603421" y="1509688"/>
            <a:ext cx="553998" cy="38368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white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请在此添加标题</a:t>
            </a:r>
            <a:endParaRPr lang="zh-CN" altLang="en-US" sz="2400" dirty="0">
              <a:solidFill>
                <a:prstClr val="white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58088" y="1478779"/>
            <a:ext cx="1290320" cy="402190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dirty="0" smtClean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dirty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更专业的模板。中国风，色彩纷呈，潮流时尚。</a:t>
            </a:r>
            <a:r>
              <a:rPr lang="zh-CN" altLang="en-US" dirty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请在此处添加文字。请在此处添加文字。</a:t>
            </a:r>
            <a:r>
              <a:rPr lang="zh-CN" altLang="zh-CN" dirty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dirty="0">
                <a:solidFill>
                  <a:prstClr val="whit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更专业的模板。中国风，色彩纷呈，潮流时尚。</a:t>
            </a:r>
            <a:endParaRPr lang="zh-CN" altLang="en-US" dirty="0">
              <a:solidFill>
                <a:prstClr val="white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376988" y="3043451"/>
            <a:ext cx="977949" cy="1027074"/>
            <a:chOff x="8015925" y="2777595"/>
            <a:chExt cx="1364776" cy="1446550"/>
          </a:xfrm>
        </p:grpSpPr>
        <p:grpSp>
          <p:nvGrpSpPr>
            <p:cNvPr id="14" name="组合 13"/>
            <p:cNvGrpSpPr/>
            <p:nvPr/>
          </p:nvGrpSpPr>
          <p:grpSpPr>
            <a:xfrm>
              <a:off x="8015925" y="2879680"/>
              <a:ext cx="1364776" cy="1344465"/>
              <a:chOff x="2879678" y="2429301"/>
              <a:chExt cx="1440000" cy="144000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/>
            <p:cNvSpPr txBox="1"/>
            <p:nvPr/>
          </p:nvSpPr>
          <p:spPr>
            <a:xfrm>
              <a:off x="8036663" y="2777595"/>
              <a:ext cx="900754" cy="14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prstClr val="white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中</a:t>
              </a:r>
              <a:endParaRPr lang="zh-CN" altLang="en-US" sz="6000" dirty="0">
                <a:solidFill>
                  <a:prstClr val="white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366825" y="4147250"/>
            <a:ext cx="977949" cy="1027074"/>
            <a:chOff x="8015925" y="2777595"/>
            <a:chExt cx="1364776" cy="1446550"/>
          </a:xfrm>
        </p:grpSpPr>
        <p:grpSp>
          <p:nvGrpSpPr>
            <p:cNvPr id="23" name="组合 22"/>
            <p:cNvGrpSpPr/>
            <p:nvPr/>
          </p:nvGrpSpPr>
          <p:grpSpPr>
            <a:xfrm>
              <a:off x="8015925" y="2879680"/>
              <a:ext cx="1364776" cy="1344465"/>
              <a:chOff x="2879678" y="2429301"/>
              <a:chExt cx="1440000" cy="144000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文本框 23"/>
            <p:cNvSpPr txBox="1"/>
            <p:nvPr/>
          </p:nvSpPr>
          <p:spPr>
            <a:xfrm>
              <a:off x="8036663" y="2777595"/>
              <a:ext cx="647468" cy="1430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prstClr val="white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国</a:t>
              </a:r>
              <a:endParaRPr lang="zh-CN" altLang="en-US" sz="6000" dirty="0">
                <a:solidFill>
                  <a:prstClr val="white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0366825" y="5255523"/>
            <a:ext cx="977949" cy="1027074"/>
            <a:chOff x="8015925" y="2777595"/>
            <a:chExt cx="1364776" cy="1446550"/>
          </a:xfrm>
        </p:grpSpPr>
        <p:grpSp>
          <p:nvGrpSpPr>
            <p:cNvPr id="31" name="组合 30"/>
            <p:cNvGrpSpPr/>
            <p:nvPr/>
          </p:nvGrpSpPr>
          <p:grpSpPr>
            <a:xfrm>
              <a:off x="8015925" y="2879680"/>
              <a:ext cx="1364776" cy="1344465"/>
              <a:chOff x="2879678" y="2429301"/>
              <a:chExt cx="1440000" cy="14400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4" name="直接连接符 33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文本框 31"/>
            <p:cNvSpPr txBox="1"/>
            <p:nvPr/>
          </p:nvSpPr>
          <p:spPr>
            <a:xfrm>
              <a:off x="8036663" y="2777595"/>
              <a:ext cx="900754" cy="14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prstClr val="white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风</a:t>
              </a:r>
              <a:endParaRPr lang="zh-CN" altLang="en-US" sz="6000" dirty="0">
                <a:solidFill>
                  <a:prstClr val="white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64" y="3592986"/>
            <a:ext cx="3066402" cy="286497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028937" y="4798674"/>
            <a:ext cx="5739174" cy="827062"/>
            <a:chOff x="769018" y="5546719"/>
            <a:chExt cx="1507514" cy="874261"/>
          </a:xfrm>
        </p:grpSpPr>
        <p:sp>
          <p:nvSpPr>
            <p:cNvPr id="4" name="TextBox 6"/>
            <p:cNvSpPr txBox="1"/>
            <p:nvPr/>
          </p:nvSpPr>
          <p:spPr>
            <a:xfrm>
              <a:off x="769018" y="5546719"/>
              <a:ext cx="1246038" cy="32534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在此添加你的标题</a:t>
              </a:r>
              <a:endParaRPr lang="en-US" sz="20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5" name="TextBox 7"/>
            <p:cNvSpPr txBox="1"/>
            <p:nvPr/>
          </p:nvSpPr>
          <p:spPr>
            <a:xfrm>
              <a:off x="769018" y="5965880"/>
              <a:ext cx="1507514" cy="45510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921" y="2341799"/>
            <a:ext cx="2534081" cy="2367618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011544" y="3266217"/>
            <a:ext cx="4988795" cy="758226"/>
            <a:chOff x="769018" y="5546719"/>
            <a:chExt cx="1585682" cy="969862"/>
          </a:xfrm>
        </p:grpSpPr>
        <p:sp>
          <p:nvSpPr>
            <p:cNvPr id="8" name="TextBox 6"/>
            <p:cNvSpPr txBox="1"/>
            <p:nvPr/>
          </p:nvSpPr>
          <p:spPr>
            <a:xfrm>
              <a:off x="769018" y="5546719"/>
              <a:ext cx="1246038" cy="32534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在此添加你的标题</a:t>
              </a:r>
              <a:endParaRPr lang="en-US" sz="20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9" name="TextBox 7"/>
            <p:cNvSpPr txBox="1"/>
            <p:nvPr/>
          </p:nvSpPr>
          <p:spPr>
            <a:xfrm>
              <a:off x="769018" y="5965881"/>
              <a:ext cx="1585682" cy="55070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981" y="1173580"/>
            <a:ext cx="2061086" cy="1925693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328228" y="1821873"/>
            <a:ext cx="4591323" cy="697059"/>
            <a:chOff x="769018" y="5546719"/>
            <a:chExt cx="1794249" cy="1096240"/>
          </a:xfrm>
        </p:grpSpPr>
        <p:sp>
          <p:nvSpPr>
            <p:cNvPr id="13" name="TextBox 6"/>
            <p:cNvSpPr txBox="1"/>
            <p:nvPr/>
          </p:nvSpPr>
          <p:spPr>
            <a:xfrm>
              <a:off x="769018" y="5546719"/>
              <a:ext cx="1246038" cy="32534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在此添加你的标题</a:t>
              </a:r>
              <a:endParaRPr lang="en-US" sz="20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14" name="TextBox 7"/>
            <p:cNvSpPr txBox="1"/>
            <p:nvPr/>
          </p:nvSpPr>
          <p:spPr>
            <a:xfrm>
              <a:off x="769018" y="5965880"/>
              <a:ext cx="1794249" cy="67707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0586" y="3886343"/>
            <a:ext cx="1080195" cy="37391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726" y="3406029"/>
            <a:ext cx="1080195" cy="3739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3646" y="2261072"/>
            <a:ext cx="1080195" cy="37391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786" y="1780758"/>
            <a:ext cx="1080195" cy="373914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694133" y="4302196"/>
            <a:ext cx="73377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8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164534" y="2872971"/>
            <a:ext cx="73377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72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22886" y="1612452"/>
            <a:ext cx="73377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6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-1" y="0"/>
            <a:ext cx="4292068" cy="1173707"/>
            <a:chOff x="-1" y="0"/>
            <a:chExt cx="4292068" cy="1173707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" y="0"/>
              <a:ext cx="3289491" cy="1173707"/>
            </a:xfrm>
            <a:prstGeom prst="rect">
              <a:avLst/>
            </a:prstGeom>
          </p:spPr>
        </p:pic>
        <p:sp>
          <p:nvSpPr>
            <p:cNvPr id="24" name="TextBox 6"/>
            <p:cNvSpPr txBox="1"/>
            <p:nvPr/>
          </p:nvSpPr>
          <p:spPr>
            <a:xfrm>
              <a:off x="1139430" y="299830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369496" y="3048000"/>
            <a:ext cx="1371600" cy="3810000"/>
          </a:xfrm>
          <a:prstGeom prst="rect">
            <a:avLst/>
          </a:prstGeom>
          <a:blipFill dpi="0" rotWithShape="1">
            <a:blip r:embed="rId1"/>
            <a:srcRect/>
            <a:stretch>
              <a:fillRect l="-263000" t="-17000" r="-75000" b="-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751636" y="1738964"/>
            <a:ext cx="615553" cy="116325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800" dirty="0" smtClean="0">
                <a:solidFill>
                  <a:srgbClr val="C00000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第二章</a:t>
            </a:r>
            <a:endParaRPr lang="zh-CN" altLang="en-US" sz="2800" dirty="0">
              <a:solidFill>
                <a:srgbClr val="C00000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30707" y="1722467"/>
            <a:ext cx="600164" cy="33408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7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在此添加本章标题</a:t>
            </a:r>
            <a:endParaRPr lang="zh-CN" altLang="en-US" sz="27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44947" y="1722467"/>
            <a:ext cx="1114425" cy="33408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zh-CN" altLang="zh-CN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，色彩纷呈，潮流时尚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7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8369496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741096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69" y="3762215"/>
            <a:ext cx="3511924" cy="2602208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997140" y="4016319"/>
            <a:ext cx="464368" cy="1018167"/>
            <a:chOff x="1492250" y="1657350"/>
            <a:chExt cx="595313" cy="1381125"/>
          </a:xfrm>
        </p:grpSpPr>
        <p:grpSp>
          <p:nvGrpSpPr>
            <p:cNvPr id="14" name="组合 13"/>
            <p:cNvGrpSpPr/>
            <p:nvPr/>
          </p:nvGrpSpPr>
          <p:grpSpPr>
            <a:xfrm>
              <a:off x="1492250" y="1657350"/>
              <a:ext cx="595313" cy="1381125"/>
              <a:chOff x="1492250" y="1657350"/>
              <a:chExt cx="595313" cy="1381125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92250" y="1657350"/>
                <a:ext cx="595313" cy="1379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5"/>
              <p:cNvSpPr/>
              <p:nvPr/>
            </p:nvSpPr>
            <p:spPr bwMode="auto">
              <a:xfrm>
                <a:off x="1492250" y="1743075"/>
                <a:ext cx="595313" cy="1295400"/>
              </a:xfrm>
              <a:custGeom>
                <a:avLst/>
                <a:gdLst>
                  <a:gd name="T0" fmla="*/ 525 w 774"/>
                  <a:gd name="T1" fmla="*/ 2 h 2073"/>
                  <a:gd name="T2" fmla="*/ 617 w 774"/>
                  <a:gd name="T3" fmla="*/ 13 h 2073"/>
                  <a:gd name="T4" fmla="*/ 675 w 774"/>
                  <a:gd name="T5" fmla="*/ 407 h 2073"/>
                  <a:gd name="T6" fmla="*/ 674 w 774"/>
                  <a:gd name="T7" fmla="*/ 471 h 2073"/>
                  <a:gd name="T8" fmla="*/ 681 w 774"/>
                  <a:gd name="T9" fmla="*/ 772 h 2073"/>
                  <a:gd name="T10" fmla="*/ 681 w 774"/>
                  <a:gd name="T11" fmla="*/ 1015 h 2073"/>
                  <a:gd name="T12" fmla="*/ 683 w 774"/>
                  <a:gd name="T13" fmla="*/ 1274 h 2073"/>
                  <a:gd name="T14" fmla="*/ 681 w 774"/>
                  <a:gd name="T15" fmla="*/ 1729 h 2073"/>
                  <a:gd name="T16" fmla="*/ 699 w 774"/>
                  <a:gd name="T17" fmla="*/ 1963 h 2073"/>
                  <a:gd name="T18" fmla="*/ 735 w 774"/>
                  <a:gd name="T19" fmla="*/ 1902 h 2073"/>
                  <a:gd name="T20" fmla="*/ 767 w 774"/>
                  <a:gd name="T21" fmla="*/ 1770 h 2073"/>
                  <a:gd name="T22" fmla="*/ 754 w 774"/>
                  <a:gd name="T23" fmla="*/ 2047 h 2073"/>
                  <a:gd name="T24" fmla="*/ 613 w 774"/>
                  <a:gd name="T25" fmla="*/ 2065 h 2073"/>
                  <a:gd name="T26" fmla="*/ 426 w 774"/>
                  <a:gd name="T27" fmla="*/ 2050 h 2073"/>
                  <a:gd name="T28" fmla="*/ 264 w 774"/>
                  <a:gd name="T29" fmla="*/ 2068 h 2073"/>
                  <a:gd name="T30" fmla="*/ 267 w 774"/>
                  <a:gd name="T31" fmla="*/ 2049 h 2073"/>
                  <a:gd name="T32" fmla="*/ 496 w 774"/>
                  <a:gd name="T33" fmla="*/ 2039 h 2073"/>
                  <a:gd name="T34" fmla="*/ 594 w 774"/>
                  <a:gd name="T35" fmla="*/ 2021 h 2073"/>
                  <a:gd name="T36" fmla="*/ 617 w 774"/>
                  <a:gd name="T37" fmla="*/ 2023 h 2073"/>
                  <a:gd name="T38" fmla="*/ 669 w 774"/>
                  <a:gd name="T39" fmla="*/ 1983 h 2073"/>
                  <a:gd name="T40" fmla="*/ 525 w 774"/>
                  <a:gd name="T41" fmla="*/ 1972 h 2073"/>
                  <a:gd name="T42" fmla="*/ 409 w 774"/>
                  <a:gd name="T43" fmla="*/ 1960 h 2073"/>
                  <a:gd name="T44" fmla="*/ 279 w 774"/>
                  <a:gd name="T45" fmla="*/ 1970 h 2073"/>
                  <a:gd name="T46" fmla="*/ 84 w 774"/>
                  <a:gd name="T47" fmla="*/ 1920 h 2073"/>
                  <a:gd name="T48" fmla="*/ 104 w 774"/>
                  <a:gd name="T49" fmla="*/ 1796 h 2073"/>
                  <a:gd name="T50" fmla="*/ 91 w 774"/>
                  <a:gd name="T51" fmla="*/ 1337 h 2073"/>
                  <a:gd name="T52" fmla="*/ 105 w 774"/>
                  <a:gd name="T53" fmla="*/ 1026 h 2073"/>
                  <a:gd name="T54" fmla="*/ 107 w 774"/>
                  <a:gd name="T55" fmla="*/ 722 h 2073"/>
                  <a:gd name="T56" fmla="*/ 102 w 774"/>
                  <a:gd name="T57" fmla="*/ 474 h 2073"/>
                  <a:gd name="T58" fmla="*/ 49 w 774"/>
                  <a:gd name="T59" fmla="*/ 468 h 2073"/>
                  <a:gd name="T60" fmla="*/ 42 w 774"/>
                  <a:gd name="T61" fmla="*/ 631 h 2073"/>
                  <a:gd name="T62" fmla="*/ 44 w 774"/>
                  <a:gd name="T63" fmla="*/ 797 h 2073"/>
                  <a:gd name="T64" fmla="*/ 48 w 774"/>
                  <a:gd name="T65" fmla="*/ 872 h 2073"/>
                  <a:gd name="T66" fmla="*/ 41 w 774"/>
                  <a:gd name="T67" fmla="*/ 1079 h 2073"/>
                  <a:gd name="T68" fmla="*/ 55 w 774"/>
                  <a:gd name="T69" fmla="*/ 1252 h 2073"/>
                  <a:gd name="T70" fmla="*/ 53 w 774"/>
                  <a:gd name="T71" fmla="*/ 1514 h 2073"/>
                  <a:gd name="T72" fmla="*/ 37 w 774"/>
                  <a:gd name="T73" fmla="*/ 1747 h 2073"/>
                  <a:gd name="T74" fmla="*/ 18 w 774"/>
                  <a:gd name="T75" fmla="*/ 1466 h 2073"/>
                  <a:gd name="T76" fmla="*/ 4 w 774"/>
                  <a:gd name="T77" fmla="*/ 1419 h 2073"/>
                  <a:gd name="T78" fmla="*/ 14 w 774"/>
                  <a:gd name="T79" fmla="*/ 1322 h 2073"/>
                  <a:gd name="T80" fmla="*/ 14 w 774"/>
                  <a:gd name="T81" fmla="*/ 1261 h 2073"/>
                  <a:gd name="T82" fmla="*/ 1 w 774"/>
                  <a:gd name="T83" fmla="*/ 1043 h 2073"/>
                  <a:gd name="T84" fmla="*/ 6 w 774"/>
                  <a:gd name="T85" fmla="*/ 924 h 2073"/>
                  <a:gd name="T86" fmla="*/ 10 w 774"/>
                  <a:gd name="T87" fmla="*/ 832 h 2073"/>
                  <a:gd name="T88" fmla="*/ 3 w 774"/>
                  <a:gd name="T89" fmla="*/ 719 h 2073"/>
                  <a:gd name="T90" fmla="*/ 7 w 774"/>
                  <a:gd name="T91" fmla="*/ 649 h 2073"/>
                  <a:gd name="T92" fmla="*/ 15 w 774"/>
                  <a:gd name="T93" fmla="*/ 598 h 2073"/>
                  <a:gd name="T94" fmla="*/ 1 w 774"/>
                  <a:gd name="T95" fmla="*/ 536 h 2073"/>
                  <a:gd name="T96" fmla="*/ 13 w 774"/>
                  <a:gd name="T97" fmla="*/ 424 h 2073"/>
                  <a:gd name="T98" fmla="*/ 6 w 774"/>
                  <a:gd name="T99" fmla="*/ 359 h 2073"/>
                  <a:gd name="T100" fmla="*/ 1 w 774"/>
                  <a:gd name="T101" fmla="*/ 235 h 2073"/>
                  <a:gd name="T102" fmla="*/ 15 w 774"/>
                  <a:gd name="T103" fmla="*/ 166 h 2073"/>
                  <a:gd name="T104" fmla="*/ 13 w 774"/>
                  <a:gd name="T105" fmla="*/ 116 h 2073"/>
                  <a:gd name="T106" fmla="*/ 35 w 774"/>
                  <a:gd name="T107" fmla="*/ 10 h 2073"/>
                  <a:gd name="T108" fmla="*/ 37 w 774"/>
                  <a:gd name="T109" fmla="*/ 106 h 2073"/>
                  <a:gd name="T110" fmla="*/ 52 w 774"/>
                  <a:gd name="T111" fmla="*/ 341 h 2073"/>
                  <a:gd name="T112" fmla="*/ 83 w 774"/>
                  <a:gd name="T113" fmla="*/ 392 h 2073"/>
                  <a:gd name="T114" fmla="*/ 107 w 774"/>
                  <a:gd name="T115" fmla="*/ 144 h 2073"/>
                  <a:gd name="T116" fmla="*/ 151 w 774"/>
                  <a:gd name="T117" fmla="*/ 9 h 2073"/>
                  <a:gd name="T118" fmla="*/ 237 w 774"/>
                  <a:gd name="T119" fmla="*/ 16 h 2073"/>
                  <a:gd name="T120" fmla="*/ 372 w 774"/>
                  <a:gd name="T121" fmla="*/ 5 h 2073"/>
                  <a:gd name="T122" fmla="*/ 440 w 774"/>
                  <a:gd name="T123" fmla="*/ 3 h 2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74" h="2073">
                    <a:moveTo>
                      <a:pt x="445" y="0"/>
                    </a:moveTo>
                    <a:cubicBezTo>
                      <a:pt x="446" y="0"/>
                      <a:pt x="449" y="3"/>
                      <a:pt x="451" y="2"/>
                    </a:cubicBezTo>
                    <a:cubicBezTo>
                      <a:pt x="451" y="5"/>
                      <a:pt x="454" y="6"/>
                      <a:pt x="454" y="8"/>
                    </a:cubicBezTo>
                    <a:cubicBezTo>
                      <a:pt x="455" y="12"/>
                      <a:pt x="456" y="15"/>
                      <a:pt x="456" y="19"/>
                    </a:cubicBezTo>
                    <a:cubicBezTo>
                      <a:pt x="467" y="19"/>
                      <a:pt x="467" y="19"/>
                      <a:pt x="467" y="19"/>
                    </a:cubicBezTo>
                    <a:cubicBezTo>
                      <a:pt x="469" y="16"/>
                      <a:pt x="471" y="13"/>
                      <a:pt x="474" y="11"/>
                    </a:cubicBezTo>
                    <a:cubicBezTo>
                      <a:pt x="477" y="10"/>
                      <a:pt x="481" y="9"/>
                      <a:pt x="484" y="10"/>
                    </a:cubicBezTo>
                    <a:cubicBezTo>
                      <a:pt x="511" y="10"/>
                      <a:pt x="511" y="10"/>
                      <a:pt x="511" y="10"/>
                    </a:cubicBezTo>
                    <a:cubicBezTo>
                      <a:pt x="510" y="8"/>
                      <a:pt x="512" y="7"/>
                      <a:pt x="513" y="6"/>
                    </a:cubicBezTo>
                    <a:cubicBezTo>
                      <a:pt x="514" y="5"/>
                      <a:pt x="513" y="2"/>
                      <a:pt x="515" y="2"/>
                    </a:cubicBezTo>
                    <a:cubicBezTo>
                      <a:pt x="519" y="2"/>
                      <a:pt x="522" y="1"/>
                      <a:pt x="525" y="2"/>
                    </a:cubicBezTo>
                    <a:cubicBezTo>
                      <a:pt x="527" y="5"/>
                      <a:pt x="530" y="6"/>
                      <a:pt x="533" y="5"/>
                    </a:cubicBezTo>
                    <a:cubicBezTo>
                      <a:pt x="534" y="5"/>
                      <a:pt x="535" y="7"/>
                      <a:pt x="536" y="8"/>
                    </a:cubicBezTo>
                    <a:cubicBezTo>
                      <a:pt x="539" y="7"/>
                      <a:pt x="543" y="8"/>
                      <a:pt x="543" y="11"/>
                    </a:cubicBezTo>
                    <a:cubicBezTo>
                      <a:pt x="545" y="11"/>
                      <a:pt x="545" y="11"/>
                      <a:pt x="545" y="11"/>
                    </a:cubicBezTo>
                    <a:cubicBezTo>
                      <a:pt x="545" y="14"/>
                      <a:pt x="546" y="16"/>
                      <a:pt x="547" y="19"/>
                    </a:cubicBezTo>
                    <a:cubicBezTo>
                      <a:pt x="559" y="19"/>
                      <a:pt x="559" y="19"/>
                      <a:pt x="559" y="19"/>
                    </a:cubicBezTo>
                    <a:cubicBezTo>
                      <a:pt x="559" y="16"/>
                      <a:pt x="562" y="14"/>
                      <a:pt x="563" y="12"/>
                    </a:cubicBezTo>
                    <a:cubicBezTo>
                      <a:pt x="570" y="7"/>
                      <a:pt x="585" y="9"/>
                      <a:pt x="588" y="16"/>
                    </a:cubicBezTo>
                    <a:cubicBezTo>
                      <a:pt x="588" y="17"/>
                      <a:pt x="590" y="19"/>
                      <a:pt x="592" y="19"/>
                    </a:cubicBezTo>
                    <a:cubicBezTo>
                      <a:pt x="617" y="19"/>
                      <a:pt x="617" y="19"/>
                      <a:pt x="617" y="19"/>
                    </a:cubicBezTo>
                    <a:cubicBezTo>
                      <a:pt x="617" y="13"/>
                      <a:pt x="617" y="13"/>
                      <a:pt x="617" y="13"/>
                    </a:cubicBezTo>
                    <a:cubicBezTo>
                      <a:pt x="619" y="13"/>
                      <a:pt x="621" y="13"/>
                      <a:pt x="621" y="12"/>
                    </a:cubicBezTo>
                    <a:cubicBezTo>
                      <a:pt x="623" y="8"/>
                      <a:pt x="632" y="11"/>
                      <a:pt x="636" y="10"/>
                    </a:cubicBezTo>
                    <a:cubicBezTo>
                      <a:pt x="638" y="10"/>
                      <a:pt x="640" y="9"/>
                      <a:pt x="642" y="7"/>
                    </a:cubicBezTo>
                    <a:cubicBezTo>
                      <a:pt x="641" y="5"/>
                      <a:pt x="642" y="5"/>
                      <a:pt x="644" y="5"/>
                    </a:cubicBezTo>
                    <a:cubicBezTo>
                      <a:pt x="645" y="4"/>
                      <a:pt x="647" y="3"/>
                      <a:pt x="649" y="5"/>
                    </a:cubicBezTo>
                    <a:cubicBezTo>
                      <a:pt x="651" y="7"/>
                      <a:pt x="650" y="9"/>
                      <a:pt x="652" y="11"/>
                    </a:cubicBezTo>
                    <a:cubicBezTo>
                      <a:pt x="652" y="12"/>
                      <a:pt x="652" y="15"/>
                      <a:pt x="652" y="16"/>
                    </a:cubicBezTo>
                    <a:cubicBezTo>
                      <a:pt x="652" y="16"/>
                      <a:pt x="654" y="17"/>
                      <a:pt x="654" y="18"/>
                    </a:cubicBezTo>
                    <a:cubicBezTo>
                      <a:pt x="658" y="19"/>
                      <a:pt x="668" y="19"/>
                      <a:pt x="673" y="19"/>
                    </a:cubicBezTo>
                    <a:cubicBezTo>
                      <a:pt x="674" y="404"/>
                      <a:pt x="674" y="404"/>
                      <a:pt x="674" y="404"/>
                    </a:cubicBezTo>
                    <a:cubicBezTo>
                      <a:pt x="675" y="404"/>
                      <a:pt x="675" y="406"/>
                      <a:pt x="675" y="407"/>
                    </a:cubicBezTo>
                    <a:cubicBezTo>
                      <a:pt x="677" y="408"/>
                      <a:pt x="678" y="411"/>
                      <a:pt x="679" y="412"/>
                    </a:cubicBezTo>
                    <a:cubicBezTo>
                      <a:pt x="679" y="413"/>
                      <a:pt x="681" y="415"/>
                      <a:pt x="681" y="416"/>
                    </a:cubicBezTo>
                    <a:cubicBezTo>
                      <a:pt x="681" y="419"/>
                      <a:pt x="681" y="421"/>
                      <a:pt x="683" y="423"/>
                    </a:cubicBezTo>
                    <a:cubicBezTo>
                      <a:pt x="683" y="436"/>
                      <a:pt x="683" y="436"/>
                      <a:pt x="683" y="436"/>
                    </a:cubicBezTo>
                    <a:cubicBezTo>
                      <a:pt x="683" y="437"/>
                      <a:pt x="681" y="438"/>
                      <a:pt x="681" y="439"/>
                    </a:cubicBezTo>
                    <a:cubicBezTo>
                      <a:pt x="681" y="440"/>
                      <a:pt x="683" y="441"/>
                      <a:pt x="683" y="442"/>
                    </a:cubicBezTo>
                    <a:cubicBezTo>
                      <a:pt x="683" y="456"/>
                      <a:pt x="683" y="456"/>
                      <a:pt x="683" y="456"/>
                    </a:cubicBezTo>
                    <a:cubicBezTo>
                      <a:pt x="683" y="457"/>
                      <a:pt x="681" y="459"/>
                      <a:pt x="681" y="459"/>
                    </a:cubicBezTo>
                    <a:cubicBezTo>
                      <a:pt x="680" y="461"/>
                      <a:pt x="680" y="464"/>
                      <a:pt x="678" y="466"/>
                    </a:cubicBezTo>
                    <a:cubicBezTo>
                      <a:pt x="677" y="466"/>
                      <a:pt x="678" y="467"/>
                      <a:pt x="678" y="468"/>
                    </a:cubicBezTo>
                    <a:cubicBezTo>
                      <a:pt x="676" y="468"/>
                      <a:pt x="675" y="469"/>
                      <a:pt x="674" y="471"/>
                    </a:cubicBezTo>
                    <a:cubicBezTo>
                      <a:pt x="672" y="474"/>
                      <a:pt x="673" y="482"/>
                      <a:pt x="676" y="484"/>
                    </a:cubicBezTo>
                    <a:cubicBezTo>
                      <a:pt x="677" y="484"/>
                      <a:pt x="678" y="485"/>
                      <a:pt x="678" y="486"/>
                    </a:cubicBezTo>
                    <a:cubicBezTo>
                      <a:pt x="679" y="488"/>
                      <a:pt x="681" y="489"/>
                      <a:pt x="681" y="491"/>
                    </a:cubicBezTo>
                    <a:cubicBezTo>
                      <a:pt x="680" y="494"/>
                      <a:pt x="681" y="496"/>
                      <a:pt x="683" y="497"/>
                    </a:cubicBezTo>
                    <a:cubicBezTo>
                      <a:pt x="683" y="511"/>
                      <a:pt x="683" y="511"/>
                      <a:pt x="683" y="511"/>
                    </a:cubicBezTo>
                    <a:cubicBezTo>
                      <a:pt x="683" y="512"/>
                      <a:pt x="681" y="513"/>
                      <a:pt x="681" y="514"/>
                    </a:cubicBezTo>
                    <a:cubicBezTo>
                      <a:pt x="681" y="516"/>
                      <a:pt x="681" y="517"/>
                      <a:pt x="680" y="519"/>
                    </a:cubicBezTo>
                    <a:cubicBezTo>
                      <a:pt x="678" y="520"/>
                      <a:pt x="678" y="523"/>
                      <a:pt x="678" y="525"/>
                    </a:cubicBezTo>
                    <a:cubicBezTo>
                      <a:pt x="677" y="525"/>
                      <a:pt x="675" y="525"/>
                      <a:pt x="675" y="527"/>
                    </a:cubicBezTo>
                    <a:cubicBezTo>
                      <a:pt x="674" y="756"/>
                      <a:pt x="674" y="756"/>
                      <a:pt x="674" y="756"/>
                    </a:cubicBezTo>
                    <a:cubicBezTo>
                      <a:pt x="678" y="759"/>
                      <a:pt x="681" y="765"/>
                      <a:pt x="681" y="772"/>
                    </a:cubicBezTo>
                    <a:cubicBezTo>
                      <a:pt x="681" y="773"/>
                      <a:pt x="683" y="773"/>
                      <a:pt x="683" y="774"/>
                    </a:cubicBezTo>
                    <a:cubicBezTo>
                      <a:pt x="683" y="785"/>
                      <a:pt x="683" y="785"/>
                      <a:pt x="683" y="785"/>
                    </a:cubicBezTo>
                    <a:cubicBezTo>
                      <a:pt x="683" y="785"/>
                      <a:pt x="681" y="786"/>
                      <a:pt x="681" y="786"/>
                    </a:cubicBezTo>
                    <a:cubicBezTo>
                      <a:pt x="681" y="848"/>
                      <a:pt x="681" y="848"/>
                      <a:pt x="681" y="848"/>
                    </a:cubicBezTo>
                    <a:cubicBezTo>
                      <a:pt x="681" y="848"/>
                      <a:pt x="683" y="849"/>
                      <a:pt x="683" y="849"/>
                    </a:cubicBezTo>
                    <a:cubicBezTo>
                      <a:pt x="683" y="865"/>
                      <a:pt x="683" y="879"/>
                      <a:pt x="683" y="895"/>
                    </a:cubicBezTo>
                    <a:cubicBezTo>
                      <a:pt x="683" y="896"/>
                      <a:pt x="681" y="898"/>
                      <a:pt x="681" y="898"/>
                    </a:cubicBezTo>
                    <a:cubicBezTo>
                      <a:pt x="681" y="911"/>
                      <a:pt x="685" y="924"/>
                      <a:pt x="682" y="936"/>
                    </a:cubicBezTo>
                    <a:cubicBezTo>
                      <a:pt x="684" y="944"/>
                      <a:pt x="683" y="952"/>
                      <a:pt x="682" y="958"/>
                    </a:cubicBezTo>
                    <a:cubicBezTo>
                      <a:pt x="679" y="971"/>
                      <a:pt x="681" y="985"/>
                      <a:pt x="683" y="996"/>
                    </a:cubicBezTo>
                    <a:cubicBezTo>
                      <a:pt x="684" y="1004"/>
                      <a:pt x="683" y="1010"/>
                      <a:pt x="681" y="1015"/>
                    </a:cubicBezTo>
                    <a:cubicBezTo>
                      <a:pt x="681" y="1068"/>
                      <a:pt x="681" y="1068"/>
                      <a:pt x="681" y="1068"/>
                    </a:cubicBezTo>
                    <a:cubicBezTo>
                      <a:pt x="681" y="1069"/>
                      <a:pt x="683" y="1070"/>
                      <a:pt x="683" y="1071"/>
                    </a:cubicBezTo>
                    <a:cubicBezTo>
                      <a:pt x="683" y="1084"/>
                      <a:pt x="683" y="1084"/>
                      <a:pt x="683" y="1084"/>
                    </a:cubicBezTo>
                    <a:cubicBezTo>
                      <a:pt x="683" y="1084"/>
                      <a:pt x="681" y="1085"/>
                      <a:pt x="681" y="1085"/>
                    </a:cubicBezTo>
                    <a:cubicBezTo>
                      <a:pt x="680" y="1092"/>
                      <a:pt x="678" y="1098"/>
                      <a:pt x="674" y="1102"/>
                    </a:cubicBezTo>
                    <a:cubicBezTo>
                      <a:pt x="674" y="1217"/>
                      <a:pt x="674" y="1217"/>
                      <a:pt x="674" y="1217"/>
                    </a:cubicBezTo>
                    <a:cubicBezTo>
                      <a:pt x="677" y="1220"/>
                      <a:pt x="679" y="1223"/>
                      <a:pt x="680" y="1227"/>
                    </a:cubicBezTo>
                    <a:cubicBezTo>
                      <a:pt x="681" y="1229"/>
                      <a:pt x="680" y="1232"/>
                      <a:pt x="681" y="1234"/>
                    </a:cubicBezTo>
                    <a:cubicBezTo>
                      <a:pt x="681" y="1234"/>
                      <a:pt x="683" y="1235"/>
                      <a:pt x="683" y="1235"/>
                    </a:cubicBezTo>
                    <a:cubicBezTo>
                      <a:pt x="683" y="1240"/>
                      <a:pt x="683" y="1246"/>
                      <a:pt x="681" y="1249"/>
                    </a:cubicBezTo>
                    <a:cubicBezTo>
                      <a:pt x="681" y="1258"/>
                      <a:pt x="683" y="1266"/>
                      <a:pt x="683" y="1274"/>
                    </a:cubicBezTo>
                    <a:cubicBezTo>
                      <a:pt x="681" y="1343"/>
                      <a:pt x="681" y="1343"/>
                      <a:pt x="681" y="1343"/>
                    </a:cubicBezTo>
                    <a:cubicBezTo>
                      <a:pt x="681" y="1344"/>
                      <a:pt x="683" y="1344"/>
                      <a:pt x="683" y="1345"/>
                    </a:cubicBezTo>
                    <a:cubicBezTo>
                      <a:pt x="683" y="1361"/>
                      <a:pt x="683" y="1374"/>
                      <a:pt x="683" y="1391"/>
                    </a:cubicBezTo>
                    <a:cubicBezTo>
                      <a:pt x="683" y="1391"/>
                      <a:pt x="681" y="1393"/>
                      <a:pt x="681" y="1393"/>
                    </a:cubicBezTo>
                    <a:cubicBezTo>
                      <a:pt x="681" y="1564"/>
                      <a:pt x="681" y="1564"/>
                      <a:pt x="681" y="1564"/>
                    </a:cubicBezTo>
                    <a:cubicBezTo>
                      <a:pt x="681" y="1564"/>
                      <a:pt x="683" y="1566"/>
                      <a:pt x="683" y="1566"/>
                    </a:cubicBezTo>
                    <a:cubicBezTo>
                      <a:pt x="683" y="1579"/>
                      <a:pt x="683" y="1579"/>
                      <a:pt x="683" y="1579"/>
                    </a:cubicBezTo>
                    <a:cubicBezTo>
                      <a:pt x="683" y="1580"/>
                      <a:pt x="681" y="1580"/>
                      <a:pt x="681" y="1581"/>
                    </a:cubicBezTo>
                    <a:cubicBezTo>
                      <a:pt x="680" y="1588"/>
                      <a:pt x="678" y="1593"/>
                      <a:pt x="673" y="1599"/>
                    </a:cubicBezTo>
                    <a:cubicBezTo>
                      <a:pt x="673" y="1712"/>
                      <a:pt x="673" y="1712"/>
                      <a:pt x="673" y="1712"/>
                    </a:cubicBezTo>
                    <a:cubicBezTo>
                      <a:pt x="678" y="1716"/>
                      <a:pt x="681" y="1721"/>
                      <a:pt x="681" y="1729"/>
                    </a:cubicBezTo>
                    <a:cubicBezTo>
                      <a:pt x="681" y="1729"/>
                      <a:pt x="683" y="1730"/>
                      <a:pt x="683" y="1730"/>
                    </a:cubicBezTo>
                    <a:cubicBezTo>
                      <a:pt x="684" y="1735"/>
                      <a:pt x="683" y="1741"/>
                      <a:pt x="681" y="1744"/>
                    </a:cubicBezTo>
                    <a:cubicBezTo>
                      <a:pt x="681" y="1895"/>
                      <a:pt x="681" y="1895"/>
                      <a:pt x="681" y="1895"/>
                    </a:cubicBezTo>
                    <a:cubicBezTo>
                      <a:pt x="681" y="1895"/>
                      <a:pt x="683" y="1897"/>
                      <a:pt x="683" y="1897"/>
                    </a:cubicBezTo>
                    <a:cubicBezTo>
                      <a:pt x="683" y="1928"/>
                      <a:pt x="683" y="1928"/>
                      <a:pt x="683" y="1928"/>
                    </a:cubicBezTo>
                    <a:cubicBezTo>
                      <a:pt x="683" y="1928"/>
                      <a:pt x="681" y="1929"/>
                      <a:pt x="681" y="1929"/>
                    </a:cubicBezTo>
                    <a:cubicBezTo>
                      <a:pt x="681" y="1941"/>
                      <a:pt x="681" y="1941"/>
                      <a:pt x="681" y="1941"/>
                    </a:cubicBezTo>
                    <a:cubicBezTo>
                      <a:pt x="681" y="1941"/>
                      <a:pt x="683" y="1943"/>
                      <a:pt x="683" y="1944"/>
                    </a:cubicBezTo>
                    <a:cubicBezTo>
                      <a:pt x="682" y="1949"/>
                      <a:pt x="683" y="1955"/>
                      <a:pt x="687" y="1958"/>
                    </a:cubicBezTo>
                    <a:cubicBezTo>
                      <a:pt x="688" y="1960"/>
                      <a:pt x="689" y="1963"/>
                      <a:pt x="690" y="1963"/>
                    </a:cubicBezTo>
                    <a:cubicBezTo>
                      <a:pt x="699" y="1963"/>
                      <a:pt x="699" y="1963"/>
                      <a:pt x="699" y="1963"/>
                    </a:cubicBezTo>
                    <a:cubicBezTo>
                      <a:pt x="699" y="1966"/>
                      <a:pt x="699" y="1966"/>
                      <a:pt x="699" y="1966"/>
                    </a:cubicBezTo>
                    <a:cubicBezTo>
                      <a:pt x="701" y="1966"/>
                      <a:pt x="704" y="1966"/>
                      <a:pt x="705" y="1964"/>
                    </a:cubicBezTo>
                    <a:cubicBezTo>
                      <a:pt x="709" y="1963"/>
                      <a:pt x="713" y="1963"/>
                      <a:pt x="716" y="1962"/>
                    </a:cubicBezTo>
                    <a:cubicBezTo>
                      <a:pt x="719" y="1961"/>
                      <a:pt x="721" y="1958"/>
                      <a:pt x="721" y="1957"/>
                    </a:cubicBezTo>
                    <a:cubicBezTo>
                      <a:pt x="723" y="1948"/>
                      <a:pt x="723" y="1948"/>
                      <a:pt x="723" y="1948"/>
                    </a:cubicBezTo>
                    <a:cubicBezTo>
                      <a:pt x="724" y="1941"/>
                      <a:pt x="723" y="1933"/>
                      <a:pt x="724" y="1927"/>
                    </a:cubicBezTo>
                    <a:cubicBezTo>
                      <a:pt x="726" y="1927"/>
                      <a:pt x="726" y="1927"/>
                      <a:pt x="726" y="1927"/>
                    </a:cubicBezTo>
                    <a:cubicBezTo>
                      <a:pt x="726" y="1923"/>
                      <a:pt x="727" y="1920"/>
                      <a:pt x="728" y="1917"/>
                    </a:cubicBezTo>
                    <a:cubicBezTo>
                      <a:pt x="729" y="1918"/>
                      <a:pt x="730" y="1917"/>
                      <a:pt x="730" y="1916"/>
                    </a:cubicBezTo>
                    <a:cubicBezTo>
                      <a:pt x="732" y="1914"/>
                      <a:pt x="734" y="1913"/>
                      <a:pt x="735" y="1911"/>
                    </a:cubicBezTo>
                    <a:cubicBezTo>
                      <a:pt x="735" y="1908"/>
                      <a:pt x="736" y="1905"/>
                      <a:pt x="735" y="1902"/>
                    </a:cubicBezTo>
                    <a:cubicBezTo>
                      <a:pt x="738" y="1902"/>
                      <a:pt x="738" y="1902"/>
                      <a:pt x="738" y="1902"/>
                    </a:cubicBezTo>
                    <a:cubicBezTo>
                      <a:pt x="738" y="1895"/>
                      <a:pt x="739" y="1887"/>
                      <a:pt x="738" y="1879"/>
                    </a:cubicBezTo>
                    <a:cubicBezTo>
                      <a:pt x="741" y="1867"/>
                      <a:pt x="741" y="1867"/>
                      <a:pt x="741" y="1867"/>
                    </a:cubicBezTo>
                    <a:cubicBezTo>
                      <a:pt x="744" y="1863"/>
                      <a:pt x="746" y="1859"/>
                      <a:pt x="750" y="1856"/>
                    </a:cubicBezTo>
                    <a:cubicBezTo>
                      <a:pt x="752" y="1847"/>
                      <a:pt x="752" y="1847"/>
                      <a:pt x="752" y="1847"/>
                    </a:cubicBezTo>
                    <a:cubicBezTo>
                      <a:pt x="753" y="1843"/>
                      <a:pt x="752" y="1840"/>
                      <a:pt x="753" y="1838"/>
                    </a:cubicBezTo>
                    <a:cubicBezTo>
                      <a:pt x="755" y="1822"/>
                      <a:pt x="755" y="1805"/>
                      <a:pt x="754" y="1788"/>
                    </a:cubicBezTo>
                    <a:cubicBezTo>
                      <a:pt x="756" y="1776"/>
                      <a:pt x="756" y="1776"/>
                      <a:pt x="756" y="1776"/>
                    </a:cubicBezTo>
                    <a:cubicBezTo>
                      <a:pt x="756" y="1775"/>
                      <a:pt x="758" y="1774"/>
                      <a:pt x="760" y="1772"/>
                    </a:cubicBezTo>
                    <a:cubicBezTo>
                      <a:pt x="760" y="1772"/>
                      <a:pt x="760" y="1770"/>
                      <a:pt x="760" y="1770"/>
                    </a:cubicBezTo>
                    <a:cubicBezTo>
                      <a:pt x="761" y="1770"/>
                      <a:pt x="766" y="1769"/>
                      <a:pt x="767" y="1770"/>
                    </a:cubicBezTo>
                    <a:cubicBezTo>
                      <a:pt x="769" y="1773"/>
                      <a:pt x="770" y="1775"/>
                      <a:pt x="773" y="1779"/>
                    </a:cubicBezTo>
                    <a:cubicBezTo>
                      <a:pt x="773" y="1959"/>
                      <a:pt x="773" y="1959"/>
                      <a:pt x="773" y="1959"/>
                    </a:cubicBezTo>
                    <a:cubicBezTo>
                      <a:pt x="773" y="1960"/>
                      <a:pt x="774" y="1962"/>
                      <a:pt x="774" y="1963"/>
                    </a:cubicBezTo>
                    <a:cubicBezTo>
                      <a:pt x="773" y="1971"/>
                      <a:pt x="771" y="1978"/>
                      <a:pt x="766" y="1982"/>
                    </a:cubicBezTo>
                    <a:cubicBezTo>
                      <a:pt x="766" y="1983"/>
                      <a:pt x="765" y="1984"/>
                      <a:pt x="764" y="1983"/>
                    </a:cubicBezTo>
                    <a:cubicBezTo>
                      <a:pt x="764" y="1986"/>
                      <a:pt x="762" y="1988"/>
                      <a:pt x="762" y="1989"/>
                    </a:cubicBezTo>
                    <a:cubicBezTo>
                      <a:pt x="762" y="1994"/>
                      <a:pt x="761" y="1998"/>
                      <a:pt x="764" y="2000"/>
                    </a:cubicBezTo>
                    <a:cubicBezTo>
                      <a:pt x="764" y="2003"/>
                      <a:pt x="764" y="2006"/>
                      <a:pt x="763" y="2009"/>
                    </a:cubicBezTo>
                    <a:cubicBezTo>
                      <a:pt x="763" y="2009"/>
                      <a:pt x="764" y="2009"/>
                      <a:pt x="764" y="2009"/>
                    </a:cubicBezTo>
                    <a:cubicBezTo>
                      <a:pt x="765" y="2017"/>
                      <a:pt x="764" y="2024"/>
                      <a:pt x="761" y="2029"/>
                    </a:cubicBezTo>
                    <a:cubicBezTo>
                      <a:pt x="763" y="2037"/>
                      <a:pt x="759" y="2043"/>
                      <a:pt x="754" y="2047"/>
                    </a:cubicBezTo>
                    <a:cubicBezTo>
                      <a:pt x="751" y="2051"/>
                      <a:pt x="747" y="2055"/>
                      <a:pt x="744" y="2060"/>
                    </a:cubicBezTo>
                    <a:cubicBezTo>
                      <a:pt x="741" y="2062"/>
                      <a:pt x="739" y="2064"/>
                      <a:pt x="735" y="2064"/>
                    </a:cubicBezTo>
                    <a:cubicBezTo>
                      <a:pt x="723" y="2063"/>
                      <a:pt x="723" y="2063"/>
                      <a:pt x="723" y="2063"/>
                    </a:cubicBezTo>
                    <a:cubicBezTo>
                      <a:pt x="707" y="2063"/>
                      <a:pt x="707" y="2063"/>
                      <a:pt x="707" y="2063"/>
                    </a:cubicBezTo>
                    <a:cubicBezTo>
                      <a:pt x="707" y="2063"/>
                      <a:pt x="706" y="2064"/>
                      <a:pt x="705" y="2064"/>
                    </a:cubicBezTo>
                    <a:cubicBezTo>
                      <a:pt x="701" y="2063"/>
                      <a:pt x="698" y="2064"/>
                      <a:pt x="695" y="2065"/>
                    </a:cubicBezTo>
                    <a:cubicBezTo>
                      <a:pt x="649" y="2065"/>
                      <a:pt x="649" y="2065"/>
                      <a:pt x="649" y="2065"/>
                    </a:cubicBezTo>
                    <a:cubicBezTo>
                      <a:pt x="649" y="2066"/>
                      <a:pt x="649" y="2067"/>
                      <a:pt x="648" y="2067"/>
                    </a:cubicBezTo>
                    <a:cubicBezTo>
                      <a:pt x="622" y="2067"/>
                      <a:pt x="622" y="2067"/>
                      <a:pt x="622" y="2067"/>
                    </a:cubicBezTo>
                    <a:cubicBezTo>
                      <a:pt x="621" y="2067"/>
                      <a:pt x="621" y="2066"/>
                      <a:pt x="620" y="2065"/>
                    </a:cubicBezTo>
                    <a:cubicBezTo>
                      <a:pt x="618" y="2065"/>
                      <a:pt x="614" y="2066"/>
                      <a:pt x="613" y="2065"/>
                    </a:cubicBezTo>
                    <a:cubicBezTo>
                      <a:pt x="610" y="2063"/>
                      <a:pt x="604" y="2064"/>
                      <a:pt x="601" y="2063"/>
                    </a:cubicBezTo>
                    <a:cubicBezTo>
                      <a:pt x="580" y="2061"/>
                      <a:pt x="555" y="2063"/>
                      <a:pt x="532" y="2063"/>
                    </a:cubicBezTo>
                    <a:cubicBezTo>
                      <a:pt x="515" y="2063"/>
                      <a:pt x="497" y="2063"/>
                      <a:pt x="480" y="2065"/>
                    </a:cubicBezTo>
                    <a:cubicBezTo>
                      <a:pt x="475" y="2064"/>
                      <a:pt x="467" y="2063"/>
                      <a:pt x="459" y="2064"/>
                    </a:cubicBezTo>
                    <a:cubicBezTo>
                      <a:pt x="458" y="2064"/>
                      <a:pt x="457" y="2064"/>
                      <a:pt x="457" y="2063"/>
                    </a:cubicBezTo>
                    <a:cubicBezTo>
                      <a:pt x="453" y="2062"/>
                      <a:pt x="450" y="2062"/>
                      <a:pt x="448" y="2064"/>
                    </a:cubicBezTo>
                    <a:cubicBezTo>
                      <a:pt x="439" y="2064"/>
                      <a:pt x="439" y="2064"/>
                      <a:pt x="439" y="2064"/>
                    </a:cubicBezTo>
                    <a:cubicBezTo>
                      <a:pt x="439" y="2064"/>
                      <a:pt x="438" y="2063"/>
                      <a:pt x="438" y="2062"/>
                    </a:cubicBezTo>
                    <a:cubicBezTo>
                      <a:pt x="437" y="2063"/>
                      <a:pt x="435" y="2062"/>
                      <a:pt x="436" y="2061"/>
                    </a:cubicBezTo>
                    <a:cubicBezTo>
                      <a:pt x="433" y="2059"/>
                      <a:pt x="433" y="2056"/>
                      <a:pt x="431" y="2053"/>
                    </a:cubicBezTo>
                    <a:cubicBezTo>
                      <a:pt x="430" y="2051"/>
                      <a:pt x="428" y="2050"/>
                      <a:pt x="426" y="2050"/>
                    </a:cubicBezTo>
                    <a:cubicBezTo>
                      <a:pt x="422" y="2049"/>
                      <a:pt x="419" y="2049"/>
                      <a:pt x="416" y="2050"/>
                    </a:cubicBezTo>
                    <a:cubicBezTo>
                      <a:pt x="409" y="2060"/>
                      <a:pt x="409" y="2060"/>
                      <a:pt x="409" y="2060"/>
                    </a:cubicBezTo>
                    <a:cubicBezTo>
                      <a:pt x="411" y="2063"/>
                      <a:pt x="408" y="2063"/>
                      <a:pt x="407" y="2062"/>
                    </a:cubicBezTo>
                    <a:cubicBezTo>
                      <a:pt x="407" y="2063"/>
                      <a:pt x="407" y="2064"/>
                      <a:pt x="406" y="2064"/>
                    </a:cubicBezTo>
                    <a:cubicBezTo>
                      <a:pt x="401" y="2064"/>
                      <a:pt x="395" y="2063"/>
                      <a:pt x="389" y="2063"/>
                    </a:cubicBezTo>
                    <a:cubicBezTo>
                      <a:pt x="345" y="2063"/>
                      <a:pt x="345" y="2063"/>
                      <a:pt x="345" y="2063"/>
                    </a:cubicBezTo>
                    <a:cubicBezTo>
                      <a:pt x="345" y="2063"/>
                      <a:pt x="345" y="2064"/>
                      <a:pt x="344" y="2064"/>
                    </a:cubicBezTo>
                    <a:cubicBezTo>
                      <a:pt x="340" y="2063"/>
                      <a:pt x="334" y="2064"/>
                      <a:pt x="331" y="2065"/>
                    </a:cubicBezTo>
                    <a:cubicBezTo>
                      <a:pt x="283" y="2065"/>
                      <a:pt x="283" y="2065"/>
                      <a:pt x="283" y="2065"/>
                    </a:cubicBezTo>
                    <a:cubicBezTo>
                      <a:pt x="285" y="2068"/>
                      <a:pt x="280" y="2066"/>
                      <a:pt x="279" y="2067"/>
                    </a:cubicBezTo>
                    <a:cubicBezTo>
                      <a:pt x="277" y="2071"/>
                      <a:pt x="269" y="2073"/>
                      <a:pt x="264" y="2068"/>
                    </a:cubicBezTo>
                    <a:cubicBezTo>
                      <a:pt x="262" y="2068"/>
                      <a:pt x="260" y="2067"/>
                      <a:pt x="258" y="2065"/>
                    </a:cubicBezTo>
                    <a:cubicBezTo>
                      <a:pt x="257" y="2065"/>
                      <a:pt x="253" y="2065"/>
                      <a:pt x="252" y="2065"/>
                    </a:cubicBezTo>
                    <a:cubicBezTo>
                      <a:pt x="252" y="2066"/>
                      <a:pt x="251" y="2067"/>
                      <a:pt x="251" y="2067"/>
                    </a:cubicBezTo>
                    <a:cubicBezTo>
                      <a:pt x="246" y="2067"/>
                      <a:pt x="241" y="2067"/>
                      <a:pt x="239" y="2065"/>
                    </a:cubicBezTo>
                    <a:cubicBezTo>
                      <a:pt x="237" y="2064"/>
                      <a:pt x="237" y="2061"/>
                      <a:pt x="238" y="2059"/>
                    </a:cubicBezTo>
                    <a:cubicBezTo>
                      <a:pt x="238" y="2058"/>
                      <a:pt x="239" y="2058"/>
                      <a:pt x="240" y="2057"/>
                    </a:cubicBezTo>
                    <a:cubicBezTo>
                      <a:pt x="239" y="2057"/>
                      <a:pt x="238" y="2056"/>
                      <a:pt x="239" y="2055"/>
                    </a:cubicBezTo>
                    <a:cubicBezTo>
                      <a:pt x="241" y="2054"/>
                      <a:pt x="243" y="2053"/>
                      <a:pt x="245" y="2051"/>
                    </a:cubicBezTo>
                    <a:cubicBezTo>
                      <a:pt x="245" y="2051"/>
                      <a:pt x="247" y="2051"/>
                      <a:pt x="248" y="2051"/>
                    </a:cubicBezTo>
                    <a:cubicBezTo>
                      <a:pt x="248" y="2050"/>
                      <a:pt x="249" y="2050"/>
                      <a:pt x="248" y="2050"/>
                    </a:cubicBezTo>
                    <a:cubicBezTo>
                      <a:pt x="256" y="2048"/>
                      <a:pt x="262" y="2048"/>
                      <a:pt x="267" y="2049"/>
                    </a:cubicBezTo>
                    <a:cubicBezTo>
                      <a:pt x="295" y="2049"/>
                      <a:pt x="295" y="2049"/>
                      <a:pt x="295" y="2049"/>
                    </a:cubicBezTo>
                    <a:cubicBezTo>
                      <a:pt x="294" y="2052"/>
                      <a:pt x="298" y="2051"/>
                      <a:pt x="299" y="2051"/>
                    </a:cubicBezTo>
                    <a:cubicBezTo>
                      <a:pt x="302" y="2049"/>
                      <a:pt x="305" y="2048"/>
                      <a:pt x="308" y="2045"/>
                    </a:cubicBezTo>
                    <a:cubicBezTo>
                      <a:pt x="309" y="2042"/>
                      <a:pt x="313" y="2040"/>
                      <a:pt x="317" y="2038"/>
                    </a:cubicBezTo>
                    <a:cubicBezTo>
                      <a:pt x="362" y="2038"/>
                      <a:pt x="408" y="2037"/>
                      <a:pt x="452" y="2038"/>
                    </a:cubicBezTo>
                    <a:cubicBezTo>
                      <a:pt x="453" y="2038"/>
                      <a:pt x="453" y="2040"/>
                      <a:pt x="454" y="2040"/>
                    </a:cubicBezTo>
                    <a:cubicBezTo>
                      <a:pt x="455" y="2041"/>
                      <a:pt x="458" y="2041"/>
                      <a:pt x="458" y="2041"/>
                    </a:cubicBezTo>
                    <a:cubicBezTo>
                      <a:pt x="461" y="2045"/>
                      <a:pt x="465" y="2047"/>
                      <a:pt x="469" y="2050"/>
                    </a:cubicBezTo>
                    <a:cubicBezTo>
                      <a:pt x="474" y="2049"/>
                      <a:pt x="479" y="2048"/>
                      <a:pt x="482" y="2048"/>
                    </a:cubicBezTo>
                    <a:cubicBezTo>
                      <a:pt x="489" y="2047"/>
                      <a:pt x="492" y="2044"/>
                      <a:pt x="494" y="2040"/>
                    </a:cubicBezTo>
                    <a:cubicBezTo>
                      <a:pt x="495" y="2041"/>
                      <a:pt x="496" y="2041"/>
                      <a:pt x="496" y="2039"/>
                    </a:cubicBezTo>
                    <a:cubicBezTo>
                      <a:pt x="496" y="2037"/>
                      <a:pt x="499" y="2038"/>
                      <a:pt x="500" y="2038"/>
                    </a:cubicBezTo>
                    <a:cubicBezTo>
                      <a:pt x="500" y="2038"/>
                      <a:pt x="502" y="2036"/>
                      <a:pt x="502" y="2035"/>
                    </a:cubicBezTo>
                    <a:cubicBezTo>
                      <a:pt x="503" y="2035"/>
                      <a:pt x="506" y="2035"/>
                      <a:pt x="506" y="2035"/>
                    </a:cubicBezTo>
                    <a:cubicBezTo>
                      <a:pt x="505" y="2033"/>
                      <a:pt x="509" y="2034"/>
                      <a:pt x="511" y="2033"/>
                    </a:cubicBezTo>
                    <a:cubicBezTo>
                      <a:pt x="513" y="2033"/>
                      <a:pt x="515" y="2031"/>
                      <a:pt x="516" y="2031"/>
                    </a:cubicBezTo>
                    <a:cubicBezTo>
                      <a:pt x="524" y="2031"/>
                      <a:pt x="524" y="2031"/>
                      <a:pt x="524" y="2031"/>
                    </a:cubicBezTo>
                    <a:cubicBezTo>
                      <a:pt x="537" y="2034"/>
                      <a:pt x="557" y="2032"/>
                      <a:pt x="574" y="2032"/>
                    </a:cubicBezTo>
                    <a:cubicBezTo>
                      <a:pt x="576" y="2032"/>
                      <a:pt x="577" y="2030"/>
                      <a:pt x="578" y="2029"/>
                    </a:cubicBezTo>
                    <a:cubicBezTo>
                      <a:pt x="577" y="2027"/>
                      <a:pt x="579" y="2027"/>
                      <a:pt x="580" y="2026"/>
                    </a:cubicBezTo>
                    <a:cubicBezTo>
                      <a:pt x="582" y="2023"/>
                      <a:pt x="585" y="2022"/>
                      <a:pt x="588" y="2021"/>
                    </a:cubicBezTo>
                    <a:cubicBezTo>
                      <a:pt x="589" y="2020"/>
                      <a:pt x="592" y="2021"/>
                      <a:pt x="594" y="2021"/>
                    </a:cubicBezTo>
                    <a:cubicBezTo>
                      <a:pt x="594" y="2023"/>
                      <a:pt x="594" y="2023"/>
                      <a:pt x="594" y="2023"/>
                    </a:cubicBezTo>
                    <a:cubicBezTo>
                      <a:pt x="596" y="2022"/>
                      <a:pt x="595" y="2025"/>
                      <a:pt x="595" y="2026"/>
                    </a:cubicBezTo>
                    <a:cubicBezTo>
                      <a:pt x="599" y="2026"/>
                      <a:pt x="599" y="2026"/>
                      <a:pt x="599" y="2026"/>
                    </a:cubicBezTo>
                    <a:cubicBezTo>
                      <a:pt x="599" y="2027"/>
                      <a:pt x="598" y="2029"/>
                      <a:pt x="600" y="2029"/>
                    </a:cubicBezTo>
                    <a:cubicBezTo>
                      <a:pt x="600" y="2032"/>
                      <a:pt x="603" y="2030"/>
                      <a:pt x="603" y="2032"/>
                    </a:cubicBezTo>
                    <a:cubicBezTo>
                      <a:pt x="605" y="2033"/>
                      <a:pt x="607" y="2033"/>
                      <a:pt x="608" y="2031"/>
                    </a:cubicBezTo>
                    <a:cubicBezTo>
                      <a:pt x="609" y="2031"/>
                      <a:pt x="609" y="2030"/>
                      <a:pt x="609" y="2029"/>
                    </a:cubicBezTo>
                    <a:cubicBezTo>
                      <a:pt x="611" y="2029"/>
                      <a:pt x="611" y="2029"/>
                      <a:pt x="611" y="2029"/>
                    </a:cubicBezTo>
                    <a:cubicBezTo>
                      <a:pt x="611" y="2028"/>
                      <a:pt x="611" y="2026"/>
                      <a:pt x="612" y="2026"/>
                    </a:cubicBezTo>
                    <a:cubicBezTo>
                      <a:pt x="614" y="2026"/>
                      <a:pt x="614" y="2026"/>
                      <a:pt x="614" y="2025"/>
                    </a:cubicBezTo>
                    <a:cubicBezTo>
                      <a:pt x="614" y="2023"/>
                      <a:pt x="616" y="2023"/>
                      <a:pt x="617" y="2023"/>
                    </a:cubicBezTo>
                    <a:cubicBezTo>
                      <a:pt x="617" y="2022"/>
                      <a:pt x="617" y="2021"/>
                      <a:pt x="618" y="2021"/>
                    </a:cubicBezTo>
                    <a:cubicBezTo>
                      <a:pt x="643" y="2020"/>
                      <a:pt x="669" y="2021"/>
                      <a:pt x="692" y="2019"/>
                    </a:cubicBezTo>
                    <a:cubicBezTo>
                      <a:pt x="696" y="2017"/>
                      <a:pt x="700" y="2016"/>
                      <a:pt x="702" y="2012"/>
                    </a:cubicBezTo>
                    <a:cubicBezTo>
                      <a:pt x="702" y="2011"/>
                      <a:pt x="703" y="2009"/>
                      <a:pt x="703" y="2008"/>
                    </a:cubicBezTo>
                    <a:cubicBezTo>
                      <a:pt x="706" y="2008"/>
                      <a:pt x="705" y="2004"/>
                      <a:pt x="705" y="2003"/>
                    </a:cubicBezTo>
                    <a:cubicBezTo>
                      <a:pt x="704" y="2002"/>
                      <a:pt x="704" y="2000"/>
                      <a:pt x="702" y="2000"/>
                    </a:cubicBezTo>
                    <a:cubicBezTo>
                      <a:pt x="703" y="1998"/>
                      <a:pt x="700" y="1997"/>
                      <a:pt x="700" y="1995"/>
                    </a:cubicBezTo>
                    <a:cubicBezTo>
                      <a:pt x="699" y="1995"/>
                      <a:pt x="698" y="1995"/>
                      <a:pt x="697" y="1994"/>
                    </a:cubicBezTo>
                    <a:cubicBezTo>
                      <a:pt x="696" y="1992"/>
                      <a:pt x="689" y="1992"/>
                      <a:pt x="687" y="1992"/>
                    </a:cubicBezTo>
                    <a:cubicBezTo>
                      <a:pt x="680" y="1990"/>
                      <a:pt x="676" y="1987"/>
                      <a:pt x="672" y="1984"/>
                    </a:cubicBezTo>
                    <a:cubicBezTo>
                      <a:pt x="671" y="1983"/>
                      <a:pt x="670" y="1983"/>
                      <a:pt x="669" y="1983"/>
                    </a:cubicBezTo>
                    <a:cubicBezTo>
                      <a:pt x="669" y="1980"/>
                      <a:pt x="669" y="1980"/>
                      <a:pt x="669" y="1980"/>
                    </a:cubicBezTo>
                    <a:cubicBezTo>
                      <a:pt x="667" y="1980"/>
                      <a:pt x="667" y="1980"/>
                      <a:pt x="667" y="1980"/>
                    </a:cubicBezTo>
                    <a:cubicBezTo>
                      <a:pt x="666" y="1978"/>
                      <a:pt x="664" y="1975"/>
                      <a:pt x="662" y="1975"/>
                    </a:cubicBezTo>
                    <a:cubicBezTo>
                      <a:pt x="659" y="1974"/>
                      <a:pt x="657" y="1974"/>
                      <a:pt x="654" y="1974"/>
                    </a:cubicBezTo>
                    <a:cubicBezTo>
                      <a:pt x="654" y="1972"/>
                      <a:pt x="654" y="1972"/>
                      <a:pt x="654" y="1972"/>
                    </a:cubicBezTo>
                    <a:cubicBezTo>
                      <a:pt x="635" y="1972"/>
                      <a:pt x="616" y="1972"/>
                      <a:pt x="597" y="1971"/>
                    </a:cubicBezTo>
                    <a:cubicBezTo>
                      <a:pt x="597" y="1971"/>
                      <a:pt x="595" y="1972"/>
                      <a:pt x="594" y="1972"/>
                    </a:cubicBezTo>
                    <a:cubicBezTo>
                      <a:pt x="585" y="1970"/>
                      <a:pt x="585" y="1970"/>
                      <a:pt x="585" y="1970"/>
                    </a:cubicBezTo>
                    <a:cubicBezTo>
                      <a:pt x="544" y="1970"/>
                      <a:pt x="544" y="1970"/>
                      <a:pt x="544" y="1970"/>
                    </a:cubicBezTo>
                    <a:cubicBezTo>
                      <a:pt x="543" y="1970"/>
                      <a:pt x="540" y="1973"/>
                      <a:pt x="539" y="1971"/>
                    </a:cubicBezTo>
                    <a:cubicBezTo>
                      <a:pt x="534" y="1968"/>
                      <a:pt x="528" y="1970"/>
                      <a:pt x="525" y="1972"/>
                    </a:cubicBezTo>
                    <a:cubicBezTo>
                      <a:pt x="518" y="1972"/>
                      <a:pt x="514" y="1970"/>
                      <a:pt x="509" y="1969"/>
                    </a:cubicBezTo>
                    <a:cubicBezTo>
                      <a:pt x="507" y="1971"/>
                      <a:pt x="504" y="1971"/>
                      <a:pt x="502" y="1970"/>
                    </a:cubicBezTo>
                    <a:cubicBezTo>
                      <a:pt x="501" y="1970"/>
                      <a:pt x="498" y="1969"/>
                      <a:pt x="498" y="1969"/>
                    </a:cubicBezTo>
                    <a:cubicBezTo>
                      <a:pt x="491" y="1961"/>
                      <a:pt x="491" y="1961"/>
                      <a:pt x="491" y="1961"/>
                    </a:cubicBezTo>
                    <a:cubicBezTo>
                      <a:pt x="487" y="1959"/>
                      <a:pt x="484" y="1961"/>
                      <a:pt x="481" y="1963"/>
                    </a:cubicBezTo>
                    <a:cubicBezTo>
                      <a:pt x="475" y="1967"/>
                      <a:pt x="467" y="1973"/>
                      <a:pt x="458" y="1972"/>
                    </a:cubicBezTo>
                    <a:cubicBezTo>
                      <a:pt x="456" y="1972"/>
                      <a:pt x="453" y="1972"/>
                      <a:pt x="452" y="1971"/>
                    </a:cubicBezTo>
                    <a:cubicBezTo>
                      <a:pt x="450" y="1967"/>
                      <a:pt x="449" y="1962"/>
                      <a:pt x="449" y="1958"/>
                    </a:cubicBezTo>
                    <a:cubicBezTo>
                      <a:pt x="402" y="1958"/>
                      <a:pt x="402" y="1958"/>
                      <a:pt x="402" y="1958"/>
                    </a:cubicBezTo>
                    <a:cubicBezTo>
                      <a:pt x="402" y="1960"/>
                      <a:pt x="405" y="1959"/>
                      <a:pt x="405" y="1959"/>
                    </a:cubicBezTo>
                    <a:cubicBezTo>
                      <a:pt x="404" y="1962"/>
                      <a:pt x="408" y="1960"/>
                      <a:pt x="409" y="1960"/>
                    </a:cubicBezTo>
                    <a:cubicBezTo>
                      <a:pt x="410" y="1961"/>
                      <a:pt x="410" y="1963"/>
                      <a:pt x="410" y="1963"/>
                    </a:cubicBezTo>
                    <a:cubicBezTo>
                      <a:pt x="411" y="1963"/>
                      <a:pt x="414" y="1963"/>
                      <a:pt x="415" y="1963"/>
                    </a:cubicBezTo>
                    <a:cubicBezTo>
                      <a:pt x="415" y="1962"/>
                      <a:pt x="416" y="1961"/>
                      <a:pt x="417" y="1961"/>
                    </a:cubicBezTo>
                    <a:cubicBezTo>
                      <a:pt x="417" y="1960"/>
                      <a:pt x="417" y="1962"/>
                      <a:pt x="417" y="1963"/>
                    </a:cubicBezTo>
                    <a:cubicBezTo>
                      <a:pt x="419" y="1963"/>
                      <a:pt x="422" y="1962"/>
                      <a:pt x="423" y="1965"/>
                    </a:cubicBezTo>
                    <a:cubicBezTo>
                      <a:pt x="424" y="1966"/>
                      <a:pt x="424" y="1969"/>
                      <a:pt x="424" y="1971"/>
                    </a:cubicBezTo>
                    <a:cubicBezTo>
                      <a:pt x="422" y="1973"/>
                      <a:pt x="422" y="1973"/>
                      <a:pt x="422" y="1973"/>
                    </a:cubicBezTo>
                    <a:cubicBezTo>
                      <a:pt x="422" y="1976"/>
                      <a:pt x="415" y="1974"/>
                      <a:pt x="412" y="1974"/>
                    </a:cubicBezTo>
                    <a:cubicBezTo>
                      <a:pt x="411" y="1974"/>
                      <a:pt x="410" y="1972"/>
                      <a:pt x="409" y="1972"/>
                    </a:cubicBezTo>
                    <a:cubicBezTo>
                      <a:pt x="406" y="1972"/>
                      <a:pt x="402" y="1973"/>
                      <a:pt x="400" y="1971"/>
                    </a:cubicBezTo>
                    <a:cubicBezTo>
                      <a:pt x="360" y="1970"/>
                      <a:pt x="319" y="1970"/>
                      <a:pt x="279" y="1970"/>
                    </a:cubicBezTo>
                    <a:cubicBezTo>
                      <a:pt x="279" y="1966"/>
                      <a:pt x="281" y="1962"/>
                      <a:pt x="282" y="1958"/>
                    </a:cubicBezTo>
                    <a:cubicBezTo>
                      <a:pt x="223" y="1958"/>
                      <a:pt x="161" y="1956"/>
                      <a:pt x="105" y="1959"/>
                    </a:cubicBezTo>
                    <a:cubicBezTo>
                      <a:pt x="106" y="1956"/>
                      <a:pt x="102" y="1958"/>
                      <a:pt x="102" y="1957"/>
                    </a:cubicBezTo>
                    <a:cubicBezTo>
                      <a:pt x="98" y="1954"/>
                      <a:pt x="96" y="1953"/>
                      <a:pt x="94" y="1951"/>
                    </a:cubicBezTo>
                    <a:cubicBezTo>
                      <a:pt x="91" y="1948"/>
                      <a:pt x="89" y="1944"/>
                      <a:pt x="88" y="1941"/>
                    </a:cubicBezTo>
                    <a:cubicBezTo>
                      <a:pt x="87" y="1940"/>
                      <a:pt x="84" y="1938"/>
                      <a:pt x="82" y="1939"/>
                    </a:cubicBezTo>
                    <a:cubicBezTo>
                      <a:pt x="82" y="1936"/>
                      <a:pt x="82" y="1936"/>
                      <a:pt x="82" y="1936"/>
                    </a:cubicBezTo>
                    <a:cubicBezTo>
                      <a:pt x="80" y="1936"/>
                      <a:pt x="80" y="1935"/>
                      <a:pt x="79" y="1934"/>
                    </a:cubicBezTo>
                    <a:cubicBezTo>
                      <a:pt x="80" y="1932"/>
                      <a:pt x="77" y="1931"/>
                      <a:pt x="77" y="1929"/>
                    </a:cubicBezTo>
                    <a:cubicBezTo>
                      <a:pt x="77" y="1926"/>
                      <a:pt x="79" y="1923"/>
                      <a:pt x="82" y="1922"/>
                    </a:cubicBezTo>
                    <a:cubicBezTo>
                      <a:pt x="81" y="1919"/>
                      <a:pt x="83" y="1919"/>
                      <a:pt x="84" y="1920"/>
                    </a:cubicBezTo>
                    <a:cubicBezTo>
                      <a:pt x="84" y="1917"/>
                      <a:pt x="84" y="1917"/>
                      <a:pt x="84" y="1917"/>
                    </a:cubicBezTo>
                    <a:cubicBezTo>
                      <a:pt x="86" y="1917"/>
                      <a:pt x="87" y="1916"/>
                      <a:pt x="88" y="1915"/>
                    </a:cubicBezTo>
                    <a:cubicBezTo>
                      <a:pt x="90" y="1911"/>
                      <a:pt x="90" y="1905"/>
                      <a:pt x="89" y="1900"/>
                    </a:cubicBezTo>
                    <a:cubicBezTo>
                      <a:pt x="87" y="1877"/>
                      <a:pt x="90" y="1849"/>
                      <a:pt x="88" y="1827"/>
                    </a:cubicBezTo>
                    <a:cubicBezTo>
                      <a:pt x="88" y="1823"/>
                      <a:pt x="89" y="1819"/>
                      <a:pt x="90" y="1816"/>
                    </a:cubicBezTo>
                    <a:cubicBezTo>
                      <a:pt x="90" y="1813"/>
                      <a:pt x="89" y="1810"/>
                      <a:pt x="90" y="1808"/>
                    </a:cubicBezTo>
                    <a:cubicBezTo>
                      <a:pt x="92" y="1807"/>
                      <a:pt x="91" y="1806"/>
                      <a:pt x="90" y="1806"/>
                    </a:cubicBezTo>
                    <a:cubicBezTo>
                      <a:pt x="91" y="1805"/>
                      <a:pt x="92" y="1805"/>
                      <a:pt x="93" y="1804"/>
                    </a:cubicBezTo>
                    <a:cubicBezTo>
                      <a:pt x="92" y="1802"/>
                      <a:pt x="94" y="1801"/>
                      <a:pt x="95" y="1799"/>
                    </a:cubicBezTo>
                    <a:cubicBezTo>
                      <a:pt x="97" y="1799"/>
                      <a:pt x="97" y="1796"/>
                      <a:pt x="99" y="1796"/>
                    </a:cubicBezTo>
                    <a:cubicBezTo>
                      <a:pt x="100" y="1796"/>
                      <a:pt x="104" y="1796"/>
                      <a:pt x="104" y="1796"/>
                    </a:cubicBezTo>
                    <a:cubicBezTo>
                      <a:pt x="104" y="1799"/>
                      <a:pt x="108" y="1797"/>
                      <a:pt x="110" y="1797"/>
                    </a:cubicBezTo>
                    <a:cubicBezTo>
                      <a:pt x="110" y="1329"/>
                      <a:pt x="110" y="1329"/>
                      <a:pt x="110" y="1329"/>
                    </a:cubicBezTo>
                    <a:cubicBezTo>
                      <a:pt x="109" y="1329"/>
                      <a:pt x="107" y="1330"/>
                      <a:pt x="106" y="1330"/>
                    </a:cubicBezTo>
                    <a:cubicBezTo>
                      <a:pt x="106" y="1331"/>
                      <a:pt x="106" y="1332"/>
                      <a:pt x="105" y="1332"/>
                    </a:cubicBezTo>
                    <a:cubicBezTo>
                      <a:pt x="104" y="1333"/>
                      <a:pt x="104" y="1334"/>
                      <a:pt x="104" y="1335"/>
                    </a:cubicBezTo>
                    <a:cubicBezTo>
                      <a:pt x="102" y="1335"/>
                      <a:pt x="102" y="1335"/>
                      <a:pt x="102" y="1335"/>
                    </a:cubicBezTo>
                    <a:cubicBezTo>
                      <a:pt x="101" y="1343"/>
                      <a:pt x="101" y="1353"/>
                      <a:pt x="101" y="1362"/>
                    </a:cubicBezTo>
                    <a:cubicBezTo>
                      <a:pt x="100" y="1363"/>
                      <a:pt x="98" y="1367"/>
                      <a:pt x="94" y="1367"/>
                    </a:cubicBezTo>
                    <a:cubicBezTo>
                      <a:pt x="92" y="1363"/>
                      <a:pt x="93" y="1358"/>
                      <a:pt x="91" y="1355"/>
                    </a:cubicBezTo>
                    <a:cubicBezTo>
                      <a:pt x="89" y="1353"/>
                      <a:pt x="90" y="1349"/>
                      <a:pt x="91" y="1347"/>
                    </a:cubicBezTo>
                    <a:cubicBezTo>
                      <a:pt x="92" y="1344"/>
                      <a:pt x="91" y="1340"/>
                      <a:pt x="91" y="1337"/>
                    </a:cubicBezTo>
                    <a:cubicBezTo>
                      <a:pt x="91" y="1335"/>
                      <a:pt x="92" y="1336"/>
                      <a:pt x="93" y="1336"/>
                    </a:cubicBezTo>
                    <a:cubicBezTo>
                      <a:pt x="94" y="1266"/>
                      <a:pt x="94" y="1266"/>
                      <a:pt x="94" y="1266"/>
                    </a:cubicBezTo>
                    <a:cubicBezTo>
                      <a:pt x="94" y="1265"/>
                      <a:pt x="94" y="1264"/>
                      <a:pt x="94" y="1264"/>
                    </a:cubicBezTo>
                    <a:cubicBezTo>
                      <a:pt x="97" y="1265"/>
                      <a:pt x="96" y="1261"/>
                      <a:pt x="97" y="1261"/>
                    </a:cubicBezTo>
                    <a:cubicBezTo>
                      <a:pt x="99" y="1258"/>
                      <a:pt x="102" y="1254"/>
                      <a:pt x="104" y="1251"/>
                    </a:cubicBezTo>
                    <a:cubicBezTo>
                      <a:pt x="105" y="1246"/>
                      <a:pt x="102" y="1244"/>
                      <a:pt x="101" y="1240"/>
                    </a:cubicBezTo>
                    <a:cubicBezTo>
                      <a:pt x="101" y="1240"/>
                      <a:pt x="99" y="1240"/>
                      <a:pt x="98" y="1240"/>
                    </a:cubicBezTo>
                    <a:cubicBezTo>
                      <a:pt x="99" y="1238"/>
                      <a:pt x="98" y="1237"/>
                      <a:pt x="96" y="1236"/>
                    </a:cubicBezTo>
                    <a:cubicBezTo>
                      <a:pt x="96" y="1234"/>
                      <a:pt x="96" y="1231"/>
                      <a:pt x="93" y="1231"/>
                    </a:cubicBezTo>
                    <a:cubicBezTo>
                      <a:pt x="93" y="1046"/>
                      <a:pt x="93" y="1046"/>
                      <a:pt x="93" y="1046"/>
                    </a:cubicBezTo>
                    <a:cubicBezTo>
                      <a:pt x="95" y="1039"/>
                      <a:pt x="99" y="1032"/>
                      <a:pt x="105" y="1026"/>
                    </a:cubicBezTo>
                    <a:cubicBezTo>
                      <a:pt x="106" y="1022"/>
                      <a:pt x="107" y="1016"/>
                      <a:pt x="107" y="1010"/>
                    </a:cubicBezTo>
                    <a:cubicBezTo>
                      <a:pt x="105" y="1009"/>
                      <a:pt x="106" y="1007"/>
                      <a:pt x="106" y="1005"/>
                    </a:cubicBezTo>
                    <a:cubicBezTo>
                      <a:pt x="104" y="1001"/>
                      <a:pt x="101" y="999"/>
                      <a:pt x="97" y="996"/>
                    </a:cubicBezTo>
                    <a:cubicBezTo>
                      <a:pt x="96" y="997"/>
                      <a:pt x="96" y="995"/>
                      <a:pt x="96" y="993"/>
                    </a:cubicBezTo>
                    <a:cubicBezTo>
                      <a:pt x="95" y="992"/>
                      <a:pt x="94" y="992"/>
                      <a:pt x="94" y="991"/>
                    </a:cubicBezTo>
                    <a:cubicBezTo>
                      <a:pt x="93" y="986"/>
                      <a:pt x="94" y="982"/>
                      <a:pt x="96" y="980"/>
                    </a:cubicBezTo>
                    <a:cubicBezTo>
                      <a:pt x="97" y="977"/>
                      <a:pt x="99" y="974"/>
                      <a:pt x="101" y="972"/>
                    </a:cubicBezTo>
                    <a:cubicBezTo>
                      <a:pt x="102" y="972"/>
                      <a:pt x="102" y="971"/>
                      <a:pt x="102" y="970"/>
                    </a:cubicBezTo>
                    <a:cubicBezTo>
                      <a:pt x="105" y="970"/>
                      <a:pt x="108" y="969"/>
                      <a:pt x="109" y="967"/>
                    </a:cubicBezTo>
                    <a:cubicBezTo>
                      <a:pt x="110" y="720"/>
                      <a:pt x="110" y="720"/>
                      <a:pt x="110" y="720"/>
                    </a:cubicBezTo>
                    <a:cubicBezTo>
                      <a:pt x="108" y="720"/>
                      <a:pt x="108" y="721"/>
                      <a:pt x="107" y="722"/>
                    </a:cubicBezTo>
                    <a:cubicBezTo>
                      <a:pt x="103" y="726"/>
                      <a:pt x="98" y="728"/>
                      <a:pt x="93" y="730"/>
                    </a:cubicBezTo>
                    <a:cubicBezTo>
                      <a:pt x="93" y="551"/>
                      <a:pt x="93" y="551"/>
                      <a:pt x="93" y="551"/>
                    </a:cubicBezTo>
                    <a:cubicBezTo>
                      <a:pt x="95" y="543"/>
                      <a:pt x="99" y="536"/>
                      <a:pt x="105" y="531"/>
                    </a:cubicBezTo>
                    <a:cubicBezTo>
                      <a:pt x="107" y="525"/>
                      <a:pt x="108" y="517"/>
                      <a:pt x="106" y="510"/>
                    </a:cubicBezTo>
                    <a:cubicBezTo>
                      <a:pt x="104" y="505"/>
                      <a:pt x="101" y="503"/>
                      <a:pt x="97" y="501"/>
                    </a:cubicBezTo>
                    <a:cubicBezTo>
                      <a:pt x="96" y="501"/>
                      <a:pt x="96" y="499"/>
                      <a:pt x="96" y="498"/>
                    </a:cubicBezTo>
                    <a:cubicBezTo>
                      <a:pt x="95" y="497"/>
                      <a:pt x="94" y="496"/>
                      <a:pt x="94" y="495"/>
                    </a:cubicBezTo>
                    <a:cubicBezTo>
                      <a:pt x="93" y="491"/>
                      <a:pt x="94" y="487"/>
                      <a:pt x="96" y="485"/>
                    </a:cubicBezTo>
                    <a:cubicBezTo>
                      <a:pt x="95" y="483"/>
                      <a:pt x="98" y="482"/>
                      <a:pt x="99" y="480"/>
                    </a:cubicBezTo>
                    <a:cubicBezTo>
                      <a:pt x="100" y="480"/>
                      <a:pt x="101" y="479"/>
                      <a:pt x="100" y="478"/>
                    </a:cubicBezTo>
                    <a:cubicBezTo>
                      <a:pt x="102" y="477"/>
                      <a:pt x="102" y="476"/>
                      <a:pt x="102" y="474"/>
                    </a:cubicBezTo>
                    <a:cubicBezTo>
                      <a:pt x="105" y="475"/>
                      <a:pt x="108" y="474"/>
                      <a:pt x="110" y="470"/>
                    </a:cubicBezTo>
                    <a:cubicBezTo>
                      <a:pt x="110" y="404"/>
                      <a:pt x="110" y="404"/>
                      <a:pt x="110" y="404"/>
                    </a:cubicBezTo>
                    <a:cubicBezTo>
                      <a:pt x="102" y="402"/>
                      <a:pt x="95" y="403"/>
                      <a:pt x="86" y="404"/>
                    </a:cubicBezTo>
                    <a:cubicBezTo>
                      <a:pt x="86" y="404"/>
                      <a:pt x="85" y="405"/>
                      <a:pt x="84" y="405"/>
                    </a:cubicBezTo>
                    <a:cubicBezTo>
                      <a:pt x="64" y="405"/>
                      <a:pt x="64" y="405"/>
                      <a:pt x="64" y="405"/>
                    </a:cubicBezTo>
                    <a:cubicBezTo>
                      <a:pt x="63" y="405"/>
                      <a:pt x="62" y="409"/>
                      <a:pt x="60" y="408"/>
                    </a:cubicBezTo>
                    <a:cubicBezTo>
                      <a:pt x="61" y="410"/>
                      <a:pt x="59" y="411"/>
                      <a:pt x="58" y="412"/>
                    </a:cubicBezTo>
                    <a:cubicBezTo>
                      <a:pt x="57" y="413"/>
                      <a:pt x="56" y="414"/>
                      <a:pt x="56" y="414"/>
                    </a:cubicBezTo>
                    <a:cubicBezTo>
                      <a:pt x="55" y="417"/>
                      <a:pt x="52" y="418"/>
                      <a:pt x="52" y="421"/>
                    </a:cubicBezTo>
                    <a:cubicBezTo>
                      <a:pt x="52" y="435"/>
                      <a:pt x="55" y="450"/>
                      <a:pt x="52" y="462"/>
                    </a:cubicBezTo>
                    <a:cubicBezTo>
                      <a:pt x="52" y="465"/>
                      <a:pt x="49" y="466"/>
                      <a:pt x="49" y="468"/>
                    </a:cubicBezTo>
                    <a:cubicBezTo>
                      <a:pt x="48" y="471"/>
                      <a:pt x="45" y="472"/>
                      <a:pt x="44" y="475"/>
                    </a:cubicBezTo>
                    <a:cubicBezTo>
                      <a:pt x="43" y="476"/>
                      <a:pt x="42" y="478"/>
                      <a:pt x="42" y="479"/>
                    </a:cubicBezTo>
                    <a:cubicBezTo>
                      <a:pt x="41" y="483"/>
                      <a:pt x="41" y="487"/>
                      <a:pt x="44" y="490"/>
                    </a:cubicBezTo>
                    <a:cubicBezTo>
                      <a:pt x="44" y="531"/>
                      <a:pt x="44" y="531"/>
                      <a:pt x="44" y="531"/>
                    </a:cubicBezTo>
                    <a:cubicBezTo>
                      <a:pt x="44" y="533"/>
                      <a:pt x="41" y="534"/>
                      <a:pt x="41" y="536"/>
                    </a:cubicBezTo>
                    <a:cubicBezTo>
                      <a:pt x="40" y="541"/>
                      <a:pt x="39" y="545"/>
                      <a:pt x="39" y="550"/>
                    </a:cubicBezTo>
                    <a:cubicBezTo>
                      <a:pt x="38" y="562"/>
                      <a:pt x="39" y="573"/>
                      <a:pt x="41" y="583"/>
                    </a:cubicBezTo>
                    <a:cubicBezTo>
                      <a:pt x="42" y="584"/>
                      <a:pt x="43" y="585"/>
                      <a:pt x="43" y="587"/>
                    </a:cubicBezTo>
                    <a:cubicBezTo>
                      <a:pt x="44" y="589"/>
                      <a:pt x="44" y="591"/>
                      <a:pt x="44" y="593"/>
                    </a:cubicBezTo>
                    <a:cubicBezTo>
                      <a:pt x="43" y="604"/>
                      <a:pt x="44" y="617"/>
                      <a:pt x="44" y="629"/>
                    </a:cubicBezTo>
                    <a:cubicBezTo>
                      <a:pt x="44" y="630"/>
                      <a:pt x="42" y="631"/>
                      <a:pt x="42" y="631"/>
                    </a:cubicBezTo>
                    <a:cubicBezTo>
                      <a:pt x="41" y="636"/>
                      <a:pt x="41" y="639"/>
                      <a:pt x="44" y="640"/>
                    </a:cubicBezTo>
                    <a:cubicBezTo>
                      <a:pt x="43" y="645"/>
                      <a:pt x="46" y="647"/>
                      <a:pt x="47" y="649"/>
                    </a:cubicBezTo>
                    <a:cubicBezTo>
                      <a:pt x="49" y="652"/>
                      <a:pt x="51" y="653"/>
                      <a:pt x="51" y="655"/>
                    </a:cubicBezTo>
                    <a:cubicBezTo>
                      <a:pt x="52" y="659"/>
                      <a:pt x="53" y="663"/>
                      <a:pt x="53" y="669"/>
                    </a:cubicBezTo>
                    <a:cubicBezTo>
                      <a:pt x="52" y="695"/>
                      <a:pt x="52" y="724"/>
                      <a:pt x="53" y="750"/>
                    </a:cubicBezTo>
                    <a:cubicBezTo>
                      <a:pt x="55" y="750"/>
                      <a:pt x="55" y="750"/>
                      <a:pt x="55" y="750"/>
                    </a:cubicBezTo>
                    <a:cubicBezTo>
                      <a:pt x="55" y="757"/>
                      <a:pt x="55" y="757"/>
                      <a:pt x="55" y="757"/>
                    </a:cubicBezTo>
                    <a:cubicBezTo>
                      <a:pt x="53" y="757"/>
                      <a:pt x="53" y="757"/>
                      <a:pt x="53" y="757"/>
                    </a:cubicBezTo>
                    <a:cubicBezTo>
                      <a:pt x="52" y="782"/>
                      <a:pt x="52" y="782"/>
                      <a:pt x="52" y="782"/>
                    </a:cubicBezTo>
                    <a:cubicBezTo>
                      <a:pt x="52" y="782"/>
                      <a:pt x="51" y="782"/>
                      <a:pt x="50" y="783"/>
                    </a:cubicBezTo>
                    <a:cubicBezTo>
                      <a:pt x="48" y="788"/>
                      <a:pt x="45" y="792"/>
                      <a:pt x="44" y="797"/>
                    </a:cubicBezTo>
                    <a:cubicBezTo>
                      <a:pt x="43" y="805"/>
                      <a:pt x="44" y="813"/>
                      <a:pt x="42" y="819"/>
                    </a:cubicBezTo>
                    <a:cubicBezTo>
                      <a:pt x="42" y="821"/>
                      <a:pt x="42" y="822"/>
                      <a:pt x="43" y="822"/>
                    </a:cubicBezTo>
                    <a:cubicBezTo>
                      <a:pt x="43" y="825"/>
                      <a:pt x="46" y="826"/>
                      <a:pt x="46" y="828"/>
                    </a:cubicBezTo>
                    <a:cubicBezTo>
                      <a:pt x="47" y="831"/>
                      <a:pt x="50" y="834"/>
                      <a:pt x="52" y="836"/>
                    </a:cubicBezTo>
                    <a:cubicBezTo>
                      <a:pt x="53" y="841"/>
                      <a:pt x="52" y="847"/>
                      <a:pt x="51" y="850"/>
                    </a:cubicBezTo>
                    <a:cubicBezTo>
                      <a:pt x="50" y="850"/>
                      <a:pt x="49" y="852"/>
                      <a:pt x="47" y="852"/>
                    </a:cubicBezTo>
                    <a:cubicBezTo>
                      <a:pt x="47" y="855"/>
                      <a:pt x="47" y="855"/>
                      <a:pt x="47" y="855"/>
                    </a:cubicBezTo>
                    <a:cubicBezTo>
                      <a:pt x="44" y="855"/>
                      <a:pt x="44" y="855"/>
                      <a:pt x="44" y="855"/>
                    </a:cubicBezTo>
                    <a:cubicBezTo>
                      <a:pt x="44" y="858"/>
                      <a:pt x="44" y="861"/>
                      <a:pt x="44" y="864"/>
                    </a:cubicBezTo>
                    <a:cubicBezTo>
                      <a:pt x="44" y="866"/>
                      <a:pt x="46" y="868"/>
                      <a:pt x="48" y="868"/>
                    </a:cubicBezTo>
                    <a:cubicBezTo>
                      <a:pt x="49" y="869"/>
                      <a:pt x="48" y="871"/>
                      <a:pt x="48" y="872"/>
                    </a:cubicBezTo>
                    <a:cubicBezTo>
                      <a:pt x="49" y="872"/>
                      <a:pt x="51" y="873"/>
                      <a:pt x="51" y="874"/>
                    </a:cubicBezTo>
                    <a:cubicBezTo>
                      <a:pt x="53" y="878"/>
                      <a:pt x="53" y="882"/>
                      <a:pt x="53" y="887"/>
                    </a:cubicBezTo>
                    <a:cubicBezTo>
                      <a:pt x="51" y="910"/>
                      <a:pt x="54" y="934"/>
                      <a:pt x="52" y="956"/>
                    </a:cubicBezTo>
                    <a:cubicBezTo>
                      <a:pt x="52" y="959"/>
                      <a:pt x="50" y="961"/>
                      <a:pt x="49" y="962"/>
                    </a:cubicBezTo>
                    <a:cubicBezTo>
                      <a:pt x="48" y="966"/>
                      <a:pt x="45" y="968"/>
                      <a:pt x="44" y="970"/>
                    </a:cubicBezTo>
                    <a:cubicBezTo>
                      <a:pt x="42" y="974"/>
                      <a:pt x="43" y="979"/>
                      <a:pt x="43" y="984"/>
                    </a:cubicBezTo>
                    <a:cubicBezTo>
                      <a:pt x="45" y="996"/>
                      <a:pt x="43" y="1011"/>
                      <a:pt x="44" y="1022"/>
                    </a:cubicBezTo>
                    <a:cubicBezTo>
                      <a:pt x="44" y="1024"/>
                      <a:pt x="42" y="1029"/>
                      <a:pt x="43" y="1031"/>
                    </a:cubicBezTo>
                    <a:cubicBezTo>
                      <a:pt x="45" y="1034"/>
                      <a:pt x="44" y="1041"/>
                      <a:pt x="40" y="1043"/>
                    </a:cubicBezTo>
                    <a:cubicBezTo>
                      <a:pt x="39" y="1044"/>
                      <a:pt x="39" y="1046"/>
                      <a:pt x="39" y="1048"/>
                    </a:cubicBezTo>
                    <a:cubicBezTo>
                      <a:pt x="38" y="1059"/>
                      <a:pt x="39" y="1069"/>
                      <a:pt x="41" y="1079"/>
                    </a:cubicBezTo>
                    <a:cubicBezTo>
                      <a:pt x="42" y="1079"/>
                      <a:pt x="43" y="1081"/>
                      <a:pt x="43" y="1082"/>
                    </a:cubicBezTo>
                    <a:cubicBezTo>
                      <a:pt x="44" y="1084"/>
                      <a:pt x="44" y="1086"/>
                      <a:pt x="44" y="1088"/>
                    </a:cubicBezTo>
                    <a:cubicBezTo>
                      <a:pt x="43" y="1100"/>
                      <a:pt x="44" y="1113"/>
                      <a:pt x="44" y="1125"/>
                    </a:cubicBezTo>
                    <a:cubicBezTo>
                      <a:pt x="44" y="1125"/>
                      <a:pt x="42" y="1127"/>
                      <a:pt x="42" y="1127"/>
                    </a:cubicBezTo>
                    <a:cubicBezTo>
                      <a:pt x="41" y="1131"/>
                      <a:pt x="41" y="1134"/>
                      <a:pt x="44" y="1136"/>
                    </a:cubicBezTo>
                    <a:cubicBezTo>
                      <a:pt x="43" y="1140"/>
                      <a:pt x="46" y="1143"/>
                      <a:pt x="47" y="1144"/>
                    </a:cubicBezTo>
                    <a:cubicBezTo>
                      <a:pt x="49" y="1147"/>
                      <a:pt x="51" y="1148"/>
                      <a:pt x="51" y="1150"/>
                    </a:cubicBezTo>
                    <a:cubicBezTo>
                      <a:pt x="52" y="1154"/>
                      <a:pt x="53" y="1159"/>
                      <a:pt x="53" y="1164"/>
                    </a:cubicBezTo>
                    <a:cubicBezTo>
                      <a:pt x="52" y="1190"/>
                      <a:pt x="52" y="1219"/>
                      <a:pt x="53" y="1246"/>
                    </a:cubicBezTo>
                    <a:cubicBezTo>
                      <a:pt x="55" y="1246"/>
                      <a:pt x="55" y="1246"/>
                      <a:pt x="55" y="1246"/>
                    </a:cubicBezTo>
                    <a:cubicBezTo>
                      <a:pt x="55" y="1252"/>
                      <a:pt x="55" y="1252"/>
                      <a:pt x="55" y="1252"/>
                    </a:cubicBezTo>
                    <a:cubicBezTo>
                      <a:pt x="53" y="1252"/>
                      <a:pt x="53" y="1252"/>
                      <a:pt x="53" y="1252"/>
                    </a:cubicBezTo>
                    <a:cubicBezTo>
                      <a:pt x="52" y="1399"/>
                      <a:pt x="52" y="1399"/>
                      <a:pt x="52" y="1399"/>
                    </a:cubicBezTo>
                    <a:cubicBezTo>
                      <a:pt x="51" y="1402"/>
                      <a:pt x="50" y="1404"/>
                      <a:pt x="47" y="1405"/>
                    </a:cubicBezTo>
                    <a:cubicBezTo>
                      <a:pt x="48" y="1407"/>
                      <a:pt x="45" y="1408"/>
                      <a:pt x="44" y="1410"/>
                    </a:cubicBezTo>
                    <a:cubicBezTo>
                      <a:pt x="42" y="1415"/>
                      <a:pt x="45" y="1421"/>
                      <a:pt x="48" y="1422"/>
                    </a:cubicBezTo>
                    <a:cubicBezTo>
                      <a:pt x="48" y="1426"/>
                      <a:pt x="51" y="1428"/>
                      <a:pt x="53" y="1430"/>
                    </a:cubicBezTo>
                    <a:cubicBezTo>
                      <a:pt x="53" y="1442"/>
                      <a:pt x="52" y="1455"/>
                      <a:pt x="53" y="1467"/>
                    </a:cubicBezTo>
                    <a:cubicBezTo>
                      <a:pt x="53" y="1468"/>
                      <a:pt x="55" y="1469"/>
                      <a:pt x="55" y="1470"/>
                    </a:cubicBezTo>
                    <a:cubicBezTo>
                      <a:pt x="55" y="1488"/>
                      <a:pt x="55" y="1488"/>
                      <a:pt x="55" y="1488"/>
                    </a:cubicBezTo>
                    <a:cubicBezTo>
                      <a:pt x="55" y="1488"/>
                      <a:pt x="53" y="1490"/>
                      <a:pt x="53" y="1490"/>
                    </a:cubicBezTo>
                    <a:cubicBezTo>
                      <a:pt x="53" y="1498"/>
                      <a:pt x="52" y="1506"/>
                      <a:pt x="53" y="1514"/>
                    </a:cubicBezTo>
                    <a:cubicBezTo>
                      <a:pt x="55" y="1514"/>
                      <a:pt x="55" y="1514"/>
                      <a:pt x="55" y="1514"/>
                    </a:cubicBezTo>
                    <a:cubicBezTo>
                      <a:pt x="55" y="1523"/>
                      <a:pt x="55" y="1523"/>
                      <a:pt x="55" y="1523"/>
                    </a:cubicBezTo>
                    <a:cubicBezTo>
                      <a:pt x="53" y="1526"/>
                      <a:pt x="52" y="1528"/>
                      <a:pt x="49" y="1530"/>
                    </a:cubicBezTo>
                    <a:cubicBezTo>
                      <a:pt x="44" y="1533"/>
                      <a:pt x="40" y="1538"/>
                      <a:pt x="39" y="1542"/>
                    </a:cubicBezTo>
                    <a:cubicBezTo>
                      <a:pt x="39" y="1614"/>
                      <a:pt x="39" y="1614"/>
                      <a:pt x="39" y="1614"/>
                    </a:cubicBezTo>
                    <a:cubicBezTo>
                      <a:pt x="39" y="1615"/>
                      <a:pt x="37" y="1615"/>
                      <a:pt x="37" y="1615"/>
                    </a:cubicBezTo>
                    <a:cubicBezTo>
                      <a:pt x="37" y="1638"/>
                      <a:pt x="37" y="1638"/>
                      <a:pt x="37" y="1638"/>
                    </a:cubicBezTo>
                    <a:cubicBezTo>
                      <a:pt x="37" y="1639"/>
                      <a:pt x="39" y="1640"/>
                      <a:pt x="39" y="1641"/>
                    </a:cubicBezTo>
                    <a:cubicBezTo>
                      <a:pt x="39" y="1703"/>
                      <a:pt x="39" y="1703"/>
                      <a:pt x="39" y="1703"/>
                    </a:cubicBezTo>
                    <a:cubicBezTo>
                      <a:pt x="39" y="1705"/>
                      <a:pt x="37" y="1705"/>
                      <a:pt x="37" y="1706"/>
                    </a:cubicBezTo>
                    <a:cubicBezTo>
                      <a:pt x="37" y="1747"/>
                      <a:pt x="37" y="1747"/>
                      <a:pt x="37" y="1747"/>
                    </a:cubicBezTo>
                    <a:cubicBezTo>
                      <a:pt x="37" y="1748"/>
                      <a:pt x="39" y="1748"/>
                      <a:pt x="39" y="1749"/>
                    </a:cubicBezTo>
                    <a:cubicBezTo>
                      <a:pt x="39" y="1764"/>
                      <a:pt x="39" y="1764"/>
                      <a:pt x="39" y="1764"/>
                    </a:cubicBezTo>
                    <a:cubicBezTo>
                      <a:pt x="39" y="1765"/>
                      <a:pt x="36" y="1767"/>
                      <a:pt x="35" y="1769"/>
                    </a:cubicBezTo>
                    <a:cubicBezTo>
                      <a:pt x="31" y="1769"/>
                      <a:pt x="31" y="1769"/>
                      <a:pt x="31" y="1769"/>
                    </a:cubicBezTo>
                    <a:cubicBezTo>
                      <a:pt x="32" y="1772"/>
                      <a:pt x="28" y="1770"/>
                      <a:pt x="27" y="1770"/>
                    </a:cubicBezTo>
                    <a:cubicBezTo>
                      <a:pt x="26" y="1770"/>
                      <a:pt x="25" y="1769"/>
                      <a:pt x="24" y="1769"/>
                    </a:cubicBezTo>
                    <a:cubicBezTo>
                      <a:pt x="23" y="1769"/>
                      <a:pt x="20" y="1768"/>
                      <a:pt x="20" y="1766"/>
                    </a:cubicBezTo>
                    <a:cubicBezTo>
                      <a:pt x="17" y="1766"/>
                      <a:pt x="17" y="1766"/>
                      <a:pt x="17" y="1766"/>
                    </a:cubicBezTo>
                    <a:cubicBezTo>
                      <a:pt x="14" y="1761"/>
                      <a:pt x="15" y="1754"/>
                      <a:pt x="17" y="1749"/>
                    </a:cubicBezTo>
                    <a:cubicBezTo>
                      <a:pt x="17" y="1739"/>
                      <a:pt x="17" y="1739"/>
                      <a:pt x="17" y="1739"/>
                    </a:cubicBezTo>
                    <a:cubicBezTo>
                      <a:pt x="20" y="1651"/>
                      <a:pt x="18" y="1556"/>
                      <a:pt x="18" y="1466"/>
                    </a:cubicBezTo>
                    <a:cubicBezTo>
                      <a:pt x="18" y="1465"/>
                      <a:pt x="17" y="1465"/>
                      <a:pt x="17" y="1464"/>
                    </a:cubicBezTo>
                    <a:cubicBezTo>
                      <a:pt x="17" y="1463"/>
                      <a:pt x="17" y="1458"/>
                      <a:pt x="17" y="1458"/>
                    </a:cubicBezTo>
                    <a:cubicBezTo>
                      <a:pt x="14" y="1453"/>
                      <a:pt x="12" y="1451"/>
                      <a:pt x="11" y="1447"/>
                    </a:cubicBezTo>
                    <a:cubicBezTo>
                      <a:pt x="11" y="1445"/>
                      <a:pt x="11" y="1442"/>
                      <a:pt x="14" y="1441"/>
                    </a:cubicBezTo>
                    <a:cubicBezTo>
                      <a:pt x="13" y="1440"/>
                      <a:pt x="12" y="1439"/>
                      <a:pt x="13" y="1438"/>
                    </a:cubicBezTo>
                    <a:cubicBezTo>
                      <a:pt x="13" y="1438"/>
                      <a:pt x="14" y="1437"/>
                      <a:pt x="13" y="1436"/>
                    </a:cubicBezTo>
                    <a:cubicBezTo>
                      <a:pt x="12" y="1435"/>
                      <a:pt x="13" y="1433"/>
                      <a:pt x="13" y="1431"/>
                    </a:cubicBezTo>
                    <a:cubicBezTo>
                      <a:pt x="11" y="1430"/>
                      <a:pt x="12" y="1428"/>
                      <a:pt x="10" y="1428"/>
                    </a:cubicBezTo>
                    <a:cubicBezTo>
                      <a:pt x="8" y="1428"/>
                      <a:pt x="8" y="1426"/>
                      <a:pt x="8" y="1425"/>
                    </a:cubicBezTo>
                    <a:cubicBezTo>
                      <a:pt x="7" y="1423"/>
                      <a:pt x="6" y="1421"/>
                      <a:pt x="6" y="1419"/>
                    </a:cubicBezTo>
                    <a:cubicBezTo>
                      <a:pt x="4" y="1419"/>
                      <a:pt x="4" y="1419"/>
                      <a:pt x="4" y="1419"/>
                    </a:cubicBezTo>
                    <a:cubicBezTo>
                      <a:pt x="3" y="1417"/>
                      <a:pt x="4" y="1415"/>
                      <a:pt x="3" y="1412"/>
                    </a:cubicBezTo>
                    <a:cubicBezTo>
                      <a:pt x="3" y="1412"/>
                      <a:pt x="1" y="1410"/>
                      <a:pt x="1" y="1410"/>
                    </a:cubicBezTo>
                    <a:cubicBezTo>
                      <a:pt x="1" y="1409"/>
                      <a:pt x="1" y="1406"/>
                      <a:pt x="1" y="1405"/>
                    </a:cubicBezTo>
                    <a:cubicBezTo>
                      <a:pt x="1" y="1405"/>
                      <a:pt x="3" y="1404"/>
                      <a:pt x="3" y="1404"/>
                    </a:cubicBezTo>
                    <a:cubicBezTo>
                      <a:pt x="3" y="1350"/>
                      <a:pt x="3" y="1350"/>
                      <a:pt x="3" y="1350"/>
                    </a:cubicBezTo>
                    <a:cubicBezTo>
                      <a:pt x="3" y="1349"/>
                      <a:pt x="0" y="1348"/>
                      <a:pt x="1" y="1346"/>
                    </a:cubicBezTo>
                    <a:cubicBezTo>
                      <a:pt x="1" y="1346"/>
                      <a:pt x="3" y="1344"/>
                      <a:pt x="3" y="1343"/>
                    </a:cubicBezTo>
                    <a:cubicBezTo>
                      <a:pt x="3" y="1341"/>
                      <a:pt x="3" y="1338"/>
                      <a:pt x="4" y="1336"/>
                    </a:cubicBezTo>
                    <a:cubicBezTo>
                      <a:pt x="4" y="1336"/>
                      <a:pt x="6" y="1335"/>
                      <a:pt x="7" y="1334"/>
                    </a:cubicBezTo>
                    <a:cubicBezTo>
                      <a:pt x="6" y="1331"/>
                      <a:pt x="8" y="1328"/>
                      <a:pt x="10" y="1326"/>
                    </a:cubicBezTo>
                    <a:cubicBezTo>
                      <a:pt x="11" y="1326"/>
                      <a:pt x="13" y="1324"/>
                      <a:pt x="14" y="1322"/>
                    </a:cubicBezTo>
                    <a:cubicBezTo>
                      <a:pt x="14" y="1321"/>
                      <a:pt x="12" y="1320"/>
                      <a:pt x="14" y="1319"/>
                    </a:cubicBezTo>
                    <a:cubicBezTo>
                      <a:pt x="13" y="1316"/>
                      <a:pt x="13" y="1312"/>
                      <a:pt x="13" y="1310"/>
                    </a:cubicBezTo>
                    <a:cubicBezTo>
                      <a:pt x="13" y="1310"/>
                      <a:pt x="12" y="1309"/>
                      <a:pt x="12" y="1307"/>
                    </a:cubicBezTo>
                    <a:cubicBezTo>
                      <a:pt x="12" y="1306"/>
                      <a:pt x="13" y="1303"/>
                      <a:pt x="13" y="1302"/>
                    </a:cubicBezTo>
                    <a:cubicBezTo>
                      <a:pt x="15" y="1302"/>
                      <a:pt x="15" y="1302"/>
                      <a:pt x="15" y="1302"/>
                    </a:cubicBezTo>
                    <a:cubicBezTo>
                      <a:pt x="15" y="1298"/>
                      <a:pt x="16" y="1295"/>
                      <a:pt x="17" y="1293"/>
                    </a:cubicBezTo>
                    <a:cubicBezTo>
                      <a:pt x="17" y="1280"/>
                      <a:pt x="17" y="1280"/>
                      <a:pt x="17" y="1280"/>
                    </a:cubicBezTo>
                    <a:cubicBezTo>
                      <a:pt x="16" y="1277"/>
                      <a:pt x="15" y="1274"/>
                      <a:pt x="15" y="1270"/>
                    </a:cubicBezTo>
                    <a:cubicBezTo>
                      <a:pt x="14" y="1270"/>
                      <a:pt x="12" y="1271"/>
                      <a:pt x="13" y="1270"/>
                    </a:cubicBezTo>
                    <a:cubicBezTo>
                      <a:pt x="13" y="1269"/>
                      <a:pt x="14" y="1268"/>
                      <a:pt x="13" y="1267"/>
                    </a:cubicBezTo>
                    <a:cubicBezTo>
                      <a:pt x="12" y="1266"/>
                      <a:pt x="14" y="1263"/>
                      <a:pt x="14" y="1261"/>
                    </a:cubicBezTo>
                    <a:cubicBezTo>
                      <a:pt x="17" y="1253"/>
                      <a:pt x="17" y="1253"/>
                      <a:pt x="17" y="1253"/>
                    </a:cubicBezTo>
                    <a:cubicBezTo>
                      <a:pt x="17" y="1059"/>
                      <a:pt x="17" y="1059"/>
                      <a:pt x="17" y="1059"/>
                    </a:cubicBezTo>
                    <a:cubicBezTo>
                      <a:pt x="17" y="1058"/>
                      <a:pt x="17" y="1056"/>
                      <a:pt x="17" y="1056"/>
                    </a:cubicBezTo>
                    <a:cubicBezTo>
                      <a:pt x="15" y="1056"/>
                      <a:pt x="15" y="1055"/>
                      <a:pt x="15" y="1053"/>
                    </a:cubicBezTo>
                    <a:cubicBezTo>
                      <a:pt x="14" y="1053"/>
                      <a:pt x="13" y="1053"/>
                      <a:pt x="12" y="1052"/>
                    </a:cubicBezTo>
                    <a:cubicBezTo>
                      <a:pt x="12" y="1051"/>
                      <a:pt x="11" y="1051"/>
                      <a:pt x="10" y="1051"/>
                    </a:cubicBezTo>
                    <a:cubicBezTo>
                      <a:pt x="9" y="1050"/>
                      <a:pt x="7" y="1051"/>
                      <a:pt x="7" y="1050"/>
                    </a:cubicBezTo>
                    <a:cubicBezTo>
                      <a:pt x="6" y="1049"/>
                      <a:pt x="6" y="1048"/>
                      <a:pt x="6" y="1048"/>
                    </a:cubicBezTo>
                    <a:cubicBezTo>
                      <a:pt x="4" y="1048"/>
                      <a:pt x="4" y="1048"/>
                      <a:pt x="4" y="1048"/>
                    </a:cubicBezTo>
                    <a:cubicBezTo>
                      <a:pt x="3" y="1043"/>
                      <a:pt x="3" y="1043"/>
                      <a:pt x="3" y="1043"/>
                    </a:cubicBezTo>
                    <a:cubicBezTo>
                      <a:pt x="1" y="1043"/>
                      <a:pt x="1" y="1043"/>
                      <a:pt x="1" y="1043"/>
                    </a:cubicBezTo>
                    <a:cubicBezTo>
                      <a:pt x="1" y="1031"/>
                      <a:pt x="1" y="1031"/>
                      <a:pt x="1" y="1031"/>
                    </a:cubicBezTo>
                    <a:cubicBezTo>
                      <a:pt x="3" y="1031"/>
                      <a:pt x="3" y="1031"/>
                      <a:pt x="3" y="1031"/>
                    </a:cubicBezTo>
                    <a:cubicBezTo>
                      <a:pt x="3" y="963"/>
                      <a:pt x="3" y="963"/>
                      <a:pt x="3" y="963"/>
                    </a:cubicBezTo>
                    <a:cubicBezTo>
                      <a:pt x="1" y="963"/>
                      <a:pt x="1" y="963"/>
                      <a:pt x="1" y="963"/>
                    </a:cubicBezTo>
                    <a:cubicBezTo>
                      <a:pt x="1" y="957"/>
                      <a:pt x="1" y="957"/>
                      <a:pt x="1" y="957"/>
                    </a:cubicBezTo>
                    <a:cubicBezTo>
                      <a:pt x="3" y="957"/>
                      <a:pt x="3" y="957"/>
                      <a:pt x="3" y="957"/>
                    </a:cubicBezTo>
                    <a:cubicBezTo>
                      <a:pt x="3" y="953"/>
                      <a:pt x="4" y="950"/>
                      <a:pt x="4" y="947"/>
                    </a:cubicBezTo>
                    <a:cubicBezTo>
                      <a:pt x="6" y="947"/>
                      <a:pt x="6" y="947"/>
                      <a:pt x="6" y="947"/>
                    </a:cubicBezTo>
                    <a:cubicBezTo>
                      <a:pt x="6" y="942"/>
                      <a:pt x="10" y="940"/>
                      <a:pt x="12" y="937"/>
                    </a:cubicBezTo>
                    <a:cubicBezTo>
                      <a:pt x="13" y="935"/>
                      <a:pt x="11" y="931"/>
                      <a:pt x="8" y="932"/>
                    </a:cubicBezTo>
                    <a:cubicBezTo>
                      <a:pt x="7" y="929"/>
                      <a:pt x="6" y="927"/>
                      <a:pt x="6" y="924"/>
                    </a:cubicBezTo>
                    <a:cubicBezTo>
                      <a:pt x="4" y="924"/>
                      <a:pt x="4" y="924"/>
                      <a:pt x="4" y="924"/>
                    </a:cubicBezTo>
                    <a:cubicBezTo>
                      <a:pt x="3" y="922"/>
                      <a:pt x="4" y="919"/>
                      <a:pt x="3" y="917"/>
                    </a:cubicBezTo>
                    <a:cubicBezTo>
                      <a:pt x="3" y="916"/>
                      <a:pt x="1" y="915"/>
                      <a:pt x="1" y="914"/>
                    </a:cubicBezTo>
                    <a:cubicBezTo>
                      <a:pt x="1" y="914"/>
                      <a:pt x="1" y="911"/>
                      <a:pt x="1" y="910"/>
                    </a:cubicBezTo>
                    <a:cubicBezTo>
                      <a:pt x="1" y="909"/>
                      <a:pt x="3" y="909"/>
                      <a:pt x="3" y="908"/>
                    </a:cubicBezTo>
                    <a:cubicBezTo>
                      <a:pt x="3" y="855"/>
                      <a:pt x="3" y="855"/>
                      <a:pt x="3" y="855"/>
                    </a:cubicBezTo>
                    <a:cubicBezTo>
                      <a:pt x="3" y="854"/>
                      <a:pt x="0" y="853"/>
                      <a:pt x="1" y="851"/>
                    </a:cubicBezTo>
                    <a:cubicBezTo>
                      <a:pt x="1" y="850"/>
                      <a:pt x="3" y="849"/>
                      <a:pt x="3" y="848"/>
                    </a:cubicBezTo>
                    <a:cubicBezTo>
                      <a:pt x="3" y="846"/>
                      <a:pt x="3" y="843"/>
                      <a:pt x="4" y="841"/>
                    </a:cubicBezTo>
                    <a:cubicBezTo>
                      <a:pt x="4" y="840"/>
                      <a:pt x="6" y="840"/>
                      <a:pt x="7" y="839"/>
                    </a:cubicBezTo>
                    <a:cubicBezTo>
                      <a:pt x="6" y="836"/>
                      <a:pt x="8" y="833"/>
                      <a:pt x="10" y="832"/>
                    </a:cubicBezTo>
                    <a:cubicBezTo>
                      <a:pt x="11" y="831"/>
                      <a:pt x="11" y="828"/>
                      <a:pt x="13" y="828"/>
                    </a:cubicBezTo>
                    <a:cubicBezTo>
                      <a:pt x="12" y="816"/>
                      <a:pt x="12" y="803"/>
                      <a:pt x="13" y="793"/>
                    </a:cubicBezTo>
                    <a:cubicBezTo>
                      <a:pt x="14" y="792"/>
                      <a:pt x="12" y="788"/>
                      <a:pt x="13" y="787"/>
                    </a:cubicBezTo>
                    <a:cubicBezTo>
                      <a:pt x="12" y="786"/>
                      <a:pt x="13" y="784"/>
                      <a:pt x="13" y="783"/>
                    </a:cubicBezTo>
                    <a:cubicBezTo>
                      <a:pt x="12" y="776"/>
                      <a:pt x="13" y="767"/>
                      <a:pt x="13" y="760"/>
                    </a:cubicBezTo>
                    <a:cubicBezTo>
                      <a:pt x="13" y="759"/>
                      <a:pt x="14" y="758"/>
                      <a:pt x="14" y="756"/>
                    </a:cubicBezTo>
                    <a:cubicBezTo>
                      <a:pt x="14" y="755"/>
                      <a:pt x="13" y="753"/>
                      <a:pt x="13" y="752"/>
                    </a:cubicBezTo>
                    <a:cubicBezTo>
                      <a:pt x="12" y="747"/>
                      <a:pt x="8" y="744"/>
                      <a:pt x="6" y="740"/>
                    </a:cubicBezTo>
                    <a:cubicBezTo>
                      <a:pt x="5" y="737"/>
                      <a:pt x="3" y="734"/>
                      <a:pt x="1" y="731"/>
                    </a:cubicBezTo>
                    <a:cubicBezTo>
                      <a:pt x="1" y="719"/>
                      <a:pt x="1" y="719"/>
                      <a:pt x="1" y="719"/>
                    </a:cubicBezTo>
                    <a:cubicBezTo>
                      <a:pt x="3" y="719"/>
                      <a:pt x="3" y="719"/>
                      <a:pt x="3" y="719"/>
                    </a:cubicBezTo>
                    <a:cubicBezTo>
                      <a:pt x="3" y="702"/>
                      <a:pt x="3" y="702"/>
                      <a:pt x="3" y="702"/>
                    </a:cubicBezTo>
                    <a:cubicBezTo>
                      <a:pt x="1" y="702"/>
                      <a:pt x="1" y="702"/>
                      <a:pt x="1" y="702"/>
                    </a:cubicBezTo>
                    <a:cubicBezTo>
                      <a:pt x="1" y="699"/>
                      <a:pt x="1" y="699"/>
                      <a:pt x="1" y="699"/>
                    </a:cubicBezTo>
                    <a:cubicBezTo>
                      <a:pt x="3" y="699"/>
                      <a:pt x="3" y="699"/>
                      <a:pt x="3" y="699"/>
                    </a:cubicBezTo>
                    <a:cubicBezTo>
                      <a:pt x="3" y="695"/>
                      <a:pt x="4" y="692"/>
                      <a:pt x="4" y="689"/>
                    </a:cubicBezTo>
                    <a:cubicBezTo>
                      <a:pt x="6" y="689"/>
                      <a:pt x="6" y="689"/>
                      <a:pt x="6" y="689"/>
                    </a:cubicBezTo>
                    <a:cubicBezTo>
                      <a:pt x="6" y="684"/>
                      <a:pt x="9" y="681"/>
                      <a:pt x="12" y="679"/>
                    </a:cubicBezTo>
                    <a:cubicBezTo>
                      <a:pt x="13" y="678"/>
                      <a:pt x="15" y="674"/>
                      <a:pt x="15" y="673"/>
                    </a:cubicBezTo>
                    <a:cubicBezTo>
                      <a:pt x="15" y="662"/>
                      <a:pt x="15" y="662"/>
                      <a:pt x="15" y="662"/>
                    </a:cubicBezTo>
                    <a:cubicBezTo>
                      <a:pt x="13" y="660"/>
                      <a:pt x="13" y="659"/>
                      <a:pt x="14" y="658"/>
                    </a:cubicBezTo>
                    <a:cubicBezTo>
                      <a:pt x="7" y="649"/>
                      <a:pt x="7" y="649"/>
                      <a:pt x="7" y="649"/>
                    </a:cubicBezTo>
                    <a:cubicBezTo>
                      <a:pt x="6" y="648"/>
                      <a:pt x="6" y="646"/>
                      <a:pt x="6" y="646"/>
                    </a:cubicBezTo>
                    <a:cubicBezTo>
                      <a:pt x="4" y="646"/>
                      <a:pt x="4" y="646"/>
                      <a:pt x="4" y="646"/>
                    </a:cubicBezTo>
                    <a:cubicBezTo>
                      <a:pt x="3" y="642"/>
                      <a:pt x="3" y="636"/>
                      <a:pt x="4" y="632"/>
                    </a:cubicBezTo>
                    <a:cubicBezTo>
                      <a:pt x="6" y="632"/>
                      <a:pt x="6" y="632"/>
                      <a:pt x="6" y="632"/>
                    </a:cubicBezTo>
                    <a:cubicBezTo>
                      <a:pt x="6" y="631"/>
                      <a:pt x="6" y="628"/>
                      <a:pt x="7" y="628"/>
                    </a:cubicBezTo>
                    <a:cubicBezTo>
                      <a:pt x="8" y="627"/>
                      <a:pt x="11" y="624"/>
                      <a:pt x="12" y="623"/>
                    </a:cubicBezTo>
                    <a:cubicBezTo>
                      <a:pt x="12" y="621"/>
                      <a:pt x="16" y="620"/>
                      <a:pt x="13" y="617"/>
                    </a:cubicBezTo>
                    <a:cubicBezTo>
                      <a:pt x="13" y="617"/>
                      <a:pt x="14" y="616"/>
                      <a:pt x="14" y="615"/>
                    </a:cubicBezTo>
                    <a:cubicBezTo>
                      <a:pt x="13" y="614"/>
                      <a:pt x="13" y="611"/>
                      <a:pt x="13" y="610"/>
                    </a:cubicBezTo>
                    <a:cubicBezTo>
                      <a:pt x="11" y="607"/>
                      <a:pt x="12" y="603"/>
                      <a:pt x="14" y="601"/>
                    </a:cubicBezTo>
                    <a:cubicBezTo>
                      <a:pt x="12" y="600"/>
                      <a:pt x="14" y="599"/>
                      <a:pt x="15" y="598"/>
                    </a:cubicBezTo>
                    <a:cubicBezTo>
                      <a:pt x="17" y="588"/>
                      <a:pt x="17" y="588"/>
                      <a:pt x="17" y="588"/>
                    </a:cubicBezTo>
                    <a:cubicBezTo>
                      <a:pt x="17" y="570"/>
                      <a:pt x="17" y="570"/>
                      <a:pt x="17" y="570"/>
                    </a:cubicBezTo>
                    <a:cubicBezTo>
                      <a:pt x="15" y="558"/>
                      <a:pt x="15" y="558"/>
                      <a:pt x="15" y="558"/>
                    </a:cubicBezTo>
                    <a:cubicBezTo>
                      <a:pt x="14" y="558"/>
                      <a:pt x="13" y="558"/>
                      <a:pt x="12" y="557"/>
                    </a:cubicBezTo>
                    <a:cubicBezTo>
                      <a:pt x="12" y="556"/>
                      <a:pt x="11" y="555"/>
                      <a:pt x="10" y="555"/>
                    </a:cubicBezTo>
                    <a:cubicBezTo>
                      <a:pt x="10" y="555"/>
                      <a:pt x="8" y="555"/>
                      <a:pt x="7" y="555"/>
                    </a:cubicBezTo>
                    <a:cubicBezTo>
                      <a:pt x="7" y="554"/>
                      <a:pt x="7" y="553"/>
                      <a:pt x="6" y="552"/>
                    </a:cubicBezTo>
                    <a:cubicBezTo>
                      <a:pt x="5" y="553"/>
                      <a:pt x="4" y="552"/>
                      <a:pt x="4" y="551"/>
                    </a:cubicBezTo>
                    <a:cubicBezTo>
                      <a:pt x="4" y="550"/>
                      <a:pt x="3" y="548"/>
                      <a:pt x="3" y="548"/>
                    </a:cubicBezTo>
                    <a:cubicBezTo>
                      <a:pt x="1" y="548"/>
                      <a:pt x="1" y="548"/>
                      <a:pt x="1" y="548"/>
                    </a:cubicBezTo>
                    <a:cubicBezTo>
                      <a:pt x="1" y="536"/>
                      <a:pt x="1" y="536"/>
                      <a:pt x="1" y="536"/>
                    </a:cubicBezTo>
                    <a:cubicBezTo>
                      <a:pt x="3" y="536"/>
                      <a:pt x="3" y="536"/>
                      <a:pt x="3" y="536"/>
                    </a:cubicBezTo>
                    <a:cubicBezTo>
                      <a:pt x="3" y="468"/>
                      <a:pt x="3" y="468"/>
                      <a:pt x="3" y="468"/>
                    </a:cubicBezTo>
                    <a:cubicBezTo>
                      <a:pt x="1" y="468"/>
                      <a:pt x="1" y="468"/>
                      <a:pt x="1" y="468"/>
                    </a:cubicBezTo>
                    <a:cubicBezTo>
                      <a:pt x="1" y="461"/>
                      <a:pt x="1" y="461"/>
                      <a:pt x="1" y="461"/>
                    </a:cubicBezTo>
                    <a:cubicBezTo>
                      <a:pt x="3" y="461"/>
                      <a:pt x="3" y="461"/>
                      <a:pt x="3" y="461"/>
                    </a:cubicBezTo>
                    <a:cubicBezTo>
                      <a:pt x="3" y="458"/>
                      <a:pt x="4" y="454"/>
                      <a:pt x="4" y="451"/>
                    </a:cubicBezTo>
                    <a:cubicBezTo>
                      <a:pt x="6" y="451"/>
                      <a:pt x="6" y="451"/>
                      <a:pt x="6" y="451"/>
                    </a:cubicBezTo>
                    <a:cubicBezTo>
                      <a:pt x="6" y="447"/>
                      <a:pt x="10" y="444"/>
                      <a:pt x="12" y="442"/>
                    </a:cubicBezTo>
                    <a:cubicBezTo>
                      <a:pt x="13" y="441"/>
                      <a:pt x="14" y="438"/>
                      <a:pt x="14" y="438"/>
                    </a:cubicBezTo>
                    <a:cubicBezTo>
                      <a:pt x="12" y="435"/>
                      <a:pt x="13" y="432"/>
                      <a:pt x="13" y="431"/>
                    </a:cubicBezTo>
                    <a:cubicBezTo>
                      <a:pt x="13" y="429"/>
                      <a:pt x="14" y="427"/>
                      <a:pt x="13" y="424"/>
                    </a:cubicBezTo>
                    <a:cubicBezTo>
                      <a:pt x="12" y="423"/>
                      <a:pt x="14" y="420"/>
                      <a:pt x="14" y="418"/>
                    </a:cubicBezTo>
                    <a:cubicBezTo>
                      <a:pt x="14" y="417"/>
                      <a:pt x="12" y="415"/>
                      <a:pt x="13" y="414"/>
                    </a:cubicBezTo>
                    <a:cubicBezTo>
                      <a:pt x="14" y="412"/>
                      <a:pt x="14" y="408"/>
                      <a:pt x="12" y="405"/>
                    </a:cubicBezTo>
                    <a:cubicBezTo>
                      <a:pt x="13" y="402"/>
                      <a:pt x="15" y="397"/>
                      <a:pt x="13" y="395"/>
                    </a:cubicBezTo>
                    <a:cubicBezTo>
                      <a:pt x="13" y="394"/>
                      <a:pt x="15" y="391"/>
                      <a:pt x="15" y="388"/>
                    </a:cubicBezTo>
                    <a:cubicBezTo>
                      <a:pt x="13" y="387"/>
                      <a:pt x="14" y="385"/>
                      <a:pt x="13" y="384"/>
                    </a:cubicBezTo>
                    <a:cubicBezTo>
                      <a:pt x="11" y="380"/>
                      <a:pt x="8" y="378"/>
                      <a:pt x="7" y="375"/>
                    </a:cubicBezTo>
                    <a:cubicBezTo>
                      <a:pt x="6" y="375"/>
                      <a:pt x="6" y="373"/>
                      <a:pt x="6" y="372"/>
                    </a:cubicBezTo>
                    <a:cubicBezTo>
                      <a:pt x="4" y="372"/>
                      <a:pt x="4" y="372"/>
                      <a:pt x="4" y="372"/>
                    </a:cubicBezTo>
                    <a:cubicBezTo>
                      <a:pt x="3" y="368"/>
                      <a:pt x="3" y="363"/>
                      <a:pt x="4" y="359"/>
                    </a:cubicBezTo>
                    <a:cubicBezTo>
                      <a:pt x="6" y="359"/>
                      <a:pt x="6" y="359"/>
                      <a:pt x="6" y="359"/>
                    </a:cubicBezTo>
                    <a:cubicBezTo>
                      <a:pt x="6" y="358"/>
                      <a:pt x="6" y="355"/>
                      <a:pt x="7" y="354"/>
                    </a:cubicBezTo>
                    <a:cubicBezTo>
                      <a:pt x="8" y="353"/>
                      <a:pt x="11" y="350"/>
                      <a:pt x="12" y="349"/>
                    </a:cubicBezTo>
                    <a:cubicBezTo>
                      <a:pt x="14" y="347"/>
                      <a:pt x="15" y="343"/>
                      <a:pt x="15" y="339"/>
                    </a:cubicBezTo>
                    <a:cubicBezTo>
                      <a:pt x="15" y="339"/>
                      <a:pt x="13" y="337"/>
                      <a:pt x="13" y="337"/>
                    </a:cubicBezTo>
                    <a:cubicBezTo>
                      <a:pt x="13" y="323"/>
                      <a:pt x="13" y="323"/>
                      <a:pt x="13" y="323"/>
                    </a:cubicBezTo>
                    <a:cubicBezTo>
                      <a:pt x="13" y="323"/>
                      <a:pt x="13" y="321"/>
                      <a:pt x="13" y="320"/>
                    </a:cubicBezTo>
                    <a:cubicBezTo>
                      <a:pt x="15" y="304"/>
                      <a:pt x="12" y="290"/>
                      <a:pt x="13" y="276"/>
                    </a:cubicBezTo>
                    <a:cubicBezTo>
                      <a:pt x="13" y="275"/>
                      <a:pt x="15" y="275"/>
                      <a:pt x="13" y="274"/>
                    </a:cubicBezTo>
                    <a:cubicBezTo>
                      <a:pt x="14" y="268"/>
                      <a:pt x="12" y="262"/>
                      <a:pt x="14" y="256"/>
                    </a:cubicBezTo>
                    <a:cubicBezTo>
                      <a:pt x="12" y="251"/>
                      <a:pt x="8" y="249"/>
                      <a:pt x="6" y="244"/>
                    </a:cubicBezTo>
                    <a:cubicBezTo>
                      <a:pt x="5" y="241"/>
                      <a:pt x="3" y="239"/>
                      <a:pt x="1" y="235"/>
                    </a:cubicBezTo>
                    <a:cubicBezTo>
                      <a:pt x="1" y="224"/>
                      <a:pt x="1" y="224"/>
                      <a:pt x="1" y="224"/>
                    </a:cubicBezTo>
                    <a:cubicBezTo>
                      <a:pt x="3" y="224"/>
                      <a:pt x="3" y="224"/>
                      <a:pt x="3" y="224"/>
                    </a:cubicBezTo>
                    <a:cubicBezTo>
                      <a:pt x="3" y="207"/>
                      <a:pt x="3" y="207"/>
                      <a:pt x="3" y="207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1" y="203"/>
                      <a:pt x="1" y="203"/>
                      <a:pt x="1" y="203"/>
                    </a:cubicBezTo>
                    <a:cubicBezTo>
                      <a:pt x="3" y="203"/>
                      <a:pt x="3" y="203"/>
                      <a:pt x="3" y="203"/>
                    </a:cubicBezTo>
                    <a:cubicBezTo>
                      <a:pt x="3" y="200"/>
                      <a:pt x="4" y="196"/>
                      <a:pt x="4" y="193"/>
                    </a:cubicBezTo>
                    <a:cubicBezTo>
                      <a:pt x="6" y="193"/>
                      <a:pt x="6" y="193"/>
                      <a:pt x="6" y="193"/>
                    </a:cubicBezTo>
                    <a:cubicBezTo>
                      <a:pt x="6" y="189"/>
                      <a:pt x="10" y="186"/>
                      <a:pt x="12" y="185"/>
                    </a:cubicBezTo>
                    <a:cubicBezTo>
                      <a:pt x="12" y="181"/>
                      <a:pt x="14" y="179"/>
                      <a:pt x="15" y="177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3" y="165"/>
                      <a:pt x="13" y="163"/>
                      <a:pt x="14" y="162"/>
                    </a:cubicBezTo>
                    <a:cubicBezTo>
                      <a:pt x="7" y="153"/>
                      <a:pt x="7" y="153"/>
                      <a:pt x="7" y="153"/>
                    </a:cubicBezTo>
                    <a:cubicBezTo>
                      <a:pt x="6" y="153"/>
                      <a:pt x="6" y="151"/>
                      <a:pt x="6" y="150"/>
                    </a:cubicBezTo>
                    <a:cubicBezTo>
                      <a:pt x="4" y="150"/>
                      <a:pt x="4" y="150"/>
                      <a:pt x="4" y="150"/>
                    </a:cubicBezTo>
                    <a:cubicBezTo>
                      <a:pt x="3" y="146"/>
                      <a:pt x="3" y="141"/>
                      <a:pt x="4" y="137"/>
                    </a:cubicBezTo>
                    <a:cubicBezTo>
                      <a:pt x="6" y="137"/>
                      <a:pt x="6" y="137"/>
                      <a:pt x="6" y="137"/>
                    </a:cubicBezTo>
                    <a:cubicBezTo>
                      <a:pt x="6" y="136"/>
                      <a:pt x="6" y="133"/>
                      <a:pt x="7" y="132"/>
                    </a:cubicBezTo>
                    <a:cubicBezTo>
                      <a:pt x="8" y="131"/>
                      <a:pt x="11" y="129"/>
                      <a:pt x="12" y="128"/>
                    </a:cubicBezTo>
                    <a:cubicBezTo>
                      <a:pt x="11" y="126"/>
                      <a:pt x="15" y="126"/>
                      <a:pt x="13" y="124"/>
                    </a:cubicBezTo>
                    <a:cubicBezTo>
                      <a:pt x="12" y="123"/>
                      <a:pt x="14" y="122"/>
                      <a:pt x="12" y="120"/>
                    </a:cubicBezTo>
                    <a:cubicBezTo>
                      <a:pt x="13" y="119"/>
                      <a:pt x="15" y="117"/>
                      <a:pt x="13" y="116"/>
                    </a:cubicBezTo>
                    <a:cubicBezTo>
                      <a:pt x="13" y="116"/>
                      <a:pt x="14" y="115"/>
                      <a:pt x="13" y="114"/>
                    </a:cubicBezTo>
                    <a:cubicBezTo>
                      <a:pt x="11" y="112"/>
                      <a:pt x="12" y="108"/>
                      <a:pt x="14" y="106"/>
                    </a:cubicBezTo>
                    <a:cubicBezTo>
                      <a:pt x="12" y="105"/>
                      <a:pt x="14" y="104"/>
                      <a:pt x="15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7" y="72"/>
                      <a:pt x="15" y="53"/>
                      <a:pt x="17" y="33"/>
                    </a:cubicBezTo>
                    <a:cubicBezTo>
                      <a:pt x="20" y="34"/>
                      <a:pt x="18" y="30"/>
                      <a:pt x="18" y="29"/>
                    </a:cubicBezTo>
                    <a:cubicBezTo>
                      <a:pt x="15" y="28"/>
                      <a:pt x="17" y="20"/>
                      <a:pt x="17" y="17"/>
                    </a:cubicBezTo>
                    <a:cubicBezTo>
                      <a:pt x="19" y="16"/>
                      <a:pt x="20" y="13"/>
                      <a:pt x="21" y="10"/>
                    </a:cubicBezTo>
                    <a:cubicBezTo>
                      <a:pt x="22" y="11"/>
                      <a:pt x="23" y="10"/>
                      <a:pt x="22" y="8"/>
                    </a:cubicBezTo>
                    <a:cubicBezTo>
                      <a:pt x="26" y="7"/>
                      <a:pt x="31" y="7"/>
                      <a:pt x="35" y="7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8" y="9"/>
                      <a:pt x="38" y="13"/>
                      <a:pt x="37" y="15"/>
                    </a:cubicBezTo>
                    <a:cubicBezTo>
                      <a:pt x="37" y="19"/>
                      <a:pt x="36" y="26"/>
                      <a:pt x="32" y="30"/>
                    </a:cubicBezTo>
                    <a:cubicBezTo>
                      <a:pt x="31" y="30"/>
                      <a:pt x="30" y="32"/>
                      <a:pt x="30" y="34"/>
                    </a:cubicBezTo>
                    <a:cubicBezTo>
                      <a:pt x="29" y="43"/>
                      <a:pt x="30" y="55"/>
                      <a:pt x="29" y="63"/>
                    </a:cubicBezTo>
                    <a:cubicBezTo>
                      <a:pt x="29" y="65"/>
                      <a:pt x="30" y="67"/>
                      <a:pt x="29" y="70"/>
                    </a:cubicBezTo>
                    <a:cubicBezTo>
                      <a:pt x="29" y="71"/>
                      <a:pt x="30" y="71"/>
                      <a:pt x="31" y="72"/>
                    </a:cubicBezTo>
                    <a:cubicBezTo>
                      <a:pt x="31" y="73"/>
                      <a:pt x="31" y="76"/>
                      <a:pt x="31" y="76"/>
                    </a:cubicBezTo>
                    <a:cubicBezTo>
                      <a:pt x="32" y="77"/>
                      <a:pt x="35" y="79"/>
                      <a:pt x="35" y="8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9" y="92"/>
                      <a:pt x="39" y="100"/>
                      <a:pt x="38" y="103"/>
                    </a:cubicBezTo>
                    <a:cubicBezTo>
                      <a:pt x="38" y="104"/>
                      <a:pt x="37" y="105"/>
                      <a:pt x="37" y="106"/>
                    </a:cubicBezTo>
                    <a:cubicBezTo>
                      <a:pt x="37" y="186"/>
                      <a:pt x="37" y="186"/>
                      <a:pt x="37" y="186"/>
                    </a:cubicBezTo>
                    <a:cubicBezTo>
                      <a:pt x="37" y="186"/>
                      <a:pt x="39" y="186"/>
                      <a:pt x="39" y="187"/>
                    </a:cubicBezTo>
                    <a:cubicBezTo>
                      <a:pt x="38" y="266"/>
                      <a:pt x="38" y="266"/>
                      <a:pt x="38" y="266"/>
                    </a:cubicBezTo>
                    <a:cubicBezTo>
                      <a:pt x="36" y="269"/>
                      <a:pt x="37" y="277"/>
                      <a:pt x="37" y="280"/>
                    </a:cubicBezTo>
                    <a:cubicBezTo>
                      <a:pt x="39" y="282"/>
                      <a:pt x="38" y="288"/>
                      <a:pt x="39" y="291"/>
                    </a:cubicBezTo>
                    <a:cubicBezTo>
                      <a:pt x="40" y="298"/>
                      <a:pt x="41" y="305"/>
                      <a:pt x="44" y="310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4" y="321"/>
                      <a:pt x="42" y="322"/>
                      <a:pt x="42" y="322"/>
                    </a:cubicBezTo>
                    <a:cubicBezTo>
                      <a:pt x="41" y="324"/>
                      <a:pt x="42" y="326"/>
                      <a:pt x="44" y="328"/>
                    </a:cubicBezTo>
                    <a:cubicBezTo>
                      <a:pt x="44" y="329"/>
                      <a:pt x="45" y="330"/>
                      <a:pt x="45" y="331"/>
                    </a:cubicBezTo>
                    <a:cubicBezTo>
                      <a:pt x="47" y="334"/>
                      <a:pt x="49" y="339"/>
                      <a:pt x="52" y="341"/>
                    </a:cubicBezTo>
                    <a:cubicBezTo>
                      <a:pt x="53" y="346"/>
                      <a:pt x="52" y="351"/>
                      <a:pt x="51" y="355"/>
                    </a:cubicBezTo>
                    <a:cubicBezTo>
                      <a:pt x="50" y="355"/>
                      <a:pt x="49" y="356"/>
                      <a:pt x="47" y="357"/>
                    </a:cubicBezTo>
                    <a:cubicBezTo>
                      <a:pt x="47" y="359"/>
                      <a:pt x="47" y="359"/>
                      <a:pt x="47" y="359"/>
                    </a:cubicBezTo>
                    <a:cubicBezTo>
                      <a:pt x="44" y="359"/>
                      <a:pt x="44" y="359"/>
                      <a:pt x="44" y="359"/>
                    </a:cubicBezTo>
                    <a:cubicBezTo>
                      <a:pt x="44" y="362"/>
                      <a:pt x="44" y="366"/>
                      <a:pt x="44" y="369"/>
                    </a:cubicBezTo>
                    <a:cubicBezTo>
                      <a:pt x="44" y="371"/>
                      <a:pt x="46" y="372"/>
                      <a:pt x="48" y="373"/>
                    </a:cubicBezTo>
                    <a:cubicBezTo>
                      <a:pt x="49" y="374"/>
                      <a:pt x="48" y="376"/>
                      <a:pt x="48" y="377"/>
                    </a:cubicBezTo>
                    <a:cubicBezTo>
                      <a:pt x="49" y="377"/>
                      <a:pt x="51" y="377"/>
                      <a:pt x="51" y="379"/>
                    </a:cubicBezTo>
                    <a:cubicBezTo>
                      <a:pt x="53" y="383"/>
                      <a:pt x="53" y="389"/>
                      <a:pt x="53" y="395"/>
                    </a:cubicBezTo>
                    <a:cubicBezTo>
                      <a:pt x="56" y="394"/>
                      <a:pt x="60" y="393"/>
                      <a:pt x="64" y="393"/>
                    </a:cubicBezTo>
                    <a:cubicBezTo>
                      <a:pt x="69" y="392"/>
                      <a:pt x="77" y="392"/>
                      <a:pt x="83" y="392"/>
                    </a:cubicBezTo>
                    <a:cubicBezTo>
                      <a:pt x="87" y="392"/>
                      <a:pt x="92" y="391"/>
                      <a:pt x="94" y="388"/>
                    </a:cubicBezTo>
                    <a:cubicBezTo>
                      <a:pt x="95" y="388"/>
                      <a:pt x="98" y="388"/>
                      <a:pt x="98" y="388"/>
                    </a:cubicBezTo>
                    <a:cubicBezTo>
                      <a:pt x="99" y="385"/>
                      <a:pt x="105" y="387"/>
                      <a:pt x="108" y="386"/>
                    </a:cubicBezTo>
                    <a:cubicBezTo>
                      <a:pt x="107" y="388"/>
                      <a:pt x="109" y="388"/>
                      <a:pt x="110" y="388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0" y="199"/>
                      <a:pt x="108" y="196"/>
                      <a:pt x="107" y="195"/>
                    </a:cubicBezTo>
                    <a:cubicBezTo>
                      <a:pt x="107" y="194"/>
                      <a:pt x="107" y="191"/>
                      <a:pt x="107" y="191"/>
                    </a:cubicBezTo>
                    <a:cubicBezTo>
                      <a:pt x="110" y="191"/>
                      <a:pt x="108" y="187"/>
                      <a:pt x="109" y="186"/>
                    </a:cubicBezTo>
                    <a:cubicBezTo>
                      <a:pt x="110" y="183"/>
                      <a:pt x="110" y="179"/>
                      <a:pt x="109" y="177"/>
                    </a:cubicBezTo>
                    <a:cubicBezTo>
                      <a:pt x="109" y="172"/>
                      <a:pt x="109" y="168"/>
                      <a:pt x="108" y="165"/>
                    </a:cubicBezTo>
                    <a:cubicBezTo>
                      <a:pt x="106" y="158"/>
                      <a:pt x="106" y="150"/>
                      <a:pt x="107" y="144"/>
                    </a:cubicBezTo>
                    <a:cubicBezTo>
                      <a:pt x="107" y="143"/>
                      <a:pt x="110" y="142"/>
                      <a:pt x="110" y="141"/>
                    </a:cubicBezTo>
                    <a:cubicBezTo>
                      <a:pt x="109" y="129"/>
                      <a:pt x="111" y="116"/>
                      <a:pt x="109" y="106"/>
                    </a:cubicBezTo>
                    <a:cubicBezTo>
                      <a:pt x="109" y="104"/>
                      <a:pt x="109" y="103"/>
                      <a:pt x="107" y="102"/>
                    </a:cubicBezTo>
                    <a:cubicBezTo>
                      <a:pt x="107" y="98"/>
                      <a:pt x="107" y="98"/>
                      <a:pt x="107" y="98"/>
                    </a:cubicBezTo>
                    <a:cubicBezTo>
                      <a:pt x="110" y="98"/>
                      <a:pt x="109" y="93"/>
                      <a:pt x="109" y="91"/>
                    </a:cubicBezTo>
                    <a:cubicBezTo>
                      <a:pt x="110" y="70"/>
                      <a:pt x="111" y="46"/>
                      <a:pt x="109" y="26"/>
                    </a:cubicBezTo>
                    <a:cubicBezTo>
                      <a:pt x="109" y="25"/>
                      <a:pt x="107" y="25"/>
                      <a:pt x="107" y="24"/>
                    </a:cubicBezTo>
                    <a:cubicBezTo>
                      <a:pt x="107" y="22"/>
                      <a:pt x="107" y="20"/>
                      <a:pt x="108" y="18"/>
                    </a:cubicBezTo>
                    <a:cubicBezTo>
                      <a:pt x="109" y="15"/>
                      <a:pt x="110" y="12"/>
                      <a:pt x="113" y="10"/>
                    </a:cubicBezTo>
                    <a:cubicBezTo>
                      <a:pt x="147" y="10"/>
                      <a:pt x="147" y="10"/>
                      <a:pt x="147" y="10"/>
                    </a:cubicBezTo>
                    <a:cubicBezTo>
                      <a:pt x="148" y="10"/>
                      <a:pt x="150" y="9"/>
                      <a:pt x="151" y="9"/>
                    </a:cubicBezTo>
                    <a:cubicBezTo>
                      <a:pt x="149" y="6"/>
                      <a:pt x="153" y="8"/>
                      <a:pt x="154" y="8"/>
                    </a:cubicBezTo>
                    <a:cubicBezTo>
                      <a:pt x="155" y="7"/>
                      <a:pt x="156" y="5"/>
                      <a:pt x="157" y="5"/>
                    </a:cubicBezTo>
                    <a:cubicBezTo>
                      <a:pt x="167" y="5"/>
                      <a:pt x="180" y="6"/>
                      <a:pt x="191" y="5"/>
                    </a:cubicBezTo>
                    <a:cubicBezTo>
                      <a:pt x="191" y="2"/>
                      <a:pt x="191" y="2"/>
                      <a:pt x="191" y="2"/>
                    </a:cubicBezTo>
                    <a:cubicBezTo>
                      <a:pt x="193" y="2"/>
                      <a:pt x="197" y="1"/>
                      <a:pt x="199" y="2"/>
                    </a:cubicBezTo>
                    <a:cubicBezTo>
                      <a:pt x="200" y="2"/>
                      <a:pt x="200" y="3"/>
                      <a:pt x="200" y="5"/>
                    </a:cubicBezTo>
                    <a:cubicBezTo>
                      <a:pt x="201" y="4"/>
                      <a:pt x="203" y="4"/>
                      <a:pt x="203" y="5"/>
                    </a:cubicBezTo>
                    <a:cubicBezTo>
                      <a:pt x="202" y="9"/>
                      <a:pt x="203" y="12"/>
                      <a:pt x="204" y="16"/>
                    </a:cubicBezTo>
                    <a:cubicBezTo>
                      <a:pt x="205" y="16"/>
                      <a:pt x="206" y="17"/>
                      <a:pt x="205" y="19"/>
                    </a:cubicBezTo>
                    <a:cubicBezTo>
                      <a:pt x="237" y="19"/>
                      <a:pt x="237" y="19"/>
                      <a:pt x="237" y="19"/>
                    </a:cubicBezTo>
                    <a:cubicBezTo>
                      <a:pt x="237" y="16"/>
                      <a:pt x="237" y="16"/>
                      <a:pt x="237" y="16"/>
                    </a:cubicBezTo>
                    <a:cubicBezTo>
                      <a:pt x="240" y="16"/>
                      <a:pt x="240" y="16"/>
                      <a:pt x="240" y="16"/>
                    </a:cubicBezTo>
                    <a:cubicBezTo>
                      <a:pt x="240" y="11"/>
                      <a:pt x="240" y="11"/>
                      <a:pt x="240" y="11"/>
                    </a:cubicBezTo>
                    <a:cubicBezTo>
                      <a:pt x="243" y="11"/>
                      <a:pt x="243" y="8"/>
                      <a:pt x="245" y="7"/>
                    </a:cubicBezTo>
                    <a:cubicBezTo>
                      <a:pt x="246" y="7"/>
                      <a:pt x="247" y="8"/>
                      <a:pt x="248" y="7"/>
                    </a:cubicBezTo>
                    <a:cubicBezTo>
                      <a:pt x="248" y="7"/>
                      <a:pt x="249" y="5"/>
                      <a:pt x="249" y="5"/>
                    </a:cubicBezTo>
                    <a:cubicBezTo>
                      <a:pt x="345" y="5"/>
                      <a:pt x="345" y="5"/>
                      <a:pt x="345" y="5"/>
                    </a:cubicBezTo>
                    <a:cubicBezTo>
                      <a:pt x="346" y="5"/>
                      <a:pt x="347" y="7"/>
                      <a:pt x="349" y="7"/>
                    </a:cubicBezTo>
                    <a:cubicBezTo>
                      <a:pt x="350" y="8"/>
                      <a:pt x="351" y="7"/>
                      <a:pt x="352" y="7"/>
                    </a:cubicBezTo>
                    <a:cubicBezTo>
                      <a:pt x="353" y="9"/>
                      <a:pt x="354" y="10"/>
                      <a:pt x="353" y="10"/>
                    </a:cubicBezTo>
                    <a:cubicBezTo>
                      <a:pt x="361" y="11"/>
                      <a:pt x="368" y="10"/>
                      <a:pt x="372" y="6"/>
                    </a:cubicBezTo>
                    <a:cubicBezTo>
                      <a:pt x="372" y="7"/>
                      <a:pt x="372" y="5"/>
                      <a:pt x="372" y="5"/>
                    </a:cubicBezTo>
                    <a:cubicBezTo>
                      <a:pt x="376" y="5"/>
                      <a:pt x="378" y="8"/>
                      <a:pt x="380" y="10"/>
                    </a:cubicBezTo>
                    <a:cubicBezTo>
                      <a:pt x="385" y="11"/>
                      <a:pt x="389" y="10"/>
                      <a:pt x="390" y="7"/>
                    </a:cubicBezTo>
                    <a:cubicBezTo>
                      <a:pt x="392" y="8"/>
                      <a:pt x="392" y="6"/>
                      <a:pt x="393" y="5"/>
                    </a:cubicBezTo>
                    <a:cubicBezTo>
                      <a:pt x="395" y="5"/>
                      <a:pt x="397" y="4"/>
                      <a:pt x="399" y="5"/>
                    </a:cubicBezTo>
                    <a:cubicBezTo>
                      <a:pt x="400" y="6"/>
                      <a:pt x="400" y="8"/>
                      <a:pt x="401" y="10"/>
                    </a:cubicBezTo>
                    <a:cubicBezTo>
                      <a:pt x="402" y="10"/>
                      <a:pt x="403" y="11"/>
                      <a:pt x="403" y="12"/>
                    </a:cubicBezTo>
                    <a:cubicBezTo>
                      <a:pt x="403" y="13"/>
                      <a:pt x="404" y="14"/>
                      <a:pt x="404" y="15"/>
                    </a:cubicBezTo>
                    <a:cubicBezTo>
                      <a:pt x="405" y="15"/>
                      <a:pt x="407" y="14"/>
                      <a:pt x="407" y="16"/>
                    </a:cubicBezTo>
                    <a:cubicBezTo>
                      <a:pt x="407" y="17"/>
                      <a:pt x="407" y="18"/>
                      <a:pt x="407" y="19"/>
                    </a:cubicBezTo>
                    <a:cubicBezTo>
                      <a:pt x="436" y="19"/>
                      <a:pt x="436" y="19"/>
                      <a:pt x="436" y="19"/>
                    </a:cubicBezTo>
                    <a:cubicBezTo>
                      <a:pt x="435" y="12"/>
                      <a:pt x="438" y="7"/>
                      <a:pt x="440" y="3"/>
                    </a:cubicBezTo>
                    <a:cubicBezTo>
                      <a:pt x="441" y="1"/>
                      <a:pt x="443" y="2"/>
                      <a:pt x="444" y="2"/>
                    </a:cubicBezTo>
                    <a:lnTo>
                      <a:pt x="445" y="0"/>
                    </a:ln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6"/>
              <p:cNvSpPr/>
              <p:nvPr/>
            </p:nvSpPr>
            <p:spPr bwMode="auto">
              <a:xfrm>
                <a:off x="1619250" y="1657350"/>
                <a:ext cx="382588" cy="39688"/>
              </a:xfrm>
              <a:custGeom>
                <a:avLst/>
                <a:gdLst>
                  <a:gd name="T0" fmla="*/ 291 w 496"/>
                  <a:gd name="T1" fmla="*/ 0 h 64"/>
                  <a:gd name="T2" fmla="*/ 305 w 496"/>
                  <a:gd name="T3" fmla="*/ 11 h 64"/>
                  <a:gd name="T4" fmla="*/ 309 w 496"/>
                  <a:gd name="T5" fmla="*/ 15 h 64"/>
                  <a:gd name="T6" fmla="*/ 318 w 496"/>
                  <a:gd name="T7" fmla="*/ 12 h 64"/>
                  <a:gd name="T8" fmla="*/ 391 w 496"/>
                  <a:gd name="T9" fmla="*/ 15 h 64"/>
                  <a:gd name="T10" fmla="*/ 401 w 496"/>
                  <a:gd name="T11" fmla="*/ 18 h 64"/>
                  <a:gd name="T12" fmla="*/ 408 w 496"/>
                  <a:gd name="T13" fmla="*/ 19 h 64"/>
                  <a:gd name="T14" fmla="*/ 444 w 496"/>
                  <a:gd name="T15" fmla="*/ 18 h 64"/>
                  <a:gd name="T16" fmla="*/ 448 w 496"/>
                  <a:gd name="T17" fmla="*/ 20 h 64"/>
                  <a:gd name="T18" fmla="*/ 454 w 496"/>
                  <a:gd name="T19" fmla="*/ 26 h 64"/>
                  <a:gd name="T20" fmla="*/ 459 w 496"/>
                  <a:gd name="T21" fmla="*/ 33 h 64"/>
                  <a:gd name="T22" fmla="*/ 475 w 496"/>
                  <a:gd name="T23" fmla="*/ 31 h 64"/>
                  <a:gd name="T24" fmla="*/ 496 w 496"/>
                  <a:gd name="T25" fmla="*/ 63 h 64"/>
                  <a:gd name="T26" fmla="*/ 257 w 496"/>
                  <a:gd name="T27" fmla="*/ 60 h 64"/>
                  <a:gd name="T28" fmla="*/ 254 w 496"/>
                  <a:gd name="T29" fmla="*/ 55 h 64"/>
                  <a:gd name="T30" fmla="*/ 249 w 496"/>
                  <a:gd name="T31" fmla="*/ 50 h 64"/>
                  <a:gd name="T32" fmla="*/ 245 w 496"/>
                  <a:gd name="T33" fmla="*/ 52 h 64"/>
                  <a:gd name="T34" fmla="*/ 241 w 496"/>
                  <a:gd name="T35" fmla="*/ 55 h 64"/>
                  <a:gd name="T36" fmla="*/ 236 w 496"/>
                  <a:gd name="T37" fmla="*/ 61 h 64"/>
                  <a:gd name="T38" fmla="*/ 224 w 496"/>
                  <a:gd name="T39" fmla="*/ 60 h 64"/>
                  <a:gd name="T40" fmla="*/ 220 w 496"/>
                  <a:gd name="T41" fmla="*/ 55 h 64"/>
                  <a:gd name="T42" fmla="*/ 207 w 496"/>
                  <a:gd name="T43" fmla="*/ 50 h 64"/>
                  <a:gd name="T44" fmla="*/ 203 w 496"/>
                  <a:gd name="T45" fmla="*/ 50 h 64"/>
                  <a:gd name="T46" fmla="*/ 192 w 496"/>
                  <a:gd name="T47" fmla="*/ 46 h 64"/>
                  <a:gd name="T48" fmla="*/ 163 w 496"/>
                  <a:gd name="T49" fmla="*/ 47 h 64"/>
                  <a:gd name="T50" fmla="*/ 152 w 496"/>
                  <a:gd name="T51" fmla="*/ 50 h 64"/>
                  <a:gd name="T52" fmla="*/ 145 w 496"/>
                  <a:gd name="T53" fmla="*/ 45 h 64"/>
                  <a:gd name="T54" fmla="*/ 118 w 496"/>
                  <a:gd name="T55" fmla="*/ 47 h 64"/>
                  <a:gd name="T56" fmla="*/ 103 w 496"/>
                  <a:gd name="T57" fmla="*/ 40 h 64"/>
                  <a:gd name="T58" fmla="*/ 99 w 496"/>
                  <a:gd name="T59" fmla="*/ 37 h 64"/>
                  <a:gd name="T60" fmla="*/ 76 w 496"/>
                  <a:gd name="T61" fmla="*/ 29 h 64"/>
                  <a:gd name="T62" fmla="*/ 66 w 496"/>
                  <a:gd name="T63" fmla="*/ 44 h 64"/>
                  <a:gd name="T64" fmla="*/ 6 w 496"/>
                  <a:gd name="T65" fmla="*/ 45 h 64"/>
                  <a:gd name="T66" fmla="*/ 3 w 496"/>
                  <a:gd name="T67" fmla="*/ 38 h 64"/>
                  <a:gd name="T68" fmla="*/ 2 w 496"/>
                  <a:gd name="T69" fmla="*/ 34 h 64"/>
                  <a:gd name="T70" fmla="*/ 12 w 496"/>
                  <a:gd name="T71" fmla="*/ 25 h 64"/>
                  <a:gd name="T72" fmla="*/ 17 w 496"/>
                  <a:gd name="T73" fmla="*/ 22 h 64"/>
                  <a:gd name="T74" fmla="*/ 23 w 496"/>
                  <a:gd name="T75" fmla="*/ 19 h 64"/>
                  <a:gd name="T76" fmla="*/ 33 w 496"/>
                  <a:gd name="T77" fmla="*/ 20 h 64"/>
                  <a:gd name="T78" fmla="*/ 54 w 496"/>
                  <a:gd name="T79" fmla="*/ 19 h 64"/>
                  <a:gd name="T80" fmla="*/ 66 w 496"/>
                  <a:gd name="T81" fmla="*/ 14 h 64"/>
                  <a:gd name="T82" fmla="*/ 73 w 496"/>
                  <a:gd name="T83" fmla="*/ 10 h 64"/>
                  <a:gd name="T84" fmla="*/ 90 w 496"/>
                  <a:gd name="T85" fmla="*/ 11 h 64"/>
                  <a:gd name="T86" fmla="*/ 101 w 496"/>
                  <a:gd name="T87" fmla="*/ 15 h 64"/>
                  <a:gd name="T88" fmla="*/ 105 w 496"/>
                  <a:gd name="T89" fmla="*/ 18 h 64"/>
                  <a:gd name="T90" fmla="*/ 114 w 496"/>
                  <a:gd name="T91" fmla="*/ 19 h 64"/>
                  <a:gd name="T92" fmla="*/ 139 w 496"/>
                  <a:gd name="T93" fmla="*/ 19 h 64"/>
                  <a:gd name="T94" fmla="*/ 193 w 496"/>
                  <a:gd name="T95" fmla="*/ 19 h 64"/>
                  <a:gd name="T96" fmla="*/ 208 w 496"/>
                  <a:gd name="T97" fmla="*/ 18 h 64"/>
                  <a:gd name="T98" fmla="*/ 217 w 496"/>
                  <a:gd name="T99" fmla="*/ 12 h 64"/>
                  <a:gd name="T100" fmla="*/ 225 w 496"/>
                  <a:gd name="T101" fmla="*/ 12 h 64"/>
                  <a:gd name="T102" fmla="*/ 252 w 496"/>
                  <a:gd name="T103" fmla="*/ 15 h 64"/>
                  <a:gd name="T104" fmla="*/ 262 w 496"/>
                  <a:gd name="T105" fmla="*/ 12 h 64"/>
                  <a:gd name="T106" fmla="*/ 271 w 496"/>
                  <a:gd name="T107" fmla="*/ 5 h 64"/>
                  <a:gd name="T108" fmla="*/ 278 w 496"/>
                  <a:gd name="T109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96" h="64">
                    <a:moveTo>
                      <a:pt x="280" y="1"/>
                    </a:moveTo>
                    <a:cubicBezTo>
                      <a:pt x="283" y="0"/>
                      <a:pt x="287" y="0"/>
                      <a:pt x="291" y="0"/>
                    </a:cubicBezTo>
                    <a:cubicBezTo>
                      <a:pt x="292" y="2"/>
                      <a:pt x="294" y="2"/>
                      <a:pt x="295" y="3"/>
                    </a:cubicBezTo>
                    <a:cubicBezTo>
                      <a:pt x="298" y="5"/>
                      <a:pt x="302" y="8"/>
                      <a:pt x="305" y="11"/>
                    </a:cubicBezTo>
                    <a:cubicBezTo>
                      <a:pt x="306" y="12"/>
                      <a:pt x="308" y="12"/>
                      <a:pt x="309" y="12"/>
                    </a:cubicBezTo>
                    <a:cubicBezTo>
                      <a:pt x="309" y="15"/>
                      <a:pt x="309" y="15"/>
                      <a:pt x="309" y="15"/>
                    </a:cubicBezTo>
                    <a:cubicBezTo>
                      <a:pt x="318" y="15"/>
                      <a:pt x="318" y="15"/>
                      <a:pt x="318" y="15"/>
                    </a:cubicBezTo>
                    <a:cubicBezTo>
                      <a:pt x="318" y="12"/>
                      <a:pt x="318" y="12"/>
                      <a:pt x="318" y="12"/>
                    </a:cubicBezTo>
                    <a:cubicBezTo>
                      <a:pt x="383" y="12"/>
                      <a:pt x="383" y="12"/>
                      <a:pt x="383" y="12"/>
                    </a:cubicBezTo>
                    <a:cubicBezTo>
                      <a:pt x="385" y="14"/>
                      <a:pt x="388" y="16"/>
                      <a:pt x="391" y="15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401" y="18"/>
                      <a:pt x="401" y="18"/>
                      <a:pt x="401" y="18"/>
                    </a:cubicBezTo>
                    <a:cubicBezTo>
                      <a:pt x="402" y="18"/>
                      <a:pt x="403" y="19"/>
                      <a:pt x="404" y="19"/>
                    </a:cubicBezTo>
                    <a:cubicBezTo>
                      <a:pt x="405" y="20"/>
                      <a:pt x="408" y="19"/>
                      <a:pt x="408" y="19"/>
                    </a:cubicBezTo>
                    <a:cubicBezTo>
                      <a:pt x="410" y="19"/>
                      <a:pt x="411" y="18"/>
                      <a:pt x="412" y="18"/>
                    </a:cubicBezTo>
                    <a:cubicBezTo>
                      <a:pt x="444" y="18"/>
                      <a:pt x="444" y="18"/>
                      <a:pt x="444" y="18"/>
                    </a:cubicBezTo>
                    <a:cubicBezTo>
                      <a:pt x="445" y="18"/>
                      <a:pt x="445" y="19"/>
                      <a:pt x="445" y="20"/>
                    </a:cubicBezTo>
                    <a:cubicBezTo>
                      <a:pt x="448" y="20"/>
                      <a:pt x="448" y="20"/>
                      <a:pt x="448" y="20"/>
                    </a:cubicBezTo>
                    <a:cubicBezTo>
                      <a:pt x="447" y="22"/>
                      <a:pt x="448" y="23"/>
                      <a:pt x="449" y="22"/>
                    </a:cubicBezTo>
                    <a:cubicBezTo>
                      <a:pt x="451" y="24"/>
                      <a:pt x="452" y="26"/>
                      <a:pt x="454" y="26"/>
                    </a:cubicBezTo>
                    <a:cubicBezTo>
                      <a:pt x="454" y="29"/>
                      <a:pt x="454" y="29"/>
                      <a:pt x="454" y="29"/>
                    </a:cubicBezTo>
                    <a:cubicBezTo>
                      <a:pt x="457" y="29"/>
                      <a:pt x="458" y="33"/>
                      <a:pt x="459" y="33"/>
                    </a:cubicBezTo>
                    <a:cubicBezTo>
                      <a:pt x="471" y="33"/>
                      <a:pt x="471" y="33"/>
                      <a:pt x="471" y="33"/>
                    </a:cubicBezTo>
                    <a:cubicBezTo>
                      <a:pt x="472" y="32"/>
                      <a:pt x="474" y="31"/>
                      <a:pt x="475" y="31"/>
                    </a:cubicBezTo>
                    <a:cubicBezTo>
                      <a:pt x="496" y="31"/>
                      <a:pt x="496" y="31"/>
                      <a:pt x="496" y="31"/>
                    </a:cubicBezTo>
                    <a:cubicBezTo>
                      <a:pt x="496" y="63"/>
                      <a:pt x="496" y="63"/>
                      <a:pt x="496" y="63"/>
                    </a:cubicBezTo>
                    <a:cubicBezTo>
                      <a:pt x="261" y="63"/>
                      <a:pt x="261" y="63"/>
                      <a:pt x="261" y="63"/>
                    </a:cubicBezTo>
                    <a:cubicBezTo>
                      <a:pt x="260" y="61"/>
                      <a:pt x="259" y="60"/>
                      <a:pt x="257" y="60"/>
                    </a:cubicBezTo>
                    <a:cubicBezTo>
                      <a:pt x="257" y="57"/>
                      <a:pt x="257" y="57"/>
                      <a:pt x="257" y="57"/>
                    </a:cubicBezTo>
                    <a:cubicBezTo>
                      <a:pt x="256" y="57"/>
                      <a:pt x="255" y="57"/>
                      <a:pt x="254" y="55"/>
                    </a:cubicBezTo>
                    <a:cubicBezTo>
                      <a:pt x="253" y="54"/>
                      <a:pt x="252" y="51"/>
                      <a:pt x="249" y="52"/>
                    </a:cubicBezTo>
                    <a:cubicBezTo>
                      <a:pt x="249" y="50"/>
                      <a:pt x="249" y="50"/>
                      <a:pt x="249" y="50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4" y="52"/>
                      <a:pt x="242" y="52"/>
                      <a:pt x="243" y="54"/>
                    </a:cubicBezTo>
                    <a:cubicBezTo>
                      <a:pt x="244" y="55"/>
                      <a:pt x="242" y="55"/>
                      <a:pt x="241" y="55"/>
                    </a:cubicBezTo>
                    <a:cubicBezTo>
                      <a:pt x="241" y="57"/>
                      <a:pt x="239" y="58"/>
                      <a:pt x="240" y="60"/>
                    </a:cubicBezTo>
                    <a:cubicBezTo>
                      <a:pt x="238" y="60"/>
                      <a:pt x="237" y="60"/>
                      <a:pt x="236" y="61"/>
                    </a:cubicBezTo>
                    <a:cubicBezTo>
                      <a:pt x="236" y="64"/>
                      <a:pt x="232" y="62"/>
                      <a:pt x="229" y="62"/>
                    </a:cubicBezTo>
                    <a:cubicBezTo>
                      <a:pt x="228" y="60"/>
                      <a:pt x="226" y="60"/>
                      <a:pt x="224" y="60"/>
                    </a:cubicBezTo>
                    <a:cubicBezTo>
                      <a:pt x="224" y="56"/>
                      <a:pt x="224" y="56"/>
                      <a:pt x="224" y="56"/>
                    </a:cubicBezTo>
                    <a:cubicBezTo>
                      <a:pt x="220" y="55"/>
                      <a:pt x="220" y="55"/>
                      <a:pt x="220" y="55"/>
                    </a:cubicBezTo>
                    <a:cubicBezTo>
                      <a:pt x="220" y="53"/>
                      <a:pt x="220" y="51"/>
                      <a:pt x="217" y="50"/>
                    </a:cubicBezTo>
                    <a:cubicBezTo>
                      <a:pt x="215" y="50"/>
                      <a:pt x="211" y="50"/>
                      <a:pt x="207" y="50"/>
                    </a:cubicBezTo>
                    <a:cubicBezTo>
                      <a:pt x="207" y="51"/>
                      <a:pt x="207" y="53"/>
                      <a:pt x="206" y="52"/>
                    </a:cubicBezTo>
                    <a:cubicBezTo>
                      <a:pt x="205" y="52"/>
                      <a:pt x="204" y="50"/>
                      <a:pt x="203" y="50"/>
                    </a:cubicBezTo>
                    <a:cubicBezTo>
                      <a:pt x="200" y="50"/>
                      <a:pt x="198" y="48"/>
                      <a:pt x="196" y="47"/>
                    </a:cubicBezTo>
                    <a:cubicBezTo>
                      <a:pt x="196" y="47"/>
                      <a:pt x="193" y="47"/>
                      <a:pt x="192" y="46"/>
                    </a:cubicBezTo>
                    <a:cubicBezTo>
                      <a:pt x="186" y="45"/>
                      <a:pt x="176" y="46"/>
                      <a:pt x="168" y="46"/>
                    </a:cubicBezTo>
                    <a:cubicBezTo>
                      <a:pt x="167" y="46"/>
                      <a:pt x="165" y="47"/>
                      <a:pt x="163" y="47"/>
                    </a:cubicBezTo>
                    <a:cubicBezTo>
                      <a:pt x="161" y="48"/>
                      <a:pt x="161" y="50"/>
                      <a:pt x="159" y="50"/>
                    </a:cubicBezTo>
                    <a:cubicBezTo>
                      <a:pt x="157" y="50"/>
                      <a:pt x="153" y="50"/>
                      <a:pt x="152" y="50"/>
                    </a:cubicBezTo>
                    <a:cubicBezTo>
                      <a:pt x="152" y="49"/>
                      <a:pt x="151" y="47"/>
                      <a:pt x="150" y="47"/>
                    </a:cubicBezTo>
                    <a:cubicBezTo>
                      <a:pt x="148" y="47"/>
                      <a:pt x="146" y="45"/>
                      <a:pt x="145" y="45"/>
                    </a:cubicBezTo>
                    <a:cubicBezTo>
                      <a:pt x="120" y="45"/>
                      <a:pt x="120" y="45"/>
                      <a:pt x="120" y="45"/>
                    </a:cubicBezTo>
                    <a:cubicBezTo>
                      <a:pt x="119" y="46"/>
                      <a:pt x="119" y="47"/>
                      <a:pt x="118" y="47"/>
                    </a:cubicBezTo>
                    <a:cubicBezTo>
                      <a:pt x="113" y="47"/>
                      <a:pt x="111" y="44"/>
                      <a:pt x="108" y="43"/>
                    </a:cubicBezTo>
                    <a:cubicBezTo>
                      <a:pt x="106" y="42"/>
                      <a:pt x="104" y="41"/>
                      <a:pt x="103" y="40"/>
                    </a:cubicBezTo>
                    <a:cubicBezTo>
                      <a:pt x="102" y="39"/>
                      <a:pt x="102" y="37"/>
                      <a:pt x="101" y="37"/>
                    </a:cubicBezTo>
                    <a:cubicBezTo>
                      <a:pt x="101" y="36"/>
                      <a:pt x="99" y="37"/>
                      <a:pt x="99" y="37"/>
                    </a:cubicBezTo>
                    <a:cubicBezTo>
                      <a:pt x="98" y="34"/>
                      <a:pt x="94" y="33"/>
                      <a:pt x="92" y="30"/>
                    </a:cubicBezTo>
                    <a:cubicBezTo>
                      <a:pt x="88" y="29"/>
                      <a:pt x="82" y="29"/>
                      <a:pt x="76" y="29"/>
                    </a:cubicBezTo>
                    <a:cubicBezTo>
                      <a:pt x="73" y="33"/>
                      <a:pt x="71" y="38"/>
                      <a:pt x="67" y="42"/>
                    </a:cubicBezTo>
                    <a:cubicBezTo>
                      <a:pt x="66" y="42"/>
                      <a:pt x="65" y="43"/>
                      <a:pt x="66" y="44"/>
                    </a:cubicBezTo>
                    <a:cubicBezTo>
                      <a:pt x="64" y="45"/>
                      <a:pt x="62" y="46"/>
                      <a:pt x="60" y="45"/>
                    </a:cubicBezTo>
                    <a:cubicBezTo>
                      <a:pt x="43" y="43"/>
                      <a:pt x="22" y="44"/>
                      <a:pt x="6" y="45"/>
                    </a:cubicBezTo>
                    <a:cubicBezTo>
                      <a:pt x="5" y="45"/>
                      <a:pt x="4" y="44"/>
                      <a:pt x="4" y="43"/>
                    </a:cubicBezTo>
                    <a:cubicBezTo>
                      <a:pt x="1" y="44"/>
                      <a:pt x="3" y="40"/>
                      <a:pt x="3" y="38"/>
                    </a:cubicBezTo>
                    <a:cubicBezTo>
                      <a:pt x="1" y="39"/>
                      <a:pt x="0" y="38"/>
                      <a:pt x="1" y="37"/>
                    </a:cubicBezTo>
                    <a:cubicBezTo>
                      <a:pt x="3" y="38"/>
                      <a:pt x="2" y="35"/>
                      <a:pt x="2" y="34"/>
                    </a:cubicBezTo>
                    <a:cubicBezTo>
                      <a:pt x="3" y="31"/>
                      <a:pt x="6" y="29"/>
                      <a:pt x="7" y="26"/>
                    </a:cubicBezTo>
                    <a:cubicBezTo>
                      <a:pt x="8" y="25"/>
                      <a:pt x="10" y="25"/>
                      <a:pt x="12" y="25"/>
                    </a:cubicBezTo>
                    <a:cubicBezTo>
                      <a:pt x="12" y="24"/>
                      <a:pt x="12" y="23"/>
                      <a:pt x="13" y="22"/>
                    </a:cubicBezTo>
                    <a:cubicBezTo>
                      <a:pt x="14" y="22"/>
                      <a:pt x="16" y="22"/>
                      <a:pt x="17" y="22"/>
                    </a:cubicBezTo>
                    <a:cubicBezTo>
                      <a:pt x="15" y="19"/>
                      <a:pt x="19" y="21"/>
                      <a:pt x="20" y="21"/>
                    </a:cubicBezTo>
                    <a:cubicBezTo>
                      <a:pt x="21" y="20"/>
                      <a:pt x="21" y="18"/>
                      <a:pt x="23" y="19"/>
                    </a:cubicBezTo>
                    <a:cubicBezTo>
                      <a:pt x="24" y="20"/>
                      <a:pt x="28" y="20"/>
                      <a:pt x="29" y="19"/>
                    </a:cubicBezTo>
                    <a:cubicBezTo>
                      <a:pt x="31" y="18"/>
                      <a:pt x="32" y="20"/>
                      <a:pt x="33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2" y="20"/>
                      <a:pt x="53" y="18"/>
                      <a:pt x="54" y="19"/>
                    </a:cubicBezTo>
                    <a:cubicBezTo>
                      <a:pt x="55" y="20"/>
                      <a:pt x="56" y="19"/>
                      <a:pt x="57" y="19"/>
                    </a:cubicBezTo>
                    <a:cubicBezTo>
                      <a:pt x="61" y="18"/>
                      <a:pt x="63" y="16"/>
                      <a:pt x="66" y="14"/>
                    </a:cubicBezTo>
                    <a:cubicBezTo>
                      <a:pt x="65" y="12"/>
                      <a:pt x="68" y="12"/>
                      <a:pt x="68" y="11"/>
                    </a:cubicBezTo>
                    <a:cubicBezTo>
                      <a:pt x="70" y="10"/>
                      <a:pt x="71" y="9"/>
                      <a:pt x="73" y="10"/>
                    </a:cubicBezTo>
                    <a:cubicBezTo>
                      <a:pt x="73" y="10"/>
                      <a:pt x="75" y="12"/>
                      <a:pt x="75" y="12"/>
                    </a:cubicBezTo>
                    <a:cubicBezTo>
                      <a:pt x="80" y="12"/>
                      <a:pt x="86" y="12"/>
                      <a:pt x="90" y="11"/>
                    </a:cubicBezTo>
                    <a:cubicBezTo>
                      <a:pt x="93" y="12"/>
                      <a:pt x="96" y="12"/>
                      <a:pt x="100" y="12"/>
                    </a:cubicBezTo>
                    <a:cubicBezTo>
                      <a:pt x="100" y="13"/>
                      <a:pt x="100" y="15"/>
                      <a:pt x="101" y="15"/>
                    </a:cubicBezTo>
                    <a:cubicBezTo>
                      <a:pt x="102" y="15"/>
                      <a:pt x="104" y="15"/>
                      <a:pt x="105" y="15"/>
                    </a:cubicBezTo>
                    <a:cubicBezTo>
                      <a:pt x="105" y="18"/>
                      <a:pt x="105" y="18"/>
                      <a:pt x="105" y="18"/>
                    </a:cubicBezTo>
                    <a:cubicBezTo>
                      <a:pt x="106" y="18"/>
                      <a:pt x="111" y="17"/>
                      <a:pt x="113" y="18"/>
                    </a:cubicBezTo>
                    <a:cubicBezTo>
                      <a:pt x="114" y="18"/>
                      <a:pt x="114" y="20"/>
                      <a:pt x="114" y="19"/>
                    </a:cubicBezTo>
                    <a:cubicBezTo>
                      <a:pt x="118" y="17"/>
                      <a:pt x="126" y="17"/>
                      <a:pt x="129" y="19"/>
                    </a:cubicBezTo>
                    <a:cubicBezTo>
                      <a:pt x="132" y="19"/>
                      <a:pt x="137" y="20"/>
                      <a:pt x="139" y="19"/>
                    </a:cubicBezTo>
                    <a:cubicBezTo>
                      <a:pt x="155" y="21"/>
                      <a:pt x="173" y="20"/>
                      <a:pt x="190" y="20"/>
                    </a:cubicBezTo>
                    <a:cubicBezTo>
                      <a:pt x="191" y="20"/>
                      <a:pt x="191" y="18"/>
                      <a:pt x="193" y="19"/>
                    </a:cubicBezTo>
                    <a:cubicBezTo>
                      <a:pt x="194" y="20"/>
                      <a:pt x="198" y="20"/>
                      <a:pt x="200" y="19"/>
                    </a:cubicBezTo>
                    <a:cubicBezTo>
                      <a:pt x="202" y="18"/>
                      <a:pt x="204" y="17"/>
                      <a:pt x="208" y="18"/>
                    </a:cubicBezTo>
                    <a:cubicBezTo>
                      <a:pt x="208" y="18"/>
                      <a:pt x="210" y="16"/>
                      <a:pt x="210" y="16"/>
                    </a:cubicBezTo>
                    <a:cubicBezTo>
                      <a:pt x="214" y="16"/>
                      <a:pt x="216" y="14"/>
                      <a:pt x="217" y="12"/>
                    </a:cubicBezTo>
                    <a:cubicBezTo>
                      <a:pt x="219" y="13"/>
                      <a:pt x="221" y="12"/>
                      <a:pt x="222" y="11"/>
                    </a:cubicBezTo>
                    <a:cubicBezTo>
                      <a:pt x="223" y="12"/>
                      <a:pt x="224" y="12"/>
                      <a:pt x="225" y="12"/>
                    </a:cubicBezTo>
                    <a:cubicBezTo>
                      <a:pt x="252" y="12"/>
                      <a:pt x="252" y="12"/>
                      <a:pt x="252" y="12"/>
                    </a:cubicBezTo>
                    <a:cubicBezTo>
                      <a:pt x="252" y="15"/>
                      <a:pt x="252" y="15"/>
                      <a:pt x="252" y="15"/>
                    </a:cubicBezTo>
                    <a:cubicBezTo>
                      <a:pt x="262" y="15"/>
                      <a:pt x="262" y="15"/>
                      <a:pt x="262" y="15"/>
                    </a:cubicBezTo>
                    <a:cubicBezTo>
                      <a:pt x="262" y="12"/>
                      <a:pt x="262" y="12"/>
                      <a:pt x="262" y="12"/>
                    </a:cubicBezTo>
                    <a:cubicBezTo>
                      <a:pt x="263" y="12"/>
                      <a:pt x="265" y="13"/>
                      <a:pt x="265" y="12"/>
                    </a:cubicBezTo>
                    <a:cubicBezTo>
                      <a:pt x="266" y="9"/>
                      <a:pt x="269" y="8"/>
                      <a:pt x="271" y="5"/>
                    </a:cubicBezTo>
                    <a:cubicBezTo>
                      <a:pt x="271" y="5"/>
                      <a:pt x="273" y="5"/>
                      <a:pt x="273" y="4"/>
                    </a:cubicBezTo>
                    <a:cubicBezTo>
                      <a:pt x="273" y="1"/>
                      <a:pt x="277" y="3"/>
                      <a:pt x="278" y="2"/>
                    </a:cubicBezTo>
                    <a:cubicBezTo>
                      <a:pt x="279" y="2"/>
                      <a:pt x="279" y="1"/>
                      <a:pt x="280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7"/>
              <p:cNvSpPr/>
              <p:nvPr/>
            </p:nvSpPr>
            <p:spPr bwMode="auto">
              <a:xfrm>
                <a:off x="2065338" y="2324100"/>
                <a:ext cx="22225" cy="501650"/>
              </a:xfrm>
              <a:custGeom>
                <a:avLst/>
                <a:gdLst>
                  <a:gd name="T0" fmla="*/ 16 w 29"/>
                  <a:gd name="T1" fmla="*/ 2 h 802"/>
                  <a:gd name="T2" fmla="*/ 22 w 29"/>
                  <a:gd name="T3" fmla="*/ 8 h 802"/>
                  <a:gd name="T4" fmla="*/ 26 w 29"/>
                  <a:gd name="T5" fmla="*/ 17 h 802"/>
                  <a:gd name="T6" fmla="*/ 28 w 29"/>
                  <a:gd name="T7" fmla="*/ 136 h 802"/>
                  <a:gd name="T8" fmla="*/ 27 w 29"/>
                  <a:gd name="T9" fmla="*/ 253 h 802"/>
                  <a:gd name="T10" fmla="*/ 27 w 29"/>
                  <a:gd name="T11" fmla="*/ 543 h 802"/>
                  <a:gd name="T12" fmla="*/ 20 w 29"/>
                  <a:gd name="T13" fmla="*/ 557 h 802"/>
                  <a:gd name="T14" fmla="*/ 16 w 29"/>
                  <a:gd name="T15" fmla="*/ 564 h 802"/>
                  <a:gd name="T16" fmla="*/ 17 w 29"/>
                  <a:gd name="T17" fmla="*/ 583 h 802"/>
                  <a:gd name="T18" fmla="*/ 18 w 29"/>
                  <a:gd name="T19" fmla="*/ 600 h 802"/>
                  <a:gd name="T20" fmla="*/ 24 w 29"/>
                  <a:gd name="T21" fmla="*/ 606 h 802"/>
                  <a:gd name="T22" fmla="*/ 28 w 29"/>
                  <a:gd name="T23" fmla="*/ 621 h 802"/>
                  <a:gd name="T24" fmla="*/ 20 w 29"/>
                  <a:gd name="T25" fmla="*/ 752 h 802"/>
                  <a:gd name="T26" fmla="*/ 15 w 29"/>
                  <a:gd name="T27" fmla="*/ 755 h 802"/>
                  <a:gd name="T28" fmla="*/ 10 w 29"/>
                  <a:gd name="T29" fmla="*/ 802 h 802"/>
                  <a:gd name="T30" fmla="*/ 6 w 29"/>
                  <a:gd name="T31" fmla="*/ 744 h 802"/>
                  <a:gd name="T32" fmla="*/ 8 w 29"/>
                  <a:gd name="T33" fmla="*/ 691 h 802"/>
                  <a:gd name="T34" fmla="*/ 6 w 29"/>
                  <a:gd name="T35" fmla="*/ 649 h 802"/>
                  <a:gd name="T36" fmla="*/ 8 w 29"/>
                  <a:gd name="T37" fmla="*/ 624 h 802"/>
                  <a:gd name="T38" fmla="*/ 1 w 29"/>
                  <a:gd name="T39" fmla="*/ 630 h 802"/>
                  <a:gd name="T40" fmla="*/ 7 w 29"/>
                  <a:gd name="T41" fmla="*/ 584 h 802"/>
                  <a:gd name="T42" fmla="*/ 12 w 29"/>
                  <a:gd name="T43" fmla="*/ 555 h 802"/>
                  <a:gd name="T44" fmla="*/ 11 w 29"/>
                  <a:gd name="T45" fmla="*/ 513 h 802"/>
                  <a:gd name="T46" fmla="*/ 11 w 29"/>
                  <a:gd name="T47" fmla="*/ 466 h 802"/>
                  <a:gd name="T48" fmla="*/ 12 w 29"/>
                  <a:gd name="T49" fmla="*/ 432 h 802"/>
                  <a:gd name="T50" fmla="*/ 6 w 29"/>
                  <a:gd name="T51" fmla="*/ 428 h 802"/>
                  <a:gd name="T52" fmla="*/ 7 w 29"/>
                  <a:gd name="T53" fmla="*/ 234 h 802"/>
                  <a:gd name="T54" fmla="*/ 8 w 29"/>
                  <a:gd name="T55" fmla="*/ 202 h 802"/>
                  <a:gd name="T56" fmla="*/ 6 w 29"/>
                  <a:gd name="T57" fmla="*/ 146 h 802"/>
                  <a:gd name="T58" fmla="*/ 8 w 29"/>
                  <a:gd name="T59" fmla="*/ 56 h 802"/>
                  <a:gd name="T60" fmla="*/ 6 w 29"/>
                  <a:gd name="T61" fmla="*/ 14 h 802"/>
                  <a:gd name="T62" fmla="*/ 9 w 29"/>
                  <a:gd name="T63" fmla="*/ 2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802">
                    <a:moveTo>
                      <a:pt x="9" y="2"/>
                    </a:moveTo>
                    <a:cubicBezTo>
                      <a:pt x="11" y="0"/>
                      <a:pt x="14" y="1"/>
                      <a:pt x="16" y="2"/>
                    </a:cubicBezTo>
                    <a:cubicBezTo>
                      <a:pt x="18" y="4"/>
                      <a:pt x="20" y="5"/>
                      <a:pt x="21" y="6"/>
                    </a:cubicBezTo>
                    <a:cubicBezTo>
                      <a:pt x="21" y="7"/>
                      <a:pt x="21" y="8"/>
                      <a:pt x="22" y="8"/>
                    </a:cubicBezTo>
                    <a:cubicBezTo>
                      <a:pt x="23" y="8"/>
                      <a:pt x="23" y="9"/>
                      <a:pt x="23" y="10"/>
                    </a:cubicBezTo>
                    <a:cubicBezTo>
                      <a:pt x="24" y="13"/>
                      <a:pt x="25" y="16"/>
                      <a:pt x="26" y="17"/>
                    </a:cubicBezTo>
                    <a:cubicBezTo>
                      <a:pt x="26" y="22"/>
                      <a:pt x="28" y="27"/>
                      <a:pt x="28" y="31"/>
                    </a:cubicBezTo>
                    <a:cubicBezTo>
                      <a:pt x="26" y="65"/>
                      <a:pt x="27" y="103"/>
                      <a:pt x="28" y="136"/>
                    </a:cubicBezTo>
                    <a:cubicBezTo>
                      <a:pt x="26" y="170"/>
                      <a:pt x="28" y="207"/>
                      <a:pt x="28" y="239"/>
                    </a:cubicBezTo>
                    <a:cubicBezTo>
                      <a:pt x="28" y="243"/>
                      <a:pt x="27" y="248"/>
                      <a:pt x="27" y="253"/>
                    </a:cubicBezTo>
                    <a:cubicBezTo>
                      <a:pt x="26" y="320"/>
                      <a:pt x="29" y="384"/>
                      <a:pt x="27" y="450"/>
                    </a:cubicBezTo>
                    <a:cubicBezTo>
                      <a:pt x="27" y="543"/>
                      <a:pt x="27" y="543"/>
                      <a:pt x="27" y="543"/>
                    </a:cubicBezTo>
                    <a:cubicBezTo>
                      <a:pt x="27" y="545"/>
                      <a:pt x="24" y="546"/>
                      <a:pt x="26" y="547"/>
                    </a:cubicBezTo>
                    <a:cubicBezTo>
                      <a:pt x="24" y="550"/>
                      <a:pt x="23" y="555"/>
                      <a:pt x="20" y="557"/>
                    </a:cubicBezTo>
                    <a:cubicBezTo>
                      <a:pt x="20" y="557"/>
                      <a:pt x="19" y="559"/>
                      <a:pt x="18" y="558"/>
                    </a:cubicBezTo>
                    <a:cubicBezTo>
                      <a:pt x="18" y="561"/>
                      <a:pt x="16" y="563"/>
                      <a:pt x="16" y="564"/>
                    </a:cubicBezTo>
                    <a:cubicBezTo>
                      <a:pt x="16" y="569"/>
                      <a:pt x="15" y="573"/>
                      <a:pt x="18" y="575"/>
                    </a:cubicBezTo>
                    <a:cubicBezTo>
                      <a:pt x="18" y="578"/>
                      <a:pt x="18" y="581"/>
                      <a:pt x="17" y="583"/>
                    </a:cubicBezTo>
                    <a:cubicBezTo>
                      <a:pt x="17" y="584"/>
                      <a:pt x="18" y="584"/>
                      <a:pt x="18" y="584"/>
                    </a:cubicBezTo>
                    <a:cubicBezTo>
                      <a:pt x="18" y="590"/>
                      <a:pt x="18" y="595"/>
                      <a:pt x="18" y="600"/>
                    </a:cubicBezTo>
                    <a:cubicBezTo>
                      <a:pt x="21" y="600"/>
                      <a:pt x="21" y="600"/>
                      <a:pt x="21" y="600"/>
                    </a:cubicBezTo>
                    <a:cubicBezTo>
                      <a:pt x="22" y="602"/>
                      <a:pt x="25" y="603"/>
                      <a:pt x="24" y="606"/>
                    </a:cubicBezTo>
                    <a:cubicBezTo>
                      <a:pt x="26" y="608"/>
                      <a:pt x="26" y="608"/>
                      <a:pt x="26" y="608"/>
                    </a:cubicBezTo>
                    <a:cubicBezTo>
                      <a:pt x="26" y="612"/>
                      <a:pt x="28" y="618"/>
                      <a:pt x="28" y="621"/>
                    </a:cubicBezTo>
                    <a:cubicBezTo>
                      <a:pt x="26" y="661"/>
                      <a:pt x="28" y="701"/>
                      <a:pt x="28" y="740"/>
                    </a:cubicBezTo>
                    <a:cubicBezTo>
                      <a:pt x="26" y="746"/>
                      <a:pt x="23" y="749"/>
                      <a:pt x="20" y="752"/>
                    </a:cubicBezTo>
                    <a:cubicBezTo>
                      <a:pt x="19" y="752"/>
                      <a:pt x="18" y="753"/>
                      <a:pt x="18" y="753"/>
                    </a:cubicBezTo>
                    <a:cubicBezTo>
                      <a:pt x="18" y="756"/>
                      <a:pt x="16" y="755"/>
                      <a:pt x="15" y="755"/>
                    </a:cubicBezTo>
                    <a:cubicBezTo>
                      <a:pt x="14" y="769"/>
                      <a:pt x="16" y="783"/>
                      <a:pt x="15" y="797"/>
                    </a:cubicBezTo>
                    <a:cubicBezTo>
                      <a:pt x="15" y="800"/>
                      <a:pt x="13" y="802"/>
                      <a:pt x="10" y="802"/>
                    </a:cubicBezTo>
                    <a:cubicBezTo>
                      <a:pt x="9" y="802"/>
                      <a:pt x="9" y="799"/>
                      <a:pt x="6" y="798"/>
                    </a:cubicBezTo>
                    <a:cubicBezTo>
                      <a:pt x="7" y="779"/>
                      <a:pt x="5" y="762"/>
                      <a:pt x="6" y="744"/>
                    </a:cubicBezTo>
                    <a:cubicBezTo>
                      <a:pt x="6" y="743"/>
                      <a:pt x="8" y="743"/>
                      <a:pt x="8" y="742"/>
                    </a:cubicBezTo>
                    <a:cubicBezTo>
                      <a:pt x="9" y="725"/>
                      <a:pt x="9" y="708"/>
                      <a:pt x="8" y="691"/>
                    </a:cubicBezTo>
                    <a:cubicBezTo>
                      <a:pt x="8" y="690"/>
                      <a:pt x="6" y="689"/>
                      <a:pt x="6" y="688"/>
                    </a:cubicBezTo>
                    <a:cubicBezTo>
                      <a:pt x="6" y="649"/>
                      <a:pt x="6" y="649"/>
                      <a:pt x="6" y="649"/>
                    </a:cubicBezTo>
                    <a:cubicBezTo>
                      <a:pt x="6" y="648"/>
                      <a:pt x="8" y="648"/>
                      <a:pt x="8" y="647"/>
                    </a:cubicBezTo>
                    <a:cubicBezTo>
                      <a:pt x="8" y="639"/>
                      <a:pt x="10" y="631"/>
                      <a:pt x="8" y="624"/>
                    </a:cubicBezTo>
                    <a:cubicBezTo>
                      <a:pt x="7" y="624"/>
                      <a:pt x="5" y="624"/>
                      <a:pt x="5" y="626"/>
                    </a:cubicBezTo>
                    <a:cubicBezTo>
                      <a:pt x="4" y="627"/>
                      <a:pt x="3" y="629"/>
                      <a:pt x="1" y="630"/>
                    </a:cubicBezTo>
                    <a:cubicBezTo>
                      <a:pt x="0" y="625"/>
                      <a:pt x="2" y="618"/>
                      <a:pt x="4" y="616"/>
                    </a:cubicBezTo>
                    <a:cubicBezTo>
                      <a:pt x="8" y="607"/>
                      <a:pt x="9" y="594"/>
                      <a:pt x="7" y="584"/>
                    </a:cubicBezTo>
                    <a:cubicBezTo>
                      <a:pt x="8" y="580"/>
                      <a:pt x="8" y="575"/>
                      <a:pt x="8" y="570"/>
                    </a:cubicBezTo>
                    <a:cubicBezTo>
                      <a:pt x="9" y="565"/>
                      <a:pt x="11" y="560"/>
                      <a:pt x="12" y="555"/>
                    </a:cubicBezTo>
                    <a:cubicBezTo>
                      <a:pt x="12" y="549"/>
                      <a:pt x="12" y="542"/>
                      <a:pt x="11" y="538"/>
                    </a:cubicBezTo>
                    <a:cubicBezTo>
                      <a:pt x="12" y="530"/>
                      <a:pt x="12" y="520"/>
                      <a:pt x="11" y="513"/>
                    </a:cubicBezTo>
                    <a:cubicBezTo>
                      <a:pt x="12" y="506"/>
                      <a:pt x="12" y="496"/>
                      <a:pt x="11" y="489"/>
                    </a:cubicBezTo>
                    <a:cubicBezTo>
                      <a:pt x="12" y="482"/>
                      <a:pt x="12" y="472"/>
                      <a:pt x="11" y="466"/>
                    </a:cubicBezTo>
                    <a:cubicBezTo>
                      <a:pt x="12" y="459"/>
                      <a:pt x="13" y="451"/>
                      <a:pt x="11" y="444"/>
                    </a:cubicBezTo>
                    <a:cubicBezTo>
                      <a:pt x="10" y="440"/>
                      <a:pt x="12" y="437"/>
                      <a:pt x="12" y="432"/>
                    </a:cubicBezTo>
                    <a:cubicBezTo>
                      <a:pt x="10" y="434"/>
                      <a:pt x="9" y="431"/>
                      <a:pt x="9" y="430"/>
                    </a:cubicBezTo>
                    <a:cubicBezTo>
                      <a:pt x="8" y="429"/>
                      <a:pt x="6" y="429"/>
                      <a:pt x="6" y="428"/>
                    </a:cubicBezTo>
                    <a:cubicBezTo>
                      <a:pt x="6" y="253"/>
                      <a:pt x="6" y="253"/>
                      <a:pt x="6" y="253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25"/>
                      <a:pt x="6" y="216"/>
                      <a:pt x="5" y="207"/>
                    </a:cubicBezTo>
                    <a:cubicBezTo>
                      <a:pt x="5" y="206"/>
                      <a:pt x="7" y="204"/>
                      <a:pt x="8" y="202"/>
                    </a:cubicBezTo>
                    <a:cubicBezTo>
                      <a:pt x="8" y="198"/>
                      <a:pt x="8" y="195"/>
                      <a:pt x="6" y="193"/>
                    </a:cubicBezTo>
                    <a:cubicBezTo>
                      <a:pt x="6" y="177"/>
                      <a:pt x="5" y="161"/>
                      <a:pt x="6" y="146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6" y="57"/>
                      <a:pt x="8" y="57"/>
                      <a:pt x="8" y="56"/>
                    </a:cubicBezTo>
                    <a:cubicBezTo>
                      <a:pt x="9" y="44"/>
                      <a:pt x="10" y="29"/>
                      <a:pt x="8" y="17"/>
                    </a:cubicBezTo>
                    <a:cubicBezTo>
                      <a:pt x="8" y="16"/>
                      <a:pt x="6" y="15"/>
                      <a:pt x="6" y="1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8" y="5"/>
                      <a:pt x="9" y="3"/>
                      <a:pt x="9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8"/>
              <p:cNvSpPr/>
              <p:nvPr/>
            </p:nvSpPr>
            <p:spPr bwMode="auto">
              <a:xfrm>
                <a:off x="2068513" y="2141538"/>
                <a:ext cx="19050" cy="144463"/>
              </a:xfrm>
              <a:custGeom>
                <a:avLst/>
                <a:gdLst>
                  <a:gd name="T0" fmla="*/ 2 w 24"/>
                  <a:gd name="T1" fmla="*/ 1 h 230"/>
                  <a:gd name="T2" fmla="*/ 10 w 24"/>
                  <a:gd name="T3" fmla="*/ 5 h 230"/>
                  <a:gd name="T4" fmla="*/ 12 w 24"/>
                  <a:gd name="T5" fmla="*/ 7 h 230"/>
                  <a:gd name="T6" fmla="*/ 19 w 24"/>
                  <a:gd name="T7" fmla="*/ 16 h 230"/>
                  <a:gd name="T8" fmla="*/ 23 w 24"/>
                  <a:gd name="T9" fmla="*/ 25 h 230"/>
                  <a:gd name="T10" fmla="*/ 22 w 24"/>
                  <a:gd name="T11" fmla="*/ 43 h 230"/>
                  <a:gd name="T12" fmla="*/ 23 w 24"/>
                  <a:gd name="T13" fmla="*/ 159 h 230"/>
                  <a:gd name="T14" fmla="*/ 23 w 24"/>
                  <a:gd name="T15" fmla="*/ 165 h 230"/>
                  <a:gd name="T16" fmla="*/ 23 w 24"/>
                  <a:gd name="T17" fmla="*/ 196 h 230"/>
                  <a:gd name="T18" fmla="*/ 21 w 24"/>
                  <a:gd name="T19" fmla="*/ 213 h 230"/>
                  <a:gd name="T20" fmla="*/ 19 w 24"/>
                  <a:gd name="T21" fmla="*/ 216 h 230"/>
                  <a:gd name="T22" fmla="*/ 17 w 24"/>
                  <a:gd name="T23" fmla="*/ 221 h 230"/>
                  <a:gd name="T24" fmla="*/ 5 w 24"/>
                  <a:gd name="T25" fmla="*/ 229 h 230"/>
                  <a:gd name="T26" fmla="*/ 1 w 24"/>
                  <a:gd name="T27" fmla="*/ 224 h 230"/>
                  <a:gd name="T28" fmla="*/ 1 w 24"/>
                  <a:gd name="T29" fmla="*/ 124 h 230"/>
                  <a:gd name="T30" fmla="*/ 1 w 24"/>
                  <a:gd name="T31" fmla="*/ 36 h 230"/>
                  <a:gd name="T32" fmla="*/ 3 w 24"/>
                  <a:gd name="T33" fmla="*/ 34 h 230"/>
                  <a:gd name="T34" fmla="*/ 3 w 24"/>
                  <a:gd name="T35" fmla="*/ 27 h 230"/>
                  <a:gd name="T36" fmla="*/ 1 w 24"/>
                  <a:gd name="T37" fmla="*/ 26 h 230"/>
                  <a:gd name="T38" fmla="*/ 0 w 24"/>
                  <a:gd name="T39" fmla="*/ 4 h 230"/>
                  <a:gd name="T40" fmla="*/ 2 w 24"/>
                  <a:gd name="T41" fmla="*/ 1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230">
                    <a:moveTo>
                      <a:pt x="2" y="1"/>
                    </a:moveTo>
                    <a:cubicBezTo>
                      <a:pt x="6" y="0"/>
                      <a:pt x="9" y="3"/>
                      <a:pt x="10" y="5"/>
                    </a:cubicBezTo>
                    <a:cubicBezTo>
                      <a:pt x="11" y="6"/>
                      <a:pt x="12" y="6"/>
                      <a:pt x="12" y="7"/>
                    </a:cubicBezTo>
                    <a:cubicBezTo>
                      <a:pt x="13" y="11"/>
                      <a:pt x="17" y="14"/>
                      <a:pt x="19" y="16"/>
                    </a:cubicBezTo>
                    <a:cubicBezTo>
                      <a:pt x="20" y="20"/>
                      <a:pt x="22" y="22"/>
                      <a:pt x="23" y="25"/>
                    </a:cubicBezTo>
                    <a:cubicBezTo>
                      <a:pt x="23" y="31"/>
                      <a:pt x="22" y="37"/>
                      <a:pt x="22" y="43"/>
                    </a:cubicBezTo>
                    <a:cubicBezTo>
                      <a:pt x="22" y="81"/>
                      <a:pt x="21" y="122"/>
                      <a:pt x="23" y="159"/>
                    </a:cubicBezTo>
                    <a:cubicBezTo>
                      <a:pt x="23" y="160"/>
                      <a:pt x="24" y="163"/>
                      <a:pt x="23" y="165"/>
                    </a:cubicBezTo>
                    <a:cubicBezTo>
                      <a:pt x="22" y="174"/>
                      <a:pt x="21" y="187"/>
                      <a:pt x="23" y="196"/>
                    </a:cubicBezTo>
                    <a:cubicBezTo>
                      <a:pt x="24" y="202"/>
                      <a:pt x="21" y="207"/>
                      <a:pt x="21" y="213"/>
                    </a:cubicBezTo>
                    <a:cubicBezTo>
                      <a:pt x="21" y="214"/>
                      <a:pt x="20" y="215"/>
                      <a:pt x="19" y="216"/>
                    </a:cubicBezTo>
                    <a:cubicBezTo>
                      <a:pt x="20" y="219"/>
                      <a:pt x="18" y="220"/>
                      <a:pt x="17" y="221"/>
                    </a:cubicBezTo>
                    <a:cubicBezTo>
                      <a:pt x="15" y="226"/>
                      <a:pt x="12" y="230"/>
                      <a:pt x="5" y="229"/>
                    </a:cubicBezTo>
                    <a:cubicBezTo>
                      <a:pt x="4" y="227"/>
                      <a:pt x="1" y="225"/>
                      <a:pt x="1" y="22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5"/>
                      <a:pt x="2" y="35"/>
                      <a:pt x="3" y="34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1" y="26"/>
                      <a:pt x="1" y="2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9"/>
              <p:cNvSpPr/>
              <p:nvPr/>
            </p:nvSpPr>
            <p:spPr bwMode="auto">
              <a:xfrm>
                <a:off x="2068513" y="2014538"/>
                <a:ext cx="19050" cy="109538"/>
              </a:xfrm>
              <a:custGeom>
                <a:avLst/>
                <a:gdLst>
                  <a:gd name="T0" fmla="*/ 4 w 24"/>
                  <a:gd name="T1" fmla="*/ 2 h 176"/>
                  <a:gd name="T2" fmla="*/ 11 w 24"/>
                  <a:gd name="T3" fmla="*/ 2 h 176"/>
                  <a:gd name="T4" fmla="*/ 16 w 24"/>
                  <a:gd name="T5" fmla="*/ 5 h 176"/>
                  <a:gd name="T6" fmla="*/ 17 w 24"/>
                  <a:gd name="T7" fmla="*/ 8 h 176"/>
                  <a:gd name="T8" fmla="*/ 18 w 24"/>
                  <a:gd name="T9" fmla="*/ 10 h 176"/>
                  <a:gd name="T10" fmla="*/ 22 w 24"/>
                  <a:gd name="T11" fmla="*/ 18 h 176"/>
                  <a:gd name="T12" fmla="*/ 21 w 24"/>
                  <a:gd name="T13" fmla="*/ 21 h 176"/>
                  <a:gd name="T14" fmla="*/ 22 w 24"/>
                  <a:gd name="T15" fmla="*/ 33 h 176"/>
                  <a:gd name="T16" fmla="*/ 22 w 24"/>
                  <a:gd name="T17" fmla="*/ 130 h 176"/>
                  <a:gd name="T18" fmla="*/ 21 w 24"/>
                  <a:gd name="T19" fmla="*/ 139 h 176"/>
                  <a:gd name="T20" fmla="*/ 19 w 24"/>
                  <a:gd name="T21" fmla="*/ 141 h 176"/>
                  <a:gd name="T22" fmla="*/ 13 w 24"/>
                  <a:gd name="T23" fmla="*/ 152 h 176"/>
                  <a:gd name="T24" fmla="*/ 13 w 24"/>
                  <a:gd name="T25" fmla="*/ 164 h 176"/>
                  <a:gd name="T26" fmla="*/ 10 w 24"/>
                  <a:gd name="T27" fmla="*/ 170 h 176"/>
                  <a:gd name="T28" fmla="*/ 6 w 24"/>
                  <a:gd name="T29" fmla="*/ 174 h 176"/>
                  <a:gd name="T30" fmla="*/ 0 w 24"/>
                  <a:gd name="T31" fmla="*/ 170 h 176"/>
                  <a:gd name="T32" fmla="*/ 1 w 24"/>
                  <a:gd name="T33" fmla="*/ 145 h 176"/>
                  <a:gd name="T34" fmla="*/ 1 w 24"/>
                  <a:gd name="T35" fmla="*/ 57 h 176"/>
                  <a:gd name="T36" fmla="*/ 3 w 24"/>
                  <a:gd name="T37" fmla="*/ 56 h 176"/>
                  <a:gd name="T38" fmla="*/ 3 w 24"/>
                  <a:gd name="T39" fmla="*/ 17 h 176"/>
                  <a:gd name="T40" fmla="*/ 1 w 24"/>
                  <a:gd name="T41" fmla="*/ 14 h 176"/>
                  <a:gd name="T42" fmla="*/ 1 w 24"/>
                  <a:gd name="T43" fmla="*/ 4 h 176"/>
                  <a:gd name="T44" fmla="*/ 4 w 24"/>
                  <a:gd name="T45" fmla="*/ 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176">
                    <a:moveTo>
                      <a:pt x="4" y="2"/>
                    </a:moveTo>
                    <a:cubicBezTo>
                      <a:pt x="6" y="0"/>
                      <a:pt x="9" y="1"/>
                      <a:pt x="11" y="2"/>
                    </a:cubicBezTo>
                    <a:cubicBezTo>
                      <a:pt x="13" y="3"/>
                      <a:pt x="15" y="5"/>
                      <a:pt x="16" y="5"/>
                    </a:cubicBezTo>
                    <a:cubicBezTo>
                      <a:pt x="16" y="6"/>
                      <a:pt x="16" y="7"/>
                      <a:pt x="17" y="8"/>
                    </a:cubicBezTo>
                    <a:cubicBezTo>
                      <a:pt x="18" y="8"/>
                      <a:pt x="19" y="9"/>
                      <a:pt x="18" y="10"/>
                    </a:cubicBezTo>
                    <a:cubicBezTo>
                      <a:pt x="18" y="13"/>
                      <a:pt x="21" y="16"/>
                      <a:pt x="22" y="18"/>
                    </a:cubicBezTo>
                    <a:cubicBezTo>
                      <a:pt x="20" y="19"/>
                      <a:pt x="20" y="20"/>
                      <a:pt x="21" y="21"/>
                    </a:cubicBezTo>
                    <a:cubicBezTo>
                      <a:pt x="22" y="26"/>
                      <a:pt x="24" y="29"/>
                      <a:pt x="22" y="33"/>
                    </a:cubicBezTo>
                    <a:cubicBezTo>
                      <a:pt x="22" y="65"/>
                      <a:pt x="22" y="99"/>
                      <a:pt x="22" y="130"/>
                    </a:cubicBezTo>
                    <a:cubicBezTo>
                      <a:pt x="22" y="133"/>
                      <a:pt x="22" y="136"/>
                      <a:pt x="21" y="139"/>
                    </a:cubicBezTo>
                    <a:cubicBezTo>
                      <a:pt x="21" y="140"/>
                      <a:pt x="19" y="140"/>
                      <a:pt x="19" y="141"/>
                    </a:cubicBezTo>
                    <a:cubicBezTo>
                      <a:pt x="19" y="146"/>
                      <a:pt x="16" y="149"/>
                      <a:pt x="13" y="152"/>
                    </a:cubicBezTo>
                    <a:cubicBezTo>
                      <a:pt x="13" y="156"/>
                      <a:pt x="13" y="160"/>
                      <a:pt x="13" y="164"/>
                    </a:cubicBezTo>
                    <a:cubicBezTo>
                      <a:pt x="10" y="165"/>
                      <a:pt x="11" y="168"/>
                      <a:pt x="10" y="170"/>
                    </a:cubicBezTo>
                    <a:cubicBezTo>
                      <a:pt x="8" y="172"/>
                      <a:pt x="7" y="173"/>
                      <a:pt x="6" y="174"/>
                    </a:cubicBezTo>
                    <a:cubicBezTo>
                      <a:pt x="4" y="176"/>
                      <a:pt x="0" y="172"/>
                      <a:pt x="0" y="170"/>
                    </a:cubicBezTo>
                    <a:cubicBezTo>
                      <a:pt x="0" y="162"/>
                      <a:pt x="1" y="154"/>
                      <a:pt x="1" y="145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6"/>
                      <a:pt x="3" y="56"/>
                      <a:pt x="3" y="56"/>
                    </a:cubicBezTo>
                    <a:cubicBezTo>
                      <a:pt x="4" y="43"/>
                      <a:pt x="5" y="29"/>
                      <a:pt x="3" y="17"/>
                    </a:cubicBezTo>
                    <a:cubicBezTo>
                      <a:pt x="3" y="16"/>
                      <a:pt x="1" y="15"/>
                      <a:pt x="1" y="1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/>
              <p:nvPr/>
            </p:nvSpPr>
            <p:spPr bwMode="auto">
              <a:xfrm>
                <a:off x="1514475" y="1673225"/>
                <a:ext cx="77788" cy="36513"/>
              </a:xfrm>
              <a:custGeom>
                <a:avLst/>
                <a:gdLst>
                  <a:gd name="T0" fmla="*/ 90 w 102"/>
                  <a:gd name="T1" fmla="*/ 2 h 58"/>
                  <a:gd name="T2" fmla="*/ 98 w 102"/>
                  <a:gd name="T3" fmla="*/ 5 h 58"/>
                  <a:gd name="T4" fmla="*/ 101 w 102"/>
                  <a:gd name="T5" fmla="*/ 9 h 58"/>
                  <a:gd name="T6" fmla="*/ 101 w 102"/>
                  <a:gd name="T7" fmla="*/ 15 h 58"/>
                  <a:gd name="T8" fmla="*/ 96 w 102"/>
                  <a:gd name="T9" fmla="*/ 20 h 58"/>
                  <a:gd name="T10" fmla="*/ 68 w 102"/>
                  <a:gd name="T11" fmla="*/ 20 h 58"/>
                  <a:gd name="T12" fmla="*/ 57 w 102"/>
                  <a:gd name="T13" fmla="*/ 20 h 58"/>
                  <a:gd name="T14" fmla="*/ 55 w 102"/>
                  <a:gd name="T15" fmla="*/ 22 h 58"/>
                  <a:gd name="T16" fmla="*/ 35 w 102"/>
                  <a:gd name="T17" fmla="*/ 22 h 58"/>
                  <a:gd name="T18" fmla="*/ 31 w 102"/>
                  <a:gd name="T19" fmla="*/ 25 h 58"/>
                  <a:gd name="T20" fmla="*/ 29 w 102"/>
                  <a:gd name="T21" fmla="*/ 28 h 58"/>
                  <a:gd name="T22" fmla="*/ 27 w 102"/>
                  <a:gd name="T23" fmla="*/ 31 h 58"/>
                  <a:gd name="T24" fmla="*/ 21 w 102"/>
                  <a:gd name="T25" fmla="*/ 46 h 58"/>
                  <a:gd name="T26" fmla="*/ 18 w 102"/>
                  <a:gd name="T27" fmla="*/ 48 h 58"/>
                  <a:gd name="T28" fmla="*/ 18 w 102"/>
                  <a:gd name="T29" fmla="*/ 51 h 58"/>
                  <a:gd name="T30" fmla="*/ 15 w 102"/>
                  <a:gd name="T31" fmla="*/ 51 h 58"/>
                  <a:gd name="T32" fmla="*/ 13 w 102"/>
                  <a:gd name="T33" fmla="*/ 54 h 58"/>
                  <a:gd name="T34" fmla="*/ 11 w 102"/>
                  <a:gd name="T35" fmla="*/ 56 h 58"/>
                  <a:gd name="T36" fmla="*/ 6 w 102"/>
                  <a:gd name="T37" fmla="*/ 58 h 58"/>
                  <a:gd name="T38" fmla="*/ 3 w 102"/>
                  <a:gd name="T39" fmla="*/ 56 h 58"/>
                  <a:gd name="T40" fmla="*/ 2 w 102"/>
                  <a:gd name="T41" fmla="*/ 48 h 58"/>
                  <a:gd name="T42" fmla="*/ 1 w 102"/>
                  <a:gd name="T43" fmla="*/ 41 h 58"/>
                  <a:gd name="T44" fmla="*/ 4 w 102"/>
                  <a:gd name="T45" fmla="*/ 32 h 58"/>
                  <a:gd name="T46" fmla="*/ 7 w 102"/>
                  <a:gd name="T47" fmla="*/ 29 h 58"/>
                  <a:gd name="T48" fmla="*/ 14 w 102"/>
                  <a:gd name="T49" fmla="*/ 21 h 58"/>
                  <a:gd name="T50" fmla="*/ 16 w 102"/>
                  <a:gd name="T51" fmla="*/ 20 h 58"/>
                  <a:gd name="T52" fmla="*/ 21 w 102"/>
                  <a:gd name="T53" fmla="*/ 15 h 58"/>
                  <a:gd name="T54" fmla="*/ 23 w 102"/>
                  <a:gd name="T55" fmla="*/ 14 h 58"/>
                  <a:gd name="T56" fmla="*/ 28 w 102"/>
                  <a:gd name="T57" fmla="*/ 11 h 58"/>
                  <a:gd name="T58" fmla="*/ 35 w 102"/>
                  <a:gd name="T59" fmla="*/ 10 h 58"/>
                  <a:gd name="T60" fmla="*/ 54 w 102"/>
                  <a:gd name="T61" fmla="*/ 9 h 58"/>
                  <a:gd name="T62" fmla="*/ 65 w 102"/>
                  <a:gd name="T63" fmla="*/ 5 h 58"/>
                  <a:gd name="T64" fmla="*/ 69 w 102"/>
                  <a:gd name="T65" fmla="*/ 5 h 58"/>
                  <a:gd name="T66" fmla="*/ 78 w 102"/>
                  <a:gd name="T67" fmla="*/ 3 h 58"/>
                  <a:gd name="T68" fmla="*/ 83 w 102"/>
                  <a:gd name="T69" fmla="*/ 4 h 58"/>
                  <a:gd name="T70" fmla="*/ 85 w 102"/>
                  <a:gd name="T71" fmla="*/ 3 h 58"/>
                  <a:gd name="T72" fmla="*/ 89 w 102"/>
                  <a:gd name="T73" fmla="*/ 3 h 58"/>
                  <a:gd name="T74" fmla="*/ 90 w 102"/>
                  <a:gd name="T75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58">
                    <a:moveTo>
                      <a:pt x="90" y="2"/>
                    </a:moveTo>
                    <a:cubicBezTo>
                      <a:pt x="93" y="0"/>
                      <a:pt x="96" y="3"/>
                      <a:pt x="98" y="5"/>
                    </a:cubicBezTo>
                    <a:cubicBezTo>
                      <a:pt x="98" y="6"/>
                      <a:pt x="100" y="7"/>
                      <a:pt x="101" y="9"/>
                    </a:cubicBezTo>
                    <a:cubicBezTo>
                      <a:pt x="102" y="10"/>
                      <a:pt x="101" y="14"/>
                      <a:pt x="101" y="15"/>
                    </a:cubicBezTo>
                    <a:cubicBezTo>
                      <a:pt x="100" y="17"/>
                      <a:pt x="98" y="20"/>
                      <a:pt x="96" y="20"/>
                    </a:cubicBezTo>
                    <a:cubicBezTo>
                      <a:pt x="87" y="21"/>
                      <a:pt x="76" y="19"/>
                      <a:pt x="68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6" y="20"/>
                      <a:pt x="56" y="22"/>
                      <a:pt x="55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4" y="22"/>
                      <a:pt x="33" y="25"/>
                      <a:pt x="31" y="25"/>
                    </a:cubicBezTo>
                    <a:cubicBezTo>
                      <a:pt x="32" y="27"/>
                      <a:pt x="30" y="27"/>
                      <a:pt x="29" y="28"/>
                    </a:cubicBezTo>
                    <a:cubicBezTo>
                      <a:pt x="28" y="29"/>
                      <a:pt x="27" y="30"/>
                      <a:pt x="27" y="31"/>
                    </a:cubicBezTo>
                    <a:cubicBezTo>
                      <a:pt x="24" y="34"/>
                      <a:pt x="23" y="41"/>
                      <a:pt x="21" y="46"/>
                    </a:cubicBezTo>
                    <a:cubicBezTo>
                      <a:pt x="21" y="47"/>
                      <a:pt x="19" y="48"/>
                      <a:pt x="18" y="48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6" y="52"/>
                      <a:pt x="15" y="54"/>
                      <a:pt x="13" y="54"/>
                    </a:cubicBezTo>
                    <a:cubicBezTo>
                      <a:pt x="14" y="56"/>
                      <a:pt x="13" y="56"/>
                      <a:pt x="11" y="56"/>
                    </a:cubicBezTo>
                    <a:cubicBezTo>
                      <a:pt x="10" y="57"/>
                      <a:pt x="8" y="58"/>
                      <a:pt x="6" y="58"/>
                    </a:cubicBezTo>
                    <a:cubicBezTo>
                      <a:pt x="7" y="55"/>
                      <a:pt x="4" y="56"/>
                      <a:pt x="3" y="56"/>
                    </a:cubicBezTo>
                    <a:cubicBezTo>
                      <a:pt x="3" y="54"/>
                      <a:pt x="2" y="51"/>
                      <a:pt x="2" y="48"/>
                    </a:cubicBezTo>
                    <a:cubicBezTo>
                      <a:pt x="0" y="48"/>
                      <a:pt x="0" y="43"/>
                      <a:pt x="1" y="41"/>
                    </a:cubicBezTo>
                    <a:cubicBezTo>
                      <a:pt x="2" y="39"/>
                      <a:pt x="3" y="35"/>
                      <a:pt x="4" y="32"/>
                    </a:cubicBezTo>
                    <a:cubicBezTo>
                      <a:pt x="6" y="33"/>
                      <a:pt x="6" y="29"/>
                      <a:pt x="7" y="29"/>
                    </a:cubicBezTo>
                    <a:cubicBezTo>
                      <a:pt x="10" y="28"/>
                      <a:pt x="13" y="25"/>
                      <a:pt x="14" y="21"/>
                    </a:cubicBezTo>
                    <a:cubicBezTo>
                      <a:pt x="15" y="22"/>
                      <a:pt x="15" y="20"/>
                      <a:pt x="16" y="20"/>
                    </a:cubicBezTo>
                    <a:cubicBezTo>
                      <a:pt x="16" y="17"/>
                      <a:pt x="18" y="16"/>
                      <a:pt x="21" y="15"/>
                    </a:cubicBezTo>
                    <a:cubicBezTo>
                      <a:pt x="20" y="13"/>
                      <a:pt x="22" y="13"/>
                      <a:pt x="23" y="14"/>
                    </a:cubicBezTo>
                    <a:cubicBezTo>
                      <a:pt x="24" y="11"/>
                      <a:pt x="26" y="11"/>
                      <a:pt x="28" y="11"/>
                    </a:cubicBezTo>
                    <a:cubicBezTo>
                      <a:pt x="29" y="10"/>
                      <a:pt x="34" y="10"/>
                      <a:pt x="35" y="10"/>
                    </a:cubicBezTo>
                    <a:cubicBezTo>
                      <a:pt x="40" y="8"/>
                      <a:pt x="48" y="9"/>
                      <a:pt x="54" y="9"/>
                    </a:cubicBezTo>
                    <a:cubicBezTo>
                      <a:pt x="58" y="8"/>
                      <a:pt x="63" y="7"/>
                      <a:pt x="65" y="5"/>
                    </a:cubicBezTo>
                    <a:cubicBezTo>
                      <a:pt x="66" y="4"/>
                      <a:pt x="69" y="5"/>
                      <a:pt x="69" y="5"/>
                    </a:cubicBezTo>
                    <a:cubicBezTo>
                      <a:pt x="70" y="2"/>
                      <a:pt x="76" y="3"/>
                      <a:pt x="78" y="3"/>
                    </a:cubicBezTo>
                    <a:cubicBezTo>
                      <a:pt x="78" y="6"/>
                      <a:pt x="82" y="4"/>
                      <a:pt x="83" y="4"/>
                    </a:cubicBezTo>
                    <a:cubicBezTo>
                      <a:pt x="84" y="4"/>
                      <a:pt x="84" y="4"/>
                      <a:pt x="85" y="3"/>
                    </a:cubicBezTo>
                    <a:cubicBezTo>
                      <a:pt x="86" y="3"/>
                      <a:pt x="88" y="3"/>
                      <a:pt x="89" y="3"/>
                    </a:cubicBezTo>
                    <a:cubicBezTo>
                      <a:pt x="89" y="3"/>
                      <a:pt x="90" y="2"/>
                      <a:pt x="90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1"/>
              <p:cNvSpPr/>
              <p:nvPr/>
            </p:nvSpPr>
            <p:spPr bwMode="auto">
              <a:xfrm>
                <a:off x="2068513" y="1889125"/>
                <a:ext cx="19050" cy="50800"/>
              </a:xfrm>
              <a:custGeom>
                <a:avLst/>
                <a:gdLst>
                  <a:gd name="T0" fmla="*/ 3 w 24"/>
                  <a:gd name="T1" fmla="*/ 2 h 83"/>
                  <a:gd name="T2" fmla="*/ 9 w 24"/>
                  <a:gd name="T3" fmla="*/ 1 h 83"/>
                  <a:gd name="T4" fmla="*/ 13 w 24"/>
                  <a:gd name="T5" fmla="*/ 7 h 83"/>
                  <a:gd name="T6" fmla="*/ 14 w 24"/>
                  <a:gd name="T7" fmla="*/ 25 h 83"/>
                  <a:gd name="T8" fmla="*/ 13 w 24"/>
                  <a:gd name="T9" fmla="*/ 38 h 83"/>
                  <a:gd name="T10" fmla="*/ 19 w 24"/>
                  <a:gd name="T11" fmla="*/ 49 h 83"/>
                  <a:gd name="T12" fmla="*/ 19 w 24"/>
                  <a:gd name="T13" fmla="*/ 53 h 83"/>
                  <a:gd name="T14" fmla="*/ 21 w 24"/>
                  <a:gd name="T15" fmla="*/ 54 h 83"/>
                  <a:gd name="T16" fmla="*/ 23 w 24"/>
                  <a:gd name="T17" fmla="*/ 78 h 83"/>
                  <a:gd name="T18" fmla="*/ 20 w 24"/>
                  <a:gd name="T19" fmla="*/ 81 h 83"/>
                  <a:gd name="T20" fmla="*/ 20 w 24"/>
                  <a:gd name="T21" fmla="*/ 82 h 83"/>
                  <a:gd name="T22" fmla="*/ 16 w 24"/>
                  <a:gd name="T23" fmla="*/ 77 h 83"/>
                  <a:gd name="T24" fmla="*/ 13 w 24"/>
                  <a:gd name="T25" fmla="*/ 77 h 83"/>
                  <a:gd name="T26" fmla="*/ 12 w 24"/>
                  <a:gd name="T27" fmla="*/ 74 h 83"/>
                  <a:gd name="T28" fmla="*/ 8 w 24"/>
                  <a:gd name="T29" fmla="*/ 64 h 83"/>
                  <a:gd name="T30" fmla="*/ 3 w 24"/>
                  <a:gd name="T31" fmla="*/ 58 h 83"/>
                  <a:gd name="T32" fmla="*/ 0 w 24"/>
                  <a:gd name="T33" fmla="*/ 57 h 83"/>
                  <a:gd name="T34" fmla="*/ 1 w 24"/>
                  <a:gd name="T35" fmla="*/ 30 h 83"/>
                  <a:gd name="T36" fmla="*/ 3 w 24"/>
                  <a:gd name="T37" fmla="*/ 28 h 83"/>
                  <a:gd name="T38" fmla="*/ 3 w 24"/>
                  <a:gd name="T39" fmla="*/ 17 h 83"/>
                  <a:gd name="T40" fmla="*/ 1 w 24"/>
                  <a:gd name="T41" fmla="*/ 16 h 83"/>
                  <a:gd name="T42" fmla="*/ 1 w 24"/>
                  <a:gd name="T43" fmla="*/ 4 h 83"/>
                  <a:gd name="T44" fmla="*/ 3 w 24"/>
                  <a:gd name="T4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83">
                    <a:moveTo>
                      <a:pt x="3" y="2"/>
                    </a:moveTo>
                    <a:cubicBezTo>
                      <a:pt x="5" y="0"/>
                      <a:pt x="7" y="1"/>
                      <a:pt x="9" y="1"/>
                    </a:cubicBezTo>
                    <a:cubicBezTo>
                      <a:pt x="11" y="2"/>
                      <a:pt x="13" y="6"/>
                      <a:pt x="13" y="7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9"/>
                      <a:pt x="13" y="33"/>
                      <a:pt x="13" y="38"/>
                    </a:cubicBezTo>
                    <a:cubicBezTo>
                      <a:pt x="15" y="42"/>
                      <a:pt x="16" y="46"/>
                      <a:pt x="19" y="49"/>
                    </a:cubicBezTo>
                    <a:cubicBezTo>
                      <a:pt x="19" y="50"/>
                      <a:pt x="19" y="53"/>
                      <a:pt x="19" y="53"/>
                    </a:cubicBezTo>
                    <a:cubicBezTo>
                      <a:pt x="19" y="54"/>
                      <a:pt x="21" y="54"/>
                      <a:pt x="21" y="54"/>
                    </a:cubicBezTo>
                    <a:cubicBezTo>
                      <a:pt x="23" y="62"/>
                      <a:pt x="24" y="70"/>
                      <a:pt x="23" y="78"/>
                    </a:cubicBezTo>
                    <a:cubicBezTo>
                      <a:pt x="23" y="79"/>
                      <a:pt x="22" y="80"/>
                      <a:pt x="20" y="81"/>
                    </a:cubicBezTo>
                    <a:cubicBezTo>
                      <a:pt x="20" y="81"/>
                      <a:pt x="21" y="83"/>
                      <a:pt x="20" y="82"/>
                    </a:cubicBezTo>
                    <a:cubicBezTo>
                      <a:pt x="18" y="81"/>
                      <a:pt x="16" y="79"/>
                      <a:pt x="16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4" y="75"/>
                      <a:pt x="13" y="74"/>
                      <a:pt x="12" y="74"/>
                    </a:cubicBezTo>
                    <a:cubicBezTo>
                      <a:pt x="11" y="70"/>
                      <a:pt x="8" y="68"/>
                      <a:pt x="8" y="64"/>
                    </a:cubicBezTo>
                    <a:cubicBezTo>
                      <a:pt x="5" y="63"/>
                      <a:pt x="4" y="61"/>
                      <a:pt x="3" y="58"/>
                    </a:cubicBezTo>
                    <a:cubicBezTo>
                      <a:pt x="2" y="59"/>
                      <a:pt x="1" y="58"/>
                      <a:pt x="0" y="57"/>
                    </a:cubicBezTo>
                    <a:cubicBezTo>
                      <a:pt x="0" y="47"/>
                      <a:pt x="1" y="39"/>
                      <a:pt x="1" y="30"/>
                    </a:cubicBezTo>
                    <a:cubicBezTo>
                      <a:pt x="1" y="29"/>
                      <a:pt x="3" y="28"/>
                      <a:pt x="3" y="28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2"/>
              <p:cNvSpPr/>
              <p:nvPr/>
            </p:nvSpPr>
            <p:spPr bwMode="auto">
              <a:xfrm>
                <a:off x="1562100" y="2668588"/>
                <a:ext cx="11113" cy="46038"/>
              </a:xfrm>
              <a:custGeom>
                <a:avLst/>
                <a:gdLst>
                  <a:gd name="T0" fmla="*/ 3 w 15"/>
                  <a:gd name="T1" fmla="*/ 3 h 72"/>
                  <a:gd name="T2" fmla="*/ 3 w 15"/>
                  <a:gd name="T3" fmla="*/ 0 h 72"/>
                  <a:gd name="T4" fmla="*/ 9 w 15"/>
                  <a:gd name="T5" fmla="*/ 0 h 72"/>
                  <a:gd name="T6" fmla="*/ 11 w 15"/>
                  <a:gd name="T7" fmla="*/ 10 h 72"/>
                  <a:gd name="T8" fmla="*/ 13 w 15"/>
                  <a:gd name="T9" fmla="*/ 11 h 72"/>
                  <a:gd name="T10" fmla="*/ 13 w 15"/>
                  <a:gd name="T11" fmla="*/ 36 h 72"/>
                  <a:gd name="T12" fmla="*/ 11 w 15"/>
                  <a:gd name="T13" fmla="*/ 38 h 72"/>
                  <a:gd name="T14" fmla="*/ 11 w 15"/>
                  <a:gd name="T15" fmla="*/ 63 h 72"/>
                  <a:gd name="T16" fmla="*/ 7 w 15"/>
                  <a:gd name="T17" fmla="*/ 72 h 72"/>
                  <a:gd name="T18" fmla="*/ 2 w 15"/>
                  <a:gd name="T19" fmla="*/ 72 h 72"/>
                  <a:gd name="T20" fmla="*/ 2 w 15"/>
                  <a:gd name="T21" fmla="*/ 64 h 72"/>
                  <a:gd name="T22" fmla="*/ 0 w 15"/>
                  <a:gd name="T23" fmla="*/ 62 h 72"/>
                  <a:gd name="T24" fmla="*/ 2 w 15"/>
                  <a:gd name="T25" fmla="*/ 7 h 72"/>
                  <a:gd name="T26" fmla="*/ 3 w 15"/>
                  <a:gd name="T27" fmla="*/ 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72">
                    <a:moveTo>
                      <a:pt x="3" y="3"/>
                    </a:moveTo>
                    <a:cubicBezTo>
                      <a:pt x="3" y="3"/>
                      <a:pt x="3" y="1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3"/>
                      <a:pt x="11" y="6"/>
                      <a:pt x="11" y="10"/>
                    </a:cubicBezTo>
                    <a:cubicBezTo>
                      <a:pt x="11" y="10"/>
                      <a:pt x="13" y="12"/>
                      <a:pt x="13" y="11"/>
                    </a:cubicBezTo>
                    <a:cubicBezTo>
                      <a:pt x="15" y="20"/>
                      <a:pt x="15" y="28"/>
                      <a:pt x="13" y="36"/>
                    </a:cubicBezTo>
                    <a:cubicBezTo>
                      <a:pt x="13" y="36"/>
                      <a:pt x="11" y="38"/>
                      <a:pt x="11" y="38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8" y="65"/>
                      <a:pt x="7" y="68"/>
                      <a:pt x="7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69"/>
                      <a:pt x="2" y="67"/>
                      <a:pt x="2" y="64"/>
                    </a:cubicBezTo>
                    <a:cubicBezTo>
                      <a:pt x="1" y="64"/>
                      <a:pt x="0" y="63"/>
                      <a:pt x="0" y="62"/>
                    </a:cubicBezTo>
                    <a:cubicBezTo>
                      <a:pt x="2" y="45"/>
                      <a:pt x="3" y="25"/>
                      <a:pt x="2" y="7"/>
                    </a:cubicBezTo>
                    <a:cubicBezTo>
                      <a:pt x="2" y="6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"/>
              <p:cNvSpPr/>
              <p:nvPr/>
            </p:nvSpPr>
            <p:spPr bwMode="auto">
              <a:xfrm>
                <a:off x="1592263" y="3022600"/>
                <a:ext cx="33338" cy="12700"/>
              </a:xfrm>
              <a:custGeom>
                <a:avLst/>
                <a:gdLst>
                  <a:gd name="T0" fmla="*/ 7 w 42"/>
                  <a:gd name="T1" fmla="*/ 0 h 20"/>
                  <a:gd name="T2" fmla="*/ 14 w 42"/>
                  <a:gd name="T3" fmla="*/ 1 h 20"/>
                  <a:gd name="T4" fmla="*/ 25 w 42"/>
                  <a:gd name="T5" fmla="*/ 6 h 20"/>
                  <a:gd name="T6" fmla="*/ 38 w 42"/>
                  <a:gd name="T7" fmla="*/ 6 h 20"/>
                  <a:gd name="T8" fmla="*/ 41 w 42"/>
                  <a:gd name="T9" fmla="*/ 11 h 20"/>
                  <a:gd name="T10" fmla="*/ 41 w 42"/>
                  <a:gd name="T11" fmla="*/ 18 h 20"/>
                  <a:gd name="T12" fmla="*/ 39 w 42"/>
                  <a:gd name="T13" fmla="*/ 19 h 20"/>
                  <a:gd name="T14" fmla="*/ 30 w 42"/>
                  <a:gd name="T15" fmla="*/ 19 h 20"/>
                  <a:gd name="T16" fmla="*/ 27 w 42"/>
                  <a:gd name="T17" fmla="*/ 17 h 20"/>
                  <a:gd name="T18" fmla="*/ 21 w 42"/>
                  <a:gd name="T19" fmla="*/ 16 h 20"/>
                  <a:gd name="T20" fmla="*/ 2 w 42"/>
                  <a:gd name="T21" fmla="*/ 10 h 20"/>
                  <a:gd name="T22" fmla="*/ 1 w 42"/>
                  <a:gd name="T23" fmla="*/ 3 h 20"/>
                  <a:gd name="T24" fmla="*/ 7 w 42"/>
                  <a:gd name="T2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0">
                    <a:moveTo>
                      <a:pt x="7" y="0"/>
                    </a:moveTo>
                    <a:cubicBezTo>
                      <a:pt x="9" y="0"/>
                      <a:pt x="12" y="1"/>
                      <a:pt x="14" y="1"/>
                    </a:cubicBezTo>
                    <a:cubicBezTo>
                      <a:pt x="18" y="3"/>
                      <a:pt x="21" y="5"/>
                      <a:pt x="25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8"/>
                      <a:pt x="41" y="9"/>
                      <a:pt x="41" y="11"/>
                    </a:cubicBezTo>
                    <a:cubicBezTo>
                      <a:pt x="42" y="13"/>
                      <a:pt x="42" y="16"/>
                      <a:pt x="41" y="18"/>
                    </a:cubicBezTo>
                    <a:cubicBezTo>
                      <a:pt x="41" y="19"/>
                      <a:pt x="40" y="19"/>
                      <a:pt x="39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2" y="16"/>
                      <a:pt x="28" y="18"/>
                      <a:pt x="27" y="17"/>
                    </a:cubicBezTo>
                    <a:cubicBezTo>
                      <a:pt x="25" y="17"/>
                      <a:pt x="23" y="15"/>
                      <a:pt x="21" y="16"/>
                    </a:cubicBezTo>
                    <a:cubicBezTo>
                      <a:pt x="13" y="20"/>
                      <a:pt x="6" y="14"/>
                      <a:pt x="2" y="10"/>
                    </a:cubicBezTo>
                    <a:cubicBezTo>
                      <a:pt x="0" y="9"/>
                      <a:pt x="1" y="5"/>
                      <a:pt x="1" y="3"/>
                    </a:cubicBezTo>
                    <a:cubicBezTo>
                      <a:pt x="2" y="2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4"/>
              <p:cNvSpPr/>
              <p:nvPr/>
            </p:nvSpPr>
            <p:spPr bwMode="auto">
              <a:xfrm>
                <a:off x="1560513" y="2636838"/>
                <a:ext cx="11113" cy="15875"/>
              </a:xfrm>
              <a:custGeom>
                <a:avLst/>
                <a:gdLst>
                  <a:gd name="T0" fmla="*/ 4 w 14"/>
                  <a:gd name="T1" fmla="*/ 1 h 27"/>
                  <a:gd name="T2" fmla="*/ 10 w 14"/>
                  <a:gd name="T3" fmla="*/ 1 h 27"/>
                  <a:gd name="T4" fmla="*/ 12 w 14"/>
                  <a:gd name="T5" fmla="*/ 6 h 27"/>
                  <a:gd name="T6" fmla="*/ 14 w 14"/>
                  <a:gd name="T7" fmla="*/ 6 h 27"/>
                  <a:gd name="T8" fmla="*/ 14 w 14"/>
                  <a:gd name="T9" fmla="*/ 13 h 27"/>
                  <a:gd name="T10" fmla="*/ 12 w 14"/>
                  <a:gd name="T11" fmla="*/ 13 h 27"/>
                  <a:gd name="T12" fmla="*/ 11 w 14"/>
                  <a:gd name="T13" fmla="*/ 26 h 27"/>
                  <a:gd name="T14" fmla="*/ 3 w 14"/>
                  <a:gd name="T15" fmla="*/ 26 h 27"/>
                  <a:gd name="T16" fmla="*/ 3 w 14"/>
                  <a:gd name="T17" fmla="*/ 15 h 27"/>
                  <a:gd name="T18" fmla="*/ 1 w 14"/>
                  <a:gd name="T19" fmla="*/ 13 h 27"/>
                  <a:gd name="T20" fmla="*/ 3 w 14"/>
                  <a:gd name="T21" fmla="*/ 4 h 27"/>
                  <a:gd name="T22" fmla="*/ 4 w 14"/>
                  <a:gd name="T23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27">
                    <a:moveTo>
                      <a:pt x="4" y="1"/>
                    </a:moveTo>
                    <a:cubicBezTo>
                      <a:pt x="5" y="0"/>
                      <a:pt x="8" y="0"/>
                      <a:pt x="10" y="1"/>
                    </a:cubicBezTo>
                    <a:cubicBezTo>
                      <a:pt x="12" y="2"/>
                      <a:pt x="12" y="5"/>
                      <a:pt x="12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7"/>
                      <a:pt x="6" y="27"/>
                      <a:pt x="3" y="26"/>
                    </a:cubicBezTo>
                    <a:cubicBezTo>
                      <a:pt x="3" y="23"/>
                      <a:pt x="3" y="19"/>
                      <a:pt x="3" y="15"/>
                    </a:cubicBezTo>
                    <a:cubicBezTo>
                      <a:pt x="2" y="15"/>
                      <a:pt x="0" y="14"/>
                      <a:pt x="1" y="13"/>
                    </a:cubicBezTo>
                    <a:cubicBezTo>
                      <a:pt x="2" y="10"/>
                      <a:pt x="2" y="7"/>
                      <a:pt x="3" y="4"/>
                    </a:cubicBezTo>
                    <a:cubicBezTo>
                      <a:pt x="3" y="3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5"/>
              <p:cNvSpPr/>
              <p:nvPr/>
            </p:nvSpPr>
            <p:spPr bwMode="auto">
              <a:xfrm>
                <a:off x="2058988" y="1792288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0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8 h 21"/>
                  <a:gd name="T12" fmla="*/ 0 w 7"/>
                  <a:gd name="T13" fmla="*/ 1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6" y="4"/>
                      <a:pt x="7" y="9"/>
                      <a:pt x="6" y="15"/>
                    </a:cubicBezTo>
                    <a:cubicBezTo>
                      <a:pt x="6" y="15"/>
                      <a:pt x="5" y="15"/>
                      <a:pt x="4" y="16"/>
                    </a:cubicBezTo>
                    <a:cubicBezTo>
                      <a:pt x="5" y="16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8"/>
                    </a:cubicBezTo>
                    <a:cubicBezTo>
                      <a:pt x="0" y="13"/>
                      <a:pt x="0" y="6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6"/>
              <p:cNvSpPr/>
              <p:nvPr/>
            </p:nvSpPr>
            <p:spPr bwMode="auto">
              <a:xfrm>
                <a:off x="2058988" y="2101850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1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9 h 21"/>
                  <a:gd name="T12" fmla="*/ 0 w 7"/>
                  <a:gd name="T13" fmla="*/ 2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1"/>
                      <a:pt x="4" y="1"/>
                    </a:cubicBezTo>
                    <a:cubicBezTo>
                      <a:pt x="6" y="4"/>
                      <a:pt x="7" y="10"/>
                      <a:pt x="6" y="15"/>
                    </a:cubicBezTo>
                    <a:cubicBezTo>
                      <a:pt x="6" y="16"/>
                      <a:pt x="5" y="16"/>
                      <a:pt x="4" y="16"/>
                    </a:cubicBezTo>
                    <a:cubicBezTo>
                      <a:pt x="5" y="17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9"/>
                    </a:cubicBezTo>
                    <a:cubicBezTo>
                      <a:pt x="0" y="14"/>
                      <a:pt x="0" y="7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7"/>
              <p:cNvSpPr/>
              <p:nvPr/>
            </p:nvSpPr>
            <p:spPr bwMode="auto">
              <a:xfrm>
                <a:off x="1655763" y="3027363"/>
                <a:ext cx="11113" cy="6350"/>
              </a:xfrm>
              <a:custGeom>
                <a:avLst/>
                <a:gdLst>
                  <a:gd name="T0" fmla="*/ 2 w 14"/>
                  <a:gd name="T1" fmla="*/ 2 h 12"/>
                  <a:gd name="T2" fmla="*/ 11 w 14"/>
                  <a:gd name="T3" fmla="*/ 2 h 12"/>
                  <a:gd name="T4" fmla="*/ 14 w 14"/>
                  <a:gd name="T5" fmla="*/ 5 h 12"/>
                  <a:gd name="T6" fmla="*/ 10 w 14"/>
                  <a:gd name="T7" fmla="*/ 9 h 12"/>
                  <a:gd name="T8" fmla="*/ 2 w 14"/>
                  <a:gd name="T9" fmla="*/ 8 h 12"/>
                  <a:gd name="T10" fmla="*/ 2 w 14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2">
                    <a:moveTo>
                      <a:pt x="2" y="2"/>
                    </a:moveTo>
                    <a:cubicBezTo>
                      <a:pt x="5" y="1"/>
                      <a:pt x="8" y="0"/>
                      <a:pt x="11" y="2"/>
                    </a:cubicBezTo>
                    <a:cubicBezTo>
                      <a:pt x="11" y="4"/>
                      <a:pt x="13" y="4"/>
                      <a:pt x="14" y="5"/>
                    </a:cubicBezTo>
                    <a:cubicBezTo>
                      <a:pt x="12" y="6"/>
                      <a:pt x="11" y="8"/>
                      <a:pt x="10" y="9"/>
                    </a:cubicBezTo>
                    <a:cubicBezTo>
                      <a:pt x="7" y="12"/>
                      <a:pt x="3" y="10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18"/>
              <p:cNvSpPr/>
              <p:nvPr/>
            </p:nvSpPr>
            <p:spPr bwMode="auto">
              <a:xfrm>
                <a:off x="1549400" y="2830513"/>
                <a:ext cx="7938" cy="7938"/>
              </a:xfrm>
              <a:custGeom>
                <a:avLst/>
                <a:gdLst>
                  <a:gd name="T0" fmla="*/ 3 w 9"/>
                  <a:gd name="T1" fmla="*/ 1 h 12"/>
                  <a:gd name="T2" fmla="*/ 6 w 9"/>
                  <a:gd name="T3" fmla="*/ 0 h 12"/>
                  <a:gd name="T4" fmla="*/ 8 w 9"/>
                  <a:gd name="T5" fmla="*/ 8 h 12"/>
                  <a:gd name="T6" fmla="*/ 8 w 9"/>
                  <a:gd name="T7" fmla="*/ 12 h 12"/>
                  <a:gd name="T8" fmla="*/ 3 w 9"/>
                  <a:gd name="T9" fmla="*/ 12 h 12"/>
                  <a:gd name="T10" fmla="*/ 1 w 9"/>
                  <a:gd name="T11" fmla="*/ 9 h 12"/>
                  <a:gd name="T12" fmla="*/ 3 w 9"/>
                  <a:gd name="T13" fmla="*/ 1 h 12"/>
                  <a:gd name="T14" fmla="*/ 3 w 9"/>
                  <a:gd name="T15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2">
                    <a:moveTo>
                      <a:pt x="3" y="1"/>
                    </a:moveTo>
                    <a:cubicBezTo>
                      <a:pt x="4" y="0"/>
                      <a:pt x="6" y="0"/>
                      <a:pt x="6" y="0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8"/>
                      <a:pt x="8" y="11"/>
                      <a:pt x="8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0"/>
                      <a:pt x="2" y="10"/>
                      <a:pt x="1" y="9"/>
                    </a:cubicBezTo>
                    <a:cubicBezTo>
                      <a:pt x="0" y="5"/>
                      <a:pt x="1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531903" y="1731582"/>
              <a:ext cx="482744" cy="1240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中国风</a:t>
              </a:r>
              <a:endPara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5977771" y="2706804"/>
            <a:ext cx="376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主讲人</a:t>
            </a:r>
            <a:endParaRPr lang="en-US" altLang="zh-CN" sz="2000" dirty="0" smtClean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r>
              <a:rPr lang="zh-CN" altLang="en-US" sz="2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：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445433" y="1790706"/>
            <a:ext cx="487680" cy="34797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中国风：匠心独运，创意表达</a:t>
            </a:r>
            <a:endParaRPr lang="zh-CN" altLang="en-US" sz="20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65562" y="1790706"/>
            <a:ext cx="1437005" cy="36575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7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232665" y="1816106"/>
            <a:ext cx="1735860" cy="36067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A designer can use default text to simulate what text would look like</a:t>
            </a:r>
            <a:endParaRPr lang="en-US" altLang="zh-CN" sz="16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316319" y="1746256"/>
            <a:ext cx="1592481" cy="1667356"/>
            <a:chOff x="1263276" y="2444803"/>
            <a:chExt cx="977949" cy="1023929"/>
          </a:xfrm>
        </p:grpSpPr>
        <p:grpSp>
          <p:nvGrpSpPr>
            <p:cNvPr id="6" name="组合 5"/>
            <p:cNvGrpSpPr/>
            <p:nvPr/>
          </p:nvGrpSpPr>
          <p:grpSpPr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/>
            <p:cNvSpPr txBox="1"/>
            <p:nvPr/>
          </p:nvSpPr>
          <p:spPr>
            <a:xfrm>
              <a:off x="1346916" y="2444803"/>
              <a:ext cx="645448" cy="9639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96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徽</a:t>
              </a:r>
              <a:endParaRPr lang="zh-CN" altLang="en-US" sz="96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16319" y="3672997"/>
            <a:ext cx="1592481" cy="1610203"/>
            <a:chOff x="1263276" y="2479900"/>
            <a:chExt cx="977949" cy="988832"/>
          </a:xfrm>
        </p:grpSpPr>
        <p:grpSp>
          <p:nvGrpSpPr>
            <p:cNvPr id="14" name="组合 13"/>
            <p:cNvGrpSpPr/>
            <p:nvPr/>
          </p:nvGrpSpPr>
          <p:grpSpPr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文本框 14"/>
            <p:cNvSpPr txBox="1"/>
            <p:nvPr/>
          </p:nvSpPr>
          <p:spPr>
            <a:xfrm>
              <a:off x="1346916" y="2479900"/>
              <a:ext cx="645448" cy="9639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96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墨</a:t>
              </a:r>
              <a:endParaRPr lang="zh-CN" altLang="en-US" sz="96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11099800" y="1854206"/>
            <a:ext cx="0" cy="3426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991100" y="1864340"/>
            <a:ext cx="0" cy="3426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3" t="7454" b="3538"/>
          <a:stretch>
            <a:fillRect/>
          </a:stretch>
        </p:blipFill>
        <p:spPr>
          <a:xfrm>
            <a:off x="-1" y="-38100"/>
            <a:ext cx="4470615" cy="687705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8104" y="1359954"/>
            <a:ext cx="4036157" cy="57837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7" t="19029" r="21870" b="23068"/>
          <a:stretch>
            <a:fillRect/>
          </a:stretch>
        </p:blipFill>
        <p:spPr>
          <a:xfrm rot="1050732">
            <a:off x="904544" y="3920129"/>
            <a:ext cx="2658905" cy="1899667"/>
          </a:xfrm>
          <a:custGeom>
            <a:avLst/>
            <a:gdLst>
              <a:gd name="connsiteX0" fmla="*/ 0 w 4559347"/>
              <a:gd name="connsiteY0" fmla="*/ 1237518 h 3257446"/>
              <a:gd name="connsiteX1" fmla="*/ 3921993 w 4559347"/>
              <a:gd name="connsiteY1" fmla="*/ 0 h 3257446"/>
              <a:gd name="connsiteX2" fmla="*/ 4559347 w 4559347"/>
              <a:gd name="connsiteY2" fmla="*/ 2019928 h 3257446"/>
              <a:gd name="connsiteX3" fmla="*/ 637354 w 4559347"/>
              <a:gd name="connsiteY3" fmla="*/ 3257446 h 3257446"/>
              <a:gd name="connsiteX4" fmla="*/ 0 w 4559347"/>
              <a:gd name="connsiteY4" fmla="*/ 1237518 h 3257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9347" h="3257446">
                <a:moveTo>
                  <a:pt x="0" y="1237518"/>
                </a:moveTo>
                <a:lnTo>
                  <a:pt x="3921993" y="0"/>
                </a:lnTo>
                <a:lnTo>
                  <a:pt x="4559347" y="2019928"/>
                </a:lnTo>
                <a:lnTo>
                  <a:pt x="637354" y="3257446"/>
                </a:lnTo>
                <a:lnTo>
                  <a:pt x="0" y="1237518"/>
                </a:lnTo>
                <a:close/>
              </a:path>
            </a:pathLst>
          </a:custGeom>
        </p:spPr>
      </p:pic>
      <p:sp>
        <p:nvSpPr>
          <p:cNvPr id="2" name="矩形 1"/>
          <p:cNvSpPr/>
          <p:nvPr/>
        </p:nvSpPr>
        <p:spPr>
          <a:xfrm>
            <a:off x="1045460" y="2006148"/>
            <a:ext cx="2377075" cy="215980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稻壳儿小白白(http://dwz.cn/Wu2UP)"/>
          <p:cNvSpPr txBox="1">
            <a:spLocks noChangeArrowheads="1"/>
          </p:cNvSpPr>
          <p:nvPr/>
        </p:nvSpPr>
        <p:spPr bwMode="auto">
          <a:xfrm>
            <a:off x="1457082" y="4554719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成功案例</a:t>
            </a:r>
            <a:r>
              <a:rPr lang="zh-CN" altLang="en-US" sz="1600" dirty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展示</a:t>
            </a:r>
            <a:endParaRPr lang="en-US" altLang="zh-CN" sz="1600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" name="稻壳儿小白白(http://dwz.cn/Wu2UP)"/>
          <p:cNvSpPr txBox="1">
            <a:spLocks noChangeArrowheads="1"/>
          </p:cNvSpPr>
          <p:nvPr/>
        </p:nvSpPr>
        <p:spPr bwMode="auto">
          <a:xfrm>
            <a:off x="1195001" y="4862720"/>
            <a:ext cx="2094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大小</a:t>
            </a:r>
            <a:endParaRPr lang="en-US" altLang="zh-CN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7" t="19029" r="21870" b="23068"/>
          <a:stretch>
            <a:fillRect/>
          </a:stretch>
        </p:blipFill>
        <p:spPr>
          <a:xfrm rot="1050732">
            <a:off x="3482475" y="3920130"/>
            <a:ext cx="2658905" cy="1899667"/>
          </a:xfrm>
          <a:custGeom>
            <a:avLst/>
            <a:gdLst>
              <a:gd name="connsiteX0" fmla="*/ 0 w 4559347"/>
              <a:gd name="connsiteY0" fmla="*/ 1237518 h 3257446"/>
              <a:gd name="connsiteX1" fmla="*/ 3921993 w 4559347"/>
              <a:gd name="connsiteY1" fmla="*/ 0 h 3257446"/>
              <a:gd name="connsiteX2" fmla="*/ 4559347 w 4559347"/>
              <a:gd name="connsiteY2" fmla="*/ 2019928 h 3257446"/>
              <a:gd name="connsiteX3" fmla="*/ 637354 w 4559347"/>
              <a:gd name="connsiteY3" fmla="*/ 3257446 h 3257446"/>
              <a:gd name="connsiteX4" fmla="*/ 0 w 4559347"/>
              <a:gd name="connsiteY4" fmla="*/ 1237518 h 3257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9347" h="3257446">
                <a:moveTo>
                  <a:pt x="0" y="1237518"/>
                </a:moveTo>
                <a:lnTo>
                  <a:pt x="3921993" y="0"/>
                </a:lnTo>
                <a:lnTo>
                  <a:pt x="4559347" y="2019928"/>
                </a:lnTo>
                <a:lnTo>
                  <a:pt x="637354" y="3257446"/>
                </a:lnTo>
                <a:lnTo>
                  <a:pt x="0" y="1237518"/>
                </a:lnTo>
                <a:close/>
              </a:path>
            </a:pathLst>
          </a:custGeom>
        </p:spPr>
      </p:pic>
      <p:sp>
        <p:nvSpPr>
          <p:cNvPr id="8" name="矩形 7"/>
          <p:cNvSpPr/>
          <p:nvPr/>
        </p:nvSpPr>
        <p:spPr>
          <a:xfrm>
            <a:off x="3623391" y="2006149"/>
            <a:ext cx="2377075" cy="2159805"/>
          </a:xfrm>
          <a:prstGeom prst="rect">
            <a:avLst/>
          </a:prstGeom>
          <a:blipFill dpi="0" rotWithShape="1">
            <a:blip r:embed="rId3"/>
            <a:srcRect/>
            <a:stretch>
              <a:fillRect l="-14000" r="-1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稻壳儿小白白(http://dwz.cn/Wu2UP)"/>
          <p:cNvSpPr txBox="1">
            <a:spLocks noChangeArrowheads="1"/>
          </p:cNvSpPr>
          <p:nvPr/>
        </p:nvSpPr>
        <p:spPr bwMode="auto">
          <a:xfrm>
            <a:off x="4035013" y="4554720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成功案例</a:t>
            </a:r>
            <a:r>
              <a:rPr lang="zh-CN" altLang="en-US" sz="1600" dirty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展示</a:t>
            </a:r>
            <a:endParaRPr lang="en-US" altLang="zh-CN" sz="1600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" name="稻壳儿小白白(http://dwz.cn/Wu2UP)"/>
          <p:cNvSpPr txBox="1">
            <a:spLocks noChangeArrowheads="1"/>
          </p:cNvSpPr>
          <p:nvPr/>
        </p:nvSpPr>
        <p:spPr bwMode="auto">
          <a:xfrm>
            <a:off x="3772932" y="4862721"/>
            <a:ext cx="2094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大小</a:t>
            </a:r>
            <a:endParaRPr lang="en-US" altLang="zh-CN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7" t="19029" r="21870" b="23068"/>
          <a:stretch>
            <a:fillRect/>
          </a:stretch>
        </p:blipFill>
        <p:spPr>
          <a:xfrm rot="1050732">
            <a:off x="6060406" y="3920130"/>
            <a:ext cx="2658905" cy="1899667"/>
          </a:xfrm>
          <a:custGeom>
            <a:avLst/>
            <a:gdLst>
              <a:gd name="connsiteX0" fmla="*/ 0 w 4559347"/>
              <a:gd name="connsiteY0" fmla="*/ 1237518 h 3257446"/>
              <a:gd name="connsiteX1" fmla="*/ 3921993 w 4559347"/>
              <a:gd name="connsiteY1" fmla="*/ 0 h 3257446"/>
              <a:gd name="connsiteX2" fmla="*/ 4559347 w 4559347"/>
              <a:gd name="connsiteY2" fmla="*/ 2019928 h 3257446"/>
              <a:gd name="connsiteX3" fmla="*/ 637354 w 4559347"/>
              <a:gd name="connsiteY3" fmla="*/ 3257446 h 3257446"/>
              <a:gd name="connsiteX4" fmla="*/ 0 w 4559347"/>
              <a:gd name="connsiteY4" fmla="*/ 1237518 h 3257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9347" h="3257446">
                <a:moveTo>
                  <a:pt x="0" y="1237518"/>
                </a:moveTo>
                <a:lnTo>
                  <a:pt x="3921993" y="0"/>
                </a:lnTo>
                <a:lnTo>
                  <a:pt x="4559347" y="2019928"/>
                </a:lnTo>
                <a:lnTo>
                  <a:pt x="637354" y="3257446"/>
                </a:lnTo>
                <a:lnTo>
                  <a:pt x="0" y="1237518"/>
                </a:lnTo>
                <a:close/>
              </a:path>
            </a:pathLst>
          </a:custGeom>
        </p:spPr>
      </p:pic>
      <p:sp>
        <p:nvSpPr>
          <p:cNvPr id="12" name="矩形 11"/>
          <p:cNvSpPr/>
          <p:nvPr/>
        </p:nvSpPr>
        <p:spPr>
          <a:xfrm>
            <a:off x="6201322" y="2006149"/>
            <a:ext cx="2377075" cy="215980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稻壳儿小白白(http://dwz.cn/Wu2UP)"/>
          <p:cNvSpPr txBox="1">
            <a:spLocks noChangeArrowheads="1"/>
          </p:cNvSpPr>
          <p:nvPr/>
        </p:nvSpPr>
        <p:spPr bwMode="auto">
          <a:xfrm>
            <a:off x="6612944" y="4554720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成功案例</a:t>
            </a:r>
            <a:r>
              <a:rPr lang="zh-CN" altLang="en-US" sz="1600" dirty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展示</a:t>
            </a:r>
            <a:endParaRPr lang="en-US" altLang="zh-CN" sz="1600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" name="稻壳儿小白白(http://dwz.cn/Wu2UP)"/>
          <p:cNvSpPr txBox="1">
            <a:spLocks noChangeArrowheads="1"/>
          </p:cNvSpPr>
          <p:nvPr/>
        </p:nvSpPr>
        <p:spPr bwMode="auto">
          <a:xfrm>
            <a:off x="6350863" y="4862721"/>
            <a:ext cx="2094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大小</a:t>
            </a:r>
            <a:endParaRPr lang="en-US" altLang="zh-CN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7" t="19029" r="21870" b="23068"/>
          <a:stretch>
            <a:fillRect/>
          </a:stretch>
        </p:blipFill>
        <p:spPr>
          <a:xfrm rot="1050732">
            <a:off x="8638337" y="3920131"/>
            <a:ext cx="2658905" cy="1899667"/>
          </a:xfrm>
          <a:custGeom>
            <a:avLst/>
            <a:gdLst>
              <a:gd name="connsiteX0" fmla="*/ 0 w 4559347"/>
              <a:gd name="connsiteY0" fmla="*/ 1237518 h 3257446"/>
              <a:gd name="connsiteX1" fmla="*/ 3921993 w 4559347"/>
              <a:gd name="connsiteY1" fmla="*/ 0 h 3257446"/>
              <a:gd name="connsiteX2" fmla="*/ 4559347 w 4559347"/>
              <a:gd name="connsiteY2" fmla="*/ 2019928 h 3257446"/>
              <a:gd name="connsiteX3" fmla="*/ 637354 w 4559347"/>
              <a:gd name="connsiteY3" fmla="*/ 3257446 h 3257446"/>
              <a:gd name="connsiteX4" fmla="*/ 0 w 4559347"/>
              <a:gd name="connsiteY4" fmla="*/ 1237518 h 3257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9347" h="3257446">
                <a:moveTo>
                  <a:pt x="0" y="1237518"/>
                </a:moveTo>
                <a:lnTo>
                  <a:pt x="3921993" y="0"/>
                </a:lnTo>
                <a:lnTo>
                  <a:pt x="4559347" y="2019928"/>
                </a:lnTo>
                <a:lnTo>
                  <a:pt x="637354" y="3257446"/>
                </a:lnTo>
                <a:lnTo>
                  <a:pt x="0" y="1237518"/>
                </a:lnTo>
                <a:close/>
              </a:path>
            </a:pathLst>
          </a:custGeom>
        </p:spPr>
      </p:pic>
      <p:sp>
        <p:nvSpPr>
          <p:cNvPr id="16" name="矩形 15"/>
          <p:cNvSpPr/>
          <p:nvPr/>
        </p:nvSpPr>
        <p:spPr>
          <a:xfrm>
            <a:off x="8779253" y="2006150"/>
            <a:ext cx="2377075" cy="2159805"/>
          </a:xfrm>
          <a:prstGeom prst="rect">
            <a:avLst/>
          </a:prstGeom>
          <a:blipFill dpi="0" rotWithShape="1">
            <a:blip r:embed="rId5"/>
            <a:srcRect/>
            <a:stretch>
              <a:fillRect l="-8000" r="-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稻壳儿小白白(http://dwz.cn/Wu2UP)"/>
          <p:cNvSpPr txBox="1">
            <a:spLocks noChangeArrowheads="1"/>
          </p:cNvSpPr>
          <p:nvPr/>
        </p:nvSpPr>
        <p:spPr bwMode="auto">
          <a:xfrm>
            <a:off x="9190875" y="4554721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成功案例</a:t>
            </a:r>
            <a:r>
              <a:rPr lang="zh-CN" altLang="en-US" sz="1600" dirty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展示</a:t>
            </a:r>
            <a:endParaRPr lang="en-US" altLang="zh-CN" sz="1600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8" name="稻壳儿小白白(http://dwz.cn/Wu2UP)"/>
          <p:cNvSpPr txBox="1">
            <a:spLocks noChangeArrowheads="1"/>
          </p:cNvSpPr>
          <p:nvPr/>
        </p:nvSpPr>
        <p:spPr bwMode="auto">
          <a:xfrm>
            <a:off x="8928794" y="4862722"/>
            <a:ext cx="2094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大小</a:t>
            </a:r>
            <a:endParaRPr lang="en-US" altLang="zh-CN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-1" y="0"/>
            <a:ext cx="4292068" cy="1173707"/>
            <a:chOff x="-1" y="0"/>
            <a:chExt cx="4292068" cy="1173707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" y="0"/>
              <a:ext cx="3289491" cy="1173707"/>
            </a:xfrm>
            <a:prstGeom prst="rect">
              <a:avLst/>
            </a:prstGeom>
          </p:spPr>
        </p:pic>
        <p:sp>
          <p:nvSpPr>
            <p:cNvPr id="21" name="TextBox 6"/>
            <p:cNvSpPr txBox="1"/>
            <p:nvPr/>
          </p:nvSpPr>
          <p:spPr>
            <a:xfrm>
              <a:off x="1139430" y="299830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8932215" y="4285863"/>
            <a:ext cx="2181099" cy="888298"/>
            <a:chOff x="745304" y="5570890"/>
            <a:chExt cx="1921336" cy="888298"/>
          </a:xfrm>
        </p:grpSpPr>
        <p:sp>
          <p:nvSpPr>
            <p:cNvPr id="36" name="TextBox 6"/>
            <p:cNvSpPr txBox="1"/>
            <p:nvPr/>
          </p:nvSpPr>
          <p:spPr>
            <a:xfrm>
              <a:off x="1069869" y="557089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37" name="TextBox 7"/>
            <p:cNvSpPr txBox="1"/>
            <p:nvPr/>
          </p:nvSpPr>
          <p:spPr>
            <a:xfrm>
              <a:off x="745304" y="5905468"/>
              <a:ext cx="1921336" cy="5537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313632" y="4285863"/>
            <a:ext cx="2181099" cy="888298"/>
            <a:chOff x="745304" y="5570890"/>
            <a:chExt cx="1921336" cy="888298"/>
          </a:xfrm>
        </p:grpSpPr>
        <p:sp>
          <p:nvSpPr>
            <p:cNvPr id="42" name="TextBox 6"/>
            <p:cNvSpPr txBox="1"/>
            <p:nvPr/>
          </p:nvSpPr>
          <p:spPr>
            <a:xfrm>
              <a:off x="1069869" y="557089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45" name="TextBox 7"/>
            <p:cNvSpPr txBox="1"/>
            <p:nvPr/>
          </p:nvSpPr>
          <p:spPr>
            <a:xfrm>
              <a:off x="745304" y="5905468"/>
              <a:ext cx="1921336" cy="5537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759128" y="4285863"/>
            <a:ext cx="2181099" cy="888298"/>
            <a:chOff x="745304" y="5570890"/>
            <a:chExt cx="1921336" cy="888298"/>
          </a:xfrm>
        </p:grpSpPr>
        <p:sp>
          <p:nvSpPr>
            <p:cNvPr id="47" name="TextBox 6"/>
            <p:cNvSpPr txBox="1"/>
            <p:nvPr/>
          </p:nvSpPr>
          <p:spPr>
            <a:xfrm>
              <a:off x="1069869" y="557089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48" name="TextBox 7"/>
            <p:cNvSpPr txBox="1"/>
            <p:nvPr/>
          </p:nvSpPr>
          <p:spPr>
            <a:xfrm>
              <a:off x="745304" y="5905468"/>
              <a:ext cx="1921336" cy="5537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40545" y="4285863"/>
            <a:ext cx="2181099" cy="888298"/>
            <a:chOff x="745304" y="5570890"/>
            <a:chExt cx="1921336" cy="888298"/>
          </a:xfrm>
        </p:grpSpPr>
        <p:sp>
          <p:nvSpPr>
            <p:cNvPr id="50" name="TextBox 6"/>
            <p:cNvSpPr txBox="1"/>
            <p:nvPr/>
          </p:nvSpPr>
          <p:spPr>
            <a:xfrm>
              <a:off x="1069869" y="557089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51" name="TextBox 7"/>
            <p:cNvSpPr txBox="1"/>
            <p:nvPr/>
          </p:nvSpPr>
          <p:spPr>
            <a:xfrm>
              <a:off x="745304" y="5905468"/>
              <a:ext cx="1921336" cy="5537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780" y="1847162"/>
            <a:ext cx="1752076" cy="210427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084" y="1868442"/>
            <a:ext cx="1752076" cy="210427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865" y="1868442"/>
            <a:ext cx="1752076" cy="210427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169" y="1889722"/>
            <a:ext cx="1752076" cy="210427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-1" y="0"/>
            <a:ext cx="4292068" cy="1173707"/>
            <a:chOff x="-1" y="0"/>
            <a:chExt cx="4292068" cy="117370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" y="0"/>
              <a:ext cx="3289491" cy="1173707"/>
            </a:xfrm>
            <a:prstGeom prst="rect">
              <a:avLst/>
            </a:prstGeom>
          </p:spPr>
        </p:pic>
        <p:sp>
          <p:nvSpPr>
            <p:cNvPr id="20" name="TextBox 6"/>
            <p:cNvSpPr txBox="1"/>
            <p:nvPr/>
          </p:nvSpPr>
          <p:spPr>
            <a:xfrm>
              <a:off x="1139430" y="299830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21393"/>
          <a:stretch>
            <a:fillRect/>
          </a:stretch>
        </p:blipFill>
        <p:spPr>
          <a:xfrm flipH="1">
            <a:off x="9362362" y="4714747"/>
            <a:ext cx="1392884" cy="923046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9348714" y="1411275"/>
            <a:ext cx="1670047" cy="4226518"/>
            <a:chOff x="8541503" y="1863725"/>
            <a:chExt cx="2539978" cy="3136900"/>
          </a:xfrm>
        </p:grpSpPr>
        <p:sp>
          <p:nvSpPr>
            <p:cNvPr id="24" name="矩形 23"/>
            <p:cNvSpPr/>
            <p:nvPr/>
          </p:nvSpPr>
          <p:spPr>
            <a:xfrm>
              <a:off x="8541503" y="1863725"/>
              <a:ext cx="2139198" cy="31369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589037" y="2257432"/>
              <a:ext cx="492444" cy="1142994"/>
            </a:xfrm>
            <a:prstGeom prst="rect">
              <a:avLst/>
            </a:prstGeom>
            <a:solidFill>
              <a:schemeClr val="bg1"/>
            </a:solidFill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000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第</a:t>
              </a:r>
              <a:r>
                <a:rPr lang="zh-CN" altLang="en-US" sz="2000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一部分</a:t>
              </a:r>
              <a:endParaRPr lang="zh-CN" altLang="en-US" sz="2000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776798" y="2127100"/>
              <a:ext cx="1708452" cy="27114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zh-CN" sz="1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</a:t>
              </a:r>
              <a:r>
                <a:rPr lang="zh-CN" altLang="zh-CN" sz="1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</a:t>
              </a:r>
              <a:r>
                <a:rPr lang="zh-CN" altLang="en-US" sz="1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</a:t>
              </a:r>
              <a:r>
                <a:rPr lang="zh-CN" altLang="en-US" sz="1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此处编辑您要的内容，建议您在展示时采用方正清刻本悦宋简</a:t>
              </a:r>
              <a:r>
                <a:rPr lang="zh-CN" altLang="en-US" sz="1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字体</a:t>
              </a:r>
              <a:r>
                <a:rPr lang="en-US" altLang="zh-CN" sz="1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.</a:t>
              </a:r>
              <a:endParaRPr lang="en-US" altLang="zh-CN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891" y="1766135"/>
            <a:ext cx="2552896" cy="365328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21393"/>
          <a:stretch>
            <a:fillRect/>
          </a:stretch>
        </p:blipFill>
        <p:spPr>
          <a:xfrm flipH="1">
            <a:off x="5423821" y="4714747"/>
            <a:ext cx="1392884" cy="923046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5410173" y="1411275"/>
            <a:ext cx="1670047" cy="4226518"/>
            <a:chOff x="8541503" y="1863725"/>
            <a:chExt cx="2539978" cy="3136900"/>
          </a:xfrm>
        </p:grpSpPr>
        <p:sp>
          <p:nvSpPr>
            <p:cNvPr id="32" name="矩形 31"/>
            <p:cNvSpPr/>
            <p:nvPr/>
          </p:nvSpPr>
          <p:spPr>
            <a:xfrm>
              <a:off x="8541503" y="1863725"/>
              <a:ext cx="2139198" cy="31369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589037" y="2257432"/>
              <a:ext cx="492444" cy="1142994"/>
            </a:xfrm>
            <a:prstGeom prst="rect">
              <a:avLst/>
            </a:prstGeom>
            <a:solidFill>
              <a:schemeClr val="bg1"/>
            </a:solidFill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000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第</a:t>
              </a:r>
              <a:r>
                <a:rPr lang="zh-CN" altLang="en-US" sz="2000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一部分</a:t>
              </a:r>
              <a:endParaRPr lang="zh-CN" altLang="en-US" sz="2000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776798" y="2127100"/>
              <a:ext cx="1708452" cy="27114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zh-CN" sz="1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</a:t>
              </a:r>
              <a:r>
                <a:rPr lang="zh-CN" altLang="zh-CN" sz="1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</a:t>
              </a:r>
              <a:r>
                <a:rPr lang="zh-CN" altLang="en-US" sz="1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</a:t>
              </a:r>
              <a:r>
                <a:rPr lang="zh-CN" altLang="en-US" sz="1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此处编辑您要的内容，建议您在展示时采用方正清刻本悦宋简</a:t>
              </a:r>
              <a:r>
                <a:rPr lang="zh-CN" altLang="en-US" sz="1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字体</a:t>
              </a:r>
              <a:r>
                <a:rPr lang="en-US" altLang="zh-CN" sz="1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.</a:t>
              </a:r>
              <a:endParaRPr lang="en-US" altLang="zh-CN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350" y="1766135"/>
            <a:ext cx="2552896" cy="365328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8" b="21393"/>
          <a:stretch>
            <a:fillRect/>
          </a:stretch>
        </p:blipFill>
        <p:spPr>
          <a:xfrm flipH="1">
            <a:off x="1430688" y="4782990"/>
            <a:ext cx="1392884" cy="923046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>
            <a:off x="1417040" y="1479518"/>
            <a:ext cx="1670047" cy="4226518"/>
            <a:chOff x="8541503" y="1863725"/>
            <a:chExt cx="2539978" cy="3136900"/>
          </a:xfrm>
        </p:grpSpPr>
        <p:sp>
          <p:nvSpPr>
            <p:cNvPr id="53" name="矩形 52"/>
            <p:cNvSpPr/>
            <p:nvPr/>
          </p:nvSpPr>
          <p:spPr>
            <a:xfrm>
              <a:off x="8541503" y="1863725"/>
              <a:ext cx="2139198" cy="31369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0589037" y="2257432"/>
              <a:ext cx="492444" cy="1142994"/>
            </a:xfrm>
            <a:prstGeom prst="rect">
              <a:avLst/>
            </a:prstGeom>
            <a:solidFill>
              <a:schemeClr val="bg1"/>
            </a:solidFill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000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第</a:t>
              </a:r>
              <a:r>
                <a:rPr lang="zh-CN" altLang="en-US" sz="2000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一部分</a:t>
              </a:r>
              <a:endParaRPr lang="zh-CN" altLang="en-US" sz="2000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776798" y="2127100"/>
              <a:ext cx="1708452" cy="27114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zh-CN" sz="1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</a:t>
              </a:r>
              <a:r>
                <a:rPr lang="zh-CN" altLang="zh-CN" sz="1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</a:t>
              </a:r>
              <a:r>
                <a:rPr lang="zh-CN" altLang="en-US" sz="1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</a:t>
              </a:r>
              <a:r>
                <a:rPr lang="zh-CN" altLang="en-US" sz="1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此处编辑您要的内容，建议您在展示时采用方正清刻本悦宋简</a:t>
              </a:r>
              <a:r>
                <a:rPr lang="zh-CN" altLang="en-US" sz="1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字体</a:t>
              </a:r>
              <a:r>
                <a:rPr lang="en-US" altLang="zh-CN" sz="1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.</a:t>
              </a:r>
              <a:endParaRPr lang="en-US" altLang="zh-CN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-1" y="0"/>
            <a:ext cx="4292068" cy="1173707"/>
            <a:chOff x="-1" y="0"/>
            <a:chExt cx="4292068" cy="1173707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" y="0"/>
              <a:ext cx="3289491" cy="1173707"/>
            </a:xfrm>
            <a:prstGeom prst="rect">
              <a:avLst/>
            </a:prstGeom>
          </p:spPr>
        </p:pic>
        <p:sp>
          <p:nvSpPr>
            <p:cNvPr id="21" name="TextBox 6"/>
            <p:cNvSpPr txBox="1"/>
            <p:nvPr/>
          </p:nvSpPr>
          <p:spPr>
            <a:xfrm>
              <a:off x="1139430" y="299830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369496" y="3048000"/>
            <a:ext cx="1371600" cy="3810000"/>
          </a:xfrm>
          <a:prstGeom prst="rect">
            <a:avLst/>
          </a:prstGeom>
          <a:blipFill dpi="0" rotWithShape="1">
            <a:blip r:embed="rId1"/>
            <a:srcRect/>
            <a:stretch>
              <a:fillRect l="-263000" t="-17000" r="-75000" b="-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737987" y="1738964"/>
            <a:ext cx="615553" cy="116325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800" dirty="0" smtClean="0">
                <a:solidFill>
                  <a:srgbClr val="C00000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第三章</a:t>
            </a:r>
            <a:endParaRPr lang="zh-CN" altLang="en-US" sz="2800" dirty="0">
              <a:solidFill>
                <a:srgbClr val="C00000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30707" y="1722467"/>
            <a:ext cx="600164" cy="33408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7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在此添加本章标题</a:t>
            </a:r>
            <a:endParaRPr lang="zh-CN" altLang="en-US" sz="27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44947" y="1722467"/>
            <a:ext cx="1114425" cy="33408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zh-CN" altLang="zh-CN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，色彩纷呈，潮流时尚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7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8369496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741096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69" y="3762215"/>
            <a:ext cx="3511924" cy="2602208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997140" y="4016319"/>
            <a:ext cx="464368" cy="1018167"/>
            <a:chOff x="1492250" y="1657350"/>
            <a:chExt cx="595313" cy="1381125"/>
          </a:xfrm>
        </p:grpSpPr>
        <p:grpSp>
          <p:nvGrpSpPr>
            <p:cNvPr id="14" name="组合 13"/>
            <p:cNvGrpSpPr/>
            <p:nvPr/>
          </p:nvGrpSpPr>
          <p:grpSpPr>
            <a:xfrm>
              <a:off x="1492250" y="1657350"/>
              <a:ext cx="595313" cy="1381125"/>
              <a:chOff x="1492250" y="1657350"/>
              <a:chExt cx="595313" cy="1381125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92250" y="1657350"/>
                <a:ext cx="595313" cy="1379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5"/>
              <p:cNvSpPr/>
              <p:nvPr/>
            </p:nvSpPr>
            <p:spPr bwMode="auto">
              <a:xfrm>
                <a:off x="1492250" y="1743075"/>
                <a:ext cx="595313" cy="1295400"/>
              </a:xfrm>
              <a:custGeom>
                <a:avLst/>
                <a:gdLst>
                  <a:gd name="T0" fmla="*/ 525 w 774"/>
                  <a:gd name="T1" fmla="*/ 2 h 2073"/>
                  <a:gd name="T2" fmla="*/ 617 w 774"/>
                  <a:gd name="T3" fmla="*/ 13 h 2073"/>
                  <a:gd name="T4" fmla="*/ 675 w 774"/>
                  <a:gd name="T5" fmla="*/ 407 h 2073"/>
                  <a:gd name="T6" fmla="*/ 674 w 774"/>
                  <a:gd name="T7" fmla="*/ 471 h 2073"/>
                  <a:gd name="T8" fmla="*/ 681 w 774"/>
                  <a:gd name="T9" fmla="*/ 772 h 2073"/>
                  <a:gd name="T10" fmla="*/ 681 w 774"/>
                  <a:gd name="T11" fmla="*/ 1015 h 2073"/>
                  <a:gd name="T12" fmla="*/ 683 w 774"/>
                  <a:gd name="T13" fmla="*/ 1274 h 2073"/>
                  <a:gd name="T14" fmla="*/ 681 w 774"/>
                  <a:gd name="T15" fmla="*/ 1729 h 2073"/>
                  <a:gd name="T16" fmla="*/ 699 w 774"/>
                  <a:gd name="T17" fmla="*/ 1963 h 2073"/>
                  <a:gd name="T18" fmla="*/ 735 w 774"/>
                  <a:gd name="T19" fmla="*/ 1902 h 2073"/>
                  <a:gd name="T20" fmla="*/ 767 w 774"/>
                  <a:gd name="T21" fmla="*/ 1770 h 2073"/>
                  <a:gd name="T22" fmla="*/ 754 w 774"/>
                  <a:gd name="T23" fmla="*/ 2047 h 2073"/>
                  <a:gd name="T24" fmla="*/ 613 w 774"/>
                  <a:gd name="T25" fmla="*/ 2065 h 2073"/>
                  <a:gd name="T26" fmla="*/ 426 w 774"/>
                  <a:gd name="T27" fmla="*/ 2050 h 2073"/>
                  <a:gd name="T28" fmla="*/ 264 w 774"/>
                  <a:gd name="T29" fmla="*/ 2068 h 2073"/>
                  <a:gd name="T30" fmla="*/ 267 w 774"/>
                  <a:gd name="T31" fmla="*/ 2049 h 2073"/>
                  <a:gd name="T32" fmla="*/ 496 w 774"/>
                  <a:gd name="T33" fmla="*/ 2039 h 2073"/>
                  <a:gd name="T34" fmla="*/ 594 w 774"/>
                  <a:gd name="T35" fmla="*/ 2021 h 2073"/>
                  <a:gd name="T36" fmla="*/ 617 w 774"/>
                  <a:gd name="T37" fmla="*/ 2023 h 2073"/>
                  <a:gd name="T38" fmla="*/ 669 w 774"/>
                  <a:gd name="T39" fmla="*/ 1983 h 2073"/>
                  <a:gd name="T40" fmla="*/ 525 w 774"/>
                  <a:gd name="T41" fmla="*/ 1972 h 2073"/>
                  <a:gd name="T42" fmla="*/ 409 w 774"/>
                  <a:gd name="T43" fmla="*/ 1960 h 2073"/>
                  <a:gd name="T44" fmla="*/ 279 w 774"/>
                  <a:gd name="T45" fmla="*/ 1970 h 2073"/>
                  <a:gd name="T46" fmla="*/ 84 w 774"/>
                  <a:gd name="T47" fmla="*/ 1920 h 2073"/>
                  <a:gd name="T48" fmla="*/ 104 w 774"/>
                  <a:gd name="T49" fmla="*/ 1796 h 2073"/>
                  <a:gd name="T50" fmla="*/ 91 w 774"/>
                  <a:gd name="T51" fmla="*/ 1337 h 2073"/>
                  <a:gd name="T52" fmla="*/ 105 w 774"/>
                  <a:gd name="T53" fmla="*/ 1026 h 2073"/>
                  <a:gd name="T54" fmla="*/ 107 w 774"/>
                  <a:gd name="T55" fmla="*/ 722 h 2073"/>
                  <a:gd name="T56" fmla="*/ 102 w 774"/>
                  <a:gd name="T57" fmla="*/ 474 h 2073"/>
                  <a:gd name="T58" fmla="*/ 49 w 774"/>
                  <a:gd name="T59" fmla="*/ 468 h 2073"/>
                  <a:gd name="T60" fmla="*/ 42 w 774"/>
                  <a:gd name="T61" fmla="*/ 631 h 2073"/>
                  <a:gd name="T62" fmla="*/ 44 w 774"/>
                  <a:gd name="T63" fmla="*/ 797 h 2073"/>
                  <a:gd name="T64" fmla="*/ 48 w 774"/>
                  <a:gd name="T65" fmla="*/ 872 h 2073"/>
                  <a:gd name="T66" fmla="*/ 41 w 774"/>
                  <a:gd name="T67" fmla="*/ 1079 h 2073"/>
                  <a:gd name="T68" fmla="*/ 55 w 774"/>
                  <a:gd name="T69" fmla="*/ 1252 h 2073"/>
                  <a:gd name="T70" fmla="*/ 53 w 774"/>
                  <a:gd name="T71" fmla="*/ 1514 h 2073"/>
                  <a:gd name="T72" fmla="*/ 37 w 774"/>
                  <a:gd name="T73" fmla="*/ 1747 h 2073"/>
                  <a:gd name="T74" fmla="*/ 18 w 774"/>
                  <a:gd name="T75" fmla="*/ 1466 h 2073"/>
                  <a:gd name="T76" fmla="*/ 4 w 774"/>
                  <a:gd name="T77" fmla="*/ 1419 h 2073"/>
                  <a:gd name="T78" fmla="*/ 14 w 774"/>
                  <a:gd name="T79" fmla="*/ 1322 h 2073"/>
                  <a:gd name="T80" fmla="*/ 14 w 774"/>
                  <a:gd name="T81" fmla="*/ 1261 h 2073"/>
                  <a:gd name="T82" fmla="*/ 1 w 774"/>
                  <a:gd name="T83" fmla="*/ 1043 h 2073"/>
                  <a:gd name="T84" fmla="*/ 6 w 774"/>
                  <a:gd name="T85" fmla="*/ 924 h 2073"/>
                  <a:gd name="T86" fmla="*/ 10 w 774"/>
                  <a:gd name="T87" fmla="*/ 832 h 2073"/>
                  <a:gd name="T88" fmla="*/ 3 w 774"/>
                  <a:gd name="T89" fmla="*/ 719 h 2073"/>
                  <a:gd name="T90" fmla="*/ 7 w 774"/>
                  <a:gd name="T91" fmla="*/ 649 h 2073"/>
                  <a:gd name="T92" fmla="*/ 15 w 774"/>
                  <a:gd name="T93" fmla="*/ 598 h 2073"/>
                  <a:gd name="T94" fmla="*/ 1 w 774"/>
                  <a:gd name="T95" fmla="*/ 536 h 2073"/>
                  <a:gd name="T96" fmla="*/ 13 w 774"/>
                  <a:gd name="T97" fmla="*/ 424 h 2073"/>
                  <a:gd name="T98" fmla="*/ 6 w 774"/>
                  <a:gd name="T99" fmla="*/ 359 h 2073"/>
                  <a:gd name="T100" fmla="*/ 1 w 774"/>
                  <a:gd name="T101" fmla="*/ 235 h 2073"/>
                  <a:gd name="T102" fmla="*/ 15 w 774"/>
                  <a:gd name="T103" fmla="*/ 166 h 2073"/>
                  <a:gd name="T104" fmla="*/ 13 w 774"/>
                  <a:gd name="T105" fmla="*/ 116 h 2073"/>
                  <a:gd name="T106" fmla="*/ 35 w 774"/>
                  <a:gd name="T107" fmla="*/ 10 h 2073"/>
                  <a:gd name="T108" fmla="*/ 37 w 774"/>
                  <a:gd name="T109" fmla="*/ 106 h 2073"/>
                  <a:gd name="T110" fmla="*/ 52 w 774"/>
                  <a:gd name="T111" fmla="*/ 341 h 2073"/>
                  <a:gd name="T112" fmla="*/ 83 w 774"/>
                  <a:gd name="T113" fmla="*/ 392 h 2073"/>
                  <a:gd name="T114" fmla="*/ 107 w 774"/>
                  <a:gd name="T115" fmla="*/ 144 h 2073"/>
                  <a:gd name="T116" fmla="*/ 151 w 774"/>
                  <a:gd name="T117" fmla="*/ 9 h 2073"/>
                  <a:gd name="T118" fmla="*/ 237 w 774"/>
                  <a:gd name="T119" fmla="*/ 16 h 2073"/>
                  <a:gd name="T120" fmla="*/ 372 w 774"/>
                  <a:gd name="T121" fmla="*/ 5 h 2073"/>
                  <a:gd name="T122" fmla="*/ 440 w 774"/>
                  <a:gd name="T123" fmla="*/ 3 h 2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74" h="2073">
                    <a:moveTo>
                      <a:pt x="445" y="0"/>
                    </a:moveTo>
                    <a:cubicBezTo>
                      <a:pt x="446" y="0"/>
                      <a:pt x="449" y="3"/>
                      <a:pt x="451" y="2"/>
                    </a:cubicBezTo>
                    <a:cubicBezTo>
                      <a:pt x="451" y="5"/>
                      <a:pt x="454" y="6"/>
                      <a:pt x="454" y="8"/>
                    </a:cubicBezTo>
                    <a:cubicBezTo>
                      <a:pt x="455" y="12"/>
                      <a:pt x="456" y="15"/>
                      <a:pt x="456" y="19"/>
                    </a:cubicBezTo>
                    <a:cubicBezTo>
                      <a:pt x="467" y="19"/>
                      <a:pt x="467" y="19"/>
                      <a:pt x="467" y="19"/>
                    </a:cubicBezTo>
                    <a:cubicBezTo>
                      <a:pt x="469" y="16"/>
                      <a:pt x="471" y="13"/>
                      <a:pt x="474" y="11"/>
                    </a:cubicBezTo>
                    <a:cubicBezTo>
                      <a:pt x="477" y="10"/>
                      <a:pt x="481" y="9"/>
                      <a:pt x="484" y="10"/>
                    </a:cubicBezTo>
                    <a:cubicBezTo>
                      <a:pt x="511" y="10"/>
                      <a:pt x="511" y="10"/>
                      <a:pt x="511" y="10"/>
                    </a:cubicBezTo>
                    <a:cubicBezTo>
                      <a:pt x="510" y="8"/>
                      <a:pt x="512" y="7"/>
                      <a:pt x="513" y="6"/>
                    </a:cubicBezTo>
                    <a:cubicBezTo>
                      <a:pt x="514" y="5"/>
                      <a:pt x="513" y="2"/>
                      <a:pt x="515" y="2"/>
                    </a:cubicBezTo>
                    <a:cubicBezTo>
                      <a:pt x="519" y="2"/>
                      <a:pt x="522" y="1"/>
                      <a:pt x="525" y="2"/>
                    </a:cubicBezTo>
                    <a:cubicBezTo>
                      <a:pt x="527" y="5"/>
                      <a:pt x="530" y="6"/>
                      <a:pt x="533" y="5"/>
                    </a:cubicBezTo>
                    <a:cubicBezTo>
                      <a:pt x="534" y="5"/>
                      <a:pt x="535" y="7"/>
                      <a:pt x="536" y="8"/>
                    </a:cubicBezTo>
                    <a:cubicBezTo>
                      <a:pt x="539" y="7"/>
                      <a:pt x="543" y="8"/>
                      <a:pt x="543" y="11"/>
                    </a:cubicBezTo>
                    <a:cubicBezTo>
                      <a:pt x="545" y="11"/>
                      <a:pt x="545" y="11"/>
                      <a:pt x="545" y="11"/>
                    </a:cubicBezTo>
                    <a:cubicBezTo>
                      <a:pt x="545" y="14"/>
                      <a:pt x="546" y="16"/>
                      <a:pt x="547" y="19"/>
                    </a:cubicBezTo>
                    <a:cubicBezTo>
                      <a:pt x="559" y="19"/>
                      <a:pt x="559" y="19"/>
                      <a:pt x="559" y="19"/>
                    </a:cubicBezTo>
                    <a:cubicBezTo>
                      <a:pt x="559" y="16"/>
                      <a:pt x="562" y="14"/>
                      <a:pt x="563" y="12"/>
                    </a:cubicBezTo>
                    <a:cubicBezTo>
                      <a:pt x="570" y="7"/>
                      <a:pt x="585" y="9"/>
                      <a:pt x="588" y="16"/>
                    </a:cubicBezTo>
                    <a:cubicBezTo>
                      <a:pt x="588" y="17"/>
                      <a:pt x="590" y="19"/>
                      <a:pt x="592" y="19"/>
                    </a:cubicBezTo>
                    <a:cubicBezTo>
                      <a:pt x="617" y="19"/>
                      <a:pt x="617" y="19"/>
                      <a:pt x="617" y="19"/>
                    </a:cubicBezTo>
                    <a:cubicBezTo>
                      <a:pt x="617" y="13"/>
                      <a:pt x="617" y="13"/>
                      <a:pt x="617" y="13"/>
                    </a:cubicBezTo>
                    <a:cubicBezTo>
                      <a:pt x="619" y="13"/>
                      <a:pt x="621" y="13"/>
                      <a:pt x="621" y="12"/>
                    </a:cubicBezTo>
                    <a:cubicBezTo>
                      <a:pt x="623" y="8"/>
                      <a:pt x="632" y="11"/>
                      <a:pt x="636" y="10"/>
                    </a:cubicBezTo>
                    <a:cubicBezTo>
                      <a:pt x="638" y="10"/>
                      <a:pt x="640" y="9"/>
                      <a:pt x="642" y="7"/>
                    </a:cubicBezTo>
                    <a:cubicBezTo>
                      <a:pt x="641" y="5"/>
                      <a:pt x="642" y="5"/>
                      <a:pt x="644" y="5"/>
                    </a:cubicBezTo>
                    <a:cubicBezTo>
                      <a:pt x="645" y="4"/>
                      <a:pt x="647" y="3"/>
                      <a:pt x="649" y="5"/>
                    </a:cubicBezTo>
                    <a:cubicBezTo>
                      <a:pt x="651" y="7"/>
                      <a:pt x="650" y="9"/>
                      <a:pt x="652" y="11"/>
                    </a:cubicBezTo>
                    <a:cubicBezTo>
                      <a:pt x="652" y="12"/>
                      <a:pt x="652" y="15"/>
                      <a:pt x="652" y="16"/>
                    </a:cubicBezTo>
                    <a:cubicBezTo>
                      <a:pt x="652" y="16"/>
                      <a:pt x="654" y="17"/>
                      <a:pt x="654" y="18"/>
                    </a:cubicBezTo>
                    <a:cubicBezTo>
                      <a:pt x="658" y="19"/>
                      <a:pt x="668" y="19"/>
                      <a:pt x="673" y="19"/>
                    </a:cubicBezTo>
                    <a:cubicBezTo>
                      <a:pt x="674" y="404"/>
                      <a:pt x="674" y="404"/>
                      <a:pt x="674" y="404"/>
                    </a:cubicBezTo>
                    <a:cubicBezTo>
                      <a:pt x="675" y="404"/>
                      <a:pt x="675" y="406"/>
                      <a:pt x="675" y="407"/>
                    </a:cubicBezTo>
                    <a:cubicBezTo>
                      <a:pt x="677" y="408"/>
                      <a:pt x="678" y="411"/>
                      <a:pt x="679" y="412"/>
                    </a:cubicBezTo>
                    <a:cubicBezTo>
                      <a:pt x="679" y="413"/>
                      <a:pt x="681" y="415"/>
                      <a:pt x="681" y="416"/>
                    </a:cubicBezTo>
                    <a:cubicBezTo>
                      <a:pt x="681" y="419"/>
                      <a:pt x="681" y="421"/>
                      <a:pt x="683" y="423"/>
                    </a:cubicBezTo>
                    <a:cubicBezTo>
                      <a:pt x="683" y="436"/>
                      <a:pt x="683" y="436"/>
                      <a:pt x="683" y="436"/>
                    </a:cubicBezTo>
                    <a:cubicBezTo>
                      <a:pt x="683" y="437"/>
                      <a:pt x="681" y="438"/>
                      <a:pt x="681" y="439"/>
                    </a:cubicBezTo>
                    <a:cubicBezTo>
                      <a:pt x="681" y="440"/>
                      <a:pt x="683" y="441"/>
                      <a:pt x="683" y="442"/>
                    </a:cubicBezTo>
                    <a:cubicBezTo>
                      <a:pt x="683" y="456"/>
                      <a:pt x="683" y="456"/>
                      <a:pt x="683" y="456"/>
                    </a:cubicBezTo>
                    <a:cubicBezTo>
                      <a:pt x="683" y="457"/>
                      <a:pt x="681" y="459"/>
                      <a:pt x="681" y="459"/>
                    </a:cubicBezTo>
                    <a:cubicBezTo>
                      <a:pt x="680" y="461"/>
                      <a:pt x="680" y="464"/>
                      <a:pt x="678" y="466"/>
                    </a:cubicBezTo>
                    <a:cubicBezTo>
                      <a:pt x="677" y="466"/>
                      <a:pt x="678" y="467"/>
                      <a:pt x="678" y="468"/>
                    </a:cubicBezTo>
                    <a:cubicBezTo>
                      <a:pt x="676" y="468"/>
                      <a:pt x="675" y="469"/>
                      <a:pt x="674" y="471"/>
                    </a:cubicBezTo>
                    <a:cubicBezTo>
                      <a:pt x="672" y="474"/>
                      <a:pt x="673" y="482"/>
                      <a:pt x="676" y="484"/>
                    </a:cubicBezTo>
                    <a:cubicBezTo>
                      <a:pt x="677" y="484"/>
                      <a:pt x="678" y="485"/>
                      <a:pt x="678" y="486"/>
                    </a:cubicBezTo>
                    <a:cubicBezTo>
                      <a:pt x="679" y="488"/>
                      <a:pt x="681" y="489"/>
                      <a:pt x="681" y="491"/>
                    </a:cubicBezTo>
                    <a:cubicBezTo>
                      <a:pt x="680" y="494"/>
                      <a:pt x="681" y="496"/>
                      <a:pt x="683" y="497"/>
                    </a:cubicBezTo>
                    <a:cubicBezTo>
                      <a:pt x="683" y="511"/>
                      <a:pt x="683" y="511"/>
                      <a:pt x="683" y="511"/>
                    </a:cubicBezTo>
                    <a:cubicBezTo>
                      <a:pt x="683" y="512"/>
                      <a:pt x="681" y="513"/>
                      <a:pt x="681" y="514"/>
                    </a:cubicBezTo>
                    <a:cubicBezTo>
                      <a:pt x="681" y="516"/>
                      <a:pt x="681" y="517"/>
                      <a:pt x="680" y="519"/>
                    </a:cubicBezTo>
                    <a:cubicBezTo>
                      <a:pt x="678" y="520"/>
                      <a:pt x="678" y="523"/>
                      <a:pt x="678" y="525"/>
                    </a:cubicBezTo>
                    <a:cubicBezTo>
                      <a:pt x="677" y="525"/>
                      <a:pt x="675" y="525"/>
                      <a:pt x="675" y="527"/>
                    </a:cubicBezTo>
                    <a:cubicBezTo>
                      <a:pt x="674" y="756"/>
                      <a:pt x="674" y="756"/>
                      <a:pt x="674" y="756"/>
                    </a:cubicBezTo>
                    <a:cubicBezTo>
                      <a:pt x="678" y="759"/>
                      <a:pt x="681" y="765"/>
                      <a:pt x="681" y="772"/>
                    </a:cubicBezTo>
                    <a:cubicBezTo>
                      <a:pt x="681" y="773"/>
                      <a:pt x="683" y="773"/>
                      <a:pt x="683" y="774"/>
                    </a:cubicBezTo>
                    <a:cubicBezTo>
                      <a:pt x="683" y="785"/>
                      <a:pt x="683" y="785"/>
                      <a:pt x="683" y="785"/>
                    </a:cubicBezTo>
                    <a:cubicBezTo>
                      <a:pt x="683" y="785"/>
                      <a:pt x="681" y="786"/>
                      <a:pt x="681" y="786"/>
                    </a:cubicBezTo>
                    <a:cubicBezTo>
                      <a:pt x="681" y="848"/>
                      <a:pt x="681" y="848"/>
                      <a:pt x="681" y="848"/>
                    </a:cubicBezTo>
                    <a:cubicBezTo>
                      <a:pt x="681" y="848"/>
                      <a:pt x="683" y="849"/>
                      <a:pt x="683" y="849"/>
                    </a:cubicBezTo>
                    <a:cubicBezTo>
                      <a:pt x="683" y="865"/>
                      <a:pt x="683" y="879"/>
                      <a:pt x="683" y="895"/>
                    </a:cubicBezTo>
                    <a:cubicBezTo>
                      <a:pt x="683" y="896"/>
                      <a:pt x="681" y="898"/>
                      <a:pt x="681" y="898"/>
                    </a:cubicBezTo>
                    <a:cubicBezTo>
                      <a:pt x="681" y="911"/>
                      <a:pt x="685" y="924"/>
                      <a:pt x="682" y="936"/>
                    </a:cubicBezTo>
                    <a:cubicBezTo>
                      <a:pt x="684" y="944"/>
                      <a:pt x="683" y="952"/>
                      <a:pt x="682" y="958"/>
                    </a:cubicBezTo>
                    <a:cubicBezTo>
                      <a:pt x="679" y="971"/>
                      <a:pt x="681" y="985"/>
                      <a:pt x="683" y="996"/>
                    </a:cubicBezTo>
                    <a:cubicBezTo>
                      <a:pt x="684" y="1004"/>
                      <a:pt x="683" y="1010"/>
                      <a:pt x="681" y="1015"/>
                    </a:cubicBezTo>
                    <a:cubicBezTo>
                      <a:pt x="681" y="1068"/>
                      <a:pt x="681" y="1068"/>
                      <a:pt x="681" y="1068"/>
                    </a:cubicBezTo>
                    <a:cubicBezTo>
                      <a:pt x="681" y="1069"/>
                      <a:pt x="683" y="1070"/>
                      <a:pt x="683" y="1071"/>
                    </a:cubicBezTo>
                    <a:cubicBezTo>
                      <a:pt x="683" y="1084"/>
                      <a:pt x="683" y="1084"/>
                      <a:pt x="683" y="1084"/>
                    </a:cubicBezTo>
                    <a:cubicBezTo>
                      <a:pt x="683" y="1084"/>
                      <a:pt x="681" y="1085"/>
                      <a:pt x="681" y="1085"/>
                    </a:cubicBezTo>
                    <a:cubicBezTo>
                      <a:pt x="680" y="1092"/>
                      <a:pt x="678" y="1098"/>
                      <a:pt x="674" y="1102"/>
                    </a:cubicBezTo>
                    <a:cubicBezTo>
                      <a:pt x="674" y="1217"/>
                      <a:pt x="674" y="1217"/>
                      <a:pt x="674" y="1217"/>
                    </a:cubicBezTo>
                    <a:cubicBezTo>
                      <a:pt x="677" y="1220"/>
                      <a:pt x="679" y="1223"/>
                      <a:pt x="680" y="1227"/>
                    </a:cubicBezTo>
                    <a:cubicBezTo>
                      <a:pt x="681" y="1229"/>
                      <a:pt x="680" y="1232"/>
                      <a:pt x="681" y="1234"/>
                    </a:cubicBezTo>
                    <a:cubicBezTo>
                      <a:pt x="681" y="1234"/>
                      <a:pt x="683" y="1235"/>
                      <a:pt x="683" y="1235"/>
                    </a:cubicBezTo>
                    <a:cubicBezTo>
                      <a:pt x="683" y="1240"/>
                      <a:pt x="683" y="1246"/>
                      <a:pt x="681" y="1249"/>
                    </a:cubicBezTo>
                    <a:cubicBezTo>
                      <a:pt x="681" y="1258"/>
                      <a:pt x="683" y="1266"/>
                      <a:pt x="683" y="1274"/>
                    </a:cubicBezTo>
                    <a:cubicBezTo>
                      <a:pt x="681" y="1343"/>
                      <a:pt x="681" y="1343"/>
                      <a:pt x="681" y="1343"/>
                    </a:cubicBezTo>
                    <a:cubicBezTo>
                      <a:pt x="681" y="1344"/>
                      <a:pt x="683" y="1344"/>
                      <a:pt x="683" y="1345"/>
                    </a:cubicBezTo>
                    <a:cubicBezTo>
                      <a:pt x="683" y="1361"/>
                      <a:pt x="683" y="1374"/>
                      <a:pt x="683" y="1391"/>
                    </a:cubicBezTo>
                    <a:cubicBezTo>
                      <a:pt x="683" y="1391"/>
                      <a:pt x="681" y="1393"/>
                      <a:pt x="681" y="1393"/>
                    </a:cubicBezTo>
                    <a:cubicBezTo>
                      <a:pt x="681" y="1564"/>
                      <a:pt x="681" y="1564"/>
                      <a:pt x="681" y="1564"/>
                    </a:cubicBezTo>
                    <a:cubicBezTo>
                      <a:pt x="681" y="1564"/>
                      <a:pt x="683" y="1566"/>
                      <a:pt x="683" y="1566"/>
                    </a:cubicBezTo>
                    <a:cubicBezTo>
                      <a:pt x="683" y="1579"/>
                      <a:pt x="683" y="1579"/>
                      <a:pt x="683" y="1579"/>
                    </a:cubicBezTo>
                    <a:cubicBezTo>
                      <a:pt x="683" y="1580"/>
                      <a:pt x="681" y="1580"/>
                      <a:pt x="681" y="1581"/>
                    </a:cubicBezTo>
                    <a:cubicBezTo>
                      <a:pt x="680" y="1588"/>
                      <a:pt x="678" y="1593"/>
                      <a:pt x="673" y="1599"/>
                    </a:cubicBezTo>
                    <a:cubicBezTo>
                      <a:pt x="673" y="1712"/>
                      <a:pt x="673" y="1712"/>
                      <a:pt x="673" y="1712"/>
                    </a:cubicBezTo>
                    <a:cubicBezTo>
                      <a:pt x="678" y="1716"/>
                      <a:pt x="681" y="1721"/>
                      <a:pt x="681" y="1729"/>
                    </a:cubicBezTo>
                    <a:cubicBezTo>
                      <a:pt x="681" y="1729"/>
                      <a:pt x="683" y="1730"/>
                      <a:pt x="683" y="1730"/>
                    </a:cubicBezTo>
                    <a:cubicBezTo>
                      <a:pt x="684" y="1735"/>
                      <a:pt x="683" y="1741"/>
                      <a:pt x="681" y="1744"/>
                    </a:cubicBezTo>
                    <a:cubicBezTo>
                      <a:pt x="681" y="1895"/>
                      <a:pt x="681" y="1895"/>
                      <a:pt x="681" y="1895"/>
                    </a:cubicBezTo>
                    <a:cubicBezTo>
                      <a:pt x="681" y="1895"/>
                      <a:pt x="683" y="1897"/>
                      <a:pt x="683" y="1897"/>
                    </a:cubicBezTo>
                    <a:cubicBezTo>
                      <a:pt x="683" y="1928"/>
                      <a:pt x="683" y="1928"/>
                      <a:pt x="683" y="1928"/>
                    </a:cubicBezTo>
                    <a:cubicBezTo>
                      <a:pt x="683" y="1928"/>
                      <a:pt x="681" y="1929"/>
                      <a:pt x="681" y="1929"/>
                    </a:cubicBezTo>
                    <a:cubicBezTo>
                      <a:pt x="681" y="1941"/>
                      <a:pt x="681" y="1941"/>
                      <a:pt x="681" y="1941"/>
                    </a:cubicBezTo>
                    <a:cubicBezTo>
                      <a:pt x="681" y="1941"/>
                      <a:pt x="683" y="1943"/>
                      <a:pt x="683" y="1944"/>
                    </a:cubicBezTo>
                    <a:cubicBezTo>
                      <a:pt x="682" y="1949"/>
                      <a:pt x="683" y="1955"/>
                      <a:pt x="687" y="1958"/>
                    </a:cubicBezTo>
                    <a:cubicBezTo>
                      <a:pt x="688" y="1960"/>
                      <a:pt x="689" y="1963"/>
                      <a:pt x="690" y="1963"/>
                    </a:cubicBezTo>
                    <a:cubicBezTo>
                      <a:pt x="699" y="1963"/>
                      <a:pt x="699" y="1963"/>
                      <a:pt x="699" y="1963"/>
                    </a:cubicBezTo>
                    <a:cubicBezTo>
                      <a:pt x="699" y="1966"/>
                      <a:pt x="699" y="1966"/>
                      <a:pt x="699" y="1966"/>
                    </a:cubicBezTo>
                    <a:cubicBezTo>
                      <a:pt x="701" y="1966"/>
                      <a:pt x="704" y="1966"/>
                      <a:pt x="705" y="1964"/>
                    </a:cubicBezTo>
                    <a:cubicBezTo>
                      <a:pt x="709" y="1963"/>
                      <a:pt x="713" y="1963"/>
                      <a:pt x="716" y="1962"/>
                    </a:cubicBezTo>
                    <a:cubicBezTo>
                      <a:pt x="719" y="1961"/>
                      <a:pt x="721" y="1958"/>
                      <a:pt x="721" y="1957"/>
                    </a:cubicBezTo>
                    <a:cubicBezTo>
                      <a:pt x="723" y="1948"/>
                      <a:pt x="723" y="1948"/>
                      <a:pt x="723" y="1948"/>
                    </a:cubicBezTo>
                    <a:cubicBezTo>
                      <a:pt x="724" y="1941"/>
                      <a:pt x="723" y="1933"/>
                      <a:pt x="724" y="1927"/>
                    </a:cubicBezTo>
                    <a:cubicBezTo>
                      <a:pt x="726" y="1927"/>
                      <a:pt x="726" y="1927"/>
                      <a:pt x="726" y="1927"/>
                    </a:cubicBezTo>
                    <a:cubicBezTo>
                      <a:pt x="726" y="1923"/>
                      <a:pt x="727" y="1920"/>
                      <a:pt x="728" y="1917"/>
                    </a:cubicBezTo>
                    <a:cubicBezTo>
                      <a:pt x="729" y="1918"/>
                      <a:pt x="730" y="1917"/>
                      <a:pt x="730" y="1916"/>
                    </a:cubicBezTo>
                    <a:cubicBezTo>
                      <a:pt x="732" y="1914"/>
                      <a:pt x="734" y="1913"/>
                      <a:pt x="735" y="1911"/>
                    </a:cubicBezTo>
                    <a:cubicBezTo>
                      <a:pt x="735" y="1908"/>
                      <a:pt x="736" y="1905"/>
                      <a:pt x="735" y="1902"/>
                    </a:cubicBezTo>
                    <a:cubicBezTo>
                      <a:pt x="738" y="1902"/>
                      <a:pt x="738" y="1902"/>
                      <a:pt x="738" y="1902"/>
                    </a:cubicBezTo>
                    <a:cubicBezTo>
                      <a:pt x="738" y="1895"/>
                      <a:pt x="739" y="1887"/>
                      <a:pt x="738" y="1879"/>
                    </a:cubicBezTo>
                    <a:cubicBezTo>
                      <a:pt x="741" y="1867"/>
                      <a:pt x="741" y="1867"/>
                      <a:pt x="741" y="1867"/>
                    </a:cubicBezTo>
                    <a:cubicBezTo>
                      <a:pt x="744" y="1863"/>
                      <a:pt x="746" y="1859"/>
                      <a:pt x="750" y="1856"/>
                    </a:cubicBezTo>
                    <a:cubicBezTo>
                      <a:pt x="752" y="1847"/>
                      <a:pt x="752" y="1847"/>
                      <a:pt x="752" y="1847"/>
                    </a:cubicBezTo>
                    <a:cubicBezTo>
                      <a:pt x="753" y="1843"/>
                      <a:pt x="752" y="1840"/>
                      <a:pt x="753" y="1838"/>
                    </a:cubicBezTo>
                    <a:cubicBezTo>
                      <a:pt x="755" y="1822"/>
                      <a:pt x="755" y="1805"/>
                      <a:pt x="754" y="1788"/>
                    </a:cubicBezTo>
                    <a:cubicBezTo>
                      <a:pt x="756" y="1776"/>
                      <a:pt x="756" y="1776"/>
                      <a:pt x="756" y="1776"/>
                    </a:cubicBezTo>
                    <a:cubicBezTo>
                      <a:pt x="756" y="1775"/>
                      <a:pt x="758" y="1774"/>
                      <a:pt x="760" y="1772"/>
                    </a:cubicBezTo>
                    <a:cubicBezTo>
                      <a:pt x="760" y="1772"/>
                      <a:pt x="760" y="1770"/>
                      <a:pt x="760" y="1770"/>
                    </a:cubicBezTo>
                    <a:cubicBezTo>
                      <a:pt x="761" y="1770"/>
                      <a:pt x="766" y="1769"/>
                      <a:pt x="767" y="1770"/>
                    </a:cubicBezTo>
                    <a:cubicBezTo>
                      <a:pt x="769" y="1773"/>
                      <a:pt x="770" y="1775"/>
                      <a:pt x="773" y="1779"/>
                    </a:cubicBezTo>
                    <a:cubicBezTo>
                      <a:pt x="773" y="1959"/>
                      <a:pt x="773" y="1959"/>
                      <a:pt x="773" y="1959"/>
                    </a:cubicBezTo>
                    <a:cubicBezTo>
                      <a:pt x="773" y="1960"/>
                      <a:pt x="774" y="1962"/>
                      <a:pt x="774" y="1963"/>
                    </a:cubicBezTo>
                    <a:cubicBezTo>
                      <a:pt x="773" y="1971"/>
                      <a:pt x="771" y="1978"/>
                      <a:pt x="766" y="1982"/>
                    </a:cubicBezTo>
                    <a:cubicBezTo>
                      <a:pt x="766" y="1983"/>
                      <a:pt x="765" y="1984"/>
                      <a:pt x="764" y="1983"/>
                    </a:cubicBezTo>
                    <a:cubicBezTo>
                      <a:pt x="764" y="1986"/>
                      <a:pt x="762" y="1988"/>
                      <a:pt x="762" y="1989"/>
                    </a:cubicBezTo>
                    <a:cubicBezTo>
                      <a:pt x="762" y="1994"/>
                      <a:pt x="761" y="1998"/>
                      <a:pt x="764" y="2000"/>
                    </a:cubicBezTo>
                    <a:cubicBezTo>
                      <a:pt x="764" y="2003"/>
                      <a:pt x="764" y="2006"/>
                      <a:pt x="763" y="2009"/>
                    </a:cubicBezTo>
                    <a:cubicBezTo>
                      <a:pt x="763" y="2009"/>
                      <a:pt x="764" y="2009"/>
                      <a:pt x="764" y="2009"/>
                    </a:cubicBezTo>
                    <a:cubicBezTo>
                      <a:pt x="765" y="2017"/>
                      <a:pt x="764" y="2024"/>
                      <a:pt x="761" y="2029"/>
                    </a:cubicBezTo>
                    <a:cubicBezTo>
                      <a:pt x="763" y="2037"/>
                      <a:pt x="759" y="2043"/>
                      <a:pt x="754" y="2047"/>
                    </a:cubicBezTo>
                    <a:cubicBezTo>
                      <a:pt x="751" y="2051"/>
                      <a:pt x="747" y="2055"/>
                      <a:pt x="744" y="2060"/>
                    </a:cubicBezTo>
                    <a:cubicBezTo>
                      <a:pt x="741" y="2062"/>
                      <a:pt x="739" y="2064"/>
                      <a:pt x="735" y="2064"/>
                    </a:cubicBezTo>
                    <a:cubicBezTo>
                      <a:pt x="723" y="2063"/>
                      <a:pt x="723" y="2063"/>
                      <a:pt x="723" y="2063"/>
                    </a:cubicBezTo>
                    <a:cubicBezTo>
                      <a:pt x="707" y="2063"/>
                      <a:pt x="707" y="2063"/>
                      <a:pt x="707" y="2063"/>
                    </a:cubicBezTo>
                    <a:cubicBezTo>
                      <a:pt x="707" y="2063"/>
                      <a:pt x="706" y="2064"/>
                      <a:pt x="705" y="2064"/>
                    </a:cubicBezTo>
                    <a:cubicBezTo>
                      <a:pt x="701" y="2063"/>
                      <a:pt x="698" y="2064"/>
                      <a:pt x="695" y="2065"/>
                    </a:cubicBezTo>
                    <a:cubicBezTo>
                      <a:pt x="649" y="2065"/>
                      <a:pt x="649" y="2065"/>
                      <a:pt x="649" y="2065"/>
                    </a:cubicBezTo>
                    <a:cubicBezTo>
                      <a:pt x="649" y="2066"/>
                      <a:pt x="649" y="2067"/>
                      <a:pt x="648" y="2067"/>
                    </a:cubicBezTo>
                    <a:cubicBezTo>
                      <a:pt x="622" y="2067"/>
                      <a:pt x="622" y="2067"/>
                      <a:pt x="622" y="2067"/>
                    </a:cubicBezTo>
                    <a:cubicBezTo>
                      <a:pt x="621" y="2067"/>
                      <a:pt x="621" y="2066"/>
                      <a:pt x="620" y="2065"/>
                    </a:cubicBezTo>
                    <a:cubicBezTo>
                      <a:pt x="618" y="2065"/>
                      <a:pt x="614" y="2066"/>
                      <a:pt x="613" y="2065"/>
                    </a:cubicBezTo>
                    <a:cubicBezTo>
                      <a:pt x="610" y="2063"/>
                      <a:pt x="604" y="2064"/>
                      <a:pt x="601" y="2063"/>
                    </a:cubicBezTo>
                    <a:cubicBezTo>
                      <a:pt x="580" y="2061"/>
                      <a:pt x="555" y="2063"/>
                      <a:pt x="532" y="2063"/>
                    </a:cubicBezTo>
                    <a:cubicBezTo>
                      <a:pt x="515" y="2063"/>
                      <a:pt x="497" y="2063"/>
                      <a:pt x="480" y="2065"/>
                    </a:cubicBezTo>
                    <a:cubicBezTo>
                      <a:pt x="475" y="2064"/>
                      <a:pt x="467" y="2063"/>
                      <a:pt x="459" y="2064"/>
                    </a:cubicBezTo>
                    <a:cubicBezTo>
                      <a:pt x="458" y="2064"/>
                      <a:pt x="457" y="2064"/>
                      <a:pt x="457" y="2063"/>
                    </a:cubicBezTo>
                    <a:cubicBezTo>
                      <a:pt x="453" y="2062"/>
                      <a:pt x="450" y="2062"/>
                      <a:pt x="448" y="2064"/>
                    </a:cubicBezTo>
                    <a:cubicBezTo>
                      <a:pt x="439" y="2064"/>
                      <a:pt x="439" y="2064"/>
                      <a:pt x="439" y="2064"/>
                    </a:cubicBezTo>
                    <a:cubicBezTo>
                      <a:pt x="439" y="2064"/>
                      <a:pt x="438" y="2063"/>
                      <a:pt x="438" y="2062"/>
                    </a:cubicBezTo>
                    <a:cubicBezTo>
                      <a:pt x="437" y="2063"/>
                      <a:pt x="435" y="2062"/>
                      <a:pt x="436" y="2061"/>
                    </a:cubicBezTo>
                    <a:cubicBezTo>
                      <a:pt x="433" y="2059"/>
                      <a:pt x="433" y="2056"/>
                      <a:pt x="431" y="2053"/>
                    </a:cubicBezTo>
                    <a:cubicBezTo>
                      <a:pt x="430" y="2051"/>
                      <a:pt x="428" y="2050"/>
                      <a:pt x="426" y="2050"/>
                    </a:cubicBezTo>
                    <a:cubicBezTo>
                      <a:pt x="422" y="2049"/>
                      <a:pt x="419" y="2049"/>
                      <a:pt x="416" y="2050"/>
                    </a:cubicBezTo>
                    <a:cubicBezTo>
                      <a:pt x="409" y="2060"/>
                      <a:pt x="409" y="2060"/>
                      <a:pt x="409" y="2060"/>
                    </a:cubicBezTo>
                    <a:cubicBezTo>
                      <a:pt x="411" y="2063"/>
                      <a:pt x="408" y="2063"/>
                      <a:pt x="407" y="2062"/>
                    </a:cubicBezTo>
                    <a:cubicBezTo>
                      <a:pt x="407" y="2063"/>
                      <a:pt x="407" y="2064"/>
                      <a:pt x="406" y="2064"/>
                    </a:cubicBezTo>
                    <a:cubicBezTo>
                      <a:pt x="401" y="2064"/>
                      <a:pt x="395" y="2063"/>
                      <a:pt x="389" y="2063"/>
                    </a:cubicBezTo>
                    <a:cubicBezTo>
                      <a:pt x="345" y="2063"/>
                      <a:pt x="345" y="2063"/>
                      <a:pt x="345" y="2063"/>
                    </a:cubicBezTo>
                    <a:cubicBezTo>
                      <a:pt x="345" y="2063"/>
                      <a:pt x="345" y="2064"/>
                      <a:pt x="344" y="2064"/>
                    </a:cubicBezTo>
                    <a:cubicBezTo>
                      <a:pt x="340" y="2063"/>
                      <a:pt x="334" y="2064"/>
                      <a:pt x="331" y="2065"/>
                    </a:cubicBezTo>
                    <a:cubicBezTo>
                      <a:pt x="283" y="2065"/>
                      <a:pt x="283" y="2065"/>
                      <a:pt x="283" y="2065"/>
                    </a:cubicBezTo>
                    <a:cubicBezTo>
                      <a:pt x="285" y="2068"/>
                      <a:pt x="280" y="2066"/>
                      <a:pt x="279" y="2067"/>
                    </a:cubicBezTo>
                    <a:cubicBezTo>
                      <a:pt x="277" y="2071"/>
                      <a:pt x="269" y="2073"/>
                      <a:pt x="264" y="2068"/>
                    </a:cubicBezTo>
                    <a:cubicBezTo>
                      <a:pt x="262" y="2068"/>
                      <a:pt x="260" y="2067"/>
                      <a:pt x="258" y="2065"/>
                    </a:cubicBezTo>
                    <a:cubicBezTo>
                      <a:pt x="257" y="2065"/>
                      <a:pt x="253" y="2065"/>
                      <a:pt x="252" y="2065"/>
                    </a:cubicBezTo>
                    <a:cubicBezTo>
                      <a:pt x="252" y="2066"/>
                      <a:pt x="251" y="2067"/>
                      <a:pt x="251" y="2067"/>
                    </a:cubicBezTo>
                    <a:cubicBezTo>
                      <a:pt x="246" y="2067"/>
                      <a:pt x="241" y="2067"/>
                      <a:pt x="239" y="2065"/>
                    </a:cubicBezTo>
                    <a:cubicBezTo>
                      <a:pt x="237" y="2064"/>
                      <a:pt x="237" y="2061"/>
                      <a:pt x="238" y="2059"/>
                    </a:cubicBezTo>
                    <a:cubicBezTo>
                      <a:pt x="238" y="2058"/>
                      <a:pt x="239" y="2058"/>
                      <a:pt x="240" y="2057"/>
                    </a:cubicBezTo>
                    <a:cubicBezTo>
                      <a:pt x="239" y="2057"/>
                      <a:pt x="238" y="2056"/>
                      <a:pt x="239" y="2055"/>
                    </a:cubicBezTo>
                    <a:cubicBezTo>
                      <a:pt x="241" y="2054"/>
                      <a:pt x="243" y="2053"/>
                      <a:pt x="245" y="2051"/>
                    </a:cubicBezTo>
                    <a:cubicBezTo>
                      <a:pt x="245" y="2051"/>
                      <a:pt x="247" y="2051"/>
                      <a:pt x="248" y="2051"/>
                    </a:cubicBezTo>
                    <a:cubicBezTo>
                      <a:pt x="248" y="2050"/>
                      <a:pt x="249" y="2050"/>
                      <a:pt x="248" y="2050"/>
                    </a:cubicBezTo>
                    <a:cubicBezTo>
                      <a:pt x="256" y="2048"/>
                      <a:pt x="262" y="2048"/>
                      <a:pt x="267" y="2049"/>
                    </a:cubicBezTo>
                    <a:cubicBezTo>
                      <a:pt x="295" y="2049"/>
                      <a:pt x="295" y="2049"/>
                      <a:pt x="295" y="2049"/>
                    </a:cubicBezTo>
                    <a:cubicBezTo>
                      <a:pt x="294" y="2052"/>
                      <a:pt x="298" y="2051"/>
                      <a:pt x="299" y="2051"/>
                    </a:cubicBezTo>
                    <a:cubicBezTo>
                      <a:pt x="302" y="2049"/>
                      <a:pt x="305" y="2048"/>
                      <a:pt x="308" y="2045"/>
                    </a:cubicBezTo>
                    <a:cubicBezTo>
                      <a:pt x="309" y="2042"/>
                      <a:pt x="313" y="2040"/>
                      <a:pt x="317" y="2038"/>
                    </a:cubicBezTo>
                    <a:cubicBezTo>
                      <a:pt x="362" y="2038"/>
                      <a:pt x="408" y="2037"/>
                      <a:pt x="452" y="2038"/>
                    </a:cubicBezTo>
                    <a:cubicBezTo>
                      <a:pt x="453" y="2038"/>
                      <a:pt x="453" y="2040"/>
                      <a:pt x="454" y="2040"/>
                    </a:cubicBezTo>
                    <a:cubicBezTo>
                      <a:pt x="455" y="2041"/>
                      <a:pt x="458" y="2041"/>
                      <a:pt x="458" y="2041"/>
                    </a:cubicBezTo>
                    <a:cubicBezTo>
                      <a:pt x="461" y="2045"/>
                      <a:pt x="465" y="2047"/>
                      <a:pt x="469" y="2050"/>
                    </a:cubicBezTo>
                    <a:cubicBezTo>
                      <a:pt x="474" y="2049"/>
                      <a:pt x="479" y="2048"/>
                      <a:pt x="482" y="2048"/>
                    </a:cubicBezTo>
                    <a:cubicBezTo>
                      <a:pt x="489" y="2047"/>
                      <a:pt x="492" y="2044"/>
                      <a:pt x="494" y="2040"/>
                    </a:cubicBezTo>
                    <a:cubicBezTo>
                      <a:pt x="495" y="2041"/>
                      <a:pt x="496" y="2041"/>
                      <a:pt x="496" y="2039"/>
                    </a:cubicBezTo>
                    <a:cubicBezTo>
                      <a:pt x="496" y="2037"/>
                      <a:pt x="499" y="2038"/>
                      <a:pt x="500" y="2038"/>
                    </a:cubicBezTo>
                    <a:cubicBezTo>
                      <a:pt x="500" y="2038"/>
                      <a:pt x="502" y="2036"/>
                      <a:pt x="502" y="2035"/>
                    </a:cubicBezTo>
                    <a:cubicBezTo>
                      <a:pt x="503" y="2035"/>
                      <a:pt x="506" y="2035"/>
                      <a:pt x="506" y="2035"/>
                    </a:cubicBezTo>
                    <a:cubicBezTo>
                      <a:pt x="505" y="2033"/>
                      <a:pt x="509" y="2034"/>
                      <a:pt x="511" y="2033"/>
                    </a:cubicBezTo>
                    <a:cubicBezTo>
                      <a:pt x="513" y="2033"/>
                      <a:pt x="515" y="2031"/>
                      <a:pt x="516" y="2031"/>
                    </a:cubicBezTo>
                    <a:cubicBezTo>
                      <a:pt x="524" y="2031"/>
                      <a:pt x="524" y="2031"/>
                      <a:pt x="524" y="2031"/>
                    </a:cubicBezTo>
                    <a:cubicBezTo>
                      <a:pt x="537" y="2034"/>
                      <a:pt x="557" y="2032"/>
                      <a:pt x="574" y="2032"/>
                    </a:cubicBezTo>
                    <a:cubicBezTo>
                      <a:pt x="576" y="2032"/>
                      <a:pt x="577" y="2030"/>
                      <a:pt x="578" y="2029"/>
                    </a:cubicBezTo>
                    <a:cubicBezTo>
                      <a:pt x="577" y="2027"/>
                      <a:pt x="579" y="2027"/>
                      <a:pt x="580" y="2026"/>
                    </a:cubicBezTo>
                    <a:cubicBezTo>
                      <a:pt x="582" y="2023"/>
                      <a:pt x="585" y="2022"/>
                      <a:pt x="588" y="2021"/>
                    </a:cubicBezTo>
                    <a:cubicBezTo>
                      <a:pt x="589" y="2020"/>
                      <a:pt x="592" y="2021"/>
                      <a:pt x="594" y="2021"/>
                    </a:cubicBezTo>
                    <a:cubicBezTo>
                      <a:pt x="594" y="2023"/>
                      <a:pt x="594" y="2023"/>
                      <a:pt x="594" y="2023"/>
                    </a:cubicBezTo>
                    <a:cubicBezTo>
                      <a:pt x="596" y="2022"/>
                      <a:pt x="595" y="2025"/>
                      <a:pt x="595" y="2026"/>
                    </a:cubicBezTo>
                    <a:cubicBezTo>
                      <a:pt x="599" y="2026"/>
                      <a:pt x="599" y="2026"/>
                      <a:pt x="599" y="2026"/>
                    </a:cubicBezTo>
                    <a:cubicBezTo>
                      <a:pt x="599" y="2027"/>
                      <a:pt x="598" y="2029"/>
                      <a:pt x="600" y="2029"/>
                    </a:cubicBezTo>
                    <a:cubicBezTo>
                      <a:pt x="600" y="2032"/>
                      <a:pt x="603" y="2030"/>
                      <a:pt x="603" y="2032"/>
                    </a:cubicBezTo>
                    <a:cubicBezTo>
                      <a:pt x="605" y="2033"/>
                      <a:pt x="607" y="2033"/>
                      <a:pt x="608" y="2031"/>
                    </a:cubicBezTo>
                    <a:cubicBezTo>
                      <a:pt x="609" y="2031"/>
                      <a:pt x="609" y="2030"/>
                      <a:pt x="609" y="2029"/>
                    </a:cubicBezTo>
                    <a:cubicBezTo>
                      <a:pt x="611" y="2029"/>
                      <a:pt x="611" y="2029"/>
                      <a:pt x="611" y="2029"/>
                    </a:cubicBezTo>
                    <a:cubicBezTo>
                      <a:pt x="611" y="2028"/>
                      <a:pt x="611" y="2026"/>
                      <a:pt x="612" y="2026"/>
                    </a:cubicBezTo>
                    <a:cubicBezTo>
                      <a:pt x="614" y="2026"/>
                      <a:pt x="614" y="2026"/>
                      <a:pt x="614" y="2025"/>
                    </a:cubicBezTo>
                    <a:cubicBezTo>
                      <a:pt x="614" y="2023"/>
                      <a:pt x="616" y="2023"/>
                      <a:pt x="617" y="2023"/>
                    </a:cubicBezTo>
                    <a:cubicBezTo>
                      <a:pt x="617" y="2022"/>
                      <a:pt x="617" y="2021"/>
                      <a:pt x="618" y="2021"/>
                    </a:cubicBezTo>
                    <a:cubicBezTo>
                      <a:pt x="643" y="2020"/>
                      <a:pt x="669" y="2021"/>
                      <a:pt x="692" y="2019"/>
                    </a:cubicBezTo>
                    <a:cubicBezTo>
                      <a:pt x="696" y="2017"/>
                      <a:pt x="700" y="2016"/>
                      <a:pt x="702" y="2012"/>
                    </a:cubicBezTo>
                    <a:cubicBezTo>
                      <a:pt x="702" y="2011"/>
                      <a:pt x="703" y="2009"/>
                      <a:pt x="703" y="2008"/>
                    </a:cubicBezTo>
                    <a:cubicBezTo>
                      <a:pt x="706" y="2008"/>
                      <a:pt x="705" y="2004"/>
                      <a:pt x="705" y="2003"/>
                    </a:cubicBezTo>
                    <a:cubicBezTo>
                      <a:pt x="704" y="2002"/>
                      <a:pt x="704" y="2000"/>
                      <a:pt x="702" y="2000"/>
                    </a:cubicBezTo>
                    <a:cubicBezTo>
                      <a:pt x="703" y="1998"/>
                      <a:pt x="700" y="1997"/>
                      <a:pt x="700" y="1995"/>
                    </a:cubicBezTo>
                    <a:cubicBezTo>
                      <a:pt x="699" y="1995"/>
                      <a:pt x="698" y="1995"/>
                      <a:pt x="697" y="1994"/>
                    </a:cubicBezTo>
                    <a:cubicBezTo>
                      <a:pt x="696" y="1992"/>
                      <a:pt x="689" y="1992"/>
                      <a:pt x="687" y="1992"/>
                    </a:cubicBezTo>
                    <a:cubicBezTo>
                      <a:pt x="680" y="1990"/>
                      <a:pt x="676" y="1987"/>
                      <a:pt x="672" y="1984"/>
                    </a:cubicBezTo>
                    <a:cubicBezTo>
                      <a:pt x="671" y="1983"/>
                      <a:pt x="670" y="1983"/>
                      <a:pt x="669" y="1983"/>
                    </a:cubicBezTo>
                    <a:cubicBezTo>
                      <a:pt x="669" y="1980"/>
                      <a:pt x="669" y="1980"/>
                      <a:pt x="669" y="1980"/>
                    </a:cubicBezTo>
                    <a:cubicBezTo>
                      <a:pt x="667" y="1980"/>
                      <a:pt x="667" y="1980"/>
                      <a:pt x="667" y="1980"/>
                    </a:cubicBezTo>
                    <a:cubicBezTo>
                      <a:pt x="666" y="1978"/>
                      <a:pt x="664" y="1975"/>
                      <a:pt x="662" y="1975"/>
                    </a:cubicBezTo>
                    <a:cubicBezTo>
                      <a:pt x="659" y="1974"/>
                      <a:pt x="657" y="1974"/>
                      <a:pt x="654" y="1974"/>
                    </a:cubicBezTo>
                    <a:cubicBezTo>
                      <a:pt x="654" y="1972"/>
                      <a:pt x="654" y="1972"/>
                      <a:pt x="654" y="1972"/>
                    </a:cubicBezTo>
                    <a:cubicBezTo>
                      <a:pt x="635" y="1972"/>
                      <a:pt x="616" y="1972"/>
                      <a:pt x="597" y="1971"/>
                    </a:cubicBezTo>
                    <a:cubicBezTo>
                      <a:pt x="597" y="1971"/>
                      <a:pt x="595" y="1972"/>
                      <a:pt x="594" y="1972"/>
                    </a:cubicBezTo>
                    <a:cubicBezTo>
                      <a:pt x="585" y="1970"/>
                      <a:pt x="585" y="1970"/>
                      <a:pt x="585" y="1970"/>
                    </a:cubicBezTo>
                    <a:cubicBezTo>
                      <a:pt x="544" y="1970"/>
                      <a:pt x="544" y="1970"/>
                      <a:pt x="544" y="1970"/>
                    </a:cubicBezTo>
                    <a:cubicBezTo>
                      <a:pt x="543" y="1970"/>
                      <a:pt x="540" y="1973"/>
                      <a:pt x="539" y="1971"/>
                    </a:cubicBezTo>
                    <a:cubicBezTo>
                      <a:pt x="534" y="1968"/>
                      <a:pt x="528" y="1970"/>
                      <a:pt x="525" y="1972"/>
                    </a:cubicBezTo>
                    <a:cubicBezTo>
                      <a:pt x="518" y="1972"/>
                      <a:pt x="514" y="1970"/>
                      <a:pt x="509" y="1969"/>
                    </a:cubicBezTo>
                    <a:cubicBezTo>
                      <a:pt x="507" y="1971"/>
                      <a:pt x="504" y="1971"/>
                      <a:pt x="502" y="1970"/>
                    </a:cubicBezTo>
                    <a:cubicBezTo>
                      <a:pt x="501" y="1970"/>
                      <a:pt x="498" y="1969"/>
                      <a:pt x="498" y="1969"/>
                    </a:cubicBezTo>
                    <a:cubicBezTo>
                      <a:pt x="491" y="1961"/>
                      <a:pt x="491" y="1961"/>
                      <a:pt x="491" y="1961"/>
                    </a:cubicBezTo>
                    <a:cubicBezTo>
                      <a:pt x="487" y="1959"/>
                      <a:pt x="484" y="1961"/>
                      <a:pt x="481" y="1963"/>
                    </a:cubicBezTo>
                    <a:cubicBezTo>
                      <a:pt x="475" y="1967"/>
                      <a:pt x="467" y="1973"/>
                      <a:pt x="458" y="1972"/>
                    </a:cubicBezTo>
                    <a:cubicBezTo>
                      <a:pt x="456" y="1972"/>
                      <a:pt x="453" y="1972"/>
                      <a:pt x="452" y="1971"/>
                    </a:cubicBezTo>
                    <a:cubicBezTo>
                      <a:pt x="450" y="1967"/>
                      <a:pt x="449" y="1962"/>
                      <a:pt x="449" y="1958"/>
                    </a:cubicBezTo>
                    <a:cubicBezTo>
                      <a:pt x="402" y="1958"/>
                      <a:pt x="402" y="1958"/>
                      <a:pt x="402" y="1958"/>
                    </a:cubicBezTo>
                    <a:cubicBezTo>
                      <a:pt x="402" y="1960"/>
                      <a:pt x="405" y="1959"/>
                      <a:pt x="405" y="1959"/>
                    </a:cubicBezTo>
                    <a:cubicBezTo>
                      <a:pt x="404" y="1962"/>
                      <a:pt x="408" y="1960"/>
                      <a:pt x="409" y="1960"/>
                    </a:cubicBezTo>
                    <a:cubicBezTo>
                      <a:pt x="410" y="1961"/>
                      <a:pt x="410" y="1963"/>
                      <a:pt x="410" y="1963"/>
                    </a:cubicBezTo>
                    <a:cubicBezTo>
                      <a:pt x="411" y="1963"/>
                      <a:pt x="414" y="1963"/>
                      <a:pt x="415" y="1963"/>
                    </a:cubicBezTo>
                    <a:cubicBezTo>
                      <a:pt x="415" y="1962"/>
                      <a:pt x="416" y="1961"/>
                      <a:pt x="417" y="1961"/>
                    </a:cubicBezTo>
                    <a:cubicBezTo>
                      <a:pt x="417" y="1960"/>
                      <a:pt x="417" y="1962"/>
                      <a:pt x="417" y="1963"/>
                    </a:cubicBezTo>
                    <a:cubicBezTo>
                      <a:pt x="419" y="1963"/>
                      <a:pt x="422" y="1962"/>
                      <a:pt x="423" y="1965"/>
                    </a:cubicBezTo>
                    <a:cubicBezTo>
                      <a:pt x="424" y="1966"/>
                      <a:pt x="424" y="1969"/>
                      <a:pt x="424" y="1971"/>
                    </a:cubicBezTo>
                    <a:cubicBezTo>
                      <a:pt x="422" y="1973"/>
                      <a:pt x="422" y="1973"/>
                      <a:pt x="422" y="1973"/>
                    </a:cubicBezTo>
                    <a:cubicBezTo>
                      <a:pt x="422" y="1976"/>
                      <a:pt x="415" y="1974"/>
                      <a:pt x="412" y="1974"/>
                    </a:cubicBezTo>
                    <a:cubicBezTo>
                      <a:pt x="411" y="1974"/>
                      <a:pt x="410" y="1972"/>
                      <a:pt x="409" y="1972"/>
                    </a:cubicBezTo>
                    <a:cubicBezTo>
                      <a:pt x="406" y="1972"/>
                      <a:pt x="402" y="1973"/>
                      <a:pt x="400" y="1971"/>
                    </a:cubicBezTo>
                    <a:cubicBezTo>
                      <a:pt x="360" y="1970"/>
                      <a:pt x="319" y="1970"/>
                      <a:pt x="279" y="1970"/>
                    </a:cubicBezTo>
                    <a:cubicBezTo>
                      <a:pt x="279" y="1966"/>
                      <a:pt x="281" y="1962"/>
                      <a:pt x="282" y="1958"/>
                    </a:cubicBezTo>
                    <a:cubicBezTo>
                      <a:pt x="223" y="1958"/>
                      <a:pt x="161" y="1956"/>
                      <a:pt x="105" y="1959"/>
                    </a:cubicBezTo>
                    <a:cubicBezTo>
                      <a:pt x="106" y="1956"/>
                      <a:pt x="102" y="1958"/>
                      <a:pt x="102" y="1957"/>
                    </a:cubicBezTo>
                    <a:cubicBezTo>
                      <a:pt x="98" y="1954"/>
                      <a:pt x="96" y="1953"/>
                      <a:pt x="94" y="1951"/>
                    </a:cubicBezTo>
                    <a:cubicBezTo>
                      <a:pt x="91" y="1948"/>
                      <a:pt x="89" y="1944"/>
                      <a:pt x="88" y="1941"/>
                    </a:cubicBezTo>
                    <a:cubicBezTo>
                      <a:pt x="87" y="1940"/>
                      <a:pt x="84" y="1938"/>
                      <a:pt x="82" y="1939"/>
                    </a:cubicBezTo>
                    <a:cubicBezTo>
                      <a:pt x="82" y="1936"/>
                      <a:pt x="82" y="1936"/>
                      <a:pt x="82" y="1936"/>
                    </a:cubicBezTo>
                    <a:cubicBezTo>
                      <a:pt x="80" y="1936"/>
                      <a:pt x="80" y="1935"/>
                      <a:pt x="79" y="1934"/>
                    </a:cubicBezTo>
                    <a:cubicBezTo>
                      <a:pt x="80" y="1932"/>
                      <a:pt x="77" y="1931"/>
                      <a:pt x="77" y="1929"/>
                    </a:cubicBezTo>
                    <a:cubicBezTo>
                      <a:pt x="77" y="1926"/>
                      <a:pt x="79" y="1923"/>
                      <a:pt x="82" y="1922"/>
                    </a:cubicBezTo>
                    <a:cubicBezTo>
                      <a:pt x="81" y="1919"/>
                      <a:pt x="83" y="1919"/>
                      <a:pt x="84" y="1920"/>
                    </a:cubicBezTo>
                    <a:cubicBezTo>
                      <a:pt x="84" y="1917"/>
                      <a:pt x="84" y="1917"/>
                      <a:pt x="84" y="1917"/>
                    </a:cubicBezTo>
                    <a:cubicBezTo>
                      <a:pt x="86" y="1917"/>
                      <a:pt x="87" y="1916"/>
                      <a:pt x="88" y="1915"/>
                    </a:cubicBezTo>
                    <a:cubicBezTo>
                      <a:pt x="90" y="1911"/>
                      <a:pt x="90" y="1905"/>
                      <a:pt x="89" y="1900"/>
                    </a:cubicBezTo>
                    <a:cubicBezTo>
                      <a:pt x="87" y="1877"/>
                      <a:pt x="90" y="1849"/>
                      <a:pt x="88" y="1827"/>
                    </a:cubicBezTo>
                    <a:cubicBezTo>
                      <a:pt x="88" y="1823"/>
                      <a:pt x="89" y="1819"/>
                      <a:pt x="90" y="1816"/>
                    </a:cubicBezTo>
                    <a:cubicBezTo>
                      <a:pt x="90" y="1813"/>
                      <a:pt x="89" y="1810"/>
                      <a:pt x="90" y="1808"/>
                    </a:cubicBezTo>
                    <a:cubicBezTo>
                      <a:pt x="92" y="1807"/>
                      <a:pt x="91" y="1806"/>
                      <a:pt x="90" y="1806"/>
                    </a:cubicBezTo>
                    <a:cubicBezTo>
                      <a:pt x="91" y="1805"/>
                      <a:pt x="92" y="1805"/>
                      <a:pt x="93" y="1804"/>
                    </a:cubicBezTo>
                    <a:cubicBezTo>
                      <a:pt x="92" y="1802"/>
                      <a:pt x="94" y="1801"/>
                      <a:pt x="95" y="1799"/>
                    </a:cubicBezTo>
                    <a:cubicBezTo>
                      <a:pt x="97" y="1799"/>
                      <a:pt x="97" y="1796"/>
                      <a:pt x="99" y="1796"/>
                    </a:cubicBezTo>
                    <a:cubicBezTo>
                      <a:pt x="100" y="1796"/>
                      <a:pt x="104" y="1796"/>
                      <a:pt x="104" y="1796"/>
                    </a:cubicBezTo>
                    <a:cubicBezTo>
                      <a:pt x="104" y="1799"/>
                      <a:pt x="108" y="1797"/>
                      <a:pt x="110" y="1797"/>
                    </a:cubicBezTo>
                    <a:cubicBezTo>
                      <a:pt x="110" y="1329"/>
                      <a:pt x="110" y="1329"/>
                      <a:pt x="110" y="1329"/>
                    </a:cubicBezTo>
                    <a:cubicBezTo>
                      <a:pt x="109" y="1329"/>
                      <a:pt x="107" y="1330"/>
                      <a:pt x="106" y="1330"/>
                    </a:cubicBezTo>
                    <a:cubicBezTo>
                      <a:pt x="106" y="1331"/>
                      <a:pt x="106" y="1332"/>
                      <a:pt x="105" y="1332"/>
                    </a:cubicBezTo>
                    <a:cubicBezTo>
                      <a:pt x="104" y="1333"/>
                      <a:pt x="104" y="1334"/>
                      <a:pt x="104" y="1335"/>
                    </a:cubicBezTo>
                    <a:cubicBezTo>
                      <a:pt x="102" y="1335"/>
                      <a:pt x="102" y="1335"/>
                      <a:pt x="102" y="1335"/>
                    </a:cubicBezTo>
                    <a:cubicBezTo>
                      <a:pt x="101" y="1343"/>
                      <a:pt x="101" y="1353"/>
                      <a:pt x="101" y="1362"/>
                    </a:cubicBezTo>
                    <a:cubicBezTo>
                      <a:pt x="100" y="1363"/>
                      <a:pt x="98" y="1367"/>
                      <a:pt x="94" y="1367"/>
                    </a:cubicBezTo>
                    <a:cubicBezTo>
                      <a:pt x="92" y="1363"/>
                      <a:pt x="93" y="1358"/>
                      <a:pt x="91" y="1355"/>
                    </a:cubicBezTo>
                    <a:cubicBezTo>
                      <a:pt x="89" y="1353"/>
                      <a:pt x="90" y="1349"/>
                      <a:pt x="91" y="1347"/>
                    </a:cubicBezTo>
                    <a:cubicBezTo>
                      <a:pt x="92" y="1344"/>
                      <a:pt x="91" y="1340"/>
                      <a:pt x="91" y="1337"/>
                    </a:cubicBezTo>
                    <a:cubicBezTo>
                      <a:pt x="91" y="1335"/>
                      <a:pt x="92" y="1336"/>
                      <a:pt x="93" y="1336"/>
                    </a:cubicBezTo>
                    <a:cubicBezTo>
                      <a:pt x="94" y="1266"/>
                      <a:pt x="94" y="1266"/>
                      <a:pt x="94" y="1266"/>
                    </a:cubicBezTo>
                    <a:cubicBezTo>
                      <a:pt x="94" y="1265"/>
                      <a:pt x="94" y="1264"/>
                      <a:pt x="94" y="1264"/>
                    </a:cubicBezTo>
                    <a:cubicBezTo>
                      <a:pt x="97" y="1265"/>
                      <a:pt x="96" y="1261"/>
                      <a:pt x="97" y="1261"/>
                    </a:cubicBezTo>
                    <a:cubicBezTo>
                      <a:pt x="99" y="1258"/>
                      <a:pt x="102" y="1254"/>
                      <a:pt x="104" y="1251"/>
                    </a:cubicBezTo>
                    <a:cubicBezTo>
                      <a:pt x="105" y="1246"/>
                      <a:pt x="102" y="1244"/>
                      <a:pt x="101" y="1240"/>
                    </a:cubicBezTo>
                    <a:cubicBezTo>
                      <a:pt x="101" y="1240"/>
                      <a:pt x="99" y="1240"/>
                      <a:pt x="98" y="1240"/>
                    </a:cubicBezTo>
                    <a:cubicBezTo>
                      <a:pt x="99" y="1238"/>
                      <a:pt x="98" y="1237"/>
                      <a:pt x="96" y="1236"/>
                    </a:cubicBezTo>
                    <a:cubicBezTo>
                      <a:pt x="96" y="1234"/>
                      <a:pt x="96" y="1231"/>
                      <a:pt x="93" y="1231"/>
                    </a:cubicBezTo>
                    <a:cubicBezTo>
                      <a:pt x="93" y="1046"/>
                      <a:pt x="93" y="1046"/>
                      <a:pt x="93" y="1046"/>
                    </a:cubicBezTo>
                    <a:cubicBezTo>
                      <a:pt x="95" y="1039"/>
                      <a:pt x="99" y="1032"/>
                      <a:pt x="105" y="1026"/>
                    </a:cubicBezTo>
                    <a:cubicBezTo>
                      <a:pt x="106" y="1022"/>
                      <a:pt x="107" y="1016"/>
                      <a:pt x="107" y="1010"/>
                    </a:cubicBezTo>
                    <a:cubicBezTo>
                      <a:pt x="105" y="1009"/>
                      <a:pt x="106" y="1007"/>
                      <a:pt x="106" y="1005"/>
                    </a:cubicBezTo>
                    <a:cubicBezTo>
                      <a:pt x="104" y="1001"/>
                      <a:pt x="101" y="999"/>
                      <a:pt x="97" y="996"/>
                    </a:cubicBezTo>
                    <a:cubicBezTo>
                      <a:pt x="96" y="997"/>
                      <a:pt x="96" y="995"/>
                      <a:pt x="96" y="993"/>
                    </a:cubicBezTo>
                    <a:cubicBezTo>
                      <a:pt x="95" y="992"/>
                      <a:pt x="94" y="992"/>
                      <a:pt x="94" y="991"/>
                    </a:cubicBezTo>
                    <a:cubicBezTo>
                      <a:pt x="93" y="986"/>
                      <a:pt x="94" y="982"/>
                      <a:pt x="96" y="980"/>
                    </a:cubicBezTo>
                    <a:cubicBezTo>
                      <a:pt x="97" y="977"/>
                      <a:pt x="99" y="974"/>
                      <a:pt x="101" y="972"/>
                    </a:cubicBezTo>
                    <a:cubicBezTo>
                      <a:pt x="102" y="972"/>
                      <a:pt x="102" y="971"/>
                      <a:pt x="102" y="970"/>
                    </a:cubicBezTo>
                    <a:cubicBezTo>
                      <a:pt x="105" y="970"/>
                      <a:pt x="108" y="969"/>
                      <a:pt x="109" y="967"/>
                    </a:cubicBezTo>
                    <a:cubicBezTo>
                      <a:pt x="110" y="720"/>
                      <a:pt x="110" y="720"/>
                      <a:pt x="110" y="720"/>
                    </a:cubicBezTo>
                    <a:cubicBezTo>
                      <a:pt x="108" y="720"/>
                      <a:pt x="108" y="721"/>
                      <a:pt x="107" y="722"/>
                    </a:cubicBezTo>
                    <a:cubicBezTo>
                      <a:pt x="103" y="726"/>
                      <a:pt x="98" y="728"/>
                      <a:pt x="93" y="730"/>
                    </a:cubicBezTo>
                    <a:cubicBezTo>
                      <a:pt x="93" y="551"/>
                      <a:pt x="93" y="551"/>
                      <a:pt x="93" y="551"/>
                    </a:cubicBezTo>
                    <a:cubicBezTo>
                      <a:pt x="95" y="543"/>
                      <a:pt x="99" y="536"/>
                      <a:pt x="105" y="531"/>
                    </a:cubicBezTo>
                    <a:cubicBezTo>
                      <a:pt x="107" y="525"/>
                      <a:pt x="108" y="517"/>
                      <a:pt x="106" y="510"/>
                    </a:cubicBezTo>
                    <a:cubicBezTo>
                      <a:pt x="104" y="505"/>
                      <a:pt x="101" y="503"/>
                      <a:pt x="97" y="501"/>
                    </a:cubicBezTo>
                    <a:cubicBezTo>
                      <a:pt x="96" y="501"/>
                      <a:pt x="96" y="499"/>
                      <a:pt x="96" y="498"/>
                    </a:cubicBezTo>
                    <a:cubicBezTo>
                      <a:pt x="95" y="497"/>
                      <a:pt x="94" y="496"/>
                      <a:pt x="94" y="495"/>
                    </a:cubicBezTo>
                    <a:cubicBezTo>
                      <a:pt x="93" y="491"/>
                      <a:pt x="94" y="487"/>
                      <a:pt x="96" y="485"/>
                    </a:cubicBezTo>
                    <a:cubicBezTo>
                      <a:pt x="95" y="483"/>
                      <a:pt x="98" y="482"/>
                      <a:pt x="99" y="480"/>
                    </a:cubicBezTo>
                    <a:cubicBezTo>
                      <a:pt x="100" y="480"/>
                      <a:pt x="101" y="479"/>
                      <a:pt x="100" y="478"/>
                    </a:cubicBezTo>
                    <a:cubicBezTo>
                      <a:pt x="102" y="477"/>
                      <a:pt x="102" y="476"/>
                      <a:pt x="102" y="474"/>
                    </a:cubicBezTo>
                    <a:cubicBezTo>
                      <a:pt x="105" y="475"/>
                      <a:pt x="108" y="474"/>
                      <a:pt x="110" y="470"/>
                    </a:cubicBezTo>
                    <a:cubicBezTo>
                      <a:pt x="110" y="404"/>
                      <a:pt x="110" y="404"/>
                      <a:pt x="110" y="404"/>
                    </a:cubicBezTo>
                    <a:cubicBezTo>
                      <a:pt x="102" y="402"/>
                      <a:pt x="95" y="403"/>
                      <a:pt x="86" y="404"/>
                    </a:cubicBezTo>
                    <a:cubicBezTo>
                      <a:pt x="86" y="404"/>
                      <a:pt x="85" y="405"/>
                      <a:pt x="84" y="405"/>
                    </a:cubicBezTo>
                    <a:cubicBezTo>
                      <a:pt x="64" y="405"/>
                      <a:pt x="64" y="405"/>
                      <a:pt x="64" y="405"/>
                    </a:cubicBezTo>
                    <a:cubicBezTo>
                      <a:pt x="63" y="405"/>
                      <a:pt x="62" y="409"/>
                      <a:pt x="60" y="408"/>
                    </a:cubicBezTo>
                    <a:cubicBezTo>
                      <a:pt x="61" y="410"/>
                      <a:pt x="59" y="411"/>
                      <a:pt x="58" y="412"/>
                    </a:cubicBezTo>
                    <a:cubicBezTo>
                      <a:pt x="57" y="413"/>
                      <a:pt x="56" y="414"/>
                      <a:pt x="56" y="414"/>
                    </a:cubicBezTo>
                    <a:cubicBezTo>
                      <a:pt x="55" y="417"/>
                      <a:pt x="52" y="418"/>
                      <a:pt x="52" y="421"/>
                    </a:cubicBezTo>
                    <a:cubicBezTo>
                      <a:pt x="52" y="435"/>
                      <a:pt x="55" y="450"/>
                      <a:pt x="52" y="462"/>
                    </a:cubicBezTo>
                    <a:cubicBezTo>
                      <a:pt x="52" y="465"/>
                      <a:pt x="49" y="466"/>
                      <a:pt x="49" y="468"/>
                    </a:cubicBezTo>
                    <a:cubicBezTo>
                      <a:pt x="48" y="471"/>
                      <a:pt x="45" y="472"/>
                      <a:pt x="44" y="475"/>
                    </a:cubicBezTo>
                    <a:cubicBezTo>
                      <a:pt x="43" y="476"/>
                      <a:pt x="42" y="478"/>
                      <a:pt x="42" y="479"/>
                    </a:cubicBezTo>
                    <a:cubicBezTo>
                      <a:pt x="41" y="483"/>
                      <a:pt x="41" y="487"/>
                      <a:pt x="44" y="490"/>
                    </a:cubicBezTo>
                    <a:cubicBezTo>
                      <a:pt x="44" y="531"/>
                      <a:pt x="44" y="531"/>
                      <a:pt x="44" y="531"/>
                    </a:cubicBezTo>
                    <a:cubicBezTo>
                      <a:pt x="44" y="533"/>
                      <a:pt x="41" y="534"/>
                      <a:pt x="41" y="536"/>
                    </a:cubicBezTo>
                    <a:cubicBezTo>
                      <a:pt x="40" y="541"/>
                      <a:pt x="39" y="545"/>
                      <a:pt x="39" y="550"/>
                    </a:cubicBezTo>
                    <a:cubicBezTo>
                      <a:pt x="38" y="562"/>
                      <a:pt x="39" y="573"/>
                      <a:pt x="41" y="583"/>
                    </a:cubicBezTo>
                    <a:cubicBezTo>
                      <a:pt x="42" y="584"/>
                      <a:pt x="43" y="585"/>
                      <a:pt x="43" y="587"/>
                    </a:cubicBezTo>
                    <a:cubicBezTo>
                      <a:pt x="44" y="589"/>
                      <a:pt x="44" y="591"/>
                      <a:pt x="44" y="593"/>
                    </a:cubicBezTo>
                    <a:cubicBezTo>
                      <a:pt x="43" y="604"/>
                      <a:pt x="44" y="617"/>
                      <a:pt x="44" y="629"/>
                    </a:cubicBezTo>
                    <a:cubicBezTo>
                      <a:pt x="44" y="630"/>
                      <a:pt x="42" y="631"/>
                      <a:pt x="42" y="631"/>
                    </a:cubicBezTo>
                    <a:cubicBezTo>
                      <a:pt x="41" y="636"/>
                      <a:pt x="41" y="639"/>
                      <a:pt x="44" y="640"/>
                    </a:cubicBezTo>
                    <a:cubicBezTo>
                      <a:pt x="43" y="645"/>
                      <a:pt x="46" y="647"/>
                      <a:pt x="47" y="649"/>
                    </a:cubicBezTo>
                    <a:cubicBezTo>
                      <a:pt x="49" y="652"/>
                      <a:pt x="51" y="653"/>
                      <a:pt x="51" y="655"/>
                    </a:cubicBezTo>
                    <a:cubicBezTo>
                      <a:pt x="52" y="659"/>
                      <a:pt x="53" y="663"/>
                      <a:pt x="53" y="669"/>
                    </a:cubicBezTo>
                    <a:cubicBezTo>
                      <a:pt x="52" y="695"/>
                      <a:pt x="52" y="724"/>
                      <a:pt x="53" y="750"/>
                    </a:cubicBezTo>
                    <a:cubicBezTo>
                      <a:pt x="55" y="750"/>
                      <a:pt x="55" y="750"/>
                      <a:pt x="55" y="750"/>
                    </a:cubicBezTo>
                    <a:cubicBezTo>
                      <a:pt x="55" y="757"/>
                      <a:pt x="55" y="757"/>
                      <a:pt x="55" y="757"/>
                    </a:cubicBezTo>
                    <a:cubicBezTo>
                      <a:pt x="53" y="757"/>
                      <a:pt x="53" y="757"/>
                      <a:pt x="53" y="757"/>
                    </a:cubicBezTo>
                    <a:cubicBezTo>
                      <a:pt x="52" y="782"/>
                      <a:pt x="52" y="782"/>
                      <a:pt x="52" y="782"/>
                    </a:cubicBezTo>
                    <a:cubicBezTo>
                      <a:pt x="52" y="782"/>
                      <a:pt x="51" y="782"/>
                      <a:pt x="50" y="783"/>
                    </a:cubicBezTo>
                    <a:cubicBezTo>
                      <a:pt x="48" y="788"/>
                      <a:pt x="45" y="792"/>
                      <a:pt x="44" y="797"/>
                    </a:cubicBezTo>
                    <a:cubicBezTo>
                      <a:pt x="43" y="805"/>
                      <a:pt x="44" y="813"/>
                      <a:pt x="42" y="819"/>
                    </a:cubicBezTo>
                    <a:cubicBezTo>
                      <a:pt x="42" y="821"/>
                      <a:pt x="42" y="822"/>
                      <a:pt x="43" y="822"/>
                    </a:cubicBezTo>
                    <a:cubicBezTo>
                      <a:pt x="43" y="825"/>
                      <a:pt x="46" y="826"/>
                      <a:pt x="46" y="828"/>
                    </a:cubicBezTo>
                    <a:cubicBezTo>
                      <a:pt x="47" y="831"/>
                      <a:pt x="50" y="834"/>
                      <a:pt x="52" y="836"/>
                    </a:cubicBezTo>
                    <a:cubicBezTo>
                      <a:pt x="53" y="841"/>
                      <a:pt x="52" y="847"/>
                      <a:pt x="51" y="850"/>
                    </a:cubicBezTo>
                    <a:cubicBezTo>
                      <a:pt x="50" y="850"/>
                      <a:pt x="49" y="852"/>
                      <a:pt x="47" y="852"/>
                    </a:cubicBezTo>
                    <a:cubicBezTo>
                      <a:pt x="47" y="855"/>
                      <a:pt x="47" y="855"/>
                      <a:pt x="47" y="855"/>
                    </a:cubicBezTo>
                    <a:cubicBezTo>
                      <a:pt x="44" y="855"/>
                      <a:pt x="44" y="855"/>
                      <a:pt x="44" y="855"/>
                    </a:cubicBezTo>
                    <a:cubicBezTo>
                      <a:pt x="44" y="858"/>
                      <a:pt x="44" y="861"/>
                      <a:pt x="44" y="864"/>
                    </a:cubicBezTo>
                    <a:cubicBezTo>
                      <a:pt x="44" y="866"/>
                      <a:pt x="46" y="868"/>
                      <a:pt x="48" y="868"/>
                    </a:cubicBezTo>
                    <a:cubicBezTo>
                      <a:pt x="49" y="869"/>
                      <a:pt x="48" y="871"/>
                      <a:pt x="48" y="872"/>
                    </a:cubicBezTo>
                    <a:cubicBezTo>
                      <a:pt x="49" y="872"/>
                      <a:pt x="51" y="873"/>
                      <a:pt x="51" y="874"/>
                    </a:cubicBezTo>
                    <a:cubicBezTo>
                      <a:pt x="53" y="878"/>
                      <a:pt x="53" y="882"/>
                      <a:pt x="53" y="887"/>
                    </a:cubicBezTo>
                    <a:cubicBezTo>
                      <a:pt x="51" y="910"/>
                      <a:pt x="54" y="934"/>
                      <a:pt x="52" y="956"/>
                    </a:cubicBezTo>
                    <a:cubicBezTo>
                      <a:pt x="52" y="959"/>
                      <a:pt x="50" y="961"/>
                      <a:pt x="49" y="962"/>
                    </a:cubicBezTo>
                    <a:cubicBezTo>
                      <a:pt x="48" y="966"/>
                      <a:pt x="45" y="968"/>
                      <a:pt x="44" y="970"/>
                    </a:cubicBezTo>
                    <a:cubicBezTo>
                      <a:pt x="42" y="974"/>
                      <a:pt x="43" y="979"/>
                      <a:pt x="43" y="984"/>
                    </a:cubicBezTo>
                    <a:cubicBezTo>
                      <a:pt x="45" y="996"/>
                      <a:pt x="43" y="1011"/>
                      <a:pt x="44" y="1022"/>
                    </a:cubicBezTo>
                    <a:cubicBezTo>
                      <a:pt x="44" y="1024"/>
                      <a:pt x="42" y="1029"/>
                      <a:pt x="43" y="1031"/>
                    </a:cubicBezTo>
                    <a:cubicBezTo>
                      <a:pt x="45" y="1034"/>
                      <a:pt x="44" y="1041"/>
                      <a:pt x="40" y="1043"/>
                    </a:cubicBezTo>
                    <a:cubicBezTo>
                      <a:pt x="39" y="1044"/>
                      <a:pt x="39" y="1046"/>
                      <a:pt x="39" y="1048"/>
                    </a:cubicBezTo>
                    <a:cubicBezTo>
                      <a:pt x="38" y="1059"/>
                      <a:pt x="39" y="1069"/>
                      <a:pt x="41" y="1079"/>
                    </a:cubicBezTo>
                    <a:cubicBezTo>
                      <a:pt x="42" y="1079"/>
                      <a:pt x="43" y="1081"/>
                      <a:pt x="43" y="1082"/>
                    </a:cubicBezTo>
                    <a:cubicBezTo>
                      <a:pt x="44" y="1084"/>
                      <a:pt x="44" y="1086"/>
                      <a:pt x="44" y="1088"/>
                    </a:cubicBezTo>
                    <a:cubicBezTo>
                      <a:pt x="43" y="1100"/>
                      <a:pt x="44" y="1113"/>
                      <a:pt x="44" y="1125"/>
                    </a:cubicBezTo>
                    <a:cubicBezTo>
                      <a:pt x="44" y="1125"/>
                      <a:pt x="42" y="1127"/>
                      <a:pt x="42" y="1127"/>
                    </a:cubicBezTo>
                    <a:cubicBezTo>
                      <a:pt x="41" y="1131"/>
                      <a:pt x="41" y="1134"/>
                      <a:pt x="44" y="1136"/>
                    </a:cubicBezTo>
                    <a:cubicBezTo>
                      <a:pt x="43" y="1140"/>
                      <a:pt x="46" y="1143"/>
                      <a:pt x="47" y="1144"/>
                    </a:cubicBezTo>
                    <a:cubicBezTo>
                      <a:pt x="49" y="1147"/>
                      <a:pt x="51" y="1148"/>
                      <a:pt x="51" y="1150"/>
                    </a:cubicBezTo>
                    <a:cubicBezTo>
                      <a:pt x="52" y="1154"/>
                      <a:pt x="53" y="1159"/>
                      <a:pt x="53" y="1164"/>
                    </a:cubicBezTo>
                    <a:cubicBezTo>
                      <a:pt x="52" y="1190"/>
                      <a:pt x="52" y="1219"/>
                      <a:pt x="53" y="1246"/>
                    </a:cubicBezTo>
                    <a:cubicBezTo>
                      <a:pt x="55" y="1246"/>
                      <a:pt x="55" y="1246"/>
                      <a:pt x="55" y="1246"/>
                    </a:cubicBezTo>
                    <a:cubicBezTo>
                      <a:pt x="55" y="1252"/>
                      <a:pt x="55" y="1252"/>
                      <a:pt x="55" y="1252"/>
                    </a:cubicBezTo>
                    <a:cubicBezTo>
                      <a:pt x="53" y="1252"/>
                      <a:pt x="53" y="1252"/>
                      <a:pt x="53" y="1252"/>
                    </a:cubicBezTo>
                    <a:cubicBezTo>
                      <a:pt x="52" y="1399"/>
                      <a:pt x="52" y="1399"/>
                      <a:pt x="52" y="1399"/>
                    </a:cubicBezTo>
                    <a:cubicBezTo>
                      <a:pt x="51" y="1402"/>
                      <a:pt x="50" y="1404"/>
                      <a:pt x="47" y="1405"/>
                    </a:cubicBezTo>
                    <a:cubicBezTo>
                      <a:pt x="48" y="1407"/>
                      <a:pt x="45" y="1408"/>
                      <a:pt x="44" y="1410"/>
                    </a:cubicBezTo>
                    <a:cubicBezTo>
                      <a:pt x="42" y="1415"/>
                      <a:pt x="45" y="1421"/>
                      <a:pt x="48" y="1422"/>
                    </a:cubicBezTo>
                    <a:cubicBezTo>
                      <a:pt x="48" y="1426"/>
                      <a:pt x="51" y="1428"/>
                      <a:pt x="53" y="1430"/>
                    </a:cubicBezTo>
                    <a:cubicBezTo>
                      <a:pt x="53" y="1442"/>
                      <a:pt x="52" y="1455"/>
                      <a:pt x="53" y="1467"/>
                    </a:cubicBezTo>
                    <a:cubicBezTo>
                      <a:pt x="53" y="1468"/>
                      <a:pt x="55" y="1469"/>
                      <a:pt x="55" y="1470"/>
                    </a:cubicBezTo>
                    <a:cubicBezTo>
                      <a:pt x="55" y="1488"/>
                      <a:pt x="55" y="1488"/>
                      <a:pt x="55" y="1488"/>
                    </a:cubicBezTo>
                    <a:cubicBezTo>
                      <a:pt x="55" y="1488"/>
                      <a:pt x="53" y="1490"/>
                      <a:pt x="53" y="1490"/>
                    </a:cubicBezTo>
                    <a:cubicBezTo>
                      <a:pt x="53" y="1498"/>
                      <a:pt x="52" y="1506"/>
                      <a:pt x="53" y="1514"/>
                    </a:cubicBezTo>
                    <a:cubicBezTo>
                      <a:pt x="55" y="1514"/>
                      <a:pt x="55" y="1514"/>
                      <a:pt x="55" y="1514"/>
                    </a:cubicBezTo>
                    <a:cubicBezTo>
                      <a:pt x="55" y="1523"/>
                      <a:pt x="55" y="1523"/>
                      <a:pt x="55" y="1523"/>
                    </a:cubicBezTo>
                    <a:cubicBezTo>
                      <a:pt x="53" y="1526"/>
                      <a:pt x="52" y="1528"/>
                      <a:pt x="49" y="1530"/>
                    </a:cubicBezTo>
                    <a:cubicBezTo>
                      <a:pt x="44" y="1533"/>
                      <a:pt x="40" y="1538"/>
                      <a:pt x="39" y="1542"/>
                    </a:cubicBezTo>
                    <a:cubicBezTo>
                      <a:pt x="39" y="1614"/>
                      <a:pt x="39" y="1614"/>
                      <a:pt x="39" y="1614"/>
                    </a:cubicBezTo>
                    <a:cubicBezTo>
                      <a:pt x="39" y="1615"/>
                      <a:pt x="37" y="1615"/>
                      <a:pt x="37" y="1615"/>
                    </a:cubicBezTo>
                    <a:cubicBezTo>
                      <a:pt x="37" y="1638"/>
                      <a:pt x="37" y="1638"/>
                      <a:pt x="37" y="1638"/>
                    </a:cubicBezTo>
                    <a:cubicBezTo>
                      <a:pt x="37" y="1639"/>
                      <a:pt x="39" y="1640"/>
                      <a:pt x="39" y="1641"/>
                    </a:cubicBezTo>
                    <a:cubicBezTo>
                      <a:pt x="39" y="1703"/>
                      <a:pt x="39" y="1703"/>
                      <a:pt x="39" y="1703"/>
                    </a:cubicBezTo>
                    <a:cubicBezTo>
                      <a:pt x="39" y="1705"/>
                      <a:pt x="37" y="1705"/>
                      <a:pt x="37" y="1706"/>
                    </a:cubicBezTo>
                    <a:cubicBezTo>
                      <a:pt x="37" y="1747"/>
                      <a:pt x="37" y="1747"/>
                      <a:pt x="37" y="1747"/>
                    </a:cubicBezTo>
                    <a:cubicBezTo>
                      <a:pt x="37" y="1748"/>
                      <a:pt x="39" y="1748"/>
                      <a:pt x="39" y="1749"/>
                    </a:cubicBezTo>
                    <a:cubicBezTo>
                      <a:pt x="39" y="1764"/>
                      <a:pt x="39" y="1764"/>
                      <a:pt x="39" y="1764"/>
                    </a:cubicBezTo>
                    <a:cubicBezTo>
                      <a:pt x="39" y="1765"/>
                      <a:pt x="36" y="1767"/>
                      <a:pt x="35" y="1769"/>
                    </a:cubicBezTo>
                    <a:cubicBezTo>
                      <a:pt x="31" y="1769"/>
                      <a:pt x="31" y="1769"/>
                      <a:pt x="31" y="1769"/>
                    </a:cubicBezTo>
                    <a:cubicBezTo>
                      <a:pt x="32" y="1772"/>
                      <a:pt x="28" y="1770"/>
                      <a:pt x="27" y="1770"/>
                    </a:cubicBezTo>
                    <a:cubicBezTo>
                      <a:pt x="26" y="1770"/>
                      <a:pt x="25" y="1769"/>
                      <a:pt x="24" y="1769"/>
                    </a:cubicBezTo>
                    <a:cubicBezTo>
                      <a:pt x="23" y="1769"/>
                      <a:pt x="20" y="1768"/>
                      <a:pt x="20" y="1766"/>
                    </a:cubicBezTo>
                    <a:cubicBezTo>
                      <a:pt x="17" y="1766"/>
                      <a:pt x="17" y="1766"/>
                      <a:pt x="17" y="1766"/>
                    </a:cubicBezTo>
                    <a:cubicBezTo>
                      <a:pt x="14" y="1761"/>
                      <a:pt x="15" y="1754"/>
                      <a:pt x="17" y="1749"/>
                    </a:cubicBezTo>
                    <a:cubicBezTo>
                      <a:pt x="17" y="1739"/>
                      <a:pt x="17" y="1739"/>
                      <a:pt x="17" y="1739"/>
                    </a:cubicBezTo>
                    <a:cubicBezTo>
                      <a:pt x="20" y="1651"/>
                      <a:pt x="18" y="1556"/>
                      <a:pt x="18" y="1466"/>
                    </a:cubicBezTo>
                    <a:cubicBezTo>
                      <a:pt x="18" y="1465"/>
                      <a:pt x="17" y="1465"/>
                      <a:pt x="17" y="1464"/>
                    </a:cubicBezTo>
                    <a:cubicBezTo>
                      <a:pt x="17" y="1463"/>
                      <a:pt x="17" y="1458"/>
                      <a:pt x="17" y="1458"/>
                    </a:cubicBezTo>
                    <a:cubicBezTo>
                      <a:pt x="14" y="1453"/>
                      <a:pt x="12" y="1451"/>
                      <a:pt x="11" y="1447"/>
                    </a:cubicBezTo>
                    <a:cubicBezTo>
                      <a:pt x="11" y="1445"/>
                      <a:pt x="11" y="1442"/>
                      <a:pt x="14" y="1441"/>
                    </a:cubicBezTo>
                    <a:cubicBezTo>
                      <a:pt x="13" y="1440"/>
                      <a:pt x="12" y="1439"/>
                      <a:pt x="13" y="1438"/>
                    </a:cubicBezTo>
                    <a:cubicBezTo>
                      <a:pt x="13" y="1438"/>
                      <a:pt x="14" y="1437"/>
                      <a:pt x="13" y="1436"/>
                    </a:cubicBezTo>
                    <a:cubicBezTo>
                      <a:pt x="12" y="1435"/>
                      <a:pt x="13" y="1433"/>
                      <a:pt x="13" y="1431"/>
                    </a:cubicBezTo>
                    <a:cubicBezTo>
                      <a:pt x="11" y="1430"/>
                      <a:pt x="12" y="1428"/>
                      <a:pt x="10" y="1428"/>
                    </a:cubicBezTo>
                    <a:cubicBezTo>
                      <a:pt x="8" y="1428"/>
                      <a:pt x="8" y="1426"/>
                      <a:pt x="8" y="1425"/>
                    </a:cubicBezTo>
                    <a:cubicBezTo>
                      <a:pt x="7" y="1423"/>
                      <a:pt x="6" y="1421"/>
                      <a:pt x="6" y="1419"/>
                    </a:cubicBezTo>
                    <a:cubicBezTo>
                      <a:pt x="4" y="1419"/>
                      <a:pt x="4" y="1419"/>
                      <a:pt x="4" y="1419"/>
                    </a:cubicBezTo>
                    <a:cubicBezTo>
                      <a:pt x="3" y="1417"/>
                      <a:pt x="4" y="1415"/>
                      <a:pt x="3" y="1412"/>
                    </a:cubicBezTo>
                    <a:cubicBezTo>
                      <a:pt x="3" y="1412"/>
                      <a:pt x="1" y="1410"/>
                      <a:pt x="1" y="1410"/>
                    </a:cubicBezTo>
                    <a:cubicBezTo>
                      <a:pt x="1" y="1409"/>
                      <a:pt x="1" y="1406"/>
                      <a:pt x="1" y="1405"/>
                    </a:cubicBezTo>
                    <a:cubicBezTo>
                      <a:pt x="1" y="1405"/>
                      <a:pt x="3" y="1404"/>
                      <a:pt x="3" y="1404"/>
                    </a:cubicBezTo>
                    <a:cubicBezTo>
                      <a:pt x="3" y="1350"/>
                      <a:pt x="3" y="1350"/>
                      <a:pt x="3" y="1350"/>
                    </a:cubicBezTo>
                    <a:cubicBezTo>
                      <a:pt x="3" y="1349"/>
                      <a:pt x="0" y="1348"/>
                      <a:pt x="1" y="1346"/>
                    </a:cubicBezTo>
                    <a:cubicBezTo>
                      <a:pt x="1" y="1346"/>
                      <a:pt x="3" y="1344"/>
                      <a:pt x="3" y="1343"/>
                    </a:cubicBezTo>
                    <a:cubicBezTo>
                      <a:pt x="3" y="1341"/>
                      <a:pt x="3" y="1338"/>
                      <a:pt x="4" y="1336"/>
                    </a:cubicBezTo>
                    <a:cubicBezTo>
                      <a:pt x="4" y="1336"/>
                      <a:pt x="6" y="1335"/>
                      <a:pt x="7" y="1334"/>
                    </a:cubicBezTo>
                    <a:cubicBezTo>
                      <a:pt x="6" y="1331"/>
                      <a:pt x="8" y="1328"/>
                      <a:pt x="10" y="1326"/>
                    </a:cubicBezTo>
                    <a:cubicBezTo>
                      <a:pt x="11" y="1326"/>
                      <a:pt x="13" y="1324"/>
                      <a:pt x="14" y="1322"/>
                    </a:cubicBezTo>
                    <a:cubicBezTo>
                      <a:pt x="14" y="1321"/>
                      <a:pt x="12" y="1320"/>
                      <a:pt x="14" y="1319"/>
                    </a:cubicBezTo>
                    <a:cubicBezTo>
                      <a:pt x="13" y="1316"/>
                      <a:pt x="13" y="1312"/>
                      <a:pt x="13" y="1310"/>
                    </a:cubicBezTo>
                    <a:cubicBezTo>
                      <a:pt x="13" y="1310"/>
                      <a:pt x="12" y="1309"/>
                      <a:pt x="12" y="1307"/>
                    </a:cubicBezTo>
                    <a:cubicBezTo>
                      <a:pt x="12" y="1306"/>
                      <a:pt x="13" y="1303"/>
                      <a:pt x="13" y="1302"/>
                    </a:cubicBezTo>
                    <a:cubicBezTo>
                      <a:pt x="15" y="1302"/>
                      <a:pt x="15" y="1302"/>
                      <a:pt x="15" y="1302"/>
                    </a:cubicBezTo>
                    <a:cubicBezTo>
                      <a:pt x="15" y="1298"/>
                      <a:pt x="16" y="1295"/>
                      <a:pt x="17" y="1293"/>
                    </a:cubicBezTo>
                    <a:cubicBezTo>
                      <a:pt x="17" y="1280"/>
                      <a:pt x="17" y="1280"/>
                      <a:pt x="17" y="1280"/>
                    </a:cubicBezTo>
                    <a:cubicBezTo>
                      <a:pt x="16" y="1277"/>
                      <a:pt x="15" y="1274"/>
                      <a:pt x="15" y="1270"/>
                    </a:cubicBezTo>
                    <a:cubicBezTo>
                      <a:pt x="14" y="1270"/>
                      <a:pt x="12" y="1271"/>
                      <a:pt x="13" y="1270"/>
                    </a:cubicBezTo>
                    <a:cubicBezTo>
                      <a:pt x="13" y="1269"/>
                      <a:pt x="14" y="1268"/>
                      <a:pt x="13" y="1267"/>
                    </a:cubicBezTo>
                    <a:cubicBezTo>
                      <a:pt x="12" y="1266"/>
                      <a:pt x="14" y="1263"/>
                      <a:pt x="14" y="1261"/>
                    </a:cubicBezTo>
                    <a:cubicBezTo>
                      <a:pt x="17" y="1253"/>
                      <a:pt x="17" y="1253"/>
                      <a:pt x="17" y="1253"/>
                    </a:cubicBezTo>
                    <a:cubicBezTo>
                      <a:pt x="17" y="1059"/>
                      <a:pt x="17" y="1059"/>
                      <a:pt x="17" y="1059"/>
                    </a:cubicBezTo>
                    <a:cubicBezTo>
                      <a:pt x="17" y="1058"/>
                      <a:pt x="17" y="1056"/>
                      <a:pt x="17" y="1056"/>
                    </a:cubicBezTo>
                    <a:cubicBezTo>
                      <a:pt x="15" y="1056"/>
                      <a:pt x="15" y="1055"/>
                      <a:pt x="15" y="1053"/>
                    </a:cubicBezTo>
                    <a:cubicBezTo>
                      <a:pt x="14" y="1053"/>
                      <a:pt x="13" y="1053"/>
                      <a:pt x="12" y="1052"/>
                    </a:cubicBezTo>
                    <a:cubicBezTo>
                      <a:pt x="12" y="1051"/>
                      <a:pt x="11" y="1051"/>
                      <a:pt x="10" y="1051"/>
                    </a:cubicBezTo>
                    <a:cubicBezTo>
                      <a:pt x="9" y="1050"/>
                      <a:pt x="7" y="1051"/>
                      <a:pt x="7" y="1050"/>
                    </a:cubicBezTo>
                    <a:cubicBezTo>
                      <a:pt x="6" y="1049"/>
                      <a:pt x="6" y="1048"/>
                      <a:pt x="6" y="1048"/>
                    </a:cubicBezTo>
                    <a:cubicBezTo>
                      <a:pt x="4" y="1048"/>
                      <a:pt x="4" y="1048"/>
                      <a:pt x="4" y="1048"/>
                    </a:cubicBezTo>
                    <a:cubicBezTo>
                      <a:pt x="3" y="1043"/>
                      <a:pt x="3" y="1043"/>
                      <a:pt x="3" y="1043"/>
                    </a:cubicBezTo>
                    <a:cubicBezTo>
                      <a:pt x="1" y="1043"/>
                      <a:pt x="1" y="1043"/>
                      <a:pt x="1" y="1043"/>
                    </a:cubicBezTo>
                    <a:cubicBezTo>
                      <a:pt x="1" y="1031"/>
                      <a:pt x="1" y="1031"/>
                      <a:pt x="1" y="1031"/>
                    </a:cubicBezTo>
                    <a:cubicBezTo>
                      <a:pt x="3" y="1031"/>
                      <a:pt x="3" y="1031"/>
                      <a:pt x="3" y="1031"/>
                    </a:cubicBezTo>
                    <a:cubicBezTo>
                      <a:pt x="3" y="963"/>
                      <a:pt x="3" y="963"/>
                      <a:pt x="3" y="963"/>
                    </a:cubicBezTo>
                    <a:cubicBezTo>
                      <a:pt x="1" y="963"/>
                      <a:pt x="1" y="963"/>
                      <a:pt x="1" y="963"/>
                    </a:cubicBezTo>
                    <a:cubicBezTo>
                      <a:pt x="1" y="957"/>
                      <a:pt x="1" y="957"/>
                      <a:pt x="1" y="957"/>
                    </a:cubicBezTo>
                    <a:cubicBezTo>
                      <a:pt x="3" y="957"/>
                      <a:pt x="3" y="957"/>
                      <a:pt x="3" y="957"/>
                    </a:cubicBezTo>
                    <a:cubicBezTo>
                      <a:pt x="3" y="953"/>
                      <a:pt x="4" y="950"/>
                      <a:pt x="4" y="947"/>
                    </a:cubicBezTo>
                    <a:cubicBezTo>
                      <a:pt x="6" y="947"/>
                      <a:pt x="6" y="947"/>
                      <a:pt x="6" y="947"/>
                    </a:cubicBezTo>
                    <a:cubicBezTo>
                      <a:pt x="6" y="942"/>
                      <a:pt x="10" y="940"/>
                      <a:pt x="12" y="937"/>
                    </a:cubicBezTo>
                    <a:cubicBezTo>
                      <a:pt x="13" y="935"/>
                      <a:pt x="11" y="931"/>
                      <a:pt x="8" y="932"/>
                    </a:cubicBezTo>
                    <a:cubicBezTo>
                      <a:pt x="7" y="929"/>
                      <a:pt x="6" y="927"/>
                      <a:pt x="6" y="924"/>
                    </a:cubicBezTo>
                    <a:cubicBezTo>
                      <a:pt x="4" y="924"/>
                      <a:pt x="4" y="924"/>
                      <a:pt x="4" y="924"/>
                    </a:cubicBezTo>
                    <a:cubicBezTo>
                      <a:pt x="3" y="922"/>
                      <a:pt x="4" y="919"/>
                      <a:pt x="3" y="917"/>
                    </a:cubicBezTo>
                    <a:cubicBezTo>
                      <a:pt x="3" y="916"/>
                      <a:pt x="1" y="915"/>
                      <a:pt x="1" y="914"/>
                    </a:cubicBezTo>
                    <a:cubicBezTo>
                      <a:pt x="1" y="914"/>
                      <a:pt x="1" y="911"/>
                      <a:pt x="1" y="910"/>
                    </a:cubicBezTo>
                    <a:cubicBezTo>
                      <a:pt x="1" y="909"/>
                      <a:pt x="3" y="909"/>
                      <a:pt x="3" y="908"/>
                    </a:cubicBezTo>
                    <a:cubicBezTo>
                      <a:pt x="3" y="855"/>
                      <a:pt x="3" y="855"/>
                      <a:pt x="3" y="855"/>
                    </a:cubicBezTo>
                    <a:cubicBezTo>
                      <a:pt x="3" y="854"/>
                      <a:pt x="0" y="853"/>
                      <a:pt x="1" y="851"/>
                    </a:cubicBezTo>
                    <a:cubicBezTo>
                      <a:pt x="1" y="850"/>
                      <a:pt x="3" y="849"/>
                      <a:pt x="3" y="848"/>
                    </a:cubicBezTo>
                    <a:cubicBezTo>
                      <a:pt x="3" y="846"/>
                      <a:pt x="3" y="843"/>
                      <a:pt x="4" y="841"/>
                    </a:cubicBezTo>
                    <a:cubicBezTo>
                      <a:pt x="4" y="840"/>
                      <a:pt x="6" y="840"/>
                      <a:pt x="7" y="839"/>
                    </a:cubicBezTo>
                    <a:cubicBezTo>
                      <a:pt x="6" y="836"/>
                      <a:pt x="8" y="833"/>
                      <a:pt x="10" y="832"/>
                    </a:cubicBezTo>
                    <a:cubicBezTo>
                      <a:pt x="11" y="831"/>
                      <a:pt x="11" y="828"/>
                      <a:pt x="13" y="828"/>
                    </a:cubicBezTo>
                    <a:cubicBezTo>
                      <a:pt x="12" y="816"/>
                      <a:pt x="12" y="803"/>
                      <a:pt x="13" y="793"/>
                    </a:cubicBezTo>
                    <a:cubicBezTo>
                      <a:pt x="14" y="792"/>
                      <a:pt x="12" y="788"/>
                      <a:pt x="13" y="787"/>
                    </a:cubicBezTo>
                    <a:cubicBezTo>
                      <a:pt x="12" y="786"/>
                      <a:pt x="13" y="784"/>
                      <a:pt x="13" y="783"/>
                    </a:cubicBezTo>
                    <a:cubicBezTo>
                      <a:pt x="12" y="776"/>
                      <a:pt x="13" y="767"/>
                      <a:pt x="13" y="760"/>
                    </a:cubicBezTo>
                    <a:cubicBezTo>
                      <a:pt x="13" y="759"/>
                      <a:pt x="14" y="758"/>
                      <a:pt x="14" y="756"/>
                    </a:cubicBezTo>
                    <a:cubicBezTo>
                      <a:pt x="14" y="755"/>
                      <a:pt x="13" y="753"/>
                      <a:pt x="13" y="752"/>
                    </a:cubicBezTo>
                    <a:cubicBezTo>
                      <a:pt x="12" y="747"/>
                      <a:pt x="8" y="744"/>
                      <a:pt x="6" y="740"/>
                    </a:cubicBezTo>
                    <a:cubicBezTo>
                      <a:pt x="5" y="737"/>
                      <a:pt x="3" y="734"/>
                      <a:pt x="1" y="731"/>
                    </a:cubicBezTo>
                    <a:cubicBezTo>
                      <a:pt x="1" y="719"/>
                      <a:pt x="1" y="719"/>
                      <a:pt x="1" y="719"/>
                    </a:cubicBezTo>
                    <a:cubicBezTo>
                      <a:pt x="3" y="719"/>
                      <a:pt x="3" y="719"/>
                      <a:pt x="3" y="719"/>
                    </a:cubicBezTo>
                    <a:cubicBezTo>
                      <a:pt x="3" y="702"/>
                      <a:pt x="3" y="702"/>
                      <a:pt x="3" y="702"/>
                    </a:cubicBezTo>
                    <a:cubicBezTo>
                      <a:pt x="1" y="702"/>
                      <a:pt x="1" y="702"/>
                      <a:pt x="1" y="702"/>
                    </a:cubicBezTo>
                    <a:cubicBezTo>
                      <a:pt x="1" y="699"/>
                      <a:pt x="1" y="699"/>
                      <a:pt x="1" y="699"/>
                    </a:cubicBezTo>
                    <a:cubicBezTo>
                      <a:pt x="3" y="699"/>
                      <a:pt x="3" y="699"/>
                      <a:pt x="3" y="699"/>
                    </a:cubicBezTo>
                    <a:cubicBezTo>
                      <a:pt x="3" y="695"/>
                      <a:pt x="4" y="692"/>
                      <a:pt x="4" y="689"/>
                    </a:cubicBezTo>
                    <a:cubicBezTo>
                      <a:pt x="6" y="689"/>
                      <a:pt x="6" y="689"/>
                      <a:pt x="6" y="689"/>
                    </a:cubicBezTo>
                    <a:cubicBezTo>
                      <a:pt x="6" y="684"/>
                      <a:pt x="9" y="681"/>
                      <a:pt x="12" y="679"/>
                    </a:cubicBezTo>
                    <a:cubicBezTo>
                      <a:pt x="13" y="678"/>
                      <a:pt x="15" y="674"/>
                      <a:pt x="15" y="673"/>
                    </a:cubicBezTo>
                    <a:cubicBezTo>
                      <a:pt x="15" y="662"/>
                      <a:pt x="15" y="662"/>
                      <a:pt x="15" y="662"/>
                    </a:cubicBezTo>
                    <a:cubicBezTo>
                      <a:pt x="13" y="660"/>
                      <a:pt x="13" y="659"/>
                      <a:pt x="14" y="658"/>
                    </a:cubicBezTo>
                    <a:cubicBezTo>
                      <a:pt x="7" y="649"/>
                      <a:pt x="7" y="649"/>
                      <a:pt x="7" y="649"/>
                    </a:cubicBezTo>
                    <a:cubicBezTo>
                      <a:pt x="6" y="648"/>
                      <a:pt x="6" y="646"/>
                      <a:pt x="6" y="646"/>
                    </a:cubicBezTo>
                    <a:cubicBezTo>
                      <a:pt x="4" y="646"/>
                      <a:pt x="4" y="646"/>
                      <a:pt x="4" y="646"/>
                    </a:cubicBezTo>
                    <a:cubicBezTo>
                      <a:pt x="3" y="642"/>
                      <a:pt x="3" y="636"/>
                      <a:pt x="4" y="632"/>
                    </a:cubicBezTo>
                    <a:cubicBezTo>
                      <a:pt x="6" y="632"/>
                      <a:pt x="6" y="632"/>
                      <a:pt x="6" y="632"/>
                    </a:cubicBezTo>
                    <a:cubicBezTo>
                      <a:pt x="6" y="631"/>
                      <a:pt x="6" y="628"/>
                      <a:pt x="7" y="628"/>
                    </a:cubicBezTo>
                    <a:cubicBezTo>
                      <a:pt x="8" y="627"/>
                      <a:pt x="11" y="624"/>
                      <a:pt x="12" y="623"/>
                    </a:cubicBezTo>
                    <a:cubicBezTo>
                      <a:pt x="12" y="621"/>
                      <a:pt x="16" y="620"/>
                      <a:pt x="13" y="617"/>
                    </a:cubicBezTo>
                    <a:cubicBezTo>
                      <a:pt x="13" y="617"/>
                      <a:pt x="14" y="616"/>
                      <a:pt x="14" y="615"/>
                    </a:cubicBezTo>
                    <a:cubicBezTo>
                      <a:pt x="13" y="614"/>
                      <a:pt x="13" y="611"/>
                      <a:pt x="13" y="610"/>
                    </a:cubicBezTo>
                    <a:cubicBezTo>
                      <a:pt x="11" y="607"/>
                      <a:pt x="12" y="603"/>
                      <a:pt x="14" y="601"/>
                    </a:cubicBezTo>
                    <a:cubicBezTo>
                      <a:pt x="12" y="600"/>
                      <a:pt x="14" y="599"/>
                      <a:pt x="15" y="598"/>
                    </a:cubicBezTo>
                    <a:cubicBezTo>
                      <a:pt x="17" y="588"/>
                      <a:pt x="17" y="588"/>
                      <a:pt x="17" y="588"/>
                    </a:cubicBezTo>
                    <a:cubicBezTo>
                      <a:pt x="17" y="570"/>
                      <a:pt x="17" y="570"/>
                      <a:pt x="17" y="570"/>
                    </a:cubicBezTo>
                    <a:cubicBezTo>
                      <a:pt x="15" y="558"/>
                      <a:pt x="15" y="558"/>
                      <a:pt x="15" y="558"/>
                    </a:cubicBezTo>
                    <a:cubicBezTo>
                      <a:pt x="14" y="558"/>
                      <a:pt x="13" y="558"/>
                      <a:pt x="12" y="557"/>
                    </a:cubicBezTo>
                    <a:cubicBezTo>
                      <a:pt x="12" y="556"/>
                      <a:pt x="11" y="555"/>
                      <a:pt x="10" y="555"/>
                    </a:cubicBezTo>
                    <a:cubicBezTo>
                      <a:pt x="10" y="555"/>
                      <a:pt x="8" y="555"/>
                      <a:pt x="7" y="555"/>
                    </a:cubicBezTo>
                    <a:cubicBezTo>
                      <a:pt x="7" y="554"/>
                      <a:pt x="7" y="553"/>
                      <a:pt x="6" y="552"/>
                    </a:cubicBezTo>
                    <a:cubicBezTo>
                      <a:pt x="5" y="553"/>
                      <a:pt x="4" y="552"/>
                      <a:pt x="4" y="551"/>
                    </a:cubicBezTo>
                    <a:cubicBezTo>
                      <a:pt x="4" y="550"/>
                      <a:pt x="3" y="548"/>
                      <a:pt x="3" y="548"/>
                    </a:cubicBezTo>
                    <a:cubicBezTo>
                      <a:pt x="1" y="548"/>
                      <a:pt x="1" y="548"/>
                      <a:pt x="1" y="548"/>
                    </a:cubicBezTo>
                    <a:cubicBezTo>
                      <a:pt x="1" y="536"/>
                      <a:pt x="1" y="536"/>
                      <a:pt x="1" y="536"/>
                    </a:cubicBezTo>
                    <a:cubicBezTo>
                      <a:pt x="3" y="536"/>
                      <a:pt x="3" y="536"/>
                      <a:pt x="3" y="536"/>
                    </a:cubicBezTo>
                    <a:cubicBezTo>
                      <a:pt x="3" y="468"/>
                      <a:pt x="3" y="468"/>
                      <a:pt x="3" y="468"/>
                    </a:cubicBezTo>
                    <a:cubicBezTo>
                      <a:pt x="1" y="468"/>
                      <a:pt x="1" y="468"/>
                      <a:pt x="1" y="468"/>
                    </a:cubicBezTo>
                    <a:cubicBezTo>
                      <a:pt x="1" y="461"/>
                      <a:pt x="1" y="461"/>
                      <a:pt x="1" y="461"/>
                    </a:cubicBezTo>
                    <a:cubicBezTo>
                      <a:pt x="3" y="461"/>
                      <a:pt x="3" y="461"/>
                      <a:pt x="3" y="461"/>
                    </a:cubicBezTo>
                    <a:cubicBezTo>
                      <a:pt x="3" y="458"/>
                      <a:pt x="4" y="454"/>
                      <a:pt x="4" y="451"/>
                    </a:cubicBezTo>
                    <a:cubicBezTo>
                      <a:pt x="6" y="451"/>
                      <a:pt x="6" y="451"/>
                      <a:pt x="6" y="451"/>
                    </a:cubicBezTo>
                    <a:cubicBezTo>
                      <a:pt x="6" y="447"/>
                      <a:pt x="10" y="444"/>
                      <a:pt x="12" y="442"/>
                    </a:cubicBezTo>
                    <a:cubicBezTo>
                      <a:pt x="13" y="441"/>
                      <a:pt x="14" y="438"/>
                      <a:pt x="14" y="438"/>
                    </a:cubicBezTo>
                    <a:cubicBezTo>
                      <a:pt x="12" y="435"/>
                      <a:pt x="13" y="432"/>
                      <a:pt x="13" y="431"/>
                    </a:cubicBezTo>
                    <a:cubicBezTo>
                      <a:pt x="13" y="429"/>
                      <a:pt x="14" y="427"/>
                      <a:pt x="13" y="424"/>
                    </a:cubicBezTo>
                    <a:cubicBezTo>
                      <a:pt x="12" y="423"/>
                      <a:pt x="14" y="420"/>
                      <a:pt x="14" y="418"/>
                    </a:cubicBezTo>
                    <a:cubicBezTo>
                      <a:pt x="14" y="417"/>
                      <a:pt x="12" y="415"/>
                      <a:pt x="13" y="414"/>
                    </a:cubicBezTo>
                    <a:cubicBezTo>
                      <a:pt x="14" y="412"/>
                      <a:pt x="14" y="408"/>
                      <a:pt x="12" y="405"/>
                    </a:cubicBezTo>
                    <a:cubicBezTo>
                      <a:pt x="13" y="402"/>
                      <a:pt x="15" y="397"/>
                      <a:pt x="13" y="395"/>
                    </a:cubicBezTo>
                    <a:cubicBezTo>
                      <a:pt x="13" y="394"/>
                      <a:pt x="15" y="391"/>
                      <a:pt x="15" y="388"/>
                    </a:cubicBezTo>
                    <a:cubicBezTo>
                      <a:pt x="13" y="387"/>
                      <a:pt x="14" y="385"/>
                      <a:pt x="13" y="384"/>
                    </a:cubicBezTo>
                    <a:cubicBezTo>
                      <a:pt x="11" y="380"/>
                      <a:pt x="8" y="378"/>
                      <a:pt x="7" y="375"/>
                    </a:cubicBezTo>
                    <a:cubicBezTo>
                      <a:pt x="6" y="375"/>
                      <a:pt x="6" y="373"/>
                      <a:pt x="6" y="372"/>
                    </a:cubicBezTo>
                    <a:cubicBezTo>
                      <a:pt x="4" y="372"/>
                      <a:pt x="4" y="372"/>
                      <a:pt x="4" y="372"/>
                    </a:cubicBezTo>
                    <a:cubicBezTo>
                      <a:pt x="3" y="368"/>
                      <a:pt x="3" y="363"/>
                      <a:pt x="4" y="359"/>
                    </a:cubicBezTo>
                    <a:cubicBezTo>
                      <a:pt x="6" y="359"/>
                      <a:pt x="6" y="359"/>
                      <a:pt x="6" y="359"/>
                    </a:cubicBezTo>
                    <a:cubicBezTo>
                      <a:pt x="6" y="358"/>
                      <a:pt x="6" y="355"/>
                      <a:pt x="7" y="354"/>
                    </a:cubicBezTo>
                    <a:cubicBezTo>
                      <a:pt x="8" y="353"/>
                      <a:pt x="11" y="350"/>
                      <a:pt x="12" y="349"/>
                    </a:cubicBezTo>
                    <a:cubicBezTo>
                      <a:pt x="14" y="347"/>
                      <a:pt x="15" y="343"/>
                      <a:pt x="15" y="339"/>
                    </a:cubicBezTo>
                    <a:cubicBezTo>
                      <a:pt x="15" y="339"/>
                      <a:pt x="13" y="337"/>
                      <a:pt x="13" y="337"/>
                    </a:cubicBezTo>
                    <a:cubicBezTo>
                      <a:pt x="13" y="323"/>
                      <a:pt x="13" y="323"/>
                      <a:pt x="13" y="323"/>
                    </a:cubicBezTo>
                    <a:cubicBezTo>
                      <a:pt x="13" y="323"/>
                      <a:pt x="13" y="321"/>
                      <a:pt x="13" y="320"/>
                    </a:cubicBezTo>
                    <a:cubicBezTo>
                      <a:pt x="15" y="304"/>
                      <a:pt x="12" y="290"/>
                      <a:pt x="13" y="276"/>
                    </a:cubicBezTo>
                    <a:cubicBezTo>
                      <a:pt x="13" y="275"/>
                      <a:pt x="15" y="275"/>
                      <a:pt x="13" y="274"/>
                    </a:cubicBezTo>
                    <a:cubicBezTo>
                      <a:pt x="14" y="268"/>
                      <a:pt x="12" y="262"/>
                      <a:pt x="14" y="256"/>
                    </a:cubicBezTo>
                    <a:cubicBezTo>
                      <a:pt x="12" y="251"/>
                      <a:pt x="8" y="249"/>
                      <a:pt x="6" y="244"/>
                    </a:cubicBezTo>
                    <a:cubicBezTo>
                      <a:pt x="5" y="241"/>
                      <a:pt x="3" y="239"/>
                      <a:pt x="1" y="235"/>
                    </a:cubicBezTo>
                    <a:cubicBezTo>
                      <a:pt x="1" y="224"/>
                      <a:pt x="1" y="224"/>
                      <a:pt x="1" y="224"/>
                    </a:cubicBezTo>
                    <a:cubicBezTo>
                      <a:pt x="3" y="224"/>
                      <a:pt x="3" y="224"/>
                      <a:pt x="3" y="224"/>
                    </a:cubicBezTo>
                    <a:cubicBezTo>
                      <a:pt x="3" y="207"/>
                      <a:pt x="3" y="207"/>
                      <a:pt x="3" y="207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1" y="203"/>
                      <a:pt x="1" y="203"/>
                      <a:pt x="1" y="203"/>
                    </a:cubicBezTo>
                    <a:cubicBezTo>
                      <a:pt x="3" y="203"/>
                      <a:pt x="3" y="203"/>
                      <a:pt x="3" y="203"/>
                    </a:cubicBezTo>
                    <a:cubicBezTo>
                      <a:pt x="3" y="200"/>
                      <a:pt x="4" y="196"/>
                      <a:pt x="4" y="193"/>
                    </a:cubicBezTo>
                    <a:cubicBezTo>
                      <a:pt x="6" y="193"/>
                      <a:pt x="6" y="193"/>
                      <a:pt x="6" y="193"/>
                    </a:cubicBezTo>
                    <a:cubicBezTo>
                      <a:pt x="6" y="189"/>
                      <a:pt x="10" y="186"/>
                      <a:pt x="12" y="185"/>
                    </a:cubicBezTo>
                    <a:cubicBezTo>
                      <a:pt x="12" y="181"/>
                      <a:pt x="14" y="179"/>
                      <a:pt x="15" y="177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3" y="165"/>
                      <a:pt x="13" y="163"/>
                      <a:pt x="14" y="162"/>
                    </a:cubicBezTo>
                    <a:cubicBezTo>
                      <a:pt x="7" y="153"/>
                      <a:pt x="7" y="153"/>
                      <a:pt x="7" y="153"/>
                    </a:cubicBezTo>
                    <a:cubicBezTo>
                      <a:pt x="6" y="153"/>
                      <a:pt x="6" y="151"/>
                      <a:pt x="6" y="150"/>
                    </a:cubicBezTo>
                    <a:cubicBezTo>
                      <a:pt x="4" y="150"/>
                      <a:pt x="4" y="150"/>
                      <a:pt x="4" y="150"/>
                    </a:cubicBezTo>
                    <a:cubicBezTo>
                      <a:pt x="3" y="146"/>
                      <a:pt x="3" y="141"/>
                      <a:pt x="4" y="137"/>
                    </a:cubicBezTo>
                    <a:cubicBezTo>
                      <a:pt x="6" y="137"/>
                      <a:pt x="6" y="137"/>
                      <a:pt x="6" y="137"/>
                    </a:cubicBezTo>
                    <a:cubicBezTo>
                      <a:pt x="6" y="136"/>
                      <a:pt x="6" y="133"/>
                      <a:pt x="7" y="132"/>
                    </a:cubicBezTo>
                    <a:cubicBezTo>
                      <a:pt x="8" y="131"/>
                      <a:pt x="11" y="129"/>
                      <a:pt x="12" y="128"/>
                    </a:cubicBezTo>
                    <a:cubicBezTo>
                      <a:pt x="11" y="126"/>
                      <a:pt x="15" y="126"/>
                      <a:pt x="13" y="124"/>
                    </a:cubicBezTo>
                    <a:cubicBezTo>
                      <a:pt x="12" y="123"/>
                      <a:pt x="14" y="122"/>
                      <a:pt x="12" y="120"/>
                    </a:cubicBezTo>
                    <a:cubicBezTo>
                      <a:pt x="13" y="119"/>
                      <a:pt x="15" y="117"/>
                      <a:pt x="13" y="116"/>
                    </a:cubicBezTo>
                    <a:cubicBezTo>
                      <a:pt x="13" y="116"/>
                      <a:pt x="14" y="115"/>
                      <a:pt x="13" y="114"/>
                    </a:cubicBezTo>
                    <a:cubicBezTo>
                      <a:pt x="11" y="112"/>
                      <a:pt x="12" y="108"/>
                      <a:pt x="14" y="106"/>
                    </a:cubicBezTo>
                    <a:cubicBezTo>
                      <a:pt x="12" y="105"/>
                      <a:pt x="14" y="104"/>
                      <a:pt x="15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7" y="72"/>
                      <a:pt x="15" y="53"/>
                      <a:pt x="17" y="33"/>
                    </a:cubicBezTo>
                    <a:cubicBezTo>
                      <a:pt x="20" y="34"/>
                      <a:pt x="18" y="30"/>
                      <a:pt x="18" y="29"/>
                    </a:cubicBezTo>
                    <a:cubicBezTo>
                      <a:pt x="15" y="28"/>
                      <a:pt x="17" y="20"/>
                      <a:pt x="17" y="17"/>
                    </a:cubicBezTo>
                    <a:cubicBezTo>
                      <a:pt x="19" y="16"/>
                      <a:pt x="20" y="13"/>
                      <a:pt x="21" y="10"/>
                    </a:cubicBezTo>
                    <a:cubicBezTo>
                      <a:pt x="22" y="11"/>
                      <a:pt x="23" y="10"/>
                      <a:pt x="22" y="8"/>
                    </a:cubicBezTo>
                    <a:cubicBezTo>
                      <a:pt x="26" y="7"/>
                      <a:pt x="31" y="7"/>
                      <a:pt x="35" y="7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8" y="9"/>
                      <a:pt x="38" y="13"/>
                      <a:pt x="37" y="15"/>
                    </a:cubicBezTo>
                    <a:cubicBezTo>
                      <a:pt x="37" y="19"/>
                      <a:pt x="36" y="26"/>
                      <a:pt x="32" y="30"/>
                    </a:cubicBezTo>
                    <a:cubicBezTo>
                      <a:pt x="31" y="30"/>
                      <a:pt x="30" y="32"/>
                      <a:pt x="30" y="34"/>
                    </a:cubicBezTo>
                    <a:cubicBezTo>
                      <a:pt x="29" y="43"/>
                      <a:pt x="30" y="55"/>
                      <a:pt x="29" y="63"/>
                    </a:cubicBezTo>
                    <a:cubicBezTo>
                      <a:pt x="29" y="65"/>
                      <a:pt x="30" y="67"/>
                      <a:pt x="29" y="70"/>
                    </a:cubicBezTo>
                    <a:cubicBezTo>
                      <a:pt x="29" y="71"/>
                      <a:pt x="30" y="71"/>
                      <a:pt x="31" y="72"/>
                    </a:cubicBezTo>
                    <a:cubicBezTo>
                      <a:pt x="31" y="73"/>
                      <a:pt x="31" y="76"/>
                      <a:pt x="31" y="76"/>
                    </a:cubicBezTo>
                    <a:cubicBezTo>
                      <a:pt x="32" y="77"/>
                      <a:pt x="35" y="79"/>
                      <a:pt x="35" y="8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9" y="92"/>
                      <a:pt x="39" y="100"/>
                      <a:pt x="38" y="103"/>
                    </a:cubicBezTo>
                    <a:cubicBezTo>
                      <a:pt x="38" y="104"/>
                      <a:pt x="37" y="105"/>
                      <a:pt x="37" y="106"/>
                    </a:cubicBezTo>
                    <a:cubicBezTo>
                      <a:pt x="37" y="186"/>
                      <a:pt x="37" y="186"/>
                      <a:pt x="37" y="186"/>
                    </a:cubicBezTo>
                    <a:cubicBezTo>
                      <a:pt x="37" y="186"/>
                      <a:pt x="39" y="186"/>
                      <a:pt x="39" y="187"/>
                    </a:cubicBezTo>
                    <a:cubicBezTo>
                      <a:pt x="38" y="266"/>
                      <a:pt x="38" y="266"/>
                      <a:pt x="38" y="266"/>
                    </a:cubicBezTo>
                    <a:cubicBezTo>
                      <a:pt x="36" y="269"/>
                      <a:pt x="37" y="277"/>
                      <a:pt x="37" y="280"/>
                    </a:cubicBezTo>
                    <a:cubicBezTo>
                      <a:pt x="39" y="282"/>
                      <a:pt x="38" y="288"/>
                      <a:pt x="39" y="291"/>
                    </a:cubicBezTo>
                    <a:cubicBezTo>
                      <a:pt x="40" y="298"/>
                      <a:pt x="41" y="305"/>
                      <a:pt x="44" y="310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4" y="321"/>
                      <a:pt x="42" y="322"/>
                      <a:pt x="42" y="322"/>
                    </a:cubicBezTo>
                    <a:cubicBezTo>
                      <a:pt x="41" y="324"/>
                      <a:pt x="42" y="326"/>
                      <a:pt x="44" y="328"/>
                    </a:cubicBezTo>
                    <a:cubicBezTo>
                      <a:pt x="44" y="329"/>
                      <a:pt x="45" y="330"/>
                      <a:pt x="45" y="331"/>
                    </a:cubicBezTo>
                    <a:cubicBezTo>
                      <a:pt x="47" y="334"/>
                      <a:pt x="49" y="339"/>
                      <a:pt x="52" y="341"/>
                    </a:cubicBezTo>
                    <a:cubicBezTo>
                      <a:pt x="53" y="346"/>
                      <a:pt x="52" y="351"/>
                      <a:pt x="51" y="355"/>
                    </a:cubicBezTo>
                    <a:cubicBezTo>
                      <a:pt x="50" y="355"/>
                      <a:pt x="49" y="356"/>
                      <a:pt x="47" y="357"/>
                    </a:cubicBezTo>
                    <a:cubicBezTo>
                      <a:pt x="47" y="359"/>
                      <a:pt x="47" y="359"/>
                      <a:pt x="47" y="359"/>
                    </a:cubicBezTo>
                    <a:cubicBezTo>
                      <a:pt x="44" y="359"/>
                      <a:pt x="44" y="359"/>
                      <a:pt x="44" y="359"/>
                    </a:cubicBezTo>
                    <a:cubicBezTo>
                      <a:pt x="44" y="362"/>
                      <a:pt x="44" y="366"/>
                      <a:pt x="44" y="369"/>
                    </a:cubicBezTo>
                    <a:cubicBezTo>
                      <a:pt x="44" y="371"/>
                      <a:pt x="46" y="372"/>
                      <a:pt x="48" y="373"/>
                    </a:cubicBezTo>
                    <a:cubicBezTo>
                      <a:pt x="49" y="374"/>
                      <a:pt x="48" y="376"/>
                      <a:pt x="48" y="377"/>
                    </a:cubicBezTo>
                    <a:cubicBezTo>
                      <a:pt x="49" y="377"/>
                      <a:pt x="51" y="377"/>
                      <a:pt x="51" y="379"/>
                    </a:cubicBezTo>
                    <a:cubicBezTo>
                      <a:pt x="53" y="383"/>
                      <a:pt x="53" y="389"/>
                      <a:pt x="53" y="395"/>
                    </a:cubicBezTo>
                    <a:cubicBezTo>
                      <a:pt x="56" y="394"/>
                      <a:pt x="60" y="393"/>
                      <a:pt x="64" y="393"/>
                    </a:cubicBezTo>
                    <a:cubicBezTo>
                      <a:pt x="69" y="392"/>
                      <a:pt x="77" y="392"/>
                      <a:pt x="83" y="392"/>
                    </a:cubicBezTo>
                    <a:cubicBezTo>
                      <a:pt x="87" y="392"/>
                      <a:pt x="92" y="391"/>
                      <a:pt x="94" y="388"/>
                    </a:cubicBezTo>
                    <a:cubicBezTo>
                      <a:pt x="95" y="388"/>
                      <a:pt x="98" y="388"/>
                      <a:pt x="98" y="388"/>
                    </a:cubicBezTo>
                    <a:cubicBezTo>
                      <a:pt x="99" y="385"/>
                      <a:pt x="105" y="387"/>
                      <a:pt x="108" y="386"/>
                    </a:cubicBezTo>
                    <a:cubicBezTo>
                      <a:pt x="107" y="388"/>
                      <a:pt x="109" y="388"/>
                      <a:pt x="110" y="388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0" y="199"/>
                      <a:pt x="108" y="196"/>
                      <a:pt x="107" y="195"/>
                    </a:cubicBezTo>
                    <a:cubicBezTo>
                      <a:pt x="107" y="194"/>
                      <a:pt x="107" y="191"/>
                      <a:pt x="107" y="191"/>
                    </a:cubicBezTo>
                    <a:cubicBezTo>
                      <a:pt x="110" y="191"/>
                      <a:pt x="108" y="187"/>
                      <a:pt x="109" y="186"/>
                    </a:cubicBezTo>
                    <a:cubicBezTo>
                      <a:pt x="110" y="183"/>
                      <a:pt x="110" y="179"/>
                      <a:pt x="109" y="177"/>
                    </a:cubicBezTo>
                    <a:cubicBezTo>
                      <a:pt x="109" y="172"/>
                      <a:pt x="109" y="168"/>
                      <a:pt x="108" y="165"/>
                    </a:cubicBezTo>
                    <a:cubicBezTo>
                      <a:pt x="106" y="158"/>
                      <a:pt x="106" y="150"/>
                      <a:pt x="107" y="144"/>
                    </a:cubicBezTo>
                    <a:cubicBezTo>
                      <a:pt x="107" y="143"/>
                      <a:pt x="110" y="142"/>
                      <a:pt x="110" y="141"/>
                    </a:cubicBezTo>
                    <a:cubicBezTo>
                      <a:pt x="109" y="129"/>
                      <a:pt x="111" y="116"/>
                      <a:pt x="109" y="106"/>
                    </a:cubicBezTo>
                    <a:cubicBezTo>
                      <a:pt x="109" y="104"/>
                      <a:pt x="109" y="103"/>
                      <a:pt x="107" y="102"/>
                    </a:cubicBezTo>
                    <a:cubicBezTo>
                      <a:pt x="107" y="98"/>
                      <a:pt x="107" y="98"/>
                      <a:pt x="107" y="98"/>
                    </a:cubicBezTo>
                    <a:cubicBezTo>
                      <a:pt x="110" y="98"/>
                      <a:pt x="109" y="93"/>
                      <a:pt x="109" y="91"/>
                    </a:cubicBezTo>
                    <a:cubicBezTo>
                      <a:pt x="110" y="70"/>
                      <a:pt x="111" y="46"/>
                      <a:pt x="109" y="26"/>
                    </a:cubicBezTo>
                    <a:cubicBezTo>
                      <a:pt x="109" y="25"/>
                      <a:pt x="107" y="25"/>
                      <a:pt x="107" y="24"/>
                    </a:cubicBezTo>
                    <a:cubicBezTo>
                      <a:pt x="107" y="22"/>
                      <a:pt x="107" y="20"/>
                      <a:pt x="108" y="18"/>
                    </a:cubicBezTo>
                    <a:cubicBezTo>
                      <a:pt x="109" y="15"/>
                      <a:pt x="110" y="12"/>
                      <a:pt x="113" y="10"/>
                    </a:cubicBezTo>
                    <a:cubicBezTo>
                      <a:pt x="147" y="10"/>
                      <a:pt x="147" y="10"/>
                      <a:pt x="147" y="10"/>
                    </a:cubicBezTo>
                    <a:cubicBezTo>
                      <a:pt x="148" y="10"/>
                      <a:pt x="150" y="9"/>
                      <a:pt x="151" y="9"/>
                    </a:cubicBezTo>
                    <a:cubicBezTo>
                      <a:pt x="149" y="6"/>
                      <a:pt x="153" y="8"/>
                      <a:pt x="154" y="8"/>
                    </a:cubicBezTo>
                    <a:cubicBezTo>
                      <a:pt x="155" y="7"/>
                      <a:pt x="156" y="5"/>
                      <a:pt x="157" y="5"/>
                    </a:cubicBezTo>
                    <a:cubicBezTo>
                      <a:pt x="167" y="5"/>
                      <a:pt x="180" y="6"/>
                      <a:pt x="191" y="5"/>
                    </a:cubicBezTo>
                    <a:cubicBezTo>
                      <a:pt x="191" y="2"/>
                      <a:pt x="191" y="2"/>
                      <a:pt x="191" y="2"/>
                    </a:cubicBezTo>
                    <a:cubicBezTo>
                      <a:pt x="193" y="2"/>
                      <a:pt x="197" y="1"/>
                      <a:pt x="199" y="2"/>
                    </a:cubicBezTo>
                    <a:cubicBezTo>
                      <a:pt x="200" y="2"/>
                      <a:pt x="200" y="3"/>
                      <a:pt x="200" y="5"/>
                    </a:cubicBezTo>
                    <a:cubicBezTo>
                      <a:pt x="201" y="4"/>
                      <a:pt x="203" y="4"/>
                      <a:pt x="203" y="5"/>
                    </a:cubicBezTo>
                    <a:cubicBezTo>
                      <a:pt x="202" y="9"/>
                      <a:pt x="203" y="12"/>
                      <a:pt x="204" y="16"/>
                    </a:cubicBezTo>
                    <a:cubicBezTo>
                      <a:pt x="205" y="16"/>
                      <a:pt x="206" y="17"/>
                      <a:pt x="205" y="19"/>
                    </a:cubicBezTo>
                    <a:cubicBezTo>
                      <a:pt x="237" y="19"/>
                      <a:pt x="237" y="19"/>
                      <a:pt x="237" y="19"/>
                    </a:cubicBezTo>
                    <a:cubicBezTo>
                      <a:pt x="237" y="16"/>
                      <a:pt x="237" y="16"/>
                      <a:pt x="237" y="16"/>
                    </a:cubicBezTo>
                    <a:cubicBezTo>
                      <a:pt x="240" y="16"/>
                      <a:pt x="240" y="16"/>
                      <a:pt x="240" y="16"/>
                    </a:cubicBezTo>
                    <a:cubicBezTo>
                      <a:pt x="240" y="11"/>
                      <a:pt x="240" y="11"/>
                      <a:pt x="240" y="11"/>
                    </a:cubicBezTo>
                    <a:cubicBezTo>
                      <a:pt x="243" y="11"/>
                      <a:pt x="243" y="8"/>
                      <a:pt x="245" y="7"/>
                    </a:cubicBezTo>
                    <a:cubicBezTo>
                      <a:pt x="246" y="7"/>
                      <a:pt x="247" y="8"/>
                      <a:pt x="248" y="7"/>
                    </a:cubicBezTo>
                    <a:cubicBezTo>
                      <a:pt x="248" y="7"/>
                      <a:pt x="249" y="5"/>
                      <a:pt x="249" y="5"/>
                    </a:cubicBezTo>
                    <a:cubicBezTo>
                      <a:pt x="345" y="5"/>
                      <a:pt x="345" y="5"/>
                      <a:pt x="345" y="5"/>
                    </a:cubicBezTo>
                    <a:cubicBezTo>
                      <a:pt x="346" y="5"/>
                      <a:pt x="347" y="7"/>
                      <a:pt x="349" y="7"/>
                    </a:cubicBezTo>
                    <a:cubicBezTo>
                      <a:pt x="350" y="8"/>
                      <a:pt x="351" y="7"/>
                      <a:pt x="352" y="7"/>
                    </a:cubicBezTo>
                    <a:cubicBezTo>
                      <a:pt x="353" y="9"/>
                      <a:pt x="354" y="10"/>
                      <a:pt x="353" y="10"/>
                    </a:cubicBezTo>
                    <a:cubicBezTo>
                      <a:pt x="361" y="11"/>
                      <a:pt x="368" y="10"/>
                      <a:pt x="372" y="6"/>
                    </a:cubicBezTo>
                    <a:cubicBezTo>
                      <a:pt x="372" y="7"/>
                      <a:pt x="372" y="5"/>
                      <a:pt x="372" y="5"/>
                    </a:cubicBezTo>
                    <a:cubicBezTo>
                      <a:pt x="376" y="5"/>
                      <a:pt x="378" y="8"/>
                      <a:pt x="380" y="10"/>
                    </a:cubicBezTo>
                    <a:cubicBezTo>
                      <a:pt x="385" y="11"/>
                      <a:pt x="389" y="10"/>
                      <a:pt x="390" y="7"/>
                    </a:cubicBezTo>
                    <a:cubicBezTo>
                      <a:pt x="392" y="8"/>
                      <a:pt x="392" y="6"/>
                      <a:pt x="393" y="5"/>
                    </a:cubicBezTo>
                    <a:cubicBezTo>
                      <a:pt x="395" y="5"/>
                      <a:pt x="397" y="4"/>
                      <a:pt x="399" y="5"/>
                    </a:cubicBezTo>
                    <a:cubicBezTo>
                      <a:pt x="400" y="6"/>
                      <a:pt x="400" y="8"/>
                      <a:pt x="401" y="10"/>
                    </a:cubicBezTo>
                    <a:cubicBezTo>
                      <a:pt x="402" y="10"/>
                      <a:pt x="403" y="11"/>
                      <a:pt x="403" y="12"/>
                    </a:cubicBezTo>
                    <a:cubicBezTo>
                      <a:pt x="403" y="13"/>
                      <a:pt x="404" y="14"/>
                      <a:pt x="404" y="15"/>
                    </a:cubicBezTo>
                    <a:cubicBezTo>
                      <a:pt x="405" y="15"/>
                      <a:pt x="407" y="14"/>
                      <a:pt x="407" y="16"/>
                    </a:cubicBezTo>
                    <a:cubicBezTo>
                      <a:pt x="407" y="17"/>
                      <a:pt x="407" y="18"/>
                      <a:pt x="407" y="19"/>
                    </a:cubicBezTo>
                    <a:cubicBezTo>
                      <a:pt x="436" y="19"/>
                      <a:pt x="436" y="19"/>
                      <a:pt x="436" y="19"/>
                    </a:cubicBezTo>
                    <a:cubicBezTo>
                      <a:pt x="435" y="12"/>
                      <a:pt x="438" y="7"/>
                      <a:pt x="440" y="3"/>
                    </a:cubicBezTo>
                    <a:cubicBezTo>
                      <a:pt x="441" y="1"/>
                      <a:pt x="443" y="2"/>
                      <a:pt x="444" y="2"/>
                    </a:cubicBezTo>
                    <a:lnTo>
                      <a:pt x="445" y="0"/>
                    </a:ln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6"/>
              <p:cNvSpPr/>
              <p:nvPr/>
            </p:nvSpPr>
            <p:spPr bwMode="auto">
              <a:xfrm>
                <a:off x="1619250" y="1657350"/>
                <a:ext cx="382588" cy="39688"/>
              </a:xfrm>
              <a:custGeom>
                <a:avLst/>
                <a:gdLst>
                  <a:gd name="T0" fmla="*/ 291 w 496"/>
                  <a:gd name="T1" fmla="*/ 0 h 64"/>
                  <a:gd name="T2" fmla="*/ 305 w 496"/>
                  <a:gd name="T3" fmla="*/ 11 h 64"/>
                  <a:gd name="T4" fmla="*/ 309 w 496"/>
                  <a:gd name="T5" fmla="*/ 15 h 64"/>
                  <a:gd name="T6" fmla="*/ 318 w 496"/>
                  <a:gd name="T7" fmla="*/ 12 h 64"/>
                  <a:gd name="T8" fmla="*/ 391 w 496"/>
                  <a:gd name="T9" fmla="*/ 15 h 64"/>
                  <a:gd name="T10" fmla="*/ 401 w 496"/>
                  <a:gd name="T11" fmla="*/ 18 h 64"/>
                  <a:gd name="T12" fmla="*/ 408 w 496"/>
                  <a:gd name="T13" fmla="*/ 19 h 64"/>
                  <a:gd name="T14" fmla="*/ 444 w 496"/>
                  <a:gd name="T15" fmla="*/ 18 h 64"/>
                  <a:gd name="T16" fmla="*/ 448 w 496"/>
                  <a:gd name="T17" fmla="*/ 20 h 64"/>
                  <a:gd name="T18" fmla="*/ 454 w 496"/>
                  <a:gd name="T19" fmla="*/ 26 h 64"/>
                  <a:gd name="T20" fmla="*/ 459 w 496"/>
                  <a:gd name="T21" fmla="*/ 33 h 64"/>
                  <a:gd name="T22" fmla="*/ 475 w 496"/>
                  <a:gd name="T23" fmla="*/ 31 h 64"/>
                  <a:gd name="T24" fmla="*/ 496 w 496"/>
                  <a:gd name="T25" fmla="*/ 63 h 64"/>
                  <a:gd name="T26" fmla="*/ 257 w 496"/>
                  <a:gd name="T27" fmla="*/ 60 h 64"/>
                  <a:gd name="T28" fmla="*/ 254 w 496"/>
                  <a:gd name="T29" fmla="*/ 55 h 64"/>
                  <a:gd name="T30" fmla="*/ 249 w 496"/>
                  <a:gd name="T31" fmla="*/ 50 h 64"/>
                  <a:gd name="T32" fmla="*/ 245 w 496"/>
                  <a:gd name="T33" fmla="*/ 52 h 64"/>
                  <a:gd name="T34" fmla="*/ 241 w 496"/>
                  <a:gd name="T35" fmla="*/ 55 h 64"/>
                  <a:gd name="T36" fmla="*/ 236 w 496"/>
                  <a:gd name="T37" fmla="*/ 61 h 64"/>
                  <a:gd name="T38" fmla="*/ 224 w 496"/>
                  <a:gd name="T39" fmla="*/ 60 h 64"/>
                  <a:gd name="T40" fmla="*/ 220 w 496"/>
                  <a:gd name="T41" fmla="*/ 55 h 64"/>
                  <a:gd name="T42" fmla="*/ 207 w 496"/>
                  <a:gd name="T43" fmla="*/ 50 h 64"/>
                  <a:gd name="T44" fmla="*/ 203 w 496"/>
                  <a:gd name="T45" fmla="*/ 50 h 64"/>
                  <a:gd name="T46" fmla="*/ 192 w 496"/>
                  <a:gd name="T47" fmla="*/ 46 h 64"/>
                  <a:gd name="T48" fmla="*/ 163 w 496"/>
                  <a:gd name="T49" fmla="*/ 47 h 64"/>
                  <a:gd name="T50" fmla="*/ 152 w 496"/>
                  <a:gd name="T51" fmla="*/ 50 h 64"/>
                  <a:gd name="T52" fmla="*/ 145 w 496"/>
                  <a:gd name="T53" fmla="*/ 45 h 64"/>
                  <a:gd name="T54" fmla="*/ 118 w 496"/>
                  <a:gd name="T55" fmla="*/ 47 h 64"/>
                  <a:gd name="T56" fmla="*/ 103 w 496"/>
                  <a:gd name="T57" fmla="*/ 40 h 64"/>
                  <a:gd name="T58" fmla="*/ 99 w 496"/>
                  <a:gd name="T59" fmla="*/ 37 h 64"/>
                  <a:gd name="T60" fmla="*/ 76 w 496"/>
                  <a:gd name="T61" fmla="*/ 29 h 64"/>
                  <a:gd name="T62" fmla="*/ 66 w 496"/>
                  <a:gd name="T63" fmla="*/ 44 h 64"/>
                  <a:gd name="T64" fmla="*/ 6 w 496"/>
                  <a:gd name="T65" fmla="*/ 45 h 64"/>
                  <a:gd name="T66" fmla="*/ 3 w 496"/>
                  <a:gd name="T67" fmla="*/ 38 h 64"/>
                  <a:gd name="T68" fmla="*/ 2 w 496"/>
                  <a:gd name="T69" fmla="*/ 34 h 64"/>
                  <a:gd name="T70" fmla="*/ 12 w 496"/>
                  <a:gd name="T71" fmla="*/ 25 h 64"/>
                  <a:gd name="T72" fmla="*/ 17 w 496"/>
                  <a:gd name="T73" fmla="*/ 22 h 64"/>
                  <a:gd name="T74" fmla="*/ 23 w 496"/>
                  <a:gd name="T75" fmla="*/ 19 h 64"/>
                  <a:gd name="T76" fmla="*/ 33 w 496"/>
                  <a:gd name="T77" fmla="*/ 20 h 64"/>
                  <a:gd name="T78" fmla="*/ 54 w 496"/>
                  <a:gd name="T79" fmla="*/ 19 h 64"/>
                  <a:gd name="T80" fmla="*/ 66 w 496"/>
                  <a:gd name="T81" fmla="*/ 14 h 64"/>
                  <a:gd name="T82" fmla="*/ 73 w 496"/>
                  <a:gd name="T83" fmla="*/ 10 h 64"/>
                  <a:gd name="T84" fmla="*/ 90 w 496"/>
                  <a:gd name="T85" fmla="*/ 11 h 64"/>
                  <a:gd name="T86" fmla="*/ 101 w 496"/>
                  <a:gd name="T87" fmla="*/ 15 h 64"/>
                  <a:gd name="T88" fmla="*/ 105 w 496"/>
                  <a:gd name="T89" fmla="*/ 18 h 64"/>
                  <a:gd name="T90" fmla="*/ 114 w 496"/>
                  <a:gd name="T91" fmla="*/ 19 h 64"/>
                  <a:gd name="T92" fmla="*/ 139 w 496"/>
                  <a:gd name="T93" fmla="*/ 19 h 64"/>
                  <a:gd name="T94" fmla="*/ 193 w 496"/>
                  <a:gd name="T95" fmla="*/ 19 h 64"/>
                  <a:gd name="T96" fmla="*/ 208 w 496"/>
                  <a:gd name="T97" fmla="*/ 18 h 64"/>
                  <a:gd name="T98" fmla="*/ 217 w 496"/>
                  <a:gd name="T99" fmla="*/ 12 h 64"/>
                  <a:gd name="T100" fmla="*/ 225 w 496"/>
                  <a:gd name="T101" fmla="*/ 12 h 64"/>
                  <a:gd name="T102" fmla="*/ 252 w 496"/>
                  <a:gd name="T103" fmla="*/ 15 h 64"/>
                  <a:gd name="T104" fmla="*/ 262 w 496"/>
                  <a:gd name="T105" fmla="*/ 12 h 64"/>
                  <a:gd name="T106" fmla="*/ 271 w 496"/>
                  <a:gd name="T107" fmla="*/ 5 h 64"/>
                  <a:gd name="T108" fmla="*/ 278 w 496"/>
                  <a:gd name="T109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96" h="64">
                    <a:moveTo>
                      <a:pt x="280" y="1"/>
                    </a:moveTo>
                    <a:cubicBezTo>
                      <a:pt x="283" y="0"/>
                      <a:pt x="287" y="0"/>
                      <a:pt x="291" y="0"/>
                    </a:cubicBezTo>
                    <a:cubicBezTo>
                      <a:pt x="292" y="2"/>
                      <a:pt x="294" y="2"/>
                      <a:pt x="295" y="3"/>
                    </a:cubicBezTo>
                    <a:cubicBezTo>
                      <a:pt x="298" y="5"/>
                      <a:pt x="302" y="8"/>
                      <a:pt x="305" y="11"/>
                    </a:cubicBezTo>
                    <a:cubicBezTo>
                      <a:pt x="306" y="12"/>
                      <a:pt x="308" y="12"/>
                      <a:pt x="309" y="12"/>
                    </a:cubicBezTo>
                    <a:cubicBezTo>
                      <a:pt x="309" y="15"/>
                      <a:pt x="309" y="15"/>
                      <a:pt x="309" y="15"/>
                    </a:cubicBezTo>
                    <a:cubicBezTo>
                      <a:pt x="318" y="15"/>
                      <a:pt x="318" y="15"/>
                      <a:pt x="318" y="15"/>
                    </a:cubicBezTo>
                    <a:cubicBezTo>
                      <a:pt x="318" y="12"/>
                      <a:pt x="318" y="12"/>
                      <a:pt x="318" y="12"/>
                    </a:cubicBezTo>
                    <a:cubicBezTo>
                      <a:pt x="383" y="12"/>
                      <a:pt x="383" y="12"/>
                      <a:pt x="383" y="12"/>
                    </a:cubicBezTo>
                    <a:cubicBezTo>
                      <a:pt x="385" y="14"/>
                      <a:pt x="388" y="16"/>
                      <a:pt x="391" y="15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401" y="18"/>
                      <a:pt x="401" y="18"/>
                      <a:pt x="401" y="18"/>
                    </a:cubicBezTo>
                    <a:cubicBezTo>
                      <a:pt x="402" y="18"/>
                      <a:pt x="403" y="19"/>
                      <a:pt x="404" y="19"/>
                    </a:cubicBezTo>
                    <a:cubicBezTo>
                      <a:pt x="405" y="20"/>
                      <a:pt x="408" y="19"/>
                      <a:pt x="408" y="19"/>
                    </a:cubicBezTo>
                    <a:cubicBezTo>
                      <a:pt x="410" y="19"/>
                      <a:pt x="411" y="18"/>
                      <a:pt x="412" y="18"/>
                    </a:cubicBezTo>
                    <a:cubicBezTo>
                      <a:pt x="444" y="18"/>
                      <a:pt x="444" y="18"/>
                      <a:pt x="444" y="18"/>
                    </a:cubicBezTo>
                    <a:cubicBezTo>
                      <a:pt x="445" y="18"/>
                      <a:pt x="445" y="19"/>
                      <a:pt x="445" y="20"/>
                    </a:cubicBezTo>
                    <a:cubicBezTo>
                      <a:pt x="448" y="20"/>
                      <a:pt x="448" y="20"/>
                      <a:pt x="448" y="20"/>
                    </a:cubicBezTo>
                    <a:cubicBezTo>
                      <a:pt x="447" y="22"/>
                      <a:pt x="448" y="23"/>
                      <a:pt x="449" y="22"/>
                    </a:cubicBezTo>
                    <a:cubicBezTo>
                      <a:pt x="451" y="24"/>
                      <a:pt x="452" y="26"/>
                      <a:pt x="454" y="26"/>
                    </a:cubicBezTo>
                    <a:cubicBezTo>
                      <a:pt x="454" y="29"/>
                      <a:pt x="454" y="29"/>
                      <a:pt x="454" y="29"/>
                    </a:cubicBezTo>
                    <a:cubicBezTo>
                      <a:pt x="457" y="29"/>
                      <a:pt x="458" y="33"/>
                      <a:pt x="459" y="33"/>
                    </a:cubicBezTo>
                    <a:cubicBezTo>
                      <a:pt x="471" y="33"/>
                      <a:pt x="471" y="33"/>
                      <a:pt x="471" y="33"/>
                    </a:cubicBezTo>
                    <a:cubicBezTo>
                      <a:pt x="472" y="32"/>
                      <a:pt x="474" y="31"/>
                      <a:pt x="475" y="31"/>
                    </a:cubicBezTo>
                    <a:cubicBezTo>
                      <a:pt x="496" y="31"/>
                      <a:pt x="496" y="31"/>
                      <a:pt x="496" y="31"/>
                    </a:cubicBezTo>
                    <a:cubicBezTo>
                      <a:pt x="496" y="63"/>
                      <a:pt x="496" y="63"/>
                      <a:pt x="496" y="63"/>
                    </a:cubicBezTo>
                    <a:cubicBezTo>
                      <a:pt x="261" y="63"/>
                      <a:pt x="261" y="63"/>
                      <a:pt x="261" y="63"/>
                    </a:cubicBezTo>
                    <a:cubicBezTo>
                      <a:pt x="260" y="61"/>
                      <a:pt x="259" y="60"/>
                      <a:pt x="257" y="60"/>
                    </a:cubicBezTo>
                    <a:cubicBezTo>
                      <a:pt x="257" y="57"/>
                      <a:pt x="257" y="57"/>
                      <a:pt x="257" y="57"/>
                    </a:cubicBezTo>
                    <a:cubicBezTo>
                      <a:pt x="256" y="57"/>
                      <a:pt x="255" y="57"/>
                      <a:pt x="254" y="55"/>
                    </a:cubicBezTo>
                    <a:cubicBezTo>
                      <a:pt x="253" y="54"/>
                      <a:pt x="252" y="51"/>
                      <a:pt x="249" y="52"/>
                    </a:cubicBezTo>
                    <a:cubicBezTo>
                      <a:pt x="249" y="50"/>
                      <a:pt x="249" y="50"/>
                      <a:pt x="249" y="50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4" y="52"/>
                      <a:pt x="242" y="52"/>
                      <a:pt x="243" y="54"/>
                    </a:cubicBezTo>
                    <a:cubicBezTo>
                      <a:pt x="244" y="55"/>
                      <a:pt x="242" y="55"/>
                      <a:pt x="241" y="55"/>
                    </a:cubicBezTo>
                    <a:cubicBezTo>
                      <a:pt x="241" y="57"/>
                      <a:pt x="239" y="58"/>
                      <a:pt x="240" y="60"/>
                    </a:cubicBezTo>
                    <a:cubicBezTo>
                      <a:pt x="238" y="60"/>
                      <a:pt x="237" y="60"/>
                      <a:pt x="236" y="61"/>
                    </a:cubicBezTo>
                    <a:cubicBezTo>
                      <a:pt x="236" y="64"/>
                      <a:pt x="232" y="62"/>
                      <a:pt x="229" y="62"/>
                    </a:cubicBezTo>
                    <a:cubicBezTo>
                      <a:pt x="228" y="60"/>
                      <a:pt x="226" y="60"/>
                      <a:pt x="224" y="60"/>
                    </a:cubicBezTo>
                    <a:cubicBezTo>
                      <a:pt x="224" y="56"/>
                      <a:pt x="224" y="56"/>
                      <a:pt x="224" y="56"/>
                    </a:cubicBezTo>
                    <a:cubicBezTo>
                      <a:pt x="220" y="55"/>
                      <a:pt x="220" y="55"/>
                      <a:pt x="220" y="55"/>
                    </a:cubicBezTo>
                    <a:cubicBezTo>
                      <a:pt x="220" y="53"/>
                      <a:pt x="220" y="51"/>
                      <a:pt x="217" y="50"/>
                    </a:cubicBezTo>
                    <a:cubicBezTo>
                      <a:pt x="215" y="50"/>
                      <a:pt x="211" y="50"/>
                      <a:pt x="207" y="50"/>
                    </a:cubicBezTo>
                    <a:cubicBezTo>
                      <a:pt x="207" y="51"/>
                      <a:pt x="207" y="53"/>
                      <a:pt x="206" y="52"/>
                    </a:cubicBezTo>
                    <a:cubicBezTo>
                      <a:pt x="205" y="52"/>
                      <a:pt x="204" y="50"/>
                      <a:pt x="203" y="50"/>
                    </a:cubicBezTo>
                    <a:cubicBezTo>
                      <a:pt x="200" y="50"/>
                      <a:pt x="198" y="48"/>
                      <a:pt x="196" y="47"/>
                    </a:cubicBezTo>
                    <a:cubicBezTo>
                      <a:pt x="196" y="47"/>
                      <a:pt x="193" y="47"/>
                      <a:pt x="192" y="46"/>
                    </a:cubicBezTo>
                    <a:cubicBezTo>
                      <a:pt x="186" y="45"/>
                      <a:pt x="176" y="46"/>
                      <a:pt x="168" y="46"/>
                    </a:cubicBezTo>
                    <a:cubicBezTo>
                      <a:pt x="167" y="46"/>
                      <a:pt x="165" y="47"/>
                      <a:pt x="163" y="47"/>
                    </a:cubicBezTo>
                    <a:cubicBezTo>
                      <a:pt x="161" y="48"/>
                      <a:pt x="161" y="50"/>
                      <a:pt x="159" y="50"/>
                    </a:cubicBezTo>
                    <a:cubicBezTo>
                      <a:pt x="157" y="50"/>
                      <a:pt x="153" y="50"/>
                      <a:pt x="152" y="50"/>
                    </a:cubicBezTo>
                    <a:cubicBezTo>
                      <a:pt x="152" y="49"/>
                      <a:pt x="151" y="47"/>
                      <a:pt x="150" y="47"/>
                    </a:cubicBezTo>
                    <a:cubicBezTo>
                      <a:pt x="148" y="47"/>
                      <a:pt x="146" y="45"/>
                      <a:pt x="145" y="45"/>
                    </a:cubicBezTo>
                    <a:cubicBezTo>
                      <a:pt x="120" y="45"/>
                      <a:pt x="120" y="45"/>
                      <a:pt x="120" y="45"/>
                    </a:cubicBezTo>
                    <a:cubicBezTo>
                      <a:pt x="119" y="46"/>
                      <a:pt x="119" y="47"/>
                      <a:pt x="118" y="47"/>
                    </a:cubicBezTo>
                    <a:cubicBezTo>
                      <a:pt x="113" y="47"/>
                      <a:pt x="111" y="44"/>
                      <a:pt x="108" y="43"/>
                    </a:cubicBezTo>
                    <a:cubicBezTo>
                      <a:pt x="106" y="42"/>
                      <a:pt x="104" y="41"/>
                      <a:pt x="103" y="40"/>
                    </a:cubicBezTo>
                    <a:cubicBezTo>
                      <a:pt x="102" y="39"/>
                      <a:pt x="102" y="37"/>
                      <a:pt x="101" y="37"/>
                    </a:cubicBezTo>
                    <a:cubicBezTo>
                      <a:pt x="101" y="36"/>
                      <a:pt x="99" y="37"/>
                      <a:pt x="99" y="37"/>
                    </a:cubicBezTo>
                    <a:cubicBezTo>
                      <a:pt x="98" y="34"/>
                      <a:pt x="94" y="33"/>
                      <a:pt x="92" y="30"/>
                    </a:cubicBezTo>
                    <a:cubicBezTo>
                      <a:pt x="88" y="29"/>
                      <a:pt x="82" y="29"/>
                      <a:pt x="76" y="29"/>
                    </a:cubicBezTo>
                    <a:cubicBezTo>
                      <a:pt x="73" y="33"/>
                      <a:pt x="71" y="38"/>
                      <a:pt x="67" y="42"/>
                    </a:cubicBezTo>
                    <a:cubicBezTo>
                      <a:pt x="66" y="42"/>
                      <a:pt x="65" y="43"/>
                      <a:pt x="66" y="44"/>
                    </a:cubicBezTo>
                    <a:cubicBezTo>
                      <a:pt x="64" y="45"/>
                      <a:pt x="62" y="46"/>
                      <a:pt x="60" y="45"/>
                    </a:cubicBezTo>
                    <a:cubicBezTo>
                      <a:pt x="43" y="43"/>
                      <a:pt x="22" y="44"/>
                      <a:pt x="6" y="45"/>
                    </a:cubicBezTo>
                    <a:cubicBezTo>
                      <a:pt x="5" y="45"/>
                      <a:pt x="4" y="44"/>
                      <a:pt x="4" y="43"/>
                    </a:cubicBezTo>
                    <a:cubicBezTo>
                      <a:pt x="1" y="44"/>
                      <a:pt x="3" y="40"/>
                      <a:pt x="3" y="38"/>
                    </a:cubicBezTo>
                    <a:cubicBezTo>
                      <a:pt x="1" y="39"/>
                      <a:pt x="0" y="38"/>
                      <a:pt x="1" y="37"/>
                    </a:cubicBezTo>
                    <a:cubicBezTo>
                      <a:pt x="3" y="38"/>
                      <a:pt x="2" y="35"/>
                      <a:pt x="2" y="34"/>
                    </a:cubicBezTo>
                    <a:cubicBezTo>
                      <a:pt x="3" y="31"/>
                      <a:pt x="6" y="29"/>
                      <a:pt x="7" y="26"/>
                    </a:cubicBezTo>
                    <a:cubicBezTo>
                      <a:pt x="8" y="25"/>
                      <a:pt x="10" y="25"/>
                      <a:pt x="12" y="25"/>
                    </a:cubicBezTo>
                    <a:cubicBezTo>
                      <a:pt x="12" y="24"/>
                      <a:pt x="12" y="23"/>
                      <a:pt x="13" y="22"/>
                    </a:cubicBezTo>
                    <a:cubicBezTo>
                      <a:pt x="14" y="22"/>
                      <a:pt x="16" y="22"/>
                      <a:pt x="17" y="22"/>
                    </a:cubicBezTo>
                    <a:cubicBezTo>
                      <a:pt x="15" y="19"/>
                      <a:pt x="19" y="21"/>
                      <a:pt x="20" y="21"/>
                    </a:cubicBezTo>
                    <a:cubicBezTo>
                      <a:pt x="21" y="20"/>
                      <a:pt x="21" y="18"/>
                      <a:pt x="23" y="19"/>
                    </a:cubicBezTo>
                    <a:cubicBezTo>
                      <a:pt x="24" y="20"/>
                      <a:pt x="28" y="20"/>
                      <a:pt x="29" y="19"/>
                    </a:cubicBezTo>
                    <a:cubicBezTo>
                      <a:pt x="31" y="18"/>
                      <a:pt x="32" y="20"/>
                      <a:pt x="33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2" y="20"/>
                      <a:pt x="53" y="18"/>
                      <a:pt x="54" y="19"/>
                    </a:cubicBezTo>
                    <a:cubicBezTo>
                      <a:pt x="55" y="20"/>
                      <a:pt x="56" y="19"/>
                      <a:pt x="57" y="19"/>
                    </a:cubicBezTo>
                    <a:cubicBezTo>
                      <a:pt x="61" y="18"/>
                      <a:pt x="63" y="16"/>
                      <a:pt x="66" y="14"/>
                    </a:cubicBezTo>
                    <a:cubicBezTo>
                      <a:pt x="65" y="12"/>
                      <a:pt x="68" y="12"/>
                      <a:pt x="68" y="11"/>
                    </a:cubicBezTo>
                    <a:cubicBezTo>
                      <a:pt x="70" y="10"/>
                      <a:pt x="71" y="9"/>
                      <a:pt x="73" y="10"/>
                    </a:cubicBezTo>
                    <a:cubicBezTo>
                      <a:pt x="73" y="10"/>
                      <a:pt x="75" y="12"/>
                      <a:pt x="75" y="12"/>
                    </a:cubicBezTo>
                    <a:cubicBezTo>
                      <a:pt x="80" y="12"/>
                      <a:pt x="86" y="12"/>
                      <a:pt x="90" y="11"/>
                    </a:cubicBezTo>
                    <a:cubicBezTo>
                      <a:pt x="93" y="12"/>
                      <a:pt x="96" y="12"/>
                      <a:pt x="100" y="12"/>
                    </a:cubicBezTo>
                    <a:cubicBezTo>
                      <a:pt x="100" y="13"/>
                      <a:pt x="100" y="15"/>
                      <a:pt x="101" y="15"/>
                    </a:cubicBezTo>
                    <a:cubicBezTo>
                      <a:pt x="102" y="15"/>
                      <a:pt x="104" y="15"/>
                      <a:pt x="105" y="15"/>
                    </a:cubicBezTo>
                    <a:cubicBezTo>
                      <a:pt x="105" y="18"/>
                      <a:pt x="105" y="18"/>
                      <a:pt x="105" y="18"/>
                    </a:cubicBezTo>
                    <a:cubicBezTo>
                      <a:pt x="106" y="18"/>
                      <a:pt x="111" y="17"/>
                      <a:pt x="113" y="18"/>
                    </a:cubicBezTo>
                    <a:cubicBezTo>
                      <a:pt x="114" y="18"/>
                      <a:pt x="114" y="20"/>
                      <a:pt x="114" y="19"/>
                    </a:cubicBezTo>
                    <a:cubicBezTo>
                      <a:pt x="118" y="17"/>
                      <a:pt x="126" y="17"/>
                      <a:pt x="129" y="19"/>
                    </a:cubicBezTo>
                    <a:cubicBezTo>
                      <a:pt x="132" y="19"/>
                      <a:pt x="137" y="20"/>
                      <a:pt x="139" y="19"/>
                    </a:cubicBezTo>
                    <a:cubicBezTo>
                      <a:pt x="155" y="21"/>
                      <a:pt x="173" y="20"/>
                      <a:pt x="190" y="20"/>
                    </a:cubicBezTo>
                    <a:cubicBezTo>
                      <a:pt x="191" y="20"/>
                      <a:pt x="191" y="18"/>
                      <a:pt x="193" y="19"/>
                    </a:cubicBezTo>
                    <a:cubicBezTo>
                      <a:pt x="194" y="20"/>
                      <a:pt x="198" y="20"/>
                      <a:pt x="200" y="19"/>
                    </a:cubicBezTo>
                    <a:cubicBezTo>
                      <a:pt x="202" y="18"/>
                      <a:pt x="204" y="17"/>
                      <a:pt x="208" y="18"/>
                    </a:cubicBezTo>
                    <a:cubicBezTo>
                      <a:pt x="208" y="18"/>
                      <a:pt x="210" y="16"/>
                      <a:pt x="210" y="16"/>
                    </a:cubicBezTo>
                    <a:cubicBezTo>
                      <a:pt x="214" y="16"/>
                      <a:pt x="216" y="14"/>
                      <a:pt x="217" y="12"/>
                    </a:cubicBezTo>
                    <a:cubicBezTo>
                      <a:pt x="219" y="13"/>
                      <a:pt x="221" y="12"/>
                      <a:pt x="222" y="11"/>
                    </a:cubicBezTo>
                    <a:cubicBezTo>
                      <a:pt x="223" y="12"/>
                      <a:pt x="224" y="12"/>
                      <a:pt x="225" y="12"/>
                    </a:cubicBezTo>
                    <a:cubicBezTo>
                      <a:pt x="252" y="12"/>
                      <a:pt x="252" y="12"/>
                      <a:pt x="252" y="12"/>
                    </a:cubicBezTo>
                    <a:cubicBezTo>
                      <a:pt x="252" y="15"/>
                      <a:pt x="252" y="15"/>
                      <a:pt x="252" y="15"/>
                    </a:cubicBezTo>
                    <a:cubicBezTo>
                      <a:pt x="262" y="15"/>
                      <a:pt x="262" y="15"/>
                      <a:pt x="262" y="15"/>
                    </a:cubicBezTo>
                    <a:cubicBezTo>
                      <a:pt x="262" y="12"/>
                      <a:pt x="262" y="12"/>
                      <a:pt x="262" y="12"/>
                    </a:cubicBezTo>
                    <a:cubicBezTo>
                      <a:pt x="263" y="12"/>
                      <a:pt x="265" y="13"/>
                      <a:pt x="265" y="12"/>
                    </a:cubicBezTo>
                    <a:cubicBezTo>
                      <a:pt x="266" y="9"/>
                      <a:pt x="269" y="8"/>
                      <a:pt x="271" y="5"/>
                    </a:cubicBezTo>
                    <a:cubicBezTo>
                      <a:pt x="271" y="5"/>
                      <a:pt x="273" y="5"/>
                      <a:pt x="273" y="4"/>
                    </a:cubicBezTo>
                    <a:cubicBezTo>
                      <a:pt x="273" y="1"/>
                      <a:pt x="277" y="3"/>
                      <a:pt x="278" y="2"/>
                    </a:cubicBezTo>
                    <a:cubicBezTo>
                      <a:pt x="279" y="2"/>
                      <a:pt x="279" y="1"/>
                      <a:pt x="280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7"/>
              <p:cNvSpPr/>
              <p:nvPr/>
            </p:nvSpPr>
            <p:spPr bwMode="auto">
              <a:xfrm>
                <a:off x="2065338" y="2324100"/>
                <a:ext cx="22225" cy="501650"/>
              </a:xfrm>
              <a:custGeom>
                <a:avLst/>
                <a:gdLst>
                  <a:gd name="T0" fmla="*/ 16 w 29"/>
                  <a:gd name="T1" fmla="*/ 2 h 802"/>
                  <a:gd name="T2" fmla="*/ 22 w 29"/>
                  <a:gd name="T3" fmla="*/ 8 h 802"/>
                  <a:gd name="T4" fmla="*/ 26 w 29"/>
                  <a:gd name="T5" fmla="*/ 17 h 802"/>
                  <a:gd name="T6" fmla="*/ 28 w 29"/>
                  <a:gd name="T7" fmla="*/ 136 h 802"/>
                  <a:gd name="T8" fmla="*/ 27 w 29"/>
                  <a:gd name="T9" fmla="*/ 253 h 802"/>
                  <a:gd name="T10" fmla="*/ 27 w 29"/>
                  <a:gd name="T11" fmla="*/ 543 h 802"/>
                  <a:gd name="T12" fmla="*/ 20 w 29"/>
                  <a:gd name="T13" fmla="*/ 557 h 802"/>
                  <a:gd name="T14" fmla="*/ 16 w 29"/>
                  <a:gd name="T15" fmla="*/ 564 h 802"/>
                  <a:gd name="T16" fmla="*/ 17 w 29"/>
                  <a:gd name="T17" fmla="*/ 583 h 802"/>
                  <a:gd name="T18" fmla="*/ 18 w 29"/>
                  <a:gd name="T19" fmla="*/ 600 h 802"/>
                  <a:gd name="T20" fmla="*/ 24 w 29"/>
                  <a:gd name="T21" fmla="*/ 606 h 802"/>
                  <a:gd name="T22" fmla="*/ 28 w 29"/>
                  <a:gd name="T23" fmla="*/ 621 h 802"/>
                  <a:gd name="T24" fmla="*/ 20 w 29"/>
                  <a:gd name="T25" fmla="*/ 752 h 802"/>
                  <a:gd name="T26" fmla="*/ 15 w 29"/>
                  <a:gd name="T27" fmla="*/ 755 h 802"/>
                  <a:gd name="T28" fmla="*/ 10 w 29"/>
                  <a:gd name="T29" fmla="*/ 802 h 802"/>
                  <a:gd name="T30" fmla="*/ 6 w 29"/>
                  <a:gd name="T31" fmla="*/ 744 h 802"/>
                  <a:gd name="T32" fmla="*/ 8 w 29"/>
                  <a:gd name="T33" fmla="*/ 691 h 802"/>
                  <a:gd name="T34" fmla="*/ 6 w 29"/>
                  <a:gd name="T35" fmla="*/ 649 h 802"/>
                  <a:gd name="T36" fmla="*/ 8 w 29"/>
                  <a:gd name="T37" fmla="*/ 624 h 802"/>
                  <a:gd name="T38" fmla="*/ 1 w 29"/>
                  <a:gd name="T39" fmla="*/ 630 h 802"/>
                  <a:gd name="T40" fmla="*/ 7 w 29"/>
                  <a:gd name="T41" fmla="*/ 584 h 802"/>
                  <a:gd name="T42" fmla="*/ 12 w 29"/>
                  <a:gd name="T43" fmla="*/ 555 h 802"/>
                  <a:gd name="T44" fmla="*/ 11 w 29"/>
                  <a:gd name="T45" fmla="*/ 513 h 802"/>
                  <a:gd name="T46" fmla="*/ 11 w 29"/>
                  <a:gd name="T47" fmla="*/ 466 h 802"/>
                  <a:gd name="T48" fmla="*/ 12 w 29"/>
                  <a:gd name="T49" fmla="*/ 432 h 802"/>
                  <a:gd name="T50" fmla="*/ 6 w 29"/>
                  <a:gd name="T51" fmla="*/ 428 h 802"/>
                  <a:gd name="T52" fmla="*/ 7 w 29"/>
                  <a:gd name="T53" fmla="*/ 234 h 802"/>
                  <a:gd name="T54" fmla="*/ 8 w 29"/>
                  <a:gd name="T55" fmla="*/ 202 h 802"/>
                  <a:gd name="T56" fmla="*/ 6 w 29"/>
                  <a:gd name="T57" fmla="*/ 146 h 802"/>
                  <a:gd name="T58" fmla="*/ 8 w 29"/>
                  <a:gd name="T59" fmla="*/ 56 h 802"/>
                  <a:gd name="T60" fmla="*/ 6 w 29"/>
                  <a:gd name="T61" fmla="*/ 14 h 802"/>
                  <a:gd name="T62" fmla="*/ 9 w 29"/>
                  <a:gd name="T63" fmla="*/ 2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802">
                    <a:moveTo>
                      <a:pt x="9" y="2"/>
                    </a:moveTo>
                    <a:cubicBezTo>
                      <a:pt x="11" y="0"/>
                      <a:pt x="14" y="1"/>
                      <a:pt x="16" y="2"/>
                    </a:cubicBezTo>
                    <a:cubicBezTo>
                      <a:pt x="18" y="4"/>
                      <a:pt x="20" y="5"/>
                      <a:pt x="21" y="6"/>
                    </a:cubicBezTo>
                    <a:cubicBezTo>
                      <a:pt x="21" y="7"/>
                      <a:pt x="21" y="8"/>
                      <a:pt x="22" y="8"/>
                    </a:cubicBezTo>
                    <a:cubicBezTo>
                      <a:pt x="23" y="8"/>
                      <a:pt x="23" y="9"/>
                      <a:pt x="23" y="10"/>
                    </a:cubicBezTo>
                    <a:cubicBezTo>
                      <a:pt x="24" y="13"/>
                      <a:pt x="25" y="16"/>
                      <a:pt x="26" y="17"/>
                    </a:cubicBezTo>
                    <a:cubicBezTo>
                      <a:pt x="26" y="22"/>
                      <a:pt x="28" y="27"/>
                      <a:pt x="28" y="31"/>
                    </a:cubicBezTo>
                    <a:cubicBezTo>
                      <a:pt x="26" y="65"/>
                      <a:pt x="27" y="103"/>
                      <a:pt x="28" y="136"/>
                    </a:cubicBezTo>
                    <a:cubicBezTo>
                      <a:pt x="26" y="170"/>
                      <a:pt x="28" y="207"/>
                      <a:pt x="28" y="239"/>
                    </a:cubicBezTo>
                    <a:cubicBezTo>
                      <a:pt x="28" y="243"/>
                      <a:pt x="27" y="248"/>
                      <a:pt x="27" y="253"/>
                    </a:cubicBezTo>
                    <a:cubicBezTo>
                      <a:pt x="26" y="320"/>
                      <a:pt x="29" y="384"/>
                      <a:pt x="27" y="450"/>
                    </a:cubicBezTo>
                    <a:cubicBezTo>
                      <a:pt x="27" y="543"/>
                      <a:pt x="27" y="543"/>
                      <a:pt x="27" y="543"/>
                    </a:cubicBezTo>
                    <a:cubicBezTo>
                      <a:pt x="27" y="545"/>
                      <a:pt x="24" y="546"/>
                      <a:pt x="26" y="547"/>
                    </a:cubicBezTo>
                    <a:cubicBezTo>
                      <a:pt x="24" y="550"/>
                      <a:pt x="23" y="555"/>
                      <a:pt x="20" y="557"/>
                    </a:cubicBezTo>
                    <a:cubicBezTo>
                      <a:pt x="20" y="557"/>
                      <a:pt x="19" y="559"/>
                      <a:pt x="18" y="558"/>
                    </a:cubicBezTo>
                    <a:cubicBezTo>
                      <a:pt x="18" y="561"/>
                      <a:pt x="16" y="563"/>
                      <a:pt x="16" y="564"/>
                    </a:cubicBezTo>
                    <a:cubicBezTo>
                      <a:pt x="16" y="569"/>
                      <a:pt x="15" y="573"/>
                      <a:pt x="18" y="575"/>
                    </a:cubicBezTo>
                    <a:cubicBezTo>
                      <a:pt x="18" y="578"/>
                      <a:pt x="18" y="581"/>
                      <a:pt x="17" y="583"/>
                    </a:cubicBezTo>
                    <a:cubicBezTo>
                      <a:pt x="17" y="584"/>
                      <a:pt x="18" y="584"/>
                      <a:pt x="18" y="584"/>
                    </a:cubicBezTo>
                    <a:cubicBezTo>
                      <a:pt x="18" y="590"/>
                      <a:pt x="18" y="595"/>
                      <a:pt x="18" y="600"/>
                    </a:cubicBezTo>
                    <a:cubicBezTo>
                      <a:pt x="21" y="600"/>
                      <a:pt x="21" y="600"/>
                      <a:pt x="21" y="600"/>
                    </a:cubicBezTo>
                    <a:cubicBezTo>
                      <a:pt x="22" y="602"/>
                      <a:pt x="25" y="603"/>
                      <a:pt x="24" y="606"/>
                    </a:cubicBezTo>
                    <a:cubicBezTo>
                      <a:pt x="26" y="608"/>
                      <a:pt x="26" y="608"/>
                      <a:pt x="26" y="608"/>
                    </a:cubicBezTo>
                    <a:cubicBezTo>
                      <a:pt x="26" y="612"/>
                      <a:pt x="28" y="618"/>
                      <a:pt x="28" y="621"/>
                    </a:cubicBezTo>
                    <a:cubicBezTo>
                      <a:pt x="26" y="661"/>
                      <a:pt x="28" y="701"/>
                      <a:pt x="28" y="740"/>
                    </a:cubicBezTo>
                    <a:cubicBezTo>
                      <a:pt x="26" y="746"/>
                      <a:pt x="23" y="749"/>
                      <a:pt x="20" y="752"/>
                    </a:cubicBezTo>
                    <a:cubicBezTo>
                      <a:pt x="19" y="752"/>
                      <a:pt x="18" y="753"/>
                      <a:pt x="18" y="753"/>
                    </a:cubicBezTo>
                    <a:cubicBezTo>
                      <a:pt x="18" y="756"/>
                      <a:pt x="16" y="755"/>
                      <a:pt x="15" y="755"/>
                    </a:cubicBezTo>
                    <a:cubicBezTo>
                      <a:pt x="14" y="769"/>
                      <a:pt x="16" y="783"/>
                      <a:pt x="15" y="797"/>
                    </a:cubicBezTo>
                    <a:cubicBezTo>
                      <a:pt x="15" y="800"/>
                      <a:pt x="13" y="802"/>
                      <a:pt x="10" y="802"/>
                    </a:cubicBezTo>
                    <a:cubicBezTo>
                      <a:pt x="9" y="802"/>
                      <a:pt x="9" y="799"/>
                      <a:pt x="6" y="798"/>
                    </a:cubicBezTo>
                    <a:cubicBezTo>
                      <a:pt x="7" y="779"/>
                      <a:pt x="5" y="762"/>
                      <a:pt x="6" y="744"/>
                    </a:cubicBezTo>
                    <a:cubicBezTo>
                      <a:pt x="6" y="743"/>
                      <a:pt x="8" y="743"/>
                      <a:pt x="8" y="742"/>
                    </a:cubicBezTo>
                    <a:cubicBezTo>
                      <a:pt x="9" y="725"/>
                      <a:pt x="9" y="708"/>
                      <a:pt x="8" y="691"/>
                    </a:cubicBezTo>
                    <a:cubicBezTo>
                      <a:pt x="8" y="690"/>
                      <a:pt x="6" y="689"/>
                      <a:pt x="6" y="688"/>
                    </a:cubicBezTo>
                    <a:cubicBezTo>
                      <a:pt x="6" y="649"/>
                      <a:pt x="6" y="649"/>
                      <a:pt x="6" y="649"/>
                    </a:cubicBezTo>
                    <a:cubicBezTo>
                      <a:pt x="6" y="648"/>
                      <a:pt x="8" y="648"/>
                      <a:pt x="8" y="647"/>
                    </a:cubicBezTo>
                    <a:cubicBezTo>
                      <a:pt x="8" y="639"/>
                      <a:pt x="10" y="631"/>
                      <a:pt x="8" y="624"/>
                    </a:cubicBezTo>
                    <a:cubicBezTo>
                      <a:pt x="7" y="624"/>
                      <a:pt x="5" y="624"/>
                      <a:pt x="5" y="626"/>
                    </a:cubicBezTo>
                    <a:cubicBezTo>
                      <a:pt x="4" y="627"/>
                      <a:pt x="3" y="629"/>
                      <a:pt x="1" y="630"/>
                    </a:cubicBezTo>
                    <a:cubicBezTo>
                      <a:pt x="0" y="625"/>
                      <a:pt x="2" y="618"/>
                      <a:pt x="4" y="616"/>
                    </a:cubicBezTo>
                    <a:cubicBezTo>
                      <a:pt x="8" y="607"/>
                      <a:pt x="9" y="594"/>
                      <a:pt x="7" y="584"/>
                    </a:cubicBezTo>
                    <a:cubicBezTo>
                      <a:pt x="8" y="580"/>
                      <a:pt x="8" y="575"/>
                      <a:pt x="8" y="570"/>
                    </a:cubicBezTo>
                    <a:cubicBezTo>
                      <a:pt x="9" y="565"/>
                      <a:pt x="11" y="560"/>
                      <a:pt x="12" y="555"/>
                    </a:cubicBezTo>
                    <a:cubicBezTo>
                      <a:pt x="12" y="549"/>
                      <a:pt x="12" y="542"/>
                      <a:pt x="11" y="538"/>
                    </a:cubicBezTo>
                    <a:cubicBezTo>
                      <a:pt x="12" y="530"/>
                      <a:pt x="12" y="520"/>
                      <a:pt x="11" y="513"/>
                    </a:cubicBezTo>
                    <a:cubicBezTo>
                      <a:pt x="12" y="506"/>
                      <a:pt x="12" y="496"/>
                      <a:pt x="11" y="489"/>
                    </a:cubicBezTo>
                    <a:cubicBezTo>
                      <a:pt x="12" y="482"/>
                      <a:pt x="12" y="472"/>
                      <a:pt x="11" y="466"/>
                    </a:cubicBezTo>
                    <a:cubicBezTo>
                      <a:pt x="12" y="459"/>
                      <a:pt x="13" y="451"/>
                      <a:pt x="11" y="444"/>
                    </a:cubicBezTo>
                    <a:cubicBezTo>
                      <a:pt x="10" y="440"/>
                      <a:pt x="12" y="437"/>
                      <a:pt x="12" y="432"/>
                    </a:cubicBezTo>
                    <a:cubicBezTo>
                      <a:pt x="10" y="434"/>
                      <a:pt x="9" y="431"/>
                      <a:pt x="9" y="430"/>
                    </a:cubicBezTo>
                    <a:cubicBezTo>
                      <a:pt x="8" y="429"/>
                      <a:pt x="6" y="429"/>
                      <a:pt x="6" y="428"/>
                    </a:cubicBezTo>
                    <a:cubicBezTo>
                      <a:pt x="6" y="253"/>
                      <a:pt x="6" y="253"/>
                      <a:pt x="6" y="253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25"/>
                      <a:pt x="6" y="216"/>
                      <a:pt x="5" y="207"/>
                    </a:cubicBezTo>
                    <a:cubicBezTo>
                      <a:pt x="5" y="206"/>
                      <a:pt x="7" y="204"/>
                      <a:pt x="8" y="202"/>
                    </a:cubicBezTo>
                    <a:cubicBezTo>
                      <a:pt x="8" y="198"/>
                      <a:pt x="8" y="195"/>
                      <a:pt x="6" y="193"/>
                    </a:cubicBezTo>
                    <a:cubicBezTo>
                      <a:pt x="6" y="177"/>
                      <a:pt x="5" y="161"/>
                      <a:pt x="6" y="146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6" y="57"/>
                      <a:pt x="8" y="57"/>
                      <a:pt x="8" y="56"/>
                    </a:cubicBezTo>
                    <a:cubicBezTo>
                      <a:pt x="9" y="44"/>
                      <a:pt x="10" y="29"/>
                      <a:pt x="8" y="17"/>
                    </a:cubicBezTo>
                    <a:cubicBezTo>
                      <a:pt x="8" y="16"/>
                      <a:pt x="6" y="15"/>
                      <a:pt x="6" y="1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8" y="5"/>
                      <a:pt x="9" y="3"/>
                      <a:pt x="9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8"/>
              <p:cNvSpPr/>
              <p:nvPr/>
            </p:nvSpPr>
            <p:spPr bwMode="auto">
              <a:xfrm>
                <a:off x="2068513" y="2141538"/>
                <a:ext cx="19050" cy="144463"/>
              </a:xfrm>
              <a:custGeom>
                <a:avLst/>
                <a:gdLst>
                  <a:gd name="T0" fmla="*/ 2 w 24"/>
                  <a:gd name="T1" fmla="*/ 1 h 230"/>
                  <a:gd name="T2" fmla="*/ 10 w 24"/>
                  <a:gd name="T3" fmla="*/ 5 h 230"/>
                  <a:gd name="T4" fmla="*/ 12 w 24"/>
                  <a:gd name="T5" fmla="*/ 7 h 230"/>
                  <a:gd name="T6" fmla="*/ 19 w 24"/>
                  <a:gd name="T7" fmla="*/ 16 h 230"/>
                  <a:gd name="T8" fmla="*/ 23 w 24"/>
                  <a:gd name="T9" fmla="*/ 25 h 230"/>
                  <a:gd name="T10" fmla="*/ 22 w 24"/>
                  <a:gd name="T11" fmla="*/ 43 h 230"/>
                  <a:gd name="T12" fmla="*/ 23 w 24"/>
                  <a:gd name="T13" fmla="*/ 159 h 230"/>
                  <a:gd name="T14" fmla="*/ 23 w 24"/>
                  <a:gd name="T15" fmla="*/ 165 h 230"/>
                  <a:gd name="T16" fmla="*/ 23 w 24"/>
                  <a:gd name="T17" fmla="*/ 196 h 230"/>
                  <a:gd name="T18" fmla="*/ 21 w 24"/>
                  <a:gd name="T19" fmla="*/ 213 h 230"/>
                  <a:gd name="T20" fmla="*/ 19 w 24"/>
                  <a:gd name="T21" fmla="*/ 216 h 230"/>
                  <a:gd name="T22" fmla="*/ 17 w 24"/>
                  <a:gd name="T23" fmla="*/ 221 h 230"/>
                  <a:gd name="T24" fmla="*/ 5 w 24"/>
                  <a:gd name="T25" fmla="*/ 229 h 230"/>
                  <a:gd name="T26" fmla="*/ 1 w 24"/>
                  <a:gd name="T27" fmla="*/ 224 h 230"/>
                  <a:gd name="T28" fmla="*/ 1 w 24"/>
                  <a:gd name="T29" fmla="*/ 124 h 230"/>
                  <a:gd name="T30" fmla="*/ 1 w 24"/>
                  <a:gd name="T31" fmla="*/ 36 h 230"/>
                  <a:gd name="T32" fmla="*/ 3 w 24"/>
                  <a:gd name="T33" fmla="*/ 34 h 230"/>
                  <a:gd name="T34" fmla="*/ 3 w 24"/>
                  <a:gd name="T35" fmla="*/ 27 h 230"/>
                  <a:gd name="T36" fmla="*/ 1 w 24"/>
                  <a:gd name="T37" fmla="*/ 26 h 230"/>
                  <a:gd name="T38" fmla="*/ 0 w 24"/>
                  <a:gd name="T39" fmla="*/ 4 h 230"/>
                  <a:gd name="T40" fmla="*/ 2 w 24"/>
                  <a:gd name="T41" fmla="*/ 1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230">
                    <a:moveTo>
                      <a:pt x="2" y="1"/>
                    </a:moveTo>
                    <a:cubicBezTo>
                      <a:pt x="6" y="0"/>
                      <a:pt x="9" y="3"/>
                      <a:pt x="10" y="5"/>
                    </a:cubicBezTo>
                    <a:cubicBezTo>
                      <a:pt x="11" y="6"/>
                      <a:pt x="12" y="6"/>
                      <a:pt x="12" y="7"/>
                    </a:cubicBezTo>
                    <a:cubicBezTo>
                      <a:pt x="13" y="11"/>
                      <a:pt x="17" y="14"/>
                      <a:pt x="19" y="16"/>
                    </a:cubicBezTo>
                    <a:cubicBezTo>
                      <a:pt x="20" y="20"/>
                      <a:pt x="22" y="22"/>
                      <a:pt x="23" y="25"/>
                    </a:cubicBezTo>
                    <a:cubicBezTo>
                      <a:pt x="23" y="31"/>
                      <a:pt x="22" y="37"/>
                      <a:pt x="22" y="43"/>
                    </a:cubicBezTo>
                    <a:cubicBezTo>
                      <a:pt x="22" y="81"/>
                      <a:pt x="21" y="122"/>
                      <a:pt x="23" y="159"/>
                    </a:cubicBezTo>
                    <a:cubicBezTo>
                      <a:pt x="23" y="160"/>
                      <a:pt x="24" y="163"/>
                      <a:pt x="23" y="165"/>
                    </a:cubicBezTo>
                    <a:cubicBezTo>
                      <a:pt x="22" y="174"/>
                      <a:pt x="21" y="187"/>
                      <a:pt x="23" y="196"/>
                    </a:cubicBezTo>
                    <a:cubicBezTo>
                      <a:pt x="24" y="202"/>
                      <a:pt x="21" y="207"/>
                      <a:pt x="21" y="213"/>
                    </a:cubicBezTo>
                    <a:cubicBezTo>
                      <a:pt x="21" y="214"/>
                      <a:pt x="20" y="215"/>
                      <a:pt x="19" y="216"/>
                    </a:cubicBezTo>
                    <a:cubicBezTo>
                      <a:pt x="20" y="219"/>
                      <a:pt x="18" y="220"/>
                      <a:pt x="17" y="221"/>
                    </a:cubicBezTo>
                    <a:cubicBezTo>
                      <a:pt x="15" y="226"/>
                      <a:pt x="12" y="230"/>
                      <a:pt x="5" y="229"/>
                    </a:cubicBezTo>
                    <a:cubicBezTo>
                      <a:pt x="4" y="227"/>
                      <a:pt x="1" y="225"/>
                      <a:pt x="1" y="22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5"/>
                      <a:pt x="2" y="35"/>
                      <a:pt x="3" y="34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1" y="26"/>
                      <a:pt x="1" y="2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9"/>
              <p:cNvSpPr/>
              <p:nvPr/>
            </p:nvSpPr>
            <p:spPr bwMode="auto">
              <a:xfrm>
                <a:off x="2068513" y="2014538"/>
                <a:ext cx="19050" cy="109538"/>
              </a:xfrm>
              <a:custGeom>
                <a:avLst/>
                <a:gdLst>
                  <a:gd name="T0" fmla="*/ 4 w 24"/>
                  <a:gd name="T1" fmla="*/ 2 h 176"/>
                  <a:gd name="T2" fmla="*/ 11 w 24"/>
                  <a:gd name="T3" fmla="*/ 2 h 176"/>
                  <a:gd name="T4" fmla="*/ 16 w 24"/>
                  <a:gd name="T5" fmla="*/ 5 h 176"/>
                  <a:gd name="T6" fmla="*/ 17 w 24"/>
                  <a:gd name="T7" fmla="*/ 8 h 176"/>
                  <a:gd name="T8" fmla="*/ 18 w 24"/>
                  <a:gd name="T9" fmla="*/ 10 h 176"/>
                  <a:gd name="T10" fmla="*/ 22 w 24"/>
                  <a:gd name="T11" fmla="*/ 18 h 176"/>
                  <a:gd name="T12" fmla="*/ 21 w 24"/>
                  <a:gd name="T13" fmla="*/ 21 h 176"/>
                  <a:gd name="T14" fmla="*/ 22 w 24"/>
                  <a:gd name="T15" fmla="*/ 33 h 176"/>
                  <a:gd name="T16" fmla="*/ 22 w 24"/>
                  <a:gd name="T17" fmla="*/ 130 h 176"/>
                  <a:gd name="T18" fmla="*/ 21 w 24"/>
                  <a:gd name="T19" fmla="*/ 139 h 176"/>
                  <a:gd name="T20" fmla="*/ 19 w 24"/>
                  <a:gd name="T21" fmla="*/ 141 h 176"/>
                  <a:gd name="T22" fmla="*/ 13 w 24"/>
                  <a:gd name="T23" fmla="*/ 152 h 176"/>
                  <a:gd name="T24" fmla="*/ 13 w 24"/>
                  <a:gd name="T25" fmla="*/ 164 h 176"/>
                  <a:gd name="T26" fmla="*/ 10 w 24"/>
                  <a:gd name="T27" fmla="*/ 170 h 176"/>
                  <a:gd name="T28" fmla="*/ 6 w 24"/>
                  <a:gd name="T29" fmla="*/ 174 h 176"/>
                  <a:gd name="T30" fmla="*/ 0 w 24"/>
                  <a:gd name="T31" fmla="*/ 170 h 176"/>
                  <a:gd name="T32" fmla="*/ 1 w 24"/>
                  <a:gd name="T33" fmla="*/ 145 h 176"/>
                  <a:gd name="T34" fmla="*/ 1 w 24"/>
                  <a:gd name="T35" fmla="*/ 57 h 176"/>
                  <a:gd name="T36" fmla="*/ 3 w 24"/>
                  <a:gd name="T37" fmla="*/ 56 h 176"/>
                  <a:gd name="T38" fmla="*/ 3 w 24"/>
                  <a:gd name="T39" fmla="*/ 17 h 176"/>
                  <a:gd name="T40" fmla="*/ 1 w 24"/>
                  <a:gd name="T41" fmla="*/ 14 h 176"/>
                  <a:gd name="T42" fmla="*/ 1 w 24"/>
                  <a:gd name="T43" fmla="*/ 4 h 176"/>
                  <a:gd name="T44" fmla="*/ 4 w 24"/>
                  <a:gd name="T45" fmla="*/ 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176">
                    <a:moveTo>
                      <a:pt x="4" y="2"/>
                    </a:moveTo>
                    <a:cubicBezTo>
                      <a:pt x="6" y="0"/>
                      <a:pt x="9" y="1"/>
                      <a:pt x="11" y="2"/>
                    </a:cubicBezTo>
                    <a:cubicBezTo>
                      <a:pt x="13" y="3"/>
                      <a:pt x="15" y="5"/>
                      <a:pt x="16" y="5"/>
                    </a:cubicBezTo>
                    <a:cubicBezTo>
                      <a:pt x="16" y="6"/>
                      <a:pt x="16" y="7"/>
                      <a:pt x="17" y="8"/>
                    </a:cubicBezTo>
                    <a:cubicBezTo>
                      <a:pt x="18" y="8"/>
                      <a:pt x="19" y="9"/>
                      <a:pt x="18" y="10"/>
                    </a:cubicBezTo>
                    <a:cubicBezTo>
                      <a:pt x="18" y="13"/>
                      <a:pt x="21" y="16"/>
                      <a:pt x="22" y="18"/>
                    </a:cubicBezTo>
                    <a:cubicBezTo>
                      <a:pt x="20" y="19"/>
                      <a:pt x="20" y="20"/>
                      <a:pt x="21" y="21"/>
                    </a:cubicBezTo>
                    <a:cubicBezTo>
                      <a:pt x="22" y="26"/>
                      <a:pt x="24" y="29"/>
                      <a:pt x="22" y="33"/>
                    </a:cubicBezTo>
                    <a:cubicBezTo>
                      <a:pt x="22" y="65"/>
                      <a:pt x="22" y="99"/>
                      <a:pt x="22" y="130"/>
                    </a:cubicBezTo>
                    <a:cubicBezTo>
                      <a:pt x="22" y="133"/>
                      <a:pt x="22" y="136"/>
                      <a:pt x="21" y="139"/>
                    </a:cubicBezTo>
                    <a:cubicBezTo>
                      <a:pt x="21" y="140"/>
                      <a:pt x="19" y="140"/>
                      <a:pt x="19" y="141"/>
                    </a:cubicBezTo>
                    <a:cubicBezTo>
                      <a:pt x="19" y="146"/>
                      <a:pt x="16" y="149"/>
                      <a:pt x="13" y="152"/>
                    </a:cubicBezTo>
                    <a:cubicBezTo>
                      <a:pt x="13" y="156"/>
                      <a:pt x="13" y="160"/>
                      <a:pt x="13" y="164"/>
                    </a:cubicBezTo>
                    <a:cubicBezTo>
                      <a:pt x="10" y="165"/>
                      <a:pt x="11" y="168"/>
                      <a:pt x="10" y="170"/>
                    </a:cubicBezTo>
                    <a:cubicBezTo>
                      <a:pt x="8" y="172"/>
                      <a:pt x="7" y="173"/>
                      <a:pt x="6" y="174"/>
                    </a:cubicBezTo>
                    <a:cubicBezTo>
                      <a:pt x="4" y="176"/>
                      <a:pt x="0" y="172"/>
                      <a:pt x="0" y="170"/>
                    </a:cubicBezTo>
                    <a:cubicBezTo>
                      <a:pt x="0" y="162"/>
                      <a:pt x="1" y="154"/>
                      <a:pt x="1" y="145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6"/>
                      <a:pt x="3" y="56"/>
                      <a:pt x="3" y="56"/>
                    </a:cubicBezTo>
                    <a:cubicBezTo>
                      <a:pt x="4" y="43"/>
                      <a:pt x="5" y="29"/>
                      <a:pt x="3" y="17"/>
                    </a:cubicBezTo>
                    <a:cubicBezTo>
                      <a:pt x="3" y="16"/>
                      <a:pt x="1" y="15"/>
                      <a:pt x="1" y="1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/>
              <p:nvPr/>
            </p:nvSpPr>
            <p:spPr bwMode="auto">
              <a:xfrm>
                <a:off x="1514475" y="1673225"/>
                <a:ext cx="77788" cy="36513"/>
              </a:xfrm>
              <a:custGeom>
                <a:avLst/>
                <a:gdLst>
                  <a:gd name="T0" fmla="*/ 90 w 102"/>
                  <a:gd name="T1" fmla="*/ 2 h 58"/>
                  <a:gd name="T2" fmla="*/ 98 w 102"/>
                  <a:gd name="T3" fmla="*/ 5 h 58"/>
                  <a:gd name="T4" fmla="*/ 101 w 102"/>
                  <a:gd name="T5" fmla="*/ 9 h 58"/>
                  <a:gd name="T6" fmla="*/ 101 w 102"/>
                  <a:gd name="T7" fmla="*/ 15 h 58"/>
                  <a:gd name="T8" fmla="*/ 96 w 102"/>
                  <a:gd name="T9" fmla="*/ 20 h 58"/>
                  <a:gd name="T10" fmla="*/ 68 w 102"/>
                  <a:gd name="T11" fmla="*/ 20 h 58"/>
                  <a:gd name="T12" fmla="*/ 57 w 102"/>
                  <a:gd name="T13" fmla="*/ 20 h 58"/>
                  <a:gd name="T14" fmla="*/ 55 w 102"/>
                  <a:gd name="T15" fmla="*/ 22 h 58"/>
                  <a:gd name="T16" fmla="*/ 35 w 102"/>
                  <a:gd name="T17" fmla="*/ 22 h 58"/>
                  <a:gd name="T18" fmla="*/ 31 w 102"/>
                  <a:gd name="T19" fmla="*/ 25 h 58"/>
                  <a:gd name="T20" fmla="*/ 29 w 102"/>
                  <a:gd name="T21" fmla="*/ 28 h 58"/>
                  <a:gd name="T22" fmla="*/ 27 w 102"/>
                  <a:gd name="T23" fmla="*/ 31 h 58"/>
                  <a:gd name="T24" fmla="*/ 21 w 102"/>
                  <a:gd name="T25" fmla="*/ 46 h 58"/>
                  <a:gd name="T26" fmla="*/ 18 w 102"/>
                  <a:gd name="T27" fmla="*/ 48 h 58"/>
                  <a:gd name="T28" fmla="*/ 18 w 102"/>
                  <a:gd name="T29" fmla="*/ 51 h 58"/>
                  <a:gd name="T30" fmla="*/ 15 w 102"/>
                  <a:gd name="T31" fmla="*/ 51 h 58"/>
                  <a:gd name="T32" fmla="*/ 13 w 102"/>
                  <a:gd name="T33" fmla="*/ 54 h 58"/>
                  <a:gd name="T34" fmla="*/ 11 w 102"/>
                  <a:gd name="T35" fmla="*/ 56 h 58"/>
                  <a:gd name="T36" fmla="*/ 6 w 102"/>
                  <a:gd name="T37" fmla="*/ 58 h 58"/>
                  <a:gd name="T38" fmla="*/ 3 w 102"/>
                  <a:gd name="T39" fmla="*/ 56 h 58"/>
                  <a:gd name="T40" fmla="*/ 2 w 102"/>
                  <a:gd name="T41" fmla="*/ 48 h 58"/>
                  <a:gd name="T42" fmla="*/ 1 w 102"/>
                  <a:gd name="T43" fmla="*/ 41 h 58"/>
                  <a:gd name="T44" fmla="*/ 4 w 102"/>
                  <a:gd name="T45" fmla="*/ 32 h 58"/>
                  <a:gd name="T46" fmla="*/ 7 w 102"/>
                  <a:gd name="T47" fmla="*/ 29 h 58"/>
                  <a:gd name="T48" fmla="*/ 14 w 102"/>
                  <a:gd name="T49" fmla="*/ 21 h 58"/>
                  <a:gd name="T50" fmla="*/ 16 w 102"/>
                  <a:gd name="T51" fmla="*/ 20 h 58"/>
                  <a:gd name="T52" fmla="*/ 21 w 102"/>
                  <a:gd name="T53" fmla="*/ 15 h 58"/>
                  <a:gd name="T54" fmla="*/ 23 w 102"/>
                  <a:gd name="T55" fmla="*/ 14 h 58"/>
                  <a:gd name="T56" fmla="*/ 28 w 102"/>
                  <a:gd name="T57" fmla="*/ 11 h 58"/>
                  <a:gd name="T58" fmla="*/ 35 w 102"/>
                  <a:gd name="T59" fmla="*/ 10 h 58"/>
                  <a:gd name="T60" fmla="*/ 54 w 102"/>
                  <a:gd name="T61" fmla="*/ 9 h 58"/>
                  <a:gd name="T62" fmla="*/ 65 w 102"/>
                  <a:gd name="T63" fmla="*/ 5 h 58"/>
                  <a:gd name="T64" fmla="*/ 69 w 102"/>
                  <a:gd name="T65" fmla="*/ 5 h 58"/>
                  <a:gd name="T66" fmla="*/ 78 w 102"/>
                  <a:gd name="T67" fmla="*/ 3 h 58"/>
                  <a:gd name="T68" fmla="*/ 83 w 102"/>
                  <a:gd name="T69" fmla="*/ 4 h 58"/>
                  <a:gd name="T70" fmla="*/ 85 w 102"/>
                  <a:gd name="T71" fmla="*/ 3 h 58"/>
                  <a:gd name="T72" fmla="*/ 89 w 102"/>
                  <a:gd name="T73" fmla="*/ 3 h 58"/>
                  <a:gd name="T74" fmla="*/ 90 w 102"/>
                  <a:gd name="T75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58">
                    <a:moveTo>
                      <a:pt x="90" y="2"/>
                    </a:moveTo>
                    <a:cubicBezTo>
                      <a:pt x="93" y="0"/>
                      <a:pt x="96" y="3"/>
                      <a:pt x="98" y="5"/>
                    </a:cubicBezTo>
                    <a:cubicBezTo>
                      <a:pt x="98" y="6"/>
                      <a:pt x="100" y="7"/>
                      <a:pt x="101" y="9"/>
                    </a:cubicBezTo>
                    <a:cubicBezTo>
                      <a:pt x="102" y="10"/>
                      <a:pt x="101" y="14"/>
                      <a:pt x="101" y="15"/>
                    </a:cubicBezTo>
                    <a:cubicBezTo>
                      <a:pt x="100" y="17"/>
                      <a:pt x="98" y="20"/>
                      <a:pt x="96" y="20"/>
                    </a:cubicBezTo>
                    <a:cubicBezTo>
                      <a:pt x="87" y="21"/>
                      <a:pt x="76" y="19"/>
                      <a:pt x="68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6" y="20"/>
                      <a:pt x="56" y="22"/>
                      <a:pt x="55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4" y="22"/>
                      <a:pt x="33" y="25"/>
                      <a:pt x="31" y="25"/>
                    </a:cubicBezTo>
                    <a:cubicBezTo>
                      <a:pt x="32" y="27"/>
                      <a:pt x="30" y="27"/>
                      <a:pt x="29" y="28"/>
                    </a:cubicBezTo>
                    <a:cubicBezTo>
                      <a:pt x="28" y="29"/>
                      <a:pt x="27" y="30"/>
                      <a:pt x="27" y="31"/>
                    </a:cubicBezTo>
                    <a:cubicBezTo>
                      <a:pt x="24" y="34"/>
                      <a:pt x="23" y="41"/>
                      <a:pt x="21" y="46"/>
                    </a:cubicBezTo>
                    <a:cubicBezTo>
                      <a:pt x="21" y="47"/>
                      <a:pt x="19" y="48"/>
                      <a:pt x="18" y="48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6" y="52"/>
                      <a:pt x="15" y="54"/>
                      <a:pt x="13" y="54"/>
                    </a:cubicBezTo>
                    <a:cubicBezTo>
                      <a:pt x="14" y="56"/>
                      <a:pt x="13" y="56"/>
                      <a:pt x="11" y="56"/>
                    </a:cubicBezTo>
                    <a:cubicBezTo>
                      <a:pt x="10" y="57"/>
                      <a:pt x="8" y="58"/>
                      <a:pt x="6" y="58"/>
                    </a:cubicBezTo>
                    <a:cubicBezTo>
                      <a:pt x="7" y="55"/>
                      <a:pt x="4" y="56"/>
                      <a:pt x="3" y="56"/>
                    </a:cubicBezTo>
                    <a:cubicBezTo>
                      <a:pt x="3" y="54"/>
                      <a:pt x="2" y="51"/>
                      <a:pt x="2" y="48"/>
                    </a:cubicBezTo>
                    <a:cubicBezTo>
                      <a:pt x="0" y="48"/>
                      <a:pt x="0" y="43"/>
                      <a:pt x="1" y="41"/>
                    </a:cubicBezTo>
                    <a:cubicBezTo>
                      <a:pt x="2" y="39"/>
                      <a:pt x="3" y="35"/>
                      <a:pt x="4" y="32"/>
                    </a:cubicBezTo>
                    <a:cubicBezTo>
                      <a:pt x="6" y="33"/>
                      <a:pt x="6" y="29"/>
                      <a:pt x="7" y="29"/>
                    </a:cubicBezTo>
                    <a:cubicBezTo>
                      <a:pt x="10" y="28"/>
                      <a:pt x="13" y="25"/>
                      <a:pt x="14" y="21"/>
                    </a:cubicBezTo>
                    <a:cubicBezTo>
                      <a:pt x="15" y="22"/>
                      <a:pt x="15" y="20"/>
                      <a:pt x="16" y="20"/>
                    </a:cubicBezTo>
                    <a:cubicBezTo>
                      <a:pt x="16" y="17"/>
                      <a:pt x="18" y="16"/>
                      <a:pt x="21" y="15"/>
                    </a:cubicBezTo>
                    <a:cubicBezTo>
                      <a:pt x="20" y="13"/>
                      <a:pt x="22" y="13"/>
                      <a:pt x="23" y="14"/>
                    </a:cubicBezTo>
                    <a:cubicBezTo>
                      <a:pt x="24" y="11"/>
                      <a:pt x="26" y="11"/>
                      <a:pt x="28" y="11"/>
                    </a:cubicBezTo>
                    <a:cubicBezTo>
                      <a:pt x="29" y="10"/>
                      <a:pt x="34" y="10"/>
                      <a:pt x="35" y="10"/>
                    </a:cubicBezTo>
                    <a:cubicBezTo>
                      <a:pt x="40" y="8"/>
                      <a:pt x="48" y="9"/>
                      <a:pt x="54" y="9"/>
                    </a:cubicBezTo>
                    <a:cubicBezTo>
                      <a:pt x="58" y="8"/>
                      <a:pt x="63" y="7"/>
                      <a:pt x="65" y="5"/>
                    </a:cubicBezTo>
                    <a:cubicBezTo>
                      <a:pt x="66" y="4"/>
                      <a:pt x="69" y="5"/>
                      <a:pt x="69" y="5"/>
                    </a:cubicBezTo>
                    <a:cubicBezTo>
                      <a:pt x="70" y="2"/>
                      <a:pt x="76" y="3"/>
                      <a:pt x="78" y="3"/>
                    </a:cubicBezTo>
                    <a:cubicBezTo>
                      <a:pt x="78" y="6"/>
                      <a:pt x="82" y="4"/>
                      <a:pt x="83" y="4"/>
                    </a:cubicBezTo>
                    <a:cubicBezTo>
                      <a:pt x="84" y="4"/>
                      <a:pt x="84" y="4"/>
                      <a:pt x="85" y="3"/>
                    </a:cubicBezTo>
                    <a:cubicBezTo>
                      <a:pt x="86" y="3"/>
                      <a:pt x="88" y="3"/>
                      <a:pt x="89" y="3"/>
                    </a:cubicBezTo>
                    <a:cubicBezTo>
                      <a:pt x="89" y="3"/>
                      <a:pt x="90" y="2"/>
                      <a:pt x="90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1"/>
              <p:cNvSpPr/>
              <p:nvPr/>
            </p:nvSpPr>
            <p:spPr bwMode="auto">
              <a:xfrm>
                <a:off x="2068513" y="1889125"/>
                <a:ext cx="19050" cy="50800"/>
              </a:xfrm>
              <a:custGeom>
                <a:avLst/>
                <a:gdLst>
                  <a:gd name="T0" fmla="*/ 3 w 24"/>
                  <a:gd name="T1" fmla="*/ 2 h 83"/>
                  <a:gd name="T2" fmla="*/ 9 w 24"/>
                  <a:gd name="T3" fmla="*/ 1 h 83"/>
                  <a:gd name="T4" fmla="*/ 13 w 24"/>
                  <a:gd name="T5" fmla="*/ 7 h 83"/>
                  <a:gd name="T6" fmla="*/ 14 w 24"/>
                  <a:gd name="T7" fmla="*/ 25 h 83"/>
                  <a:gd name="T8" fmla="*/ 13 w 24"/>
                  <a:gd name="T9" fmla="*/ 38 h 83"/>
                  <a:gd name="T10" fmla="*/ 19 w 24"/>
                  <a:gd name="T11" fmla="*/ 49 h 83"/>
                  <a:gd name="T12" fmla="*/ 19 w 24"/>
                  <a:gd name="T13" fmla="*/ 53 h 83"/>
                  <a:gd name="T14" fmla="*/ 21 w 24"/>
                  <a:gd name="T15" fmla="*/ 54 h 83"/>
                  <a:gd name="T16" fmla="*/ 23 w 24"/>
                  <a:gd name="T17" fmla="*/ 78 h 83"/>
                  <a:gd name="T18" fmla="*/ 20 w 24"/>
                  <a:gd name="T19" fmla="*/ 81 h 83"/>
                  <a:gd name="T20" fmla="*/ 20 w 24"/>
                  <a:gd name="T21" fmla="*/ 82 h 83"/>
                  <a:gd name="T22" fmla="*/ 16 w 24"/>
                  <a:gd name="T23" fmla="*/ 77 h 83"/>
                  <a:gd name="T24" fmla="*/ 13 w 24"/>
                  <a:gd name="T25" fmla="*/ 77 h 83"/>
                  <a:gd name="T26" fmla="*/ 12 w 24"/>
                  <a:gd name="T27" fmla="*/ 74 h 83"/>
                  <a:gd name="T28" fmla="*/ 8 w 24"/>
                  <a:gd name="T29" fmla="*/ 64 h 83"/>
                  <a:gd name="T30" fmla="*/ 3 w 24"/>
                  <a:gd name="T31" fmla="*/ 58 h 83"/>
                  <a:gd name="T32" fmla="*/ 0 w 24"/>
                  <a:gd name="T33" fmla="*/ 57 h 83"/>
                  <a:gd name="T34" fmla="*/ 1 w 24"/>
                  <a:gd name="T35" fmla="*/ 30 h 83"/>
                  <a:gd name="T36" fmla="*/ 3 w 24"/>
                  <a:gd name="T37" fmla="*/ 28 h 83"/>
                  <a:gd name="T38" fmla="*/ 3 w 24"/>
                  <a:gd name="T39" fmla="*/ 17 h 83"/>
                  <a:gd name="T40" fmla="*/ 1 w 24"/>
                  <a:gd name="T41" fmla="*/ 16 h 83"/>
                  <a:gd name="T42" fmla="*/ 1 w 24"/>
                  <a:gd name="T43" fmla="*/ 4 h 83"/>
                  <a:gd name="T44" fmla="*/ 3 w 24"/>
                  <a:gd name="T4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83">
                    <a:moveTo>
                      <a:pt x="3" y="2"/>
                    </a:moveTo>
                    <a:cubicBezTo>
                      <a:pt x="5" y="0"/>
                      <a:pt x="7" y="1"/>
                      <a:pt x="9" y="1"/>
                    </a:cubicBezTo>
                    <a:cubicBezTo>
                      <a:pt x="11" y="2"/>
                      <a:pt x="13" y="6"/>
                      <a:pt x="13" y="7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9"/>
                      <a:pt x="13" y="33"/>
                      <a:pt x="13" y="38"/>
                    </a:cubicBezTo>
                    <a:cubicBezTo>
                      <a:pt x="15" y="42"/>
                      <a:pt x="16" y="46"/>
                      <a:pt x="19" y="49"/>
                    </a:cubicBezTo>
                    <a:cubicBezTo>
                      <a:pt x="19" y="50"/>
                      <a:pt x="19" y="53"/>
                      <a:pt x="19" y="53"/>
                    </a:cubicBezTo>
                    <a:cubicBezTo>
                      <a:pt x="19" y="54"/>
                      <a:pt x="21" y="54"/>
                      <a:pt x="21" y="54"/>
                    </a:cubicBezTo>
                    <a:cubicBezTo>
                      <a:pt x="23" y="62"/>
                      <a:pt x="24" y="70"/>
                      <a:pt x="23" y="78"/>
                    </a:cubicBezTo>
                    <a:cubicBezTo>
                      <a:pt x="23" y="79"/>
                      <a:pt x="22" y="80"/>
                      <a:pt x="20" y="81"/>
                    </a:cubicBezTo>
                    <a:cubicBezTo>
                      <a:pt x="20" y="81"/>
                      <a:pt x="21" y="83"/>
                      <a:pt x="20" y="82"/>
                    </a:cubicBezTo>
                    <a:cubicBezTo>
                      <a:pt x="18" y="81"/>
                      <a:pt x="16" y="79"/>
                      <a:pt x="16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4" y="75"/>
                      <a:pt x="13" y="74"/>
                      <a:pt x="12" y="74"/>
                    </a:cubicBezTo>
                    <a:cubicBezTo>
                      <a:pt x="11" y="70"/>
                      <a:pt x="8" y="68"/>
                      <a:pt x="8" y="64"/>
                    </a:cubicBezTo>
                    <a:cubicBezTo>
                      <a:pt x="5" y="63"/>
                      <a:pt x="4" y="61"/>
                      <a:pt x="3" y="58"/>
                    </a:cubicBezTo>
                    <a:cubicBezTo>
                      <a:pt x="2" y="59"/>
                      <a:pt x="1" y="58"/>
                      <a:pt x="0" y="57"/>
                    </a:cubicBezTo>
                    <a:cubicBezTo>
                      <a:pt x="0" y="47"/>
                      <a:pt x="1" y="39"/>
                      <a:pt x="1" y="30"/>
                    </a:cubicBezTo>
                    <a:cubicBezTo>
                      <a:pt x="1" y="29"/>
                      <a:pt x="3" y="28"/>
                      <a:pt x="3" y="28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2"/>
              <p:cNvSpPr/>
              <p:nvPr/>
            </p:nvSpPr>
            <p:spPr bwMode="auto">
              <a:xfrm>
                <a:off x="1562100" y="2668588"/>
                <a:ext cx="11113" cy="46038"/>
              </a:xfrm>
              <a:custGeom>
                <a:avLst/>
                <a:gdLst>
                  <a:gd name="T0" fmla="*/ 3 w 15"/>
                  <a:gd name="T1" fmla="*/ 3 h 72"/>
                  <a:gd name="T2" fmla="*/ 3 w 15"/>
                  <a:gd name="T3" fmla="*/ 0 h 72"/>
                  <a:gd name="T4" fmla="*/ 9 w 15"/>
                  <a:gd name="T5" fmla="*/ 0 h 72"/>
                  <a:gd name="T6" fmla="*/ 11 w 15"/>
                  <a:gd name="T7" fmla="*/ 10 h 72"/>
                  <a:gd name="T8" fmla="*/ 13 w 15"/>
                  <a:gd name="T9" fmla="*/ 11 h 72"/>
                  <a:gd name="T10" fmla="*/ 13 w 15"/>
                  <a:gd name="T11" fmla="*/ 36 h 72"/>
                  <a:gd name="T12" fmla="*/ 11 w 15"/>
                  <a:gd name="T13" fmla="*/ 38 h 72"/>
                  <a:gd name="T14" fmla="*/ 11 w 15"/>
                  <a:gd name="T15" fmla="*/ 63 h 72"/>
                  <a:gd name="T16" fmla="*/ 7 w 15"/>
                  <a:gd name="T17" fmla="*/ 72 h 72"/>
                  <a:gd name="T18" fmla="*/ 2 w 15"/>
                  <a:gd name="T19" fmla="*/ 72 h 72"/>
                  <a:gd name="T20" fmla="*/ 2 w 15"/>
                  <a:gd name="T21" fmla="*/ 64 h 72"/>
                  <a:gd name="T22" fmla="*/ 0 w 15"/>
                  <a:gd name="T23" fmla="*/ 62 h 72"/>
                  <a:gd name="T24" fmla="*/ 2 w 15"/>
                  <a:gd name="T25" fmla="*/ 7 h 72"/>
                  <a:gd name="T26" fmla="*/ 3 w 15"/>
                  <a:gd name="T27" fmla="*/ 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72">
                    <a:moveTo>
                      <a:pt x="3" y="3"/>
                    </a:moveTo>
                    <a:cubicBezTo>
                      <a:pt x="3" y="3"/>
                      <a:pt x="3" y="1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3"/>
                      <a:pt x="11" y="6"/>
                      <a:pt x="11" y="10"/>
                    </a:cubicBezTo>
                    <a:cubicBezTo>
                      <a:pt x="11" y="10"/>
                      <a:pt x="13" y="12"/>
                      <a:pt x="13" y="11"/>
                    </a:cubicBezTo>
                    <a:cubicBezTo>
                      <a:pt x="15" y="20"/>
                      <a:pt x="15" y="28"/>
                      <a:pt x="13" y="36"/>
                    </a:cubicBezTo>
                    <a:cubicBezTo>
                      <a:pt x="13" y="36"/>
                      <a:pt x="11" y="38"/>
                      <a:pt x="11" y="38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8" y="65"/>
                      <a:pt x="7" y="68"/>
                      <a:pt x="7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69"/>
                      <a:pt x="2" y="67"/>
                      <a:pt x="2" y="64"/>
                    </a:cubicBezTo>
                    <a:cubicBezTo>
                      <a:pt x="1" y="64"/>
                      <a:pt x="0" y="63"/>
                      <a:pt x="0" y="62"/>
                    </a:cubicBezTo>
                    <a:cubicBezTo>
                      <a:pt x="2" y="45"/>
                      <a:pt x="3" y="25"/>
                      <a:pt x="2" y="7"/>
                    </a:cubicBezTo>
                    <a:cubicBezTo>
                      <a:pt x="2" y="6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"/>
              <p:cNvSpPr/>
              <p:nvPr/>
            </p:nvSpPr>
            <p:spPr bwMode="auto">
              <a:xfrm>
                <a:off x="1592263" y="3022600"/>
                <a:ext cx="33338" cy="12700"/>
              </a:xfrm>
              <a:custGeom>
                <a:avLst/>
                <a:gdLst>
                  <a:gd name="T0" fmla="*/ 7 w 42"/>
                  <a:gd name="T1" fmla="*/ 0 h 20"/>
                  <a:gd name="T2" fmla="*/ 14 w 42"/>
                  <a:gd name="T3" fmla="*/ 1 h 20"/>
                  <a:gd name="T4" fmla="*/ 25 w 42"/>
                  <a:gd name="T5" fmla="*/ 6 h 20"/>
                  <a:gd name="T6" fmla="*/ 38 w 42"/>
                  <a:gd name="T7" fmla="*/ 6 h 20"/>
                  <a:gd name="T8" fmla="*/ 41 w 42"/>
                  <a:gd name="T9" fmla="*/ 11 h 20"/>
                  <a:gd name="T10" fmla="*/ 41 w 42"/>
                  <a:gd name="T11" fmla="*/ 18 h 20"/>
                  <a:gd name="T12" fmla="*/ 39 w 42"/>
                  <a:gd name="T13" fmla="*/ 19 h 20"/>
                  <a:gd name="T14" fmla="*/ 30 w 42"/>
                  <a:gd name="T15" fmla="*/ 19 h 20"/>
                  <a:gd name="T16" fmla="*/ 27 w 42"/>
                  <a:gd name="T17" fmla="*/ 17 h 20"/>
                  <a:gd name="T18" fmla="*/ 21 w 42"/>
                  <a:gd name="T19" fmla="*/ 16 h 20"/>
                  <a:gd name="T20" fmla="*/ 2 w 42"/>
                  <a:gd name="T21" fmla="*/ 10 h 20"/>
                  <a:gd name="T22" fmla="*/ 1 w 42"/>
                  <a:gd name="T23" fmla="*/ 3 h 20"/>
                  <a:gd name="T24" fmla="*/ 7 w 42"/>
                  <a:gd name="T2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0">
                    <a:moveTo>
                      <a:pt x="7" y="0"/>
                    </a:moveTo>
                    <a:cubicBezTo>
                      <a:pt x="9" y="0"/>
                      <a:pt x="12" y="1"/>
                      <a:pt x="14" y="1"/>
                    </a:cubicBezTo>
                    <a:cubicBezTo>
                      <a:pt x="18" y="3"/>
                      <a:pt x="21" y="5"/>
                      <a:pt x="25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8"/>
                      <a:pt x="41" y="9"/>
                      <a:pt x="41" y="11"/>
                    </a:cubicBezTo>
                    <a:cubicBezTo>
                      <a:pt x="42" y="13"/>
                      <a:pt x="42" y="16"/>
                      <a:pt x="41" y="18"/>
                    </a:cubicBezTo>
                    <a:cubicBezTo>
                      <a:pt x="41" y="19"/>
                      <a:pt x="40" y="19"/>
                      <a:pt x="39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2" y="16"/>
                      <a:pt x="28" y="18"/>
                      <a:pt x="27" y="17"/>
                    </a:cubicBezTo>
                    <a:cubicBezTo>
                      <a:pt x="25" y="17"/>
                      <a:pt x="23" y="15"/>
                      <a:pt x="21" y="16"/>
                    </a:cubicBezTo>
                    <a:cubicBezTo>
                      <a:pt x="13" y="20"/>
                      <a:pt x="6" y="14"/>
                      <a:pt x="2" y="10"/>
                    </a:cubicBezTo>
                    <a:cubicBezTo>
                      <a:pt x="0" y="9"/>
                      <a:pt x="1" y="5"/>
                      <a:pt x="1" y="3"/>
                    </a:cubicBezTo>
                    <a:cubicBezTo>
                      <a:pt x="2" y="2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4"/>
              <p:cNvSpPr/>
              <p:nvPr/>
            </p:nvSpPr>
            <p:spPr bwMode="auto">
              <a:xfrm>
                <a:off x="1560513" y="2636838"/>
                <a:ext cx="11113" cy="15875"/>
              </a:xfrm>
              <a:custGeom>
                <a:avLst/>
                <a:gdLst>
                  <a:gd name="T0" fmla="*/ 4 w 14"/>
                  <a:gd name="T1" fmla="*/ 1 h 27"/>
                  <a:gd name="T2" fmla="*/ 10 w 14"/>
                  <a:gd name="T3" fmla="*/ 1 h 27"/>
                  <a:gd name="T4" fmla="*/ 12 w 14"/>
                  <a:gd name="T5" fmla="*/ 6 h 27"/>
                  <a:gd name="T6" fmla="*/ 14 w 14"/>
                  <a:gd name="T7" fmla="*/ 6 h 27"/>
                  <a:gd name="T8" fmla="*/ 14 w 14"/>
                  <a:gd name="T9" fmla="*/ 13 h 27"/>
                  <a:gd name="T10" fmla="*/ 12 w 14"/>
                  <a:gd name="T11" fmla="*/ 13 h 27"/>
                  <a:gd name="T12" fmla="*/ 11 w 14"/>
                  <a:gd name="T13" fmla="*/ 26 h 27"/>
                  <a:gd name="T14" fmla="*/ 3 w 14"/>
                  <a:gd name="T15" fmla="*/ 26 h 27"/>
                  <a:gd name="T16" fmla="*/ 3 w 14"/>
                  <a:gd name="T17" fmla="*/ 15 h 27"/>
                  <a:gd name="T18" fmla="*/ 1 w 14"/>
                  <a:gd name="T19" fmla="*/ 13 h 27"/>
                  <a:gd name="T20" fmla="*/ 3 w 14"/>
                  <a:gd name="T21" fmla="*/ 4 h 27"/>
                  <a:gd name="T22" fmla="*/ 4 w 14"/>
                  <a:gd name="T23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27">
                    <a:moveTo>
                      <a:pt x="4" y="1"/>
                    </a:moveTo>
                    <a:cubicBezTo>
                      <a:pt x="5" y="0"/>
                      <a:pt x="8" y="0"/>
                      <a:pt x="10" y="1"/>
                    </a:cubicBezTo>
                    <a:cubicBezTo>
                      <a:pt x="12" y="2"/>
                      <a:pt x="12" y="5"/>
                      <a:pt x="12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7"/>
                      <a:pt x="6" y="27"/>
                      <a:pt x="3" y="26"/>
                    </a:cubicBezTo>
                    <a:cubicBezTo>
                      <a:pt x="3" y="23"/>
                      <a:pt x="3" y="19"/>
                      <a:pt x="3" y="15"/>
                    </a:cubicBezTo>
                    <a:cubicBezTo>
                      <a:pt x="2" y="15"/>
                      <a:pt x="0" y="14"/>
                      <a:pt x="1" y="13"/>
                    </a:cubicBezTo>
                    <a:cubicBezTo>
                      <a:pt x="2" y="10"/>
                      <a:pt x="2" y="7"/>
                      <a:pt x="3" y="4"/>
                    </a:cubicBezTo>
                    <a:cubicBezTo>
                      <a:pt x="3" y="3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5"/>
              <p:cNvSpPr/>
              <p:nvPr/>
            </p:nvSpPr>
            <p:spPr bwMode="auto">
              <a:xfrm>
                <a:off x="2058988" y="1792288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0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8 h 21"/>
                  <a:gd name="T12" fmla="*/ 0 w 7"/>
                  <a:gd name="T13" fmla="*/ 1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6" y="4"/>
                      <a:pt x="7" y="9"/>
                      <a:pt x="6" y="15"/>
                    </a:cubicBezTo>
                    <a:cubicBezTo>
                      <a:pt x="6" y="15"/>
                      <a:pt x="5" y="15"/>
                      <a:pt x="4" y="16"/>
                    </a:cubicBezTo>
                    <a:cubicBezTo>
                      <a:pt x="5" y="16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8"/>
                    </a:cubicBezTo>
                    <a:cubicBezTo>
                      <a:pt x="0" y="13"/>
                      <a:pt x="0" y="6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6"/>
              <p:cNvSpPr/>
              <p:nvPr/>
            </p:nvSpPr>
            <p:spPr bwMode="auto">
              <a:xfrm>
                <a:off x="2058988" y="2101850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1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9 h 21"/>
                  <a:gd name="T12" fmla="*/ 0 w 7"/>
                  <a:gd name="T13" fmla="*/ 2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1"/>
                      <a:pt x="4" y="1"/>
                    </a:cubicBezTo>
                    <a:cubicBezTo>
                      <a:pt x="6" y="4"/>
                      <a:pt x="7" y="10"/>
                      <a:pt x="6" y="15"/>
                    </a:cubicBezTo>
                    <a:cubicBezTo>
                      <a:pt x="6" y="16"/>
                      <a:pt x="5" y="16"/>
                      <a:pt x="4" y="16"/>
                    </a:cubicBezTo>
                    <a:cubicBezTo>
                      <a:pt x="5" y="17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9"/>
                    </a:cubicBezTo>
                    <a:cubicBezTo>
                      <a:pt x="0" y="14"/>
                      <a:pt x="0" y="7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7"/>
              <p:cNvSpPr/>
              <p:nvPr/>
            </p:nvSpPr>
            <p:spPr bwMode="auto">
              <a:xfrm>
                <a:off x="1655763" y="3027363"/>
                <a:ext cx="11113" cy="6350"/>
              </a:xfrm>
              <a:custGeom>
                <a:avLst/>
                <a:gdLst>
                  <a:gd name="T0" fmla="*/ 2 w 14"/>
                  <a:gd name="T1" fmla="*/ 2 h 12"/>
                  <a:gd name="T2" fmla="*/ 11 w 14"/>
                  <a:gd name="T3" fmla="*/ 2 h 12"/>
                  <a:gd name="T4" fmla="*/ 14 w 14"/>
                  <a:gd name="T5" fmla="*/ 5 h 12"/>
                  <a:gd name="T6" fmla="*/ 10 w 14"/>
                  <a:gd name="T7" fmla="*/ 9 h 12"/>
                  <a:gd name="T8" fmla="*/ 2 w 14"/>
                  <a:gd name="T9" fmla="*/ 8 h 12"/>
                  <a:gd name="T10" fmla="*/ 2 w 14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2">
                    <a:moveTo>
                      <a:pt x="2" y="2"/>
                    </a:moveTo>
                    <a:cubicBezTo>
                      <a:pt x="5" y="1"/>
                      <a:pt x="8" y="0"/>
                      <a:pt x="11" y="2"/>
                    </a:cubicBezTo>
                    <a:cubicBezTo>
                      <a:pt x="11" y="4"/>
                      <a:pt x="13" y="4"/>
                      <a:pt x="14" y="5"/>
                    </a:cubicBezTo>
                    <a:cubicBezTo>
                      <a:pt x="12" y="6"/>
                      <a:pt x="11" y="8"/>
                      <a:pt x="10" y="9"/>
                    </a:cubicBezTo>
                    <a:cubicBezTo>
                      <a:pt x="7" y="12"/>
                      <a:pt x="3" y="10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18"/>
              <p:cNvSpPr/>
              <p:nvPr/>
            </p:nvSpPr>
            <p:spPr bwMode="auto">
              <a:xfrm>
                <a:off x="1549400" y="2830513"/>
                <a:ext cx="7938" cy="7938"/>
              </a:xfrm>
              <a:custGeom>
                <a:avLst/>
                <a:gdLst>
                  <a:gd name="T0" fmla="*/ 3 w 9"/>
                  <a:gd name="T1" fmla="*/ 1 h 12"/>
                  <a:gd name="T2" fmla="*/ 6 w 9"/>
                  <a:gd name="T3" fmla="*/ 0 h 12"/>
                  <a:gd name="T4" fmla="*/ 8 w 9"/>
                  <a:gd name="T5" fmla="*/ 8 h 12"/>
                  <a:gd name="T6" fmla="*/ 8 w 9"/>
                  <a:gd name="T7" fmla="*/ 12 h 12"/>
                  <a:gd name="T8" fmla="*/ 3 w 9"/>
                  <a:gd name="T9" fmla="*/ 12 h 12"/>
                  <a:gd name="T10" fmla="*/ 1 w 9"/>
                  <a:gd name="T11" fmla="*/ 9 h 12"/>
                  <a:gd name="T12" fmla="*/ 3 w 9"/>
                  <a:gd name="T13" fmla="*/ 1 h 12"/>
                  <a:gd name="T14" fmla="*/ 3 w 9"/>
                  <a:gd name="T15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2">
                    <a:moveTo>
                      <a:pt x="3" y="1"/>
                    </a:moveTo>
                    <a:cubicBezTo>
                      <a:pt x="4" y="0"/>
                      <a:pt x="6" y="0"/>
                      <a:pt x="6" y="0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8"/>
                      <a:pt x="8" y="11"/>
                      <a:pt x="8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0"/>
                      <a:pt x="2" y="10"/>
                      <a:pt x="1" y="9"/>
                    </a:cubicBezTo>
                    <a:cubicBezTo>
                      <a:pt x="0" y="5"/>
                      <a:pt x="1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531903" y="1731582"/>
              <a:ext cx="482744" cy="1240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中国风</a:t>
              </a:r>
              <a:endPara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5977771" y="2706804"/>
            <a:ext cx="376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主讲人</a:t>
            </a:r>
            <a:endParaRPr lang="en-US" altLang="zh-CN" sz="2000" dirty="0" smtClean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r>
              <a:rPr lang="zh-CN" altLang="en-US" sz="2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：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033" y="1543017"/>
            <a:ext cx="1395150" cy="13035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07832" y="1733979"/>
            <a:ext cx="2521476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6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07832" y="2026414"/>
            <a:ext cx="3284371" cy="645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617" y="1565847"/>
            <a:ext cx="331582" cy="137907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265171" y="1779269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320" y="1966207"/>
            <a:ext cx="7840470" cy="44345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093" y="2989698"/>
            <a:ext cx="1395150" cy="1303503"/>
          </a:xfrm>
          <a:prstGeom prst="rect">
            <a:avLst/>
          </a:prstGeom>
        </p:spPr>
      </p:pic>
      <p:sp>
        <p:nvSpPr>
          <p:cNvPr id="14" name="TextBox 6"/>
          <p:cNvSpPr txBox="1"/>
          <p:nvPr/>
        </p:nvSpPr>
        <p:spPr>
          <a:xfrm>
            <a:off x="3662892" y="3180660"/>
            <a:ext cx="2521476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6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5" name="TextBox 7"/>
          <p:cNvSpPr txBox="1"/>
          <p:nvPr/>
        </p:nvSpPr>
        <p:spPr>
          <a:xfrm>
            <a:off x="3662892" y="3473095"/>
            <a:ext cx="3284371" cy="645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677" y="3012528"/>
            <a:ext cx="331582" cy="1379079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020231" y="3225950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5" y="4505810"/>
            <a:ext cx="1395150" cy="1303503"/>
          </a:xfrm>
          <a:prstGeom prst="rect">
            <a:avLst/>
          </a:prstGeom>
        </p:spPr>
      </p:pic>
      <p:sp>
        <p:nvSpPr>
          <p:cNvPr id="19" name="TextBox 6"/>
          <p:cNvSpPr txBox="1"/>
          <p:nvPr/>
        </p:nvSpPr>
        <p:spPr>
          <a:xfrm>
            <a:off x="2402154" y="4696772"/>
            <a:ext cx="2521476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6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20" name="TextBox 7"/>
          <p:cNvSpPr txBox="1"/>
          <p:nvPr/>
        </p:nvSpPr>
        <p:spPr>
          <a:xfrm>
            <a:off x="2402154" y="4989207"/>
            <a:ext cx="3284371" cy="645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939" y="4528640"/>
            <a:ext cx="331582" cy="1379079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59493" y="4742062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181" y="4243592"/>
            <a:ext cx="3335681" cy="2471619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-1" y="0"/>
            <a:ext cx="4292068" cy="1173707"/>
            <a:chOff x="-1" y="0"/>
            <a:chExt cx="4292068" cy="1173707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" y="0"/>
              <a:ext cx="3289491" cy="1173707"/>
            </a:xfrm>
            <a:prstGeom prst="rect">
              <a:avLst/>
            </a:prstGeom>
          </p:spPr>
        </p:pic>
        <p:sp>
          <p:nvSpPr>
            <p:cNvPr id="26" name="TextBox 6"/>
            <p:cNvSpPr txBox="1"/>
            <p:nvPr/>
          </p:nvSpPr>
          <p:spPr>
            <a:xfrm>
              <a:off x="1139430" y="299830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6859" flipH="1">
            <a:off x="646890" y="-1379991"/>
            <a:ext cx="12152803" cy="502550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544" y="4614724"/>
            <a:ext cx="1533170" cy="143245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544" y="3182268"/>
            <a:ext cx="1533170" cy="14324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15" y="4614724"/>
            <a:ext cx="1533170" cy="143245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15" y="3182268"/>
            <a:ext cx="1533170" cy="143245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44932" y="3448800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526435" y="3462448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58582" y="4941251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499141" y="4941251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006610" y="3429000"/>
            <a:ext cx="2102151" cy="909043"/>
            <a:chOff x="2326101" y="1535705"/>
            <a:chExt cx="2102151" cy="909043"/>
          </a:xfrm>
        </p:grpSpPr>
        <p:sp>
          <p:nvSpPr>
            <p:cNvPr id="24" name="矩形 23"/>
            <p:cNvSpPr/>
            <p:nvPr/>
          </p:nvSpPr>
          <p:spPr>
            <a:xfrm>
              <a:off x="2326101" y="1799588"/>
              <a:ext cx="2102151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2418295" y="1535705"/>
              <a:ext cx="123379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添加你的标题</a:t>
              </a:r>
              <a:endParaRPr lang="en-US" altLang="zh-CN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028891" y="4914932"/>
            <a:ext cx="2102151" cy="909043"/>
            <a:chOff x="2326101" y="1535705"/>
            <a:chExt cx="2102151" cy="909043"/>
          </a:xfrm>
        </p:grpSpPr>
        <p:sp>
          <p:nvSpPr>
            <p:cNvPr id="27" name="矩形 26"/>
            <p:cNvSpPr/>
            <p:nvPr/>
          </p:nvSpPr>
          <p:spPr>
            <a:xfrm>
              <a:off x="2326101" y="1799588"/>
              <a:ext cx="2102151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2418295" y="1535705"/>
              <a:ext cx="123379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添加你的标题</a:t>
              </a:r>
              <a:endParaRPr lang="en-US" altLang="zh-CN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551598" y="3429000"/>
            <a:ext cx="2102151" cy="909043"/>
            <a:chOff x="2326101" y="1535705"/>
            <a:chExt cx="2102151" cy="909043"/>
          </a:xfrm>
        </p:grpSpPr>
        <p:sp>
          <p:nvSpPr>
            <p:cNvPr id="30" name="矩形 29"/>
            <p:cNvSpPr/>
            <p:nvPr/>
          </p:nvSpPr>
          <p:spPr>
            <a:xfrm>
              <a:off x="2326101" y="1799588"/>
              <a:ext cx="2102151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60"/>
            <p:cNvSpPr txBox="1"/>
            <p:nvPr/>
          </p:nvSpPr>
          <p:spPr>
            <a:xfrm>
              <a:off x="2418295" y="1535705"/>
              <a:ext cx="123379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添加你的标题</a:t>
              </a:r>
              <a:endParaRPr lang="en-US" altLang="zh-CN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573879" y="4914932"/>
            <a:ext cx="2102151" cy="909043"/>
            <a:chOff x="2326101" y="1535705"/>
            <a:chExt cx="2102151" cy="909043"/>
          </a:xfrm>
        </p:grpSpPr>
        <p:sp>
          <p:nvSpPr>
            <p:cNvPr id="33" name="矩形 32"/>
            <p:cNvSpPr/>
            <p:nvPr/>
          </p:nvSpPr>
          <p:spPr>
            <a:xfrm>
              <a:off x="2326101" y="1799588"/>
              <a:ext cx="2102151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xxx更专业的模板。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60"/>
            <p:cNvSpPr txBox="1"/>
            <p:nvPr/>
          </p:nvSpPr>
          <p:spPr>
            <a:xfrm>
              <a:off x="2418295" y="1535705"/>
              <a:ext cx="123379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添加你的标题</a:t>
              </a:r>
              <a:endParaRPr lang="en-US" altLang="zh-CN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 flipH="1">
            <a:off x="-1050874" y="2361061"/>
            <a:ext cx="15776810" cy="204717"/>
          </a:xfrm>
          <a:custGeom>
            <a:avLst/>
            <a:gdLst>
              <a:gd name="T0" fmla="*/ 651 w 1548"/>
              <a:gd name="T1" fmla="*/ 6 h 489"/>
              <a:gd name="T2" fmla="*/ 576 w 1548"/>
              <a:gd name="T3" fmla="*/ 249 h 489"/>
              <a:gd name="T4" fmla="*/ 826 w 1548"/>
              <a:gd name="T5" fmla="*/ 5 h 489"/>
              <a:gd name="T6" fmla="*/ 817 w 1548"/>
              <a:gd name="T7" fmla="*/ 50 h 489"/>
              <a:gd name="T8" fmla="*/ 800 w 1548"/>
              <a:gd name="T9" fmla="*/ 130 h 489"/>
              <a:gd name="T10" fmla="*/ 1040 w 1548"/>
              <a:gd name="T11" fmla="*/ 198 h 489"/>
              <a:gd name="T12" fmla="*/ 1089 w 1548"/>
              <a:gd name="T13" fmla="*/ 174 h 489"/>
              <a:gd name="T14" fmla="*/ 1100 w 1548"/>
              <a:gd name="T15" fmla="*/ 177 h 489"/>
              <a:gd name="T16" fmla="*/ 1512 w 1548"/>
              <a:gd name="T17" fmla="*/ 324 h 489"/>
              <a:gd name="T18" fmla="*/ 1487 w 1548"/>
              <a:gd name="T19" fmla="*/ 410 h 489"/>
              <a:gd name="T20" fmla="*/ 1530 w 1548"/>
              <a:gd name="T21" fmla="*/ 308 h 489"/>
              <a:gd name="T22" fmla="*/ 1522 w 1548"/>
              <a:gd name="T23" fmla="*/ 334 h 489"/>
              <a:gd name="T24" fmla="*/ 1481 w 1548"/>
              <a:gd name="T25" fmla="*/ 474 h 489"/>
              <a:gd name="T26" fmla="*/ 1540 w 1548"/>
              <a:gd name="T27" fmla="*/ 340 h 489"/>
              <a:gd name="T28" fmla="*/ 1491 w 1548"/>
              <a:gd name="T29" fmla="*/ 281 h 489"/>
              <a:gd name="T30" fmla="*/ 1307 w 1548"/>
              <a:gd name="T31" fmla="*/ 211 h 489"/>
              <a:gd name="T32" fmla="*/ 1110 w 1548"/>
              <a:gd name="T33" fmla="*/ 227 h 489"/>
              <a:gd name="T34" fmla="*/ 997 w 1548"/>
              <a:gd name="T35" fmla="*/ 250 h 489"/>
              <a:gd name="T36" fmla="*/ 403 w 1548"/>
              <a:gd name="T37" fmla="*/ 302 h 489"/>
              <a:gd name="T38" fmla="*/ 390 w 1548"/>
              <a:gd name="T39" fmla="*/ 308 h 489"/>
              <a:gd name="T40" fmla="*/ 659 w 1548"/>
              <a:gd name="T41" fmla="*/ 307 h 489"/>
              <a:gd name="T42" fmla="*/ 298 w 1548"/>
              <a:gd name="T43" fmla="*/ 319 h 489"/>
              <a:gd name="T44" fmla="*/ 683 w 1548"/>
              <a:gd name="T45" fmla="*/ 320 h 489"/>
              <a:gd name="T46" fmla="*/ 684 w 1548"/>
              <a:gd name="T47" fmla="*/ 332 h 489"/>
              <a:gd name="T48" fmla="*/ 614 w 1548"/>
              <a:gd name="T49" fmla="*/ 342 h 489"/>
              <a:gd name="T50" fmla="*/ 498 w 1548"/>
              <a:gd name="T51" fmla="*/ 348 h 489"/>
              <a:gd name="T52" fmla="*/ 251 w 1548"/>
              <a:gd name="T53" fmla="*/ 352 h 489"/>
              <a:gd name="T54" fmla="*/ 635 w 1548"/>
              <a:gd name="T55" fmla="*/ 363 h 489"/>
              <a:gd name="T56" fmla="*/ 697 w 1548"/>
              <a:gd name="T57" fmla="*/ 371 h 489"/>
              <a:gd name="T58" fmla="*/ 344 w 1548"/>
              <a:gd name="T59" fmla="*/ 382 h 489"/>
              <a:gd name="T60" fmla="*/ 427 w 1548"/>
              <a:gd name="T61" fmla="*/ 388 h 489"/>
              <a:gd name="T62" fmla="*/ 316 w 1548"/>
              <a:gd name="T63" fmla="*/ 385 h 489"/>
              <a:gd name="T64" fmla="*/ 291 w 1548"/>
              <a:gd name="T65" fmla="*/ 388 h 489"/>
              <a:gd name="T66" fmla="*/ 26 w 1548"/>
              <a:gd name="T67" fmla="*/ 391 h 489"/>
              <a:gd name="T68" fmla="*/ 438 w 1548"/>
              <a:gd name="T69" fmla="*/ 407 h 489"/>
              <a:gd name="T70" fmla="*/ 526 w 1548"/>
              <a:gd name="T71" fmla="*/ 405 h 489"/>
              <a:gd name="T72" fmla="*/ 533 w 1548"/>
              <a:gd name="T73" fmla="*/ 415 h 489"/>
              <a:gd name="T74" fmla="*/ 329 w 1548"/>
              <a:gd name="T75" fmla="*/ 428 h 489"/>
              <a:gd name="T76" fmla="*/ 349 w 1548"/>
              <a:gd name="T77" fmla="*/ 439 h 489"/>
              <a:gd name="T78" fmla="*/ 182 w 1548"/>
              <a:gd name="T79" fmla="*/ 449 h 489"/>
              <a:gd name="T80" fmla="*/ 571 w 1548"/>
              <a:gd name="T81" fmla="*/ 464 h 489"/>
              <a:gd name="T82" fmla="*/ 710 w 1548"/>
              <a:gd name="T83" fmla="*/ 472 h 489"/>
              <a:gd name="T84" fmla="*/ 1023 w 1548"/>
              <a:gd name="T85" fmla="*/ 470 h 489"/>
              <a:gd name="T86" fmla="*/ 1447 w 1548"/>
              <a:gd name="T87" fmla="*/ 438 h 489"/>
              <a:gd name="T88" fmla="*/ 1497 w 1548"/>
              <a:gd name="T89" fmla="*/ 365 h 489"/>
              <a:gd name="T90" fmla="*/ 1492 w 1548"/>
              <a:gd name="T91" fmla="*/ 328 h 489"/>
              <a:gd name="T92" fmla="*/ 529 w 1548"/>
              <a:gd name="T93" fmla="*/ 385 h 489"/>
              <a:gd name="T94" fmla="*/ 531 w 1548"/>
              <a:gd name="T95" fmla="*/ 385 h 489"/>
              <a:gd name="T96" fmla="*/ 416 w 1548"/>
              <a:gd name="T97" fmla="*/ 459 h 489"/>
              <a:gd name="T98" fmla="*/ 589 w 1548"/>
              <a:gd name="T99" fmla="*/ 443 h 489"/>
              <a:gd name="T100" fmla="*/ 206 w 1548"/>
              <a:gd name="T101" fmla="*/ 352 h 489"/>
              <a:gd name="T102" fmla="*/ 192 w 1548"/>
              <a:gd name="T103" fmla="*/ 472 h 489"/>
              <a:gd name="T104" fmla="*/ 236 w 1548"/>
              <a:gd name="T105" fmla="*/ 405 h 489"/>
              <a:gd name="T106" fmla="*/ 269 w 1548"/>
              <a:gd name="T107" fmla="*/ 406 h 489"/>
              <a:gd name="T108" fmla="*/ 263 w 1548"/>
              <a:gd name="T109" fmla="*/ 428 h 489"/>
              <a:gd name="T110" fmla="*/ 287 w 1548"/>
              <a:gd name="T111" fmla="*/ 427 h 489"/>
              <a:gd name="T112" fmla="*/ 308 w 1548"/>
              <a:gd name="T113" fmla="*/ 404 h 489"/>
              <a:gd name="T114" fmla="*/ 302 w 1548"/>
              <a:gd name="T115" fmla="*/ 421 h 489"/>
              <a:gd name="T116" fmla="*/ 425 w 1548"/>
              <a:gd name="T117" fmla="*/ 422 h 489"/>
              <a:gd name="T118" fmla="*/ 442 w 1548"/>
              <a:gd name="T119" fmla="*/ 329 h 489"/>
              <a:gd name="T120" fmla="*/ 483 w 1548"/>
              <a:gd name="T121" fmla="*/ 336 h 489"/>
              <a:gd name="T122" fmla="*/ 486 w 1548"/>
              <a:gd name="T123" fmla="*/ 422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48" h="489">
                <a:moveTo>
                  <a:pt x="148" y="242"/>
                </a:moveTo>
                <a:cubicBezTo>
                  <a:pt x="147" y="244"/>
                  <a:pt x="145" y="244"/>
                  <a:pt x="146" y="247"/>
                </a:cubicBezTo>
                <a:cubicBezTo>
                  <a:pt x="149" y="249"/>
                  <a:pt x="150" y="242"/>
                  <a:pt x="148" y="242"/>
                </a:cubicBezTo>
                <a:close/>
                <a:moveTo>
                  <a:pt x="651" y="6"/>
                </a:moveTo>
                <a:cubicBezTo>
                  <a:pt x="642" y="5"/>
                  <a:pt x="638" y="15"/>
                  <a:pt x="632" y="20"/>
                </a:cubicBezTo>
                <a:cubicBezTo>
                  <a:pt x="639" y="17"/>
                  <a:pt x="646" y="14"/>
                  <a:pt x="651" y="6"/>
                </a:cubicBezTo>
                <a:close/>
                <a:moveTo>
                  <a:pt x="567" y="266"/>
                </a:moveTo>
                <a:cubicBezTo>
                  <a:pt x="569" y="259"/>
                  <a:pt x="576" y="256"/>
                  <a:pt x="576" y="249"/>
                </a:cubicBezTo>
                <a:cubicBezTo>
                  <a:pt x="571" y="248"/>
                  <a:pt x="568" y="262"/>
                  <a:pt x="567" y="266"/>
                </a:cubicBezTo>
                <a:close/>
                <a:moveTo>
                  <a:pt x="826" y="5"/>
                </a:moveTo>
                <a:cubicBezTo>
                  <a:pt x="825" y="3"/>
                  <a:pt x="818" y="0"/>
                  <a:pt x="816" y="1"/>
                </a:cubicBezTo>
                <a:cubicBezTo>
                  <a:pt x="820" y="2"/>
                  <a:pt x="822" y="7"/>
                  <a:pt x="826" y="5"/>
                </a:cubicBezTo>
                <a:close/>
                <a:moveTo>
                  <a:pt x="730" y="261"/>
                </a:moveTo>
                <a:cubicBezTo>
                  <a:pt x="729" y="263"/>
                  <a:pt x="728" y="262"/>
                  <a:pt x="729" y="264"/>
                </a:cubicBezTo>
                <a:cubicBezTo>
                  <a:pt x="732" y="266"/>
                  <a:pt x="734" y="261"/>
                  <a:pt x="730" y="261"/>
                </a:cubicBezTo>
                <a:close/>
                <a:moveTo>
                  <a:pt x="817" y="50"/>
                </a:moveTo>
                <a:cubicBezTo>
                  <a:pt x="818" y="49"/>
                  <a:pt x="820" y="49"/>
                  <a:pt x="821" y="46"/>
                </a:cubicBezTo>
                <a:cubicBezTo>
                  <a:pt x="819" y="44"/>
                  <a:pt x="815" y="49"/>
                  <a:pt x="817" y="50"/>
                </a:cubicBezTo>
                <a:close/>
                <a:moveTo>
                  <a:pt x="807" y="132"/>
                </a:moveTo>
                <a:cubicBezTo>
                  <a:pt x="804" y="132"/>
                  <a:pt x="801" y="128"/>
                  <a:pt x="800" y="130"/>
                </a:cubicBezTo>
                <a:cubicBezTo>
                  <a:pt x="801" y="133"/>
                  <a:pt x="804" y="134"/>
                  <a:pt x="807" y="132"/>
                </a:cubicBezTo>
                <a:close/>
                <a:moveTo>
                  <a:pt x="1040" y="198"/>
                </a:moveTo>
                <a:cubicBezTo>
                  <a:pt x="1039" y="202"/>
                  <a:pt x="1032" y="204"/>
                  <a:pt x="1033" y="209"/>
                </a:cubicBezTo>
                <a:cubicBezTo>
                  <a:pt x="1035" y="206"/>
                  <a:pt x="1041" y="202"/>
                  <a:pt x="1040" y="198"/>
                </a:cubicBezTo>
                <a:close/>
                <a:moveTo>
                  <a:pt x="1089" y="174"/>
                </a:moveTo>
                <a:cubicBezTo>
                  <a:pt x="1090" y="171"/>
                  <a:pt x="1090" y="169"/>
                  <a:pt x="1088" y="169"/>
                </a:cubicBezTo>
                <a:cubicBezTo>
                  <a:pt x="1087" y="170"/>
                  <a:pt x="1086" y="170"/>
                  <a:pt x="1086" y="171"/>
                </a:cubicBezTo>
                <a:cubicBezTo>
                  <a:pt x="1087" y="172"/>
                  <a:pt x="1087" y="173"/>
                  <a:pt x="1089" y="174"/>
                </a:cubicBezTo>
                <a:close/>
                <a:moveTo>
                  <a:pt x="1100" y="177"/>
                </a:moveTo>
                <a:cubicBezTo>
                  <a:pt x="1101" y="176"/>
                  <a:pt x="1102" y="176"/>
                  <a:pt x="1103" y="173"/>
                </a:cubicBezTo>
                <a:cubicBezTo>
                  <a:pt x="1102" y="173"/>
                  <a:pt x="1101" y="173"/>
                  <a:pt x="1100" y="172"/>
                </a:cubicBezTo>
                <a:cubicBezTo>
                  <a:pt x="1099" y="174"/>
                  <a:pt x="1099" y="176"/>
                  <a:pt x="1100" y="177"/>
                </a:cubicBezTo>
                <a:close/>
                <a:moveTo>
                  <a:pt x="1509" y="318"/>
                </a:moveTo>
                <a:cubicBezTo>
                  <a:pt x="1509" y="319"/>
                  <a:pt x="1509" y="320"/>
                  <a:pt x="1508" y="320"/>
                </a:cubicBezTo>
                <a:cubicBezTo>
                  <a:pt x="1508" y="321"/>
                  <a:pt x="1508" y="321"/>
                  <a:pt x="1509" y="322"/>
                </a:cubicBezTo>
                <a:cubicBezTo>
                  <a:pt x="1511" y="319"/>
                  <a:pt x="1508" y="324"/>
                  <a:pt x="1512" y="324"/>
                </a:cubicBezTo>
                <a:cubicBezTo>
                  <a:pt x="1513" y="321"/>
                  <a:pt x="1521" y="323"/>
                  <a:pt x="1525" y="319"/>
                </a:cubicBezTo>
                <a:cubicBezTo>
                  <a:pt x="1519" y="317"/>
                  <a:pt x="1514" y="323"/>
                  <a:pt x="1509" y="318"/>
                </a:cubicBezTo>
                <a:close/>
                <a:moveTo>
                  <a:pt x="1475" y="412"/>
                </a:moveTo>
                <a:cubicBezTo>
                  <a:pt x="1478" y="416"/>
                  <a:pt x="1484" y="412"/>
                  <a:pt x="1487" y="410"/>
                </a:cubicBezTo>
                <a:cubicBezTo>
                  <a:pt x="1485" y="408"/>
                  <a:pt x="1478" y="409"/>
                  <a:pt x="1475" y="412"/>
                </a:cubicBezTo>
                <a:close/>
                <a:moveTo>
                  <a:pt x="1527" y="308"/>
                </a:moveTo>
                <a:cubicBezTo>
                  <a:pt x="1530" y="309"/>
                  <a:pt x="1527" y="313"/>
                  <a:pt x="1530" y="315"/>
                </a:cubicBezTo>
                <a:cubicBezTo>
                  <a:pt x="1530" y="312"/>
                  <a:pt x="1530" y="310"/>
                  <a:pt x="1530" y="308"/>
                </a:cubicBezTo>
                <a:cubicBezTo>
                  <a:pt x="1529" y="308"/>
                  <a:pt x="1527" y="307"/>
                  <a:pt x="1527" y="308"/>
                </a:cubicBezTo>
                <a:close/>
                <a:moveTo>
                  <a:pt x="1522" y="334"/>
                </a:moveTo>
                <a:cubicBezTo>
                  <a:pt x="1523" y="331"/>
                  <a:pt x="1529" y="328"/>
                  <a:pt x="1528" y="325"/>
                </a:cubicBezTo>
                <a:cubicBezTo>
                  <a:pt x="1527" y="328"/>
                  <a:pt x="1518" y="329"/>
                  <a:pt x="1522" y="334"/>
                </a:cubicBezTo>
                <a:close/>
                <a:moveTo>
                  <a:pt x="1482" y="439"/>
                </a:moveTo>
                <a:cubicBezTo>
                  <a:pt x="1483" y="441"/>
                  <a:pt x="1490" y="442"/>
                  <a:pt x="1492" y="440"/>
                </a:cubicBezTo>
                <a:cubicBezTo>
                  <a:pt x="1488" y="439"/>
                  <a:pt x="1484" y="436"/>
                  <a:pt x="1482" y="439"/>
                </a:cubicBezTo>
                <a:close/>
                <a:moveTo>
                  <a:pt x="1481" y="474"/>
                </a:moveTo>
                <a:cubicBezTo>
                  <a:pt x="1483" y="475"/>
                  <a:pt x="1484" y="475"/>
                  <a:pt x="1485" y="476"/>
                </a:cubicBezTo>
                <a:cubicBezTo>
                  <a:pt x="1485" y="472"/>
                  <a:pt x="1490" y="477"/>
                  <a:pt x="1490" y="473"/>
                </a:cubicBezTo>
                <a:cubicBezTo>
                  <a:pt x="1487" y="474"/>
                  <a:pt x="1482" y="470"/>
                  <a:pt x="1481" y="474"/>
                </a:cubicBezTo>
                <a:close/>
                <a:moveTo>
                  <a:pt x="1540" y="340"/>
                </a:moveTo>
                <a:cubicBezTo>
                  <a:pt x="1545" y="342"/>
                  <a:pt x="1547" y="338"/>
                  <a:pt x="1548" y="333"/>
                </a:cubicBezTo>
                <a:cubicBezTo>
                  <a:pt x="1545" y="332"/>
                  <a:pt x="1540" y="336"/>
                  <a:pt x="1540" y="340"/>
                </a:cubicBezTo>
                <a:close/>
                <a:moveTo>
                  <a:pt x="1501" y="283"/>
                </a:moveTo>
                <a:cubicBezTo>
                  <a:pt x="1499" y="280"/>
                  <a:pt x="1495" y="280"/>
                  <a:pt x="1491" y="281"/>
                </a:cubicBezTo>
                <a:cubicBezTo>
                  <a:pt x="1491" y="265"/>
                  <a:pt x="1481" y="254"/>
                  <a:pt x="1482" y="238"/>
                </a:cubicBezTo>
                <a:cubicBezTo>
                  <a:pt x="1473" y="231"/>
                  <a:pt x="1473" y="221"/>
                  <a:pt x="1469" y="212"/>
                </a:cubicBezTo>
                <a:cubicBezTo>
                  <a:pt x="1460" y="208"/>
                  <a:pt x="1451" y="205"/>
                  <a:pt x="1443" y="202"/>
                </a:cubicBezTo>
                <a:cubicBezTo>
                  <a:pt x="1389" y="194"/>
                  <a:pt x="1351" y="203"/>
                  <a:pt x="1307" y="211"/>
                </a:cubicBezTo>
                <a:cubicBezTo>
                  <a:pt x="1298" y="209"/>
                  <a:pt x="1290" y="210"/>
                  <a:pt x="1283" y="214"/>
                </a:cubicBezTo>
                <a:cubicBezTo>
                  <a:pt x="1252" y="212"/>
                  <a:pt x="1220" y="216"/>
                  <a:pt x="1188" y="218"/>
                </a:cubicBezTo>
                <a:cubicBezTo>
                  <a:pt x="1172" y="220"/>
                  <a:pt x="1158" y="218"/>
                  <a:pt x="1143" y="220"/>
                </a:cubicBezTo>
                <a:cubicBezTo>
                  <a:pt x="1132" y="222"/>
                  <a:pt x="1121" y="226"/>
                  <a:pt x="1110" y="227"/>
                </a:cubicBezTo>
                <a:cubicBezTo>
                  <a:pt x="1106" y="228"/>
                  <a:pt x="1101" y="226"/>
                  <a:pt x="1096" y="227"/>
                </a:cubicBezTo>
                <a:cubicBezTo>
                  <a:pt x="1094" y="228"/>
                  <a:pt x="1091" y="230"/>
                  <a:pt x="1089" y="231"/>
                </a:cubicBezTo>
                <a:cubicBezTo>
                  <a:pt x="1074" y="234"/>
                  <a:pt x="1058" y="236"/>
                  <a:pt x="1043" y="239"/>
                </a:cubicBezTo>
                <a:cubicBezTo>
                  <a:pt x="1027" y="242"/>
                  <a:pt x="1013" y="246"/>
                  <a:pt x="997" y="250"/>
                </a:cubicBezTo>
                <a:cubicBezTo>
                  <a:pt x="966" y="257"/>
                  <a:pt x="934" y="258"/>
                  <a:pt x="902" y="262"/>
                </a:cubicBezTo>
                <a:cubicBezTo>
                  <a:pt x="840" y="269"/>
                  <a:pt x="778" y="286"/>
                  <a:pt x="713" y="286"/>
                </a:cubicBezTo>
                <a:cubicBezTo>
                  <a:pt x="659" y="296"/>
                  <a:pt x="601" y="296"/>
                  <a:pt x="544" y="298"/>
                </a:cubicBezTo>
                <a:cubicBezTo>
                  <a:pt x="496" y="298"/>
                  <a:pt x="449" y="299"/>
                  <a:pt x="403" y="302"/>
                </a:cubicBezTo>
                <a:cubicBezTo>
                  <a:pt x="431" y="304"/>
                  <a:pt x="459" y="302"/>
                  <a:pt x="482" y="302"/>
                </a:cubicBezTo>
                <a:cubicBezTo>
                  <a:pt x="491" y="302"/>
                  <a:pt x="501" y="301"/>
                  <a:pt x="508" y="305"/>
                </a:cubicBezTo>
                <a:cubicBezTo>
                  <a:pt x="500" y="306"/>
                  <a:pt x="477" y="305"/>
                  <a:pt x="462" y="307"/>
                </a:cubicBezTo>
                <a:cubicBezTo>
                  <a:pt x="441" y="306"/>
                  <a:pt x="413" y="307"/>
                  <a:pt x="390" y="308"/>
                </a:cubicBezTo>
                <a:cubicBezTo>
                  <a:pt x="382" y="308"/>
                  <a:pt x="373" y="306"/>
                  <a:pt x="367" y="310"/>
                </a:cubicBezTo>
                <a:cubicBezTo>
                  <a:pt x="399" y="308"/>
                  <a:pt x="432" y="310"/>
                  <a:pt x="465" y="308"/>
                </a:cubicBezTo>
                <a:cubicBezTo>
                  <a:pt x="497" y="307"/>
                  <a:pt x="531" y="309"/>
                  <a:pt x="561" y="306"/>
                </a:cubicBezTo>
                <a:cubicBezTo>
                  <a:pt x="592" y="311"/>
                  <a:pt x="627" y="307"/>
                  <a:pt x="659" y="307"/>
                </a:cubicBezTo>
                <a:cubicBezTo>
                  <a:pt x="631" y="316"/>
                  <a:pt x="594" y="308"/>
                  <a:pt x="564" y="314"/>
                </a:cubicBezTo>
                <a:cubicBezTo>
                  <a:pt x="501" y="311"/>
                  <a:pt x="440" y="316"/>
                  <a:pt x="379" y="315"/>
                </a:cubicBezTo>
                <a:cubicBezTo>
                  <a:pt x="359" y="315"/>
                  <a:pt x="337" y="313"/>
                  <a:pt x="317" y="315"/>
                </a:cubicBezTo>
                <a:cubicBezTo>
                  <a:pt x="310" y="316"/>
                  <a:pt x="304" y="319"/>
                  <a:pt x="298" y="319"/>
                </a:cubicBezTo>
                <a:cubicBezTo>
                  <a:pt x="253" y="321"/>
                  <a:pt x="206" y="318"/>
                  <a:pt x="160" y="321"/>
                </a:cubicBezTo>
                <a:cubicBezTo>
                  <a:pt x="191" y="323"/>
                  <a:pt x="220" y="323"/>
                  <a:pt x="247" y="321"/>
                </a:cubicBezTo>
                <a:cubicBezTo>
                  <a:pt x="250" y="325"/>
                  <a:pt x="251" y="322"/>
                  <a:pt x="253" y="324"/>
                </a:cubicBezTo>
                <a:cubicBezTo>
                  <a:pt x="396" y="321"/>
                  <a:pt x="544" y="326"/>
                  <a:pt x="683" y="320"/>
                </a:cubicBezTo>
                <a:cubicBezTo>
                  <a:pt x="672" y="324"/>
                  <a:pt x="657" y="322"/>
                  <a:pt x="645" y="324"/>
                </a:cubicBezTo>
                <a:cubicBezTo>
                  <a:pt x="676" y="328"/>
                  <a:pt x="711" y="318"/>
                  <a:pt x="739" y="324"/>
                </a:cubicBezTo>
                <a:cubicBezTo>
                  <a:pt x="723" y="325"/>
                  <a:pt x="708" y="327"/>
                  <a:pt x="692" y="328"/>
                </a:cubicBezTo>
                <a:cubicBezTo>
                  <a:pt x="689" y="329"/>
                  <a:pt x="688" y="332"/>
                  <a:pt x="684" y="332"/>
                </a:cubicBezTo>
                <a:cubicBezTo>
                  <a:pt x="639" y="336"/>
                  <a:pt x="587" y="334"/>
                  <a:pt x="539" y="336"/>
                </a:cubicBezTo>
                <a:cubicBezTo>
                  <a:pt x="538" y="337"/>
                  <a:pt x="537" y="338"/>
                  <a:pt x="534" y="339"/>
                </a:cubicBezTo>
                <a:cubicBezTo>
                  <a:pt x="482" y="340"/>
                  <a:pt x="433" y="341"/>
                  <a:pt x="378" y="341"/>
                </a:cubicBezTo>
                <a:cubicBezTo>
                  <a:pt x="454" y="345"/>
                  <a:pt x="536" y="340"/>
                  <a:pt x="614" y="342"/>
                </a:cubicBezTo>
                <a:cubicBezTo>
                  <a:pt x="638" y="343"/>
                  <a:pt x="662" y="342"/>
                  <a:pt x="685" y="343"/>
                </a:cubicBezTo>
                <a:cubicBezTo>
                  <a:pt x="678" y="348"/>
                  <a:pt x="665" y="344"/>
                  <a:pt x="657" y="348"/>
                </a:cubicBezTo>
                <a:cubicBezTo>
                  <a:pt x="658" y="344"/>
                  <a:pt x="655" y="350"/>
                  <a:pt x="650" y="346"/>
                </a:cubicBezTo>
                <a:cubicBezTo>
                  <a:pt x="603" y="352"/>
                  <a:pt x="548" y="349"/>
                  <a:pt x="498" y="348"/>
                </a:cubicBezTo>
                <a:cubicBezTo>
                  <a:pt x="418" y="353"/>
                  <a:pt x="327" y="346"/>
                  <a:pt x="250" y="351"/>
                </a:cubicBezTo>
                <a:cubicBezTo>
                  <a:pt x="249" y="351"/>
                  <a:pt x="245" y="349"/>
                  <a:pt x="245" y="352"/>
                </a:cubicBezTo>
                <a:cubicBezTo>
                  <a:pt x="246" y="350"/>
                  <a:pt x="247" y="353"/>
                  <a:pt x="245" y="353"/>
                </a:cubicBezTo>
                <a:cubicBezTo>
                  <a:pt x="242" y="354"/>
                  <a:pt x="250" y="354"/>
                  <a:pt x="251" y="352"/>
                </a:cubicBezTo>
                <a:cubicBezTo>
                  <a:pt x="351" y="354"/>
                  <a:pt x="456" y="352"/>
                  <a:pt x="557" y="353"/>
                </a:cubicBezTo>
                <a:cubicBezTo>
                  <a:pt x="591" y="353"/>
                  <a:pt x="624" y="352"/>
                  <a:pt x="657" y="354"/>
                </a:cubicBezTo>
                <a:cubicBezTo>
                  <a:pt x="631" y="359"/>
                  <a:pt x="603" y="358"/>
                  <a:pt x="576" y="361"/>
                </a:cubicBezTo>
                <a:cubicBezTo>
                  <a:pt x="595" y="364"/>
                  <a:pt x="615" y="360"/>
                  <a:pt x="635" y="363"/>
                </a:cubicBezTo>
                <a:cubicBezTo>
                  <a:pt x="639" y="364"/>
                  <a:pt x="633" y="365"/>
                  <a:pt x="637" y="366"/>
                </a:cubicBezTo>
                <a:cubicBezTo>
                  <a:pt x="648" y="366"/>
                  <a:pt x="661" y="362"/>
                  <a:pt x="671" y="366"/>
                </a:cubicBezTo>
                <a:cubicBezTo>
                  <a:pt x="661" y="371"/>
                  <a:pt x="647" y="367"/>
                  <a:pt x="636" y="370"/>
                </a:cubicBezTo>
                <a:cubicBezTo>
                  <a:pt x="654" y="376"/>
                  <a:pt x="678" y="368"/>
                  <a:pt x="697" y="371"/>
                </a:cubicBezTo>
                <a:cubicBezTo>
                  <a:pt x="673" y="377"/>
                  <a:pt x="645" y="374"/>
                  <a:pt x="619" y="376"/>
                </a:cubicBezTo>
                <a:cubicBezTo>
                  <a:pt x="612" y="375"/>
                  <a:pt x="604" y="373"/>
                  <a:pt x="599" y="377"/>
                </a:cubicBezTo>
                <a:cubicBezTo>
                  <a:pt x="616" y="379"/>
                  <a:pt x="635" y="377"/>
                  <a:pt x="648" y="381"/>
                </a:cubicBezTo>
                <a:cubicBezTo>
                  <a:pt x="547" y="384"/>
                  <a:pt x="446" y="380"/>
                  <a:pt x="344" y="382"/>
                </a:cubicBezTo>
                <a:cubicBezTo>
                  <a:pt x="395" y="387"/>
                  <a:pt x="455" y="381"/>
                  <a:pt x="505" y="384"/>
                </a:cubicBezTo>
                <a:cubicBezTo>
                  <a:pt x="513" y="385"/>
                  <a:pt x="517" y="385"/>
                  <a:pt x="521" y="387"/>
                </a:cubicBezTo>
                <a:cubicBezTo>
                  <a:pt x="490" y="388"/>
                  <a:pt x="462" y="387"/>
                  <a:pt x="429" y="386"/>
                </a:cubicBezTo>
                <a:cubicBezTo>
                  <a:pt x="432" y="388"/>
                  <a:pt x="427" y="387"/>
                  <a:pt x="427" y="388"/>
                </a:cubicBezTo>
                <a:cubicBezTo>
                  <a:pt x="402" y="386"/>
                  <a:pt x="378" y="387"/>
                  <a:pt x="362" y="387"/>
                </a:cubicBezTo>
                <a:cubicBezTo>
                  <a:pt x="355" y="386"/>
                  <a:pt x="341" y="386"/>
                  <a:pt x="340" y="385"/>
                </a:cubicBezTo>
                <a:cubicBezTo>
                  <a:pt x="334" y="389"/>
                  <a:pt x="336" y="383"/>
                  <a:pt x="330" y="387"/>
                </a:cubicBezTo>
                <a:cubicBezTo>
                  <a:pt x="324" y="383"/>
                  <a:pt x="321" y="388"/>
                  <a:pt x="316" y="385"/>
                </a:cubicBezTo>
                <a:cubicBezTo>
                  <a:pt x="313" y="385"/>
                  <a:pt x="311" y="388"/>
                  <a:pt x="307" y="387"/>
                </a:cubicBezTo>
                <a:cubicBezTo>
                  <a:pt x="304" y="388"/>
                  <a:pt x="303" y="384"/>
                  <a:pt x="300" y="386"/>
                </a:cubicBezTo>
                <a:cubicBezTo>
                  <a:pt x="304" y="386"/>
                  <a:pt x="301" y="388"/>
                  <a:pt x="300" y="388"/>
                </a:cubicBezTo>
                <a:cubicBezTo>
                  <a:pt x="299" y="384"/>
                  <a:pt x="295" y="387"/>
                  <a:pt x="291" y="388"/>
                </a:cubicBezTo>
                <a:cubicBezTo>
                  <a:pt x="252" y="390"/>
                  <a:pt x="212" y="386"/>
                  <a:pt x="175" y="387"/>
                </a:cubicBezTo>
                <a:cubicBezTo>
                  <a:pt x="145" y="386"/>
                  <a:pt x="109" y="382"/>
                  <a:pt x="79" y="384"/>
                </a:cubicBezTo>
                <a:cubicBezTo>
                  <a:pt x="215" y="394"/>
                  <a:pt x="356" y="385"/>
                  <a:pt x="492" y="391"/>
                </a:cubicBezTo>
                <a:cubicBezTo>
                  <a:pt x="340" y="398"/>
                  <a:pt x="183" y="398"/>
                  <a:pt x="26" y="391"/>
                </a:cubicBezTo>
                <a:cubicBezTo>
                  <a:pt x="18" y="390"/>
                  <a:pt x="9" y="386"/>
                  <a:pt x="0" y="389"/>
                </a:cubicBezTo>
                <a:cubicBezTo>
                  <a:pt x="115" y="398"/>
                  <a:pt x="227" y="399"/>
                  <a:pt x="335" y="401"/>
                </a:cubicBezTo>
                <a:cubicBezTo>
                  <a:pt x="335" y="404"/>
                  <a:pt x="332" y="402"/>
                  <a:pt x="331" y="404"/>
                </a:cubicBezTo>
                <a:cubicBezTo>
                  <a:pt x="369" y="406"/>
                  <a:pt x="399" y="400"/>
                  <a:pt x="438" y="407"/>
                </a:cubicBezTo>
                <a:cubicBezTo>
                  <a:pt x="442" y="404"/>
                  <a:pt x="440" y="407"/>
                  <a:pt x="445" y="404"/>
                </a:cubicBezTo>
                <a:cubicBezTo>
                  <a:pt x="452" y="408"/>
                  <a:pt x="450" y="405"/>
                  <a:pt x="455" y="405"/>
                </a:cubicBezTo>
                <a:cubicBezTo>
                  <a:pt x="456" y="408"/>
                  <a:pt x="458" y="404"/>
                  <a:pt x="464" y="407"/>
                </a:cubicBezTo>
                <a:cubicBezTo>
                  <a:pt x="480" y="405"/>
                  <a:pt x="505" y="405"/>
                  <a:pt x="526" y="405"/>
                </a:cubicBezTo>
                <a:cubicBezTo>
                  <a:pt x="574" y="404"/>
                  <a:pt x="621" y="407"/>
                  <a:pt x="667" y="406"/>
                </a:cubicBezTo>
                <a:cubicBezTo>
                  <a:pt x="698" y="405"/>
                  <a:pt x="726" y="401"/>
                  <a:pt x="756" y="403"/>
                </a:cubicBezTo>
                <a:cubicBezTo>
                  <a:pt x="753" y="406"/>
                  <a:pt x="756" y="406"/>
                  <a:pt x="755" y="409"/>
                </a:cubicBezTo>
                <a:cubicBezTo>
                  <a:pt x="683" y="418"/>
                  <a:pt x="611" y="417"/>
                  <a:pt x="533" y="415"/>
                </a:cubicBezTo>
                <a:cubicBezTo>
                  <a:pt x="524" y="425"/>
                  <a:pt x="507" y="418"/>
                  <a:pt x="494" y="420"/>
                </a:cubicBezTo>
                <a:cubicBezTo>
                  <a:pt x="491" y="421"/>
                  <a:pt x="494" y="426"/>
                  <a:pt x="490" y="425"/>
                </a:cubicBezTo>
                <a:cubicBezTo>
                  <a:pt x="423" y="428"/>
                  <a:pt x="355" y="424"/>
                  <a:pt x="288" y="428"/>
                </a:cubicBezTo>
                <a:cubicBezTo>
                  <a:pt x="301" y="429"/>
                  <a:pt x="315" y="428"/>
                  <a:pt x="329" y="428"/>
                </a:cubicBezTo>
                <a:cubicBezTo>
                  <a:pt x="343" y="429"/>
                  <a:pt x="357" y="428"/>
                  <a:pt x="368" y="432"/>
                </a:cubicBezTo>
                <a:cubicBezTo>
                  <a:pt x="346" y="435"/>
                  <a:pt x="322" y="435"/>
                  <a:pt x="298" y="435"/>
                </a:cubicBezTo>
                <a:cubicBezTo>
                  <a:pt x="269" y="435"/>
                  <a:pt x="233" y="434"/>
                  <a:pt x="212" y="440"/>
                </a:cubicBezTo>
                <a:cubicBezTo>
                  <a:pt x="257" y="439"/>
                  <a:pt x="305" y="437"/>
                  <a:pt x="349" y="439"/>
                </a:cubicBezTo>
                <a:cubicBezTo>
                  <a:pt x="359" y="437"/>
                  <a:pt x="375" y="438"/>
                  <a:pt x="388" y="440"/>
                </a:cubicBezTo>
                <a:cubicBezTo>
                  <a:pt x="401" y="435"/>
                  <a:pt x="413" y="440"/>
                  <a:pt x="424" y="441"/>
                </a:cubicBezTo>
                <a:cubicBezTo>
                  <a:pt x="466" y="445"/>
                  <a:pt x="515" y="440"/>
                  <a:pt x="559" y="444"/>
                </a:cubicBezTo>
                <a:cubicBezTo>
                  <a:pt x="435" y="445"/>
                  <a:pt x="308" y="450"/>
                  <a:pt x="182" y="449"/>
                </a:cubicBezTo>
                <a:cubicBezTo>
                  <a:pt x="207" y="455"/>
                  <a:pt x="230" y="454"/>
                  <a:pt x="252" y="454"/>
                </a:cubicBezTo>
                <a:cubicBezTo>
                  <a:pt x="305" y="454"/>
                  <a:pt x="360" y="459"/>
                  <a:pt x="412" y="457"/>
                </a:cubicBezTo>
                <a:cubicBezTo>
                  <a:pt x="415" y="457"/>
                  <a:pt x="409" y="462"/>
                  <a:pt x="414" y="461"/>
                </a:cubicBezTo>
                <a:cubicBezTo>
                  <a:pt x="465" y="460"/>
                  <a:pt x="519" y="463"/>
                  <a:pt x="571" y="464"/>
                </a:cubicBezTo>
                <a:cubicBezTo>
                  <a:pt x="578" y="464"/>
                  <a:pt x="587" y="460"/>
                  <a:pt x="591" y="468"/>
                </a:cubicBezTo>
                <a:cubicBezTo>
                  <a:pt x="464" y="472"/>
                  <a:pt x="336" y="468"/>
                  <a:pt x="207" y="472"/>
                </a:cubicBezTo>
                <a:cubicBezTo>
                  <a:pt x="329" y="472"/>
                  <a:pt x="452" y="471"/>
                  <a:pt x="574" y="474"/>
                </a:cubicBezTo>
                <a:cubicBezTo>
                  <a:pt x="620" y="475"/>
                  <a:pt x="666" y="473"/>
                  <a:pt x="710" y="472"/>
                </a:cubicBezTo>
                <a:cubicBezTo>
                  <a:pt x="725" y="472"/>
                  <a:pt x="741" y="473"/>
                  <a:pt x="756" y="473"/>
                </a:cubicBezTo>
                <a:cubicBezTo>
                  <a:pt x="816" y="472"/>
                  <a:pt x="875" y="458"/>
                  <a:pt x="934" y="458"/>
                </a:cubicBezTo>
                <a:cubicBezTo>
                  <a:pt x="937" y="456"/>
                  <a:pt x="935" y="462"/>
                  <a:pt x="939" y="463"/>
                </a:cubicBezTo>
                <a:cubicBezTo>
                  <a:pt x="967" y="465"/>
                  <a:pt x="992" y="468"/>
                  <a:pt x="1023" y="470"/>
                </a:cubicBezTo>
                <a:cubicBezTo>
                  <a:pt x="1025" y="471"/>
                  <a:pt x="1024" y="475"/>
                  <a:pt x="1027" y="474"/>
                </a:cubicBezTo>
                <a:cubicBezTo>
                  <a:pt x="1104" y="482"/>
                  <a:pt x="1179" y="482"/>
                  <a:pt x="1252" y="489"/>
                </a:cubicBezTo>
                <a:cubicBezTo>
                  <a:pt x="1270" y="487"/>
                  <a:pt x="1287" y="487"/>
                  <a:pt x="1305" y="486"/>
                </a:cubicBezTo>
                <a:cubicBezTo>
                  <a:pt x="1358" y="484"/>
                  <a:pt x="1406" y="465"/>
                  <a:pt x="1447" y="438"/>
                </a:cubicBezTo>
                <a:cubicBezTo>
                  <a:pt x="1455" y="418"/>
                  <a:pt x="1474" y="407"/>
                  <a:pt x="1486" y="388"/>
                </a:cubicBezTo>
                <a:cubicBezTo>
                  <a:pt x="1489" y="391"/>
                  <a:pt x="1495" y="391"/>
                  <a:pt x="1497" y="386"/>
                </a:cubicBezTo>
                <a:cubicBezTo>
                  <a:pt x="1497" y="383"/>
                  <a:pt x="1488" y="383"/>
                  <a:pt x="1488" y="382"/>
                </a:cubicBezTo>
                <a:cubicBezTo>
                  <a:pt x="1490" y="372"/>
                  <a:pt x="1493" y="369"/>
                  <a:pt x="1497" y="365"/>
                </a:cubicBezTo>
                <a:cubicBezTo>
                  <a:pt x="1494" y="358"/>
                  <a:pt x="1492" y="344"/>
                  <a:pt x="1499" y="340"/>
                </a:cubicBezTo>
                <a:cubicBezTo>
                  <a:pt x="1498" y="337"/>
                  <a:pt x="1494" y="335"/>
                  <a:pt x="1493" y="333"/>
                </a:cubicBezTo>
                <a:cubicBezTo>
                  <a:pt x="1496" y="332"/>
                  <a:pt x="1498" y="337"/>
                  <a:pt x="1500" y="332"/>
                </a:cubicBezTo>
                <a:cubicBezTo>
                  <a:pt x="1498" y="329"/>
                  <a:pt x="1494" y="331"/>
                  <a:pt x="1492" y="328"/>
                </a:cubicBezTo>
                <a:cubicBezTo>
                  <a:pt x="1495" y="313"/>
                  <a:pt x="1489" y="293"/>
                  <a:pt x="1501" y="283"/>
                </a:cubicBezTo>
                <a:close/>
                <a:moveTo>
                  <a:pt x="527" y="388"/>
                </a:moveTo>
                <a:cubicBezTo>
                  <a:pt x="525" y="386"/>
                  <a:pt x="524" y="387"/>
                  <a:pt x="521" y="386"/>
                </a:cubicBezTo>
                <a:cubicBezTo>
                  <a:pt x="522" y="383"/>
                  <a:pt x="527" y="387"/>
                  <a:pt x="529" y="385"/>
                </a:cubicBezTo>
                <a:cubicBezTo>
                  <a:pt x="531" y="386"/>
                  <a:pt x="528" y="388"/>
                  <a:pt x="527" y="388"/>
                </a:cubicBezTo>
                <a:close/>
                <a:moveTo>
                  <a:pt x="531" y="385"/>
                </a:moveTo>
                <a:cubicBezTo>
                  <a:pt x="552" y="385"/>
                  <a:pt x="579" y="385"/>
                  <a:pt x="604" y="386"/>
                </a:cubicBezTo>
                <a:cubicBezTo>
                  <a:pt x="580" y="388"/>
                  <a:pt x="556" y="388"/>
                  <a:pt x="531" y="385"/>
                </a:cubicBezTo>
                <a:close/>
                <a:moveTo>
                  <a:pt x="416" y="459"/>
                </a:moveTo>
                <a:cubicBezTo>
                  <a:pt x="419" y="454"/>
                  <a:pt x="426" y="457"/>
                  <a:pt x="430" y="457"/>
                </a:cubicBezTo>
                <a:cubicBezTo>
                  <a:pt x="463" y="457"/>
                  <a:pt x="502" y="455"/>
                  <a:pt x="535" y="458"/>
                </a:cubicBezTo>
                <a:cubicBezTo>
                  <a:pt x="499" y="459"/>
                  <a:pt x="453" y="461"/>
                  <a:pt x="416" y="459"/>
                </a:cubicBezTo>
                <a:close/>
                <a:moveTo>
                  <a:pt x="560" y="442"/>
                </a:moveTo>
                <a:cubicBezTo>
                  <a:pt x="568" y="438"/>
                  <a:pt x="571" y="445"/>
                  <a:pt x="560" y="442"/>
                </a:cubicBezTo>
                <a:close/>
                <a:moveTo>
                  <a:pt x="572" y="442"/>
                </a:moveTo>
                <a:cubicBezTo>
                  <a:pt x="577" y="441"/>
                  <a:pt x="584" y="441"/>
                  <a:pt x="589" y="443"/>
                </a:cubicBezTo>
                <a:cubicBezTo>
                  <a:pt x="584" y="444"/>
                  <a:pt x="576" y="446"/>
                  <a:pt x="572" y="442"/>
                </a:cubicBezTo>
                <a:close/>
                <a:moveTo>
                  <a:pt x="206" y="352"/>
                </a:moveTo>
                <a:cubicBezTo>
                  <a:pt x="202" y="355"/>
                  <a:pt x="194" y="351"/>
                  <a:pt x="190" y="354"/>
                </a:cubicBezTo>
                <a:cubicBezTo>
                  <a:pt x="195" y="354"/>
                  <a:pt x="205" y="357"/>
                  <a:pt x="206" y="352"/>
                </a:cubicBezTo>
                <a:close/>
                <a:moveTo>
                  <a:pt x="207" y="354"/>
                </a:moveTo>
                <a:cubicBezTo>
                  <a:pt x="219" y="354"/>
                  <a:pt x="228" y="354"/>
                  <a:pt x="240" y="353"/>
                </a:cubicBezTo>
                <a:cubicBezTo>
                  <a:pt x="229" y="352"/>
                  <a:pt x="215" y="351"/>
                  <a:pt x="207" y="354"/>
                </a:cubicBezTo>
                <a:close/>
                <a:moveTo>
                  <a:pt x="192" y="472"/>
                </a:moveTo>
                <a:cubicBezTo>
                  <a:pt x="192" y="472"/>
                  <a:pt x="191" y="471"/>
                  <a:pt x="190" y="472"/>
                </a:cubicBezTo>
                <a:cubicBezTo>
                  <a:pt x="194" y="473"/>
                  <a:pt x="207" y="472"/>
                  <a:pt x="203" y="471"/>
                </a:cubicBezTo>
                <a:cubicBezTo>
                  <a:pt x="199" y="471"/>
                  <a:pt x="196" y="471"/>
                  <a:pt x="192" y="472"/>
                </a:cubicBezTo>
                <a:close/>
                <a:moveTo>
                  <a:pt x="236" y="405"/>
                </a:moveTo>
                <a:cubicBezTo>
                  <a:pt x="231" y="405"/>
                  <a:pt x="221" y="404"/>
                  <a:pt x="232" y="407"/>
                </a:cubicBezTo>
                <a:cubicBezTo>
                  <a:pt x="232" y="404"/>
                  <a:pt x="235" y="407"/>
                  <a:pt x="236" y="405"/>
                </a:cubicBezTo>
                <a:close/>
                <a:moveTo>
                  <a:pt x="242" y="406"/>
                </a:moveTo>
                <a:cubicBezTo>
                  <a:pt x="250" y="404"/>
                  <a:pt x="263" y="406"/>
                  <a:pt x="269" y="406"/>
                </a:cubicBezTo>
                <a:cubicBezTo>
                  <a:pt x="286" y="405"/>
                  <a:pt x="274" y="403"/>
                  <a:pt x="262" y="403"/>
                </a:cubicBezTo>
                <a:cubicBezTo>
                  <a:pt x="257" y="403"/>
                  <a:pt x="244" y="404"/>
                  <a:pt x="242" y="406"/>
                </a:cubicBezTo>
                <a:close/>
                <a:moveTo>
                  <a:pt x="268" y="427"/>
                </a:moveTo>
                <a:cubicBezTo>
                  <a:pt x="267" y="427"/>
                  <a:pt x="265" y="427"/>
                  <a:pt x="263" y="428"/>
                </a:cubicBezTo>
                <a:cubicBezTo>
                  <a:pt x="273" y="430"/>
                  <a:pt x="280" y="426"/>
                  <a:pt x="268" y="427"/>
                </a:cubicBezTo>
                <a:close/>
                <a:moveTo>
                  <a:pt x="287" y="427"/>
                </a:moveTo>
                <a:cubicBezTo>
                  <a:pt x="283" y="427"/>
                  <a:pt x="280" y="427"/>
                  <a:pt x="277" y="428"/>
                </a:cubicBezTo>
                <a:cubicBezTo>
                  <a:pt x="281" y="429"/>
                  <a:pt x="284" y="429"/>
                  <a:pt x="287" y="427"/>
                </a:cubicBezTo>
                <a:close/>
                <a:moveTo>
                  <a:pt x="307" y="405"/>
                </a:moveTo>
                <a:cubicBezTo>
                  <a:pt x="307" y="405"/>
                  <a:pt x="308" y="405"/>
                  <a:pt x="308" y="404"/>
                </a:cubicBezTo>
                <a:cubicBezTo>
                  <a:pt x="307" y="404"/>
                  <a:pt x="307" y="405"/>
                  <a:pt x="307" y="405"/>
                </a:cubicBezTo>
                <a:close/>
                <a:moveTo>
                  <a:pt x="308" y="404"/>
                </a:moveTo>
                <a:cubicBezTo>
                  <a:pt x="308" y="404"/>
                  <a:pt x="308" y="405"/>
                  <a:pt x="308" y="405"/>
                </a:cubicBezTo>
                <a:cubicBezTo>
                  <a:pt x="322" y="406"/>
                  <a:pt x="313" y="401"/>
                  <a:pt x="308" y="404"/>
                </a:cubicBezTo>
                <a:close/>
                <a:moveTo>
                  <a:pt x="321" y="421"/>
                </a:moveTo>
                <a:cubicBezTo>
                  <a:pt x="314" y="420"/>
                  <a:pt x="308" y="420"/>
                  <a:pt x="302" y="421"/>
                </a:cubicBezTo>
                <a:cubicBezTo>
                  <a:pt x="309" y="422"/>
                  <a:pt x="315" y="422"/>
                  <a:pt x="321" y="421"/>
                </a:cubicBezTo>
                <a:close/>
                <a:moveTo>
                  <a:pt x="425" y="422"/>
                </a:moveTo>
                <a:cubicBezTo>
                  <a:pt x="398" y="419"/>
                  <a:pt x="372" y="420"/>
                  <a:pt x="346" y="421"/>
                </a:cubicBezTo>
                <a:cubicBezTo>
                  <a:pt x="372" y="424"/>
                  <a:pt x="398" y="422"/>
                  <a:pt x="425" y="422"/>
                </a:cubicBezTo>
                <a:close/>
                <a:moveTo>
                  <a:pt x="405" y="460"/>
                </a:moveTo>
                <a:cubicBezTo>
                  <a:pt x="396" y="461"/>
                  <a:pt x="386" y="459"/>
                  <a:pt x="377" y="462"/>
                </a:cubicBezTo>
                <a:cubicBezTo>
                  <a:pt x="387" y="461"/>
                  <a:pt x="397" y="463"/>
                  <a:pt x="405" y="460"/>
                </a:cubicBezTo>
                <a:close/>
                <a:moveTo>
                  <a:pt x="442" y="329"/>
                </a:moveTo>
                <a:cubicBezTo>
                  <a:pt x="440" y="330"/>
                  <a:pt x="431" y="327"/>
                  <a:pt x="432" y="331"/>
                </a:cubicBezTo>
                <a:cubicBezTo>
                  <a:pt x="434" y="328"/>
                  <a:pt x="443" y="332"/>
                  <a:pt x="442" y="329"/>
                </a:cubicBezTo>
                <a:close/>
                <a:moveTo>
                  <a:pt x="453" y="337"/>
                </a:moveTo>
                <a:cubicBezTo>
                  <a:pt x="464" y="338"/>
                  <a:pt x="473" y="337"/>
                  <a:pt x="483" y="336"/>
                </a:cubicBezTo>
                <a:cubicBezTo>
                  <a:pt x="473" y="336"/>
                  <a:pt x="463" y="336"/>
                  <a:pt x="453" y="337"/>
                </a:cubicBezTo>
                <a:close/>
                <a:moveTo>
                  <a:pt x="486" y="422"/>
                </a:moveTo>
                <a:cubicBezTo>
                  <a:pt x="481" y="421"/>
                  <a:pt x="471" y="418"/>
                  <a:pt x="470" y="422"/>
                </a:cubicBezTo>
                <a:cubicBezTo>
                  <a:pt x="476" y="420"/>
                  <a:pt x="480" y="424"/>
                  <a:pt x="486" y="422"/>
                </a:cubicBezTo>
                <a:close/>
                <a:moveTo>
                  <a:pt x="556" y="360"/>
                </a:moveTo>
                <a:cubicBezTo>
                  <a:pt x="553" y="360"/>
                  <a:pt x="550" y="359"/>
                  <a:pt x="547" y="361"/>
                </a:cubicBezTo>
                <a:cubicBezTo>
                  <a:pt x="550" y="360"/>
                  <a:pt x="560" y="362"/>
                  <a:pt x="556" y="36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17" y="2175723"/>
            <a:ext cx="606130" cy="566314"/>
          </a:xfrm>
          <a:prstGeom prst="rect">
            <a:avLst/>
          </a:prstGeom>
        </p:spPr>
      </p:pic>
      <p:sp>
        <p:nvSpPr>
          <p:cNvPr id="16" name="TextBox 6"/>
          <p:cNvSpPr txBox="1"/>
          <p:nvPr/>
        </p:nvSpPr>
        <p:spPr>
          <a:xfrm>
            <a:off x="1251798" y="2859135"/>
            <a:ext cx="875168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2013</a:t>
            </a:r>
            <a:endParaRPr lang="en-US" sz="32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9894" y="3455028"/>
            <a:ext cx="2052320" cy="19904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600" dirty="0" smtClean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字体。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463" y="2175723"/>
            <a:ext cx="606130" cy="566314"/>
          </a:xfrm>
          <a:prstGeom prst="rect">
            <a:avLst/>
          </a:prstGeom>
        </p:spPr>
      </p:pic>
      <p:sp>
        <p:nvSpPr>
          <p:cNvPr id="18" name="TextBox 6"/>
          <p:cNvSpPr txBox="1"/>
          <p:nvPr/>
        </p:nvSpPr>
        <p:spPr>
          <a:xfrm>
            <a:off x="3388944" y="2859135"/>
            <a:ext cx="875168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2014</a:t>
            </a:r>
            <a:endParaRPr lang="en-US" sz="32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27040" y="3455028"/>
            <a:ext cx="2052320" cy="19904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600" dirty="0" smtClean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字体。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409" y="2175723"/>
            <a:ext cx="606130" cy="566314"/>
          </a:xfrm>
          <a:prstGeom prst="rect">
            <a:avLst/>
          </a:prstGeom>
        </p:spPr>
      </p:pic>
      <p:sp>
        <p:nvSpPr>
          <p:cNvPr id="21" name="TextBox 6"/>
          <p:cNvSpPr txBox="1"/>
          <p:nvPr/>
        </p:nvSpPr>
        <p:spPr>
          <a:xfrm>
            <a:off x="5716890" y="2859135"/>
            <a:ext cx="875168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2015</a:t>
            </a:r>
            <a:endParaRPr lang="en-US" sz="32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54986" y="3455028"/>
            <a:ext cx="2052320" cy="19904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600" dirty="0" smtClean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字体。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55" y="2175723"/>
            <a:ext cx="606130" cy="566314"/>
          </a:xfrm>
          <a:prstGeom prst="rect">
            <a:avLst/>
          </a:prstGeom>
        </p:spPr>
      </p:pic>
      <p:sp>
        <p:nvSpPr>
          <p:cNvPr id="24" name="TextBox 6"/>
          <p:cNvSpPr txBox="1"/>
          <p:nvPr/>
        </p:nvSpPr>
        <p:spPr>
          <a:xfrm>
            <a:off x="7854036" y="2859135"/>
            <a:ext cx="875168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2016</a:t>
            </a:r>
            <a:endParaRPr lang="en-US" sz="32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92132" y="3455028"/>
            <a:ext cx="2052320" cy="19904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600" dirty="0" smtClean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字体。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871" y="2175723"/>
            <a:ext cx="606130" cy="566314"/>
          </a:xfrm>
          <a:prstGeom prst="rect">
            <a:avLst/>
          </a:prstGeom>
        </p:spPr>
      </p:pic>
      <p:sp>
        <p:nvSpPr>
          <p:cNvPr id="27" name="TextBox 6"/>
          <p:cNvSpPr txBox="1"/>
          <p:nvPr/>
        </p:nvSpPr>
        <p:spPr>
          <a:xfrm>
            <a:off x="10106352" y="2859135"/>
            <a:ext cx="875168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2017</a:t>
            </a:r>
            <a:endParaRPr lang="en-US" sz="32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044448" y="3455028"/>
            <a:ext cx="2052320" cy="19904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600" dirty="0" smtClean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字体。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-1" y="0"/>
            <a:ext cx="4292068" cy="1173707"/>
            <a:chOff x="-1" y="0"/>
            <a:chExt cx="4292068" cy="1173707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" y="0"/>
              <a:ext cx="3289491" cy="1173707"/>
            </a:xfrm>
            <a:prstGeom prst="rect">
              <a:avLst/>
            </a:prstGeom>
          </p:spPr>
        </p:pic>
        <p:sp>
          <p:nvSpPr>
            <p:cNvPr id="31" name="TextBox 6"/>
            <p:cNvSpPr txBox="1"/>
            <p:nvPr/>
          </p:nvSpPr>
          <p:spPr>
            <a:xfrm>
              <a:off x="1139430" y="299830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354" y="3258673"/>
            <a:ext cx="3131238" cy="292554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005" y="2215410"/>
            <a:ext cx="2350437" cy="219603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160" y="1167535"/>
            <a:ext cx="1817747" cy="169833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061959" y="5351548"/>
            <a:ext cx="3713884" cy="5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53215" y="5006250"/>
            <a:ext cx="2532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latin typeface="苏新诗古印宋简" panose="02010609000101010101" pitchFamily="49" charset="-122"/>
                <a:ea typeface="苏新诗古印宋简" panose="02010609000101010101" pitchFamily="49" charset="-122"/>
                <a:cs typeface="Segoe UI Light" panose="020B0502040204020203" pitchFamily="34" charset="0"/>
              </a:rPr>
              <a:t>添加您的标题</a:t>
            </a:r>
            <a:endParaRPr lang="zh-CN" altLang="en-US" sz="2000" dirty="0">
              <a:latin typeface="苏新诗古印宋简" panose="02010609000101010101" pitchFamily="49" charset="-122"/>
              <a:ea typeface="苏新诗古印宋简" panose="02010609000101010101" pitchFamily="49" charset="-122"/>
              <a:cs typeface="Segoe UI Light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39583" y="1793841"/>
            <a:ext cx="3713884" cy="5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656460" y="1418289"/>
            <a:ext cx="2532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苏新诗古印宋简" panose="02010609000101010101" pitchFamily="49" charset="-122"/>
                <a:ea typeface="苏新诗古印宋简" panose="02010609000101010101" pitchFamily="49" charset="-122"/>
                <a:cs typeface="Segoe UI Light" panose="020B0502040204020203" pitchFamily="34" charset="0"/>
              </a:rPr>
              <a:t>添加您的标题</a:t>
            </a:r>
            <a:endParaRPr lang="zh-CN" altLang="en-US" sz="2000" dirty="0">
              <a:latin typeface="苏新诗古印宋简" panose="02010609000101010101" pitchFamily="49" charset="-122"/>
              <a:ea typeface="苏新诗古印宋简" panose="02010609000101010101" pitchFamily="49" charset="-122"/>
              <a:cs typeface="Segoe UI Light" panose="020B0502040204020203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9308" y="3457958"/>
            <a:ext cx="328852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采用方正清刻本悦宋简字体。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888" y="3100643"/>
            <a:ext cx="2532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  <a:cs typeface="Segoe UI Light" panose="020B0502040204020203" pitchFamily="34" charset="0"/>
              </a:rPr>
              <a:t>添加您的标题</a:t>
            </a:r>
            <a:endParaRPr lang="zh-CN" altLang="en-US" sz="2000" dirty="0">
              <a:latin typeface="苏新诗古印宋简" panose="02010609000101010101" pitchFamily="49" charset="-122"/>
              <a:ea typeface="苏新诗古印宋简" panose="02010609000101010101" pitchFamily="49" charset="-122"/>
              <a:cs typeface="Segoe UI Light" panose="020B0502040204020203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86"/>
          <a:stretch>
            <a:fillRect/>
          </a:stretch>
        </p:blipFill>
        <p:spPr>
          <a:xfrm rot="6341987">
            <a:off x="6178649" y="351776"/>
            <a:ext cx="1001671" cy="1924502"/>
          </a:xfrm>
          <a:custGeom>
            <a:avLst/>
            <a:gdLst>
              <a:gd name="connsiteX0" fmla="*/ 0 w 1556293"/>
              <a:gd name="connsiteY0" fmla="*/ 0 h 2990094"/>
              <a:gd name="connsiteX1" fmla="*/ 1556293 w 1556293"/>
              <a:gd name="connsiteY1" fmla="*/ 0 h 2990094"/>
              <a:gd name="connsiteX2" fmla="*/ 1556293 w 1556293"/>
              <a:gd name="connsiteY2" fmla="*/ 2990094 h 2990094"/>
              <a:gd name="connsiteX3" fmla="*/ 0 w 1556293"/>
              <a:gd name="connsiteY3" fmla="*/ 2990094 h 2990094"/>
              <a:gd name="connsiteX4" fmla="*/ 0 w 1556293"/>
              <a:gd name="connsiteY4" fmla="*/ 0 h 299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293" h="2990094">
                <a:moveTo>
                  <a:pt x="0" y="0"/>
                </a:moveTo>
                <a:lnTo>
                  <a:pt x="1556293" y="0"/>
                </a:lnTo>
                <a:lnTo>
                  <a:pt x="1556293" y="2990094"/>
                </a:lnTo>
                <a:lnTo>
                  <a:pt x="0" y="299009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86"/>
          <a:stretch>
            <a:fillRect/>
          </a:stretch>
        </p:blipFill>
        <p:spPr>
          <a:xfrm rot="11352117">
            <a:off x="7696143" y="3211496"/>
            <a:ext cx="1563248" cy="3003455"/>
          </a:xfrm>
          <a:custGeom>
            <a:avLst/>
            <a:gdLst>
              <a:gd name="connsiteX0" fmla="*/ 0 w 1556293"/>
              <a:gd name="connsiteY0" fmla="*/ 0 h 2990094"/>
              <a:gd name="connsiteX1" fmla="*/ 1556293 w 1556293"/>
              <a:gd name="connsiteY1" fmla="*/ 0 h 2990094"/>
              <a:gd name="connsiteX2" fmla="*/ 1556293 w 1556293"/>
              <a:gd name="connsiteY2" fmla="*/ 2990094 h 2990094"/>
              <a:gd name="connsiteX3" fmla="*/ 0 w 1556293"/>
              <a:gd name="connsiteY3" fmla="*/ 2990094 h 2990094"/>
              <a:gd name="connsiteX4" fmla="*/ 0 w 1556293"/>
              <a:gd name="connsiteY4" fmla="*/ 0 h 299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293" h="2990094">
                <a:moveTo>
                  <a:pt x="0" y="0"/>
                </a:moveTo>
                <a:lnTo>
                  <a:pt x="1556293" y="0"/>
                </a:lnTo>
                <a:lnTo>
                  <a:pt x="1556293" y="2990094"/>
                </a:lnTo>
                <a:lnTo>
                  <a:pt x="0" y="299009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86"/>
          <a:stretch>
            <a:fillRect/>
          </a:stretch>
        </p:blipFill>
        <p:spPr>
          <a:xfrm rot="8409612" flipH="1">
            <a:off x="3663154" y="2748517"/>
            <a:ext cx="950831" cy="2093974"/>
          </a:xfrm>
          <a:custGeom>
            <a:avLst/>
            <a:gdLst>
              <a:gd name="connsiteX0" fmla="*/ 0 w 1556293"/>
              <a:gd name="connsiteY0" fmla="*/ 0 h 2990094"/>
              <a:gd name="connsiteX1" fmla="*/ 1556293 w 1556293"/>
              <a:gd name="connsiteY1" fmla="*/ 0 h 2990094"/>
              <a:gd name="connsiteX2" fmla="*/ 1556293 w 1556293"/>
              <a:gd name="connsiteY2" fmla="*/ 2990094 h 2990094"/>
              <a:gd name="connsiteX3" fmla="*/ 0 w 1556293"/>
              <a:gd name="connsiteY3" fmla="*/ 2990094 h 2990094"/>
              <a:gd name="connsiteX4" fmla="*/ 0 w 1556293"/>
              <a:gd name="connsiteY4" fmla="*/ 0 h 299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293" h="2990094">
                <a:moveTo>
                  <a:pt x="0" y="0"/>
                </a:moveTo>
                <a:lnTo>
                  <a:pt x="1556293" y="0"/>
                </a:lnTo>
                <a:lnTo>
                  <a:pt x="1556293" y="2990094"/>
                </a:lnTo>
                <a:lnTo>
                  <a:pt x="0" y="299009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文本框 13"/>
          <p:cNvSpPr txBox="1"/>
          <p:nvPr/>
        </p:nvSpPr>
        <p:spPr>
          <a:xfrm>
            <a:off x="6262815" y="1528278"/>
            <a:ext cx="99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56096" y="2716036"/>
            <a:ext cx="998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66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529375" y="3746355"/>
            <a:ext cx="9982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115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-1" y="0"/>
            <a:ext cx="4292068" cy="1173707"/>
            <a:chOff x="-1" y="0"/>
            <a:chExt cx="4292068" cy="1173707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" y="0"/>
              <a:ext cx="3289491" cy="1173707"/>
            </a:xfrm>
            <a:prstGeom prst="rect">
              <a:avLst/>
            </a:prstGeom>
          </p:spPr>
        </p:pic>
        <p:sp>
          <p:nvSpPr>
            <p:cNvPr id="22" name="TextBox 6"/>
            <p:cNvSpPr txBox="1"/>
            <p:nvPr/>
          </p:nvSpPr>
          <p:spPr>
            <a:xfrm>
              <a:off x="1139430" y="299830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562" y="483040"/>
            <a:ext cx="12247562" cy="637496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8399003" y="1914163"/>
            <a:ext cx="1356896" cy="3419258"/>
            <a:chOff x="9862647" y="2232813"/>
            <a:chExt cx="1043126" cy="252047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10797843" y="2232813"/>
              <a:ext cx="0" cy="17143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10898516" y="3605614"/>
              <a:ext cx="7257" cy="5380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9963271" y="2722026"/>
              <a:ext cx="0" cy="17143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>
              <a:off x="9862647" y="2530835"/>
              <a:ext cx="7257" cy="5380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9994993" y="2241644"/>
              <a:ext cx="780800" cy="2511647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5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中 国 风</a:t>
              </a:r>
              <a:endParaRPr lang="zh-CN" altLang="en-US" sz="5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936362" y="4343129"/>
            <a:ext cx="1358283" cy="620753"/>
            <a:chOff x="831851" y="1143000"/>
            <a:chExt cx="2768600" cy="1262063"/>
          </a:xfrm>
          <a:solidFill>
            <a:schemeClr val="tx1"/>
          </a:solidFill>
        </p:grpSpPr>
        <p:sp>
          <p:nvSpPr>
            <p:cNvPr id="11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 w="12700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 w="12700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 w="12700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803198" y="2118402"/>
            <a:ext cx="4641418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中国风：匠心独运，创意</a:t>
            </a:r>
            <a:r>
              <a:rPr lang="zh-CN" altLang="en-US" sz="20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表达</a:t>
            </a:r>
            <a:endParaRPr lang="zh-CN" altLang="en-US" sz="20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765098" y="2657691"/>
            <a:ext cx="5226050" cy="1031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</a:t>
            </a:r>
            <a:r>
              <a:rPr lang="en-US" altLang="zh-CN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765098" y="3814131"/>
            <a:ext cx="52260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A designer can use default text to simulate what text would look </a:t>
            </a:r>
            <a:r>
              <a:rPr lang="en-US" altLang="zh-CN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like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369496" y="3048000"/>
            <a:ext cx="1371600" cy="3810000"/>
          </a:xfrm>
          <a:prstGeom prst="rect">
            <a:avLst/>
          </a:prstGeom>
          <a:blipFill dpi="0" rotWithShape="1">
            <a:blip r:embed="rId1"/>
            <a:srcRect/>
            <a:stretch>
              <a:fillRect l="-263000" t="-17000" r="-75000" b="-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737991" y="1738964"/>
            <a:ext cx="615553" cy="116325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800" dirty="0" smtClean="0">
                <a:solidFill>
                  <a:srgbClr val="C00000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第四章</a:t>
            </a:r>
            <a:endParaRPr lang="zh-CN" altLang="en-US" sz="2800" dirty="0">
              <a:solidFill>
                <a:srgbClr val="C00000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30707" y="1722467"/>
            <a:ext cx="600164" cy="33408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7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在此添加本章标题</a:t>
            </a:r>
            <a:endParaRPr lang="zh-CN" altLang="en-US" sz="27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44947" y="1722467"/>
            <a:ext cx="1114425" cy="33408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zh-CN" altLang="zh-CN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，色彩纷呈，潮流时尚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7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8369496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741096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69" y="3762215"/>
            <a:ext cx="3511924" cy="2602208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997140" y="4016319"/>
            <a:ext cx="464368" cy="1018167"/>
            <a:chOff x="1492250" y="1657350"/>
            <a:chExt cx="595313" cy="1381125"/>
          </a:xfrm>
        </p:grpSpPr>
        <p:grpSp>
          <p:nvGrpSpPr>
            <p:cNvPr id="14" name="组合 13"/>
            <p:cNvGrpSpPr/>
            <p:nvPr/>
          </p:nvGrpSpPr>
          <p:grpSpPr>
            <a:xfrm>
              <a:off x="1492250" y="1657350"/>
              <a:ext cx="595313" cy="1381125"/>
              <a:chOff x="1492250" y="1657350"/>
              <a:chExt cx="595313" cy="1381125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92250" y="1657350"/>
                <a:ext cx="595313" cy="1379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5"/>
              <p:cNvSpPr/>
              <p:nvPr/>
            </p:nvSpPr>
            <p:spPr bwMode="auto">
              <a:xfrm>
                <a:off x="1492250" y="1743075"/>
                <a:ext cx="595313" cy="1295400"/>
              </a:xfrm>
              <a:custGeom>
                <a:avLst/>
                <a:gdLst>
                  <a:gd name="T0" fmla="*/ 525 w 774"/>
                  <a:gd name="T1" fmla="*/ 2 h 2073"/>
                  <a:gd name="T2" fmla="*/ 617 w 774"/>
                  <a:gd name="T3" fmla="*/ 13 h 2073"/>
                  <a:gd name="T4" fmla="*/ 675 w 774"/>
                  <a:gd name="T5" fmla="*/ 407 h 2073"/>
                  <a:gd name="T6" fmla="*/ 674 w 774"/>
                  <a:gd name="T7" fmla="*/ 471 h 2073"/>
                  <a:gd name="T8" fmla="*/ 681 w 774"/>
                  <a:gd name="T9" fmla="*/ 772 h 2073"/>
                  <a:gd name="T10" fmla="*/ 681 w 774"/>
                  <a:gd name="T11" fmla="*/ 1015 h 2073"/>
                  <a:gd name="T12" fmla="*/ 683 w 774"/>
                  <a:gd name="T13" fmla="*/ 1274 h 2073"/>
                  <a:gd name="T14" fmla="*/ 681 w 774"/>
                  <a:gd name="T15" fmla="*/ 1729 h 2073"/>
                  <a:gd name="T16" fmla="*/ 699 w 774"/>
                  <a:gd name="T17" fmla="*/ 1963 h 2073"/>
                  <a:gd name="T18" fmla="*/ 735 w 774"/>
                  <a:gd name="T19" fmla="*/ 1902 h 2073"/>
                  <a:gd name="T20" fmla="*/ 767 w 774"/>
                  <a:gd name="T21" fmla="*/ 1770 h 2073"/>
                  <a:gd name="T22" fmla="*/ 754 w 774"/>
                  <a:gd name="T23" fmla="*/ 2047 h 2073"/>
                  <a:gd name="T24" fmla="*/ 613 w 774"/>
                  <a:gd name="T25" fmla="*/ 2065 h 2073"/>
                  <a:gd name="T26" fmla="*/ 426 w 774"/>
                  <a:gd name="T27" fmla="*/ 2050 h 2073"/>
                  <a:gd name="T28" fmla="*/ 264 w 774"/>
                  <a:gd name="T29" fmla="*/ 2068 h 2073"/>
                  <a:gd name="T30" fmla="*/ 267 w 774"/>
                  <a:gd name="T31" fmla="*/ 2049 h 2073"/>
                  <a:gd name="T32" fmla="*/ 496 w 774"/>
                  <a:gd name="T33" fmla="*/ 2039 h 2073"/>
                  <a:gd name="T34" fmla="*/ 594 w 774"/>
                  <a:gd name="T35" fmla="*/ 2021 h 2073"/>
                  <a:gd name="T36" fmla="*/ 617 w 774"/>
                  <a:gd name="T37" fmla="*/ 2023 h 2073"/>
                  <a:gd name="T38" fmla="*/ 669 w 774"/>
                  <a:gd name="T39" fmla="*/ 1983 h 2073"/>
                  <a:gd name="T40" fmla="*/ 525 w 774"/>
                  <a:gd name="T41" fmla="*/ 1972 h 2073"/>
                  <a:gd name="T42" fmla="*/ 409 w 774"/>
                  <a:gd name="T43" fmla="*/ 1960 h 2073"/>
                  <a:gd name="T44" fmla="*/ 279 w 774"/>
                  <a:gd name="T45" fmla="*/ 1970 h 2073"/>
                  <a:gd name="T46" fmla="*/ 84 w 774"/>
                  <a:gd name="T47" fmla="*/ 1920 h 2073"/>
                  <a:gd name="T48" fmla="*/ 104 w 774"/>
                  <a:gd name="T49" fmla="*/ 1796 h 2073"/>
                  <a:gd name="T50" fmla="*/ 91 w 774"/>
                  <a:gd name="T51" fmla="*/ 1337 h 2073"/>
                  <a:gd name="T52" fmla="*/ 105 w 774"/>
                  <a:gd name="T53" fmla="*/ 1026 h 2073"/>
                  <a:gd name="T54" fmla="*/ 107 w 774"/>
                  <a:gd name="T55" fmla="*/ 722 h 2073"/>
                  <a:gd name="T56" fmla="*/ 102 w 774"/>
                  <a:gd name="T57" fmla="*/ 474 h 2073"/>
                  <a:gd name="T58" fmla="*/ 49 w 774"/>
                  <a:gd name="T59" fmla="*/ 468 h 2073"/>
                  <a:gd name="T60" fmla="*/ 42 w 774"/>
                  <a:gd name="T61" fmla="*/ 631 h 2073"/>
                  <a:gd name="T62" fmla="*/ 44 w 774"/>
                  <a:gd name="T63" fmla="*/ 797 h 2073"/>
                  <a:gd name="T64" fmla="*/ 48 w 774"/>
                  <a:gd name="T65" fmla="*/ 872 h 2073"/>
                  <a:gd name="T66" fmla="*/ 41 w 774"/>
                  <a:gd name="T67" fmla="*/ 1079 h 2073"/>
                  <a:gd name="T68" fmla="*/ 55 w 774"/>
                  <a:gd name="T69" fmla="*/ 1252 h 2073"/>
                  <a:gd name="T70" fmla="*/ 53 w 774"/>
                  <a:gd name="T71" fmla="*/ 1514 h 2073"/>
                  <a:gd name="T72" fmla="*/ 37 w 774"/>
                  <a:gd name="T73" fmla="*/ 1747 h 2073"/>
                  <a:gd name="T74" fmla="*/ 18 w 774"/>
                  <a:gd name="T75" fmla="*/ 1466 h 2073"/>
                  <a:gd name="T76" fmla="*/ 4 w 774"/>
                  <a:gd name="T77" fmla="*/ 1419 h 2073"/>
                  <a:gd name="T78" fmla="*/ 14 w 774"/>
                  <a:gd name="T79" fmla="*/ 1322 h 2073"/>
                  <a:gd name="T80" fmla="*/ 14 w 774"/>
                  <a:gd name="T81" fmla="*/ 1261 h 2073"/>
                  <a:gd name="T82" fmla="*/ 1 w 774"/>
                  <a:gd name="T83" fmla="*/ 1043 h 2073"/>
                  <a:gd name="T84" fmla="*/ 6 w 774"/>
                  <a:gd name="T85" fmla="*/ 924 h 2073"/>
                  <a:gd name="T86" fmla="*/ 10 w 774"/>
                  <a:gd name="T87" fmla="*/ 832 h 2073"/>
                  <a:gd name="T88" fmla="*/ 3 w 774"/>
                  <a:gd name="T89" fmla="*/ 719 h 2073"/>
                  <a:gd name="T90" fmla="*/ 7 w 774"/>
                  <a:gd name="T91" fmla="*/ 649 h 2073"/>
                  <a:gd name="T92" fmla="*/ 15 w 774"/>
                  <a:gd name="T93" fmla="*/ 598 h 2073"/>
                  <a:gd name="T94" fmla="*/ 1 w 774"/>
                  <a:gd name="T95" fmla="*/ 536 h 2073"/>
                  <a:gd name="T96" fmla="*/ 13 w 774"/>
                  <a:gd name="T97" fmla="*/ 424 h 2073"/>
                  <a:gd name="T98" fmla="*/ 6 w 774"/>
                  <a:gd name="T99" fmla="*/ 359 h 2073"/>
                  <a:gd name="T100" fmla="*/ 1 w 774"/>
                  <a:gd name="T101" fmla="*/ 235 h 2073"/>
                  <a:gd name="T102" fmla="*/ 15 w 774"/>
                  <a:gd name="T103" fmla="*/ 166 h 2073"/>
                  <a:gd name="T104" fmla="*/ 13 w 774"/>
                  <a:gd name="T105" fmla="*/ 116 h 2073"/>
                  <a:gd name="T106" fmla="*/ 35 w 774"/>
                  <a:gd name="T107" fmla="*/ 10 h 2073"/>
                  <a:gd name="T108" fmla="*/ 37 w 774"/>
                  <a:gd name="T109" fmla="*/ 106 h 2073"/>
                  <a:gd name="T110" fmla="*/ 52 w 774"/>
                  <a:gd name="T111" fmla="*/ 341 h 2073"/>
                  <a:gd name="T112" fmla="*/ 83 w 774"/>
                  <a:gd name="T113" fmla="*/ 392 h 2073"/>
                  <a:gd name="T114" fmla="*/ 107 w 774"/>
                  <a:gd name="T115" fmla="*/ 144 h 2073"/>
                  <a:gd name="T116" fmla="*/ 151 w 774"/>
                  <a:gd name="T117" fmla="*/ 9 h 2073"/>
                  <a:gd name="T118" fmla="*/ 237 w 774"/>
                  <a:gd name="T119" fmla="*/ 16 h 2073"/>
                  <a:gd name="T120" fmla="*/ 372 w 774"/>
                  <a:gd name="T121" fmla="*/ 5 h 2073"/>
                  <a:gd name="T122" fmla="*/ 440 w 774"/>
                  <a:gd name="T123" fmla="*/ 3 h 2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74" h="2073">
                    <a:moveTo>
                      <a:pt x="445" y="0"/>
                    </a:moveTo>
                    <a:cubicBezTo>
                      <a:pt x="446" y="0"/>
                      <a:pt x="449" y="3"/>
                      <a:pt x="451" y="2"/>
                    </a:cubicBezTo>
                    <a:cubicBezTo>
                      <a:pt x="451" y="5"/>
                      <a:pt x="454" y="6"/>
                      <a:pt x="454" y="8"/>
                    </a:cubicBezTo>
                    <a:cubicBezTo>
                      <a:pt x="455" y="12"/>
                      <a:pt x="456" y="15"/>
                      <a:pt x="456" y="19"/>
                    </a:cubicBezTo>
                    <a:cubicBezTo>
                      <a:pt x="467" y="19"/>
                      <a:pt x="467" y="19"/>
                      <a:pt x="467" y="19"/>
                    </a:cubicBezTo>
                    <a:cubicBezTo>
                      <a:pt x="469" y="16"/>
                      <a:pt x="471" y="13"/>
                      <a:pt x="474" y="11"/>
                    </a:cubicBezTo>
                    <a:cubicBezTo>
                      <a:pt x="477" y="10"/>
                      <a:pt x="481" y="9"/>
                      <a:pt x="484" y="10"/>
                    </a:cubicBezTo>
                    <a:cubicBezTo>
                      <a:pt x="511" y="10"/>
                      <a:pt x="511" y="10"/>
                      <a:pt x="511" y="10"/>
                    </a:cubicBezTo>
                    <a:cubicBezTo>
                      <a:pt x="510" y="8"/>
                      <a:pt x="512" y="7"/>
                      <a:pt x="513" y="6"/>
                    </a:cubicBezTo>
                    <a:cubicBezTo>
                      <a:pt x="514" y="5"/>
                      <a:pt x="513" y="2"/>
                      <a:pt x="515" y="2"/>
                    </a:cubicBezTo>
                    <a:cubicBezTo>
                      <a:pt x="519" y="2"/>
                      <a:pt x="522" y="1"/>
                      <a:pt x="525" y="2"/>
                    </a:cubicBezTo>
                    <a:cubicBezTo>
                      <a:pt x="527" y="5"/>
                      <a:pt x="530" y="6"/>
                      <a:pt x="533" y="5"/>
                    </a:cubicBezTo>
                    <a:cubicBezTo>
                      <a:pt x="534" y="5"/>
                      <a:pt x="535" y="7"/>
                      <a:pt x="536" y="8"/>
                    </a:cubicBezTo>
                    <a:cubicBezTo>
                      <a:pt x="539" y="7"/>
                      <a:pt x="543" y="8"/>
                      <a:pt x="543" y="11"/>
                    </a:cubicBezTo>
                    <a:cubicBezTo>
                      <a:pt x="545" y="11"/>
                      <a:pt x="545" y="11"/>
                      <a:pt x="545" y="11"/>
                    </a:cubicBezTo>
                    <a:cubicBezTo>
                      <a:pt x="545" y="14"/>
                      <a:pt x="546" y="16"/>
                      <a:pt x="547" y="19"/>
                    </a:cubicBezTo>
                    <a:cubicBezTo>
                      <a:pt x="559" y="19"/>
                      <a:pt x="559" y="19"/>
                      <a:pt x="559" y="19"/>
                    </a:cubicBezTo>
                    <a:cubicBezTo>
                      <a:pt x="559" y="16"/>
                      <a:pt x="562" y="14"/>
                      <a:pt x="563" y="12"/>
                    </a:cubicBezTo>
                    <a:cubicBezTo>
                      <a:pt x="570" y="7"/>
                      <a:pt x="585" y="9"/>
                      <a:pt x="588" y="16"/>
                    </a:cubicBezTo>
                    <a:cubicBezTo>
                      <a:pt x="588" y="17"/>
                      <a:pt x="590" y="19"/>
                      <a:pt x="592" y="19"/>
                    </a:cubicBezTo>
                    <a:cubicBezTo>
                      <a:pt x="617" y="19"/>
                      <a:pt x="617" y="19"/>
                      <a:pt x="617" y="19"/>
                    </a:cubicBezTo>
                    <a:cubicBezTo>
                      <a:pt x="617" y="13"/>
                      <a:pt x="617" y="13"/>
                      <a:pt x="617" y="13"/>
                    </a:cubicBezTo>
                    <a:cubicBezTo>
                      <a:pt x="619" y="13"/>
                      <a:pt x="621" y="13"/>
                      <a:pt x="621" y="12"/>
                    </a:cubicBezTo>
                    <a:cubicBezTo>
                      <a:pt x="623" y="8"/>
                      <a:pt x="632" y="11"/>
                      <a:pt x="636" y="10"/>
                    </a:cubicBezTo>
                    <a:cubicBezTo>
                      <a:pt x="638" y="10"/>
                      <a:pt x="640" y="9"/>
                      <a:pt x="642" y="7"/>
                    </a:cubicBezTo>
                    <a:cubicBezTo>
                      <a:pt x="641" y="5"/>
                      <a:pt x="642" y="5"/>
                      <a:pt x="644" y="5"/>
                    </a:cubicBezTo>
                    <a:cubicBezTo>
                      <a:pt x="645" y="4"/>
                      <a:pt x="647" y="3"/>
                      <a:pt x="649" y="5"/>
                    </a:cubicBezTo>
                    <a:cubicBezTo>
                      <a:pt x="651" y="7"/>
                      <a:pt x="650" y="9"/>
                      <a:pt x="652" y="11"/>
                    </a:cubicBezTo>
                    <a:cubicBezTo>
                      <a:pt x="652" y="12"/>
                      <a:pt x="652" y="15"/>
                      <a:pt x="652" y="16"/>
                    </a:cubicBezTo>
                    <a:cubicBezTo>
                      <a:pt x="652" y="16"/>
                      <a:pt x="654" y="17"/>
                      <a:pt x="654" y="18"/>
                    </a:cubicBezTo>
                    <a:cubicBezTo>
                      <a:pt x="658" y="19"/>
                      <a:pt x="668" y="19"/>
                      <a:pt x="673" y="19"/>
                    </a:cubicBezTo>
                    <a:cubicBezTo>
                      <a:pt x="674" y="404"/>
                      <a:pt x="674" y="404"/>
                      <a:pt x="674" y="404"/>
                    </a:cubicBezTo>
                    <a:cubicBezTo>
                      <a:pt x="675" y="404"/>
                      <a:pt x="675" y="406"/>
                      <a:pt x="675" y="407"/>
                    </a:cubicBezTo>
                    <a:cubicBezTo>
                      <a:pt x="677" y="408"/>
                      <a:pt x="678" y="411"/>
                      <a:pt x="679" y="412"/>
                    </a:cubicBezTo>
                    <a:cubicBezTo>
                      <a:pt x="679" y="413"/>
                      <a:pt x="681" y="415"/>
                      <a:pt x="681" y="416"/>
                    </a:cubicBezTo>
                    <a:cubicBezTo>
                      <a:pt x="681" y="419"/>
                      <a:pt x="681" y="421"/>
                      <a:pt x="683" y="423"/>
                    </a:cubicBezTo>
                    <a:cubicBezTo>
                      <a:pt x="683" y="436"/>
                      <a:pt x="683" y="436"/>
                      <a:pt x="683" y="436"/>
                    </a:cubicBezTo>
                    <a:cubicBezTo>
                      <a:pt x="683" y="437"/>
                      <a:pt x="681" y="438"/>
                      <a:pt x="681" y="439"/>
                    </a:cubicBezTo>
                    <a:cubicBezTo>
                      <a:pt x="681" y="440"/>
                      <a:pt x="683" y="441"/>
                      <a:pt x="683" y="442"/>
                    </a:cubicBezTo>
                    <a:cubicBezTo>
                      <a:pt x="683" y="456"/>
                      <a:pt x="683" y="456"/>
                      <a:pt x="683" y="456"/>
                    </a:cubicBezTo>
                    <a:cubicBezTo>
                      <a:pt x="683" y="457"/>
                      <a:pt x="681" y="459"/>
                      <a:pt x="681" y="459"/>
                    </a:cubicBezTo>
                    <a:cubicBezTo>
                      <a:pt x="680" y="461"/>
                      <a:pt x="680" y="464"/>
                      <a:pt x="678" y="466"/>
                    </a:cubicBezTo>
                    <a:cubicBezTo>
                      <a:pt x="677" y="466"/>
                      <a:pt x="678" y="467"/>
                      <a:pt x="678" y="468"/>
                    </a:cubicBezTo>
                    <a:cubicBezTo>
                      <a:pt x="676" y="468"/>
                      <a:pt x="675" y="469"/>
                      <a:pt x="674" y="471"/>
                    </a:cubicBezTo>
                    <a:cubicBezTo>
                      <a:pt x="672" y="474"/>
                      <a:pt x="673" y="482"/>
                      <a:pt x="676" y="484"/>
                    </a:cubicBezTo>
                    <a:cubicBezTo>
                      <a:pt x="677" y="484"/>
                      <a:pt x="678" y="485"/>
                      <a:pt x="678" y="486"/>
                    </a:cubicBezTo>
                    <a:cubicBezTo>
                      <a:pt x="679" y="488"/>
                      <a:pt x="681" y="489"/>
                      <a:pt x="681" y="491"/>
                    </a:cubicBezTo>
                    <a:cubicBezTo>
                      <a:pt x="680" y="494"/>
                      <a:pt x="681" y="496"/>
                      <a:pt x="683" y="497"/>
                    </a:cubicBezTo>
                    <a:cubicBezTo>
                      <a:pt x="683" y="511"/>
                      <a:pt x="683" y="511"/>
                      <a:pt x="683" y="511"/>
                    </a:cubicBezTo>
                    <a:cubicBezTo>
                      <a:pt x="683" y="512"/>
                      <a:pt x="681" y="513"/>
                      <a:pt x="681" y="514"/>
                    </a:cubicBezTo>
                    <a:cubicBezTo>
                      <a:pt x="681" y="516"/>
                      <a:pt x="681" y="517"/>
                      <a:pt x="680" y="519"/>
                    </a:cubicBezTo>
                    <a:cubicBezTo>
                      <a:pt x="678" y="520"/>
                      <a:pt x="678" y="523"/>
                      <a:pt x="678" y="525"/>
                    </a:cubicBezTo>
                    <a:cubicBezTo>
                      <a:pt x="677" y="525"/>
                      <a:pt x="675" y="525"/>
                      <a:pt x="675" y="527"/>
                    </a:cubicBezTo>
                    <a:cubicBezTo>
                      <a:pt x="674" y="756"/>
                      <a:pt x="674" y="756"/>
                      <a:pt x="674" y="756"/>
                    </a:cubicBezTo>
                    <a:cubicBezTo>
                      <a:pt x="678" y="759"/>
                      <a:pt x="681" y="765"/>
                      <a:pt x="681" y="772"/>
                    </a:cubicBezTo>
                    <a:cubicBezTo>
                      <a:pt x="681" y="773"/>
                      <a:pt x="683" y="773"/>
                      <a:pt x="683" y="774"/>
                    </a:cubicBezTo>
                    <a:cubicBezTo>
                      <a:pt x="683" y="785"/>
                      <a:pt x="683" y="785"/>
                      <a:pt x="683" y="785"/>
                    </a:cubicBezTo>
                    <a:cubicBezTo>
                      <a:pt x="683" y="785"/>
                      <a:pt x="681" y="786"/>
                      <a:pt x="681" y="786"/>
                    </a:cubicBezTo>
                    <a:cubicBezTo>
                      <a:pt x="681" y="848"/>
                      <a:pt x="681" y="848"/>
                      <a:pt x="681" y="848"/>
                    </a:cubicBezTo>
                    <a:cubicBezTo>
                      <a:pt x="681" y="848"/>
                      <a:pt x="683" y="849"/>
                      <a:pt x="683" y="849"/>
                    </a:cubicBezTo>
                    <a:cubicBezTo>
                      <a:pt x="683" y="865"/>
                      <a:pt x="683" y="879"/>
                      <a:pt x="683" y="895"/>
                    </a:cubicBezTo>
                    <a:cubicBezTo>
                      <a:pt x="683" y="896"/>
                      <a:pt x="681" y="898"/>
                      <a:pt x="681" y="898"/>
                    </a:cubicBezTo>
                    <a:cubicBezTo>
                      <a:pt x="681" y="911"/>
                      <a:pt x="685" y="924"/>
                      <a:pt x="682" y="936"/>
                    </a:cubicBezTo>
                    <a:cubicBezTo>
                      <a:pt x="684" y="944"/>
                      <a:pt x="683" y="952"/>
                      <a:pt x="682" y="958"/>
                    </a:cubicBezTo>
                    <a:cubicBezTo>
                      <a:pt x="679" y="971"/>
                      <a:pt x="681" y="985"/>
                      <a:pt x="683" y="996"/>
                    </a:cubicBezTo>
                    <a:cubicBezTo>
                      <a:pt x="684" y="1004"/>
                      <a:pt x="683" y="1010"/>
                      <a:pt x="681" y="1015"/>
                    </a:cubicBezTo>
                    <a:cubicBezTo>
                      <a:pt x="681" y="1068"/>
                      <a:pt x="681" y="1068"/>
                      <a:pt x="681" y="1068"/>
                    </a:cubicBezTo>
                    <a:cubicBezTo>
                      <a:pt x="681" y="1069"/>
                      <a:pt x="683" y="1070"/>
                      <a:pt x="683" y="1071"/>
                    </a:cubicBezTo>
                    <a:cubicBezTo>
                      <a:pt x="683" y="1084"/>
                      <a:pt x="683" y="1084"/>
                      <a:pt x="683" y="1084"/>
                    </a:cubicBezTo>
                    <a:cubicBezTo>
                      <a:pt x="683" y="1084"/>
                      <a:pt x="681" y="1085"/>
                      <a:pt x="681" y="1085"/>
                    </a:cubicBezTo>
                    <a:cubicBezTo>
                      <a:pt x="680" y="1092"/>
                      <a:pt x="678" y="1098"/>
                      <a:pt x="674" y="1102"/>
                    </a:cubicBezTo>
                    <a:cubicBezTo>
                      <a:pt x="674" y="1217"/>
                      <a:pt x="674" y="1217"/>
                      <a:pt x="674" y="1217"/>
                    </a:cubicBezTo>
                    <a:cubicBezTo>
                      <a:pt x="677" y="1220"/>
                      <a:pt x="679" y="1223"/>
                      <a:pt x="680" y="1227"/>
                    </a:cubicBezTo>
                    <a:cubicBezTo>
                      <a:pt x="681" y="1229"/>
                      <a:pt x="680" y="1232"/>
                      <a:pt x="681" y="1234"/>
                    </a:cubicBezTo>
                    <a:cubicBezTo>
                      <a:pt x="681" y="1234"/>
                      <a:pt x="683" y="1235"/>
                      <a:pt x="683" y="1235"/>
                    </a:cubicBezTo>
                    <a:cubicBezTo>
                      <a:pt x="683" y="1240"/>
                      <a:pt x="683" y="1246"/>
                      <a:pt x="681" y="1249"/>
                    </a:cubicBezTo>
                    <a:cubicBezTo>
                      <a:pt x="681" y="1258"/>
                      <a:pt x="683" y="1266"/>
                      <a:pt x="683" y="1274"/>
                    </a:cubicBezTo>
                    <a:cubicBezTo>
                      <a:pt x="681" y="1343"/>
                      <a:pt x="681" y="1343"/>
                      <a:pt x="681" y="1343"/>
                    </a:cubicBezTo>
                    <a:cubicBezTo>
                      <a:pt x="681" y="1344"/>
                      <a:pt x="683" y="1344"/>
                      <a:pt x="683" y="1345"/>
                    </a:cubicBezTo>
                    <a:cubicBezTo>
                      <a:pt x="683" y="1361"/>
                      <a:pt x="683" y="1374"/>
                      <a:pt x="683" y="1391"/>
                    </a:cubicBezTo>
                    <a:cubicBezTo>
                      <a:pt x="683" y="1391"/>
                      <a:pt x="681" y="1393"/>
                      <a:pt x="681" y="1393"/>
                    </a:cubicBezTo>
                    <a:cubicBezTo>
                      <a:pt x="681" y="1564"/>
                      <a:pt x="681" y="1564"/>
                      <a:pt x="681" y="1564"/>
                    </a:cubicBezTo>
                    <a:cubicBezTo>
                      <a:pt x="681" y="1564"/>
                      <a:pt x="683" y="1566"/>
                      <a:pt x="683" y="1566"/>
                    </a:cubicBezTo>
                    <a:cubicBezTo>
                      <a:pt x="683" y="1579"/>
                      <a:pt x="683" y="1579"/>
                      <a:pt x="683" y="1579"/>
                    </a:cubicBezTo>
                    <a:cubicBezTo>
                      <a:pt x="683" y="1580"/>
                      <a:pt x="681" y="1580"/>
                      <a:pt x="681" y="1581"/>
                    </a:cubicBezTo>
                    <a:cubicBezTo>
                      <a:pt x="680" y="1588"/>
                      <a:pt x="678" y="1593"/>
                      <a:pt x="673" y="1599"/>
                    </a:cubicBezTo>
                    <a:cubicBezTo>
                      <a:pt x="673" y="1712"/>
                      <a:pt x="673" y="1712"/>
                      <a:pt x="673" y="1712"/>
                    </a:cubicBezTo>
                    <a:cubicBezTo>
                      <a:pt x="678" y="1716"/>
                      <a:pt x="681" y="1721"/>
                      <a:pt x="681" y="1729"/>
                    </a:cubicBezTo>
                    <a:cubicBezTo>
                      <a:pt x="681" y="1729"/>
                      <a:pt x="683" y="1730"/>
                      <a:pt x="683" y="1730"/>
                    </a:cubicBezTo>
                    <a:cubicBezTo>
                      <a:pt x="684" y="1735"/>
                      <a:pt x="683" y="1741"/>
                      <a:pt x="681" y="1744"/>
                    </a:cubicBezTo>
                    <a:cubicBezTo>
                      <a:pt x="681" y="1895"/>
                      <a:pt x="681" y="1895"/>
                      <a:pt x="681" y="1895"/>
                    </a:cubicBezTo>
                    <a:cubicBezTo>
                      <a:pt x="681" y="1895"/>
                      <a:pt x="683" y="1897"/>
                      <a:pt x="683" y="1897"/>
                    </a:cubicBezTo>
                    <a:cubicBezTo>
                      <a:pt x="683" y="1928"/>
                      <a:pt x="683" y="1928"/>
                      <a:pt x="683" y="1928"/>
                    </a:cubicBezTo>
                    <a:cubicBezTo>
                      <a:pt x="683" y="1928"/>
                      <a:pt x="681" y="1929"/>
                      <a:pt x="681" y="1929"/>
                    </a:cubicBezTo>
                    <a:cubicBezTo>
                      <a:pt x="681" y="1941"/>
                      <a:pt x="681" y="1941"/>
                      <a:pt x="681" y="1941"/>
                    </a:cubicBezTo>
                    <a:cubicBezTo>
                      <a:pt x="681" y="1941"/>
                      <a:pt x="683" y="1943"/>
                      <a:pt x="683" y="1944"/>
                    </a:cubicBezTo>
                    <a:cubicBezTo>
                      <a:pt x="682" y="1949"/>
                      <a:pt x="683" y="1955"/>
                      <a:pt x="687" y="1958"/>
                    </a:cubicBezTo>
                    <a:cubicBezTo>
                      <a:pt x="688" y="1960"/>
                      <a:pt x="689" y="1963"/>
                      <a:pt x="690" y="1963"/>
                    </a:cubicBezTo>
                    <a:cubicBezTo>
                      <a:pt x="699" y="1963"/>
                      <a:pt x="699" y="1963"/>
                      <a:pt x="699" y="1963"/>
                    </a:cubicBezTo>
                    <a:cubicBezTo>
                      <a:pt x="699" y="1966"/>
                      <a:pt x="699" y="1966"/>
                      <a:pt x="699" y="1966"/>
                    </a:cubicBezTo>
                    <a:cubicBezTo>
                      <a:pt x="701" y="1966"/>
                      <a:pt x="704" y="1966"/>
                      <a:pt x="705" y="1964"/>
                    </a:cubicBezTo>
                    <a:cubicBezTo>
                      <a:pt x="709" y="1963"/>
                      <a:pt x="713" y="1963"/>
                      <a:pt x="716" y="1962"/>
                    </a:cubicBezTo>
                    <a:cubicBezTo>
                      <a:pt x="719" y="1961"/>
                      <a:pt x="721" y="1958"/>
                      <a:pt x="721" y="1957"/>
                    </a:cubicBezTo>
                    <a:cubicBezTo>
                      <a:pt x="723" y="1948"/>
                      <a:pt x="723" y="1948"/>
                      <a:pt x="723" y="1948"/>
                    </a:cubicBezTo>
                    <a:cubicBezTo>
                      <a:pt x="724" y="1941"/>
                      <a:pt x="723" y="1933"/>
                      <a:pt x="724" y="1927"/>
                    </a:cubicBezTo>
                    <a:cubicBezTo>
                      <a:pt x="726" y="1927"/>
                      <a:pt x="726" y="1927"/>
                      <a:pt x="726" y="1927"/>
                    </a:cubicBezTo>
                    <a:cubicBezTo>
                      <a:pt x="726" y="1923"/>
                      <a:pt x="727" y="1920"/>
                      <a:pt x="728" y="1917"/>
                    </a:cubicBezTo>
                    <a:cubicBezTo>
                      <a:pt x="729" y="1918"/>
                      <a:pt x="730" y="1917"/>
                      <a:pt x="730" y="1916"/>
                    </a:cubicBezTo>
                    <a:cubicBezTo>
                      <a:pt x="732" y="1914"/>
                      <a:pt x="734" y="1913"/>
                      <a:pt x="735" y="1911"/>
                    </a:cubicBezTo>
                    <a:cubicBezTo>
                      <a:pt x="735" y="1908"/>
                      <a:pt x="736" y="1905"/>
                      <a:pt x="735" y="1902"/>
                    </a:cubicBezTo>
                    <a:cubicBezTo>
                      <a:pt x="738" y="1902"/>
                      <a:pt x="738" y="1902"/>
                      <a:pt x="738" y="1902"/>
                    </a:cubicBezTo>
                    <a:cubicBezTo>
                      <a:pt x="738" y="1895"/>
                      <a:pt x="739" y="1887"/>
                      <a:pt x="738" y="1879"/>
                    </a:cubicBezTo>
                    <a:cubicBezTo>
                      <a:pt x="741" y="1867"/>
                      <a:pt x="741" y="1867"/>
                      <a:pt x="741" y="1867"/>
                    </a:cubicBezTo>
                    <a:cubicBezTo>
                      <a:pt x="744" y="1863"/>
                      <a:pt x="746" y="1859"/>
                      <a:pt x="750" y="1856"/>
                    </a:cubicBezTo>
                    <a:cubicBezTo>
                      <a:pt x="752" y="1847"/>
                      <a:pt x="752" y="1847"/>
                      <a:pt x="752" y="1847"/>
                    </a:cubicBezTo>
                    <a:cubicBezTo>
                      <a:pt x="753" y="1843"/>
                      <a:pt x="752" y="1840"/>
                      <a:pt x="753" y="1838"/>
                    </a:cubicBezTo>
                    <a:cubicBezTo>
                      <a:pt x="755" y="1822"/>
                      <a:pt x="755" y="1805"/>
                      <a:pt x="754" y="1788"/>
                    </a:cubicBezTo>
                    <a:cubicBezTo>
                      <a:pt x="756" y="1776"/>
                      <a:pt x="756" y="1776"/>
                      <a:pt x="756" y="1776"/>
                    </a:cubicBezTo>
                    <a:cubicBezTo>
                      <a:pt x="756" y="1775"/>
                      <a:pt x="758" y="1774"/>
                      <a:pt x="760" y="1772"/>
                    </a:cubicBezTo>
                    <a:cubicBezTo>
                      <a:pt x="760" y="1772"/>
                      <a:pt x="760" y="1770"/>
                      <a:pt x="760" y="1770"/>
                    </a:cubicBezTo>
                    <a:cubicBezTo>
                      <a:pt x="761" y="1770"/>
                      <a:pt x="766" y="1769"/>
                      <a:pt x="767" y="1770"/>
                    </a:cubicBezTo>
                    <a:cubicBezTo>
                      <a:pt x="769" y="1773"/>
                      <a:pt x="770" y="1775"/>
                      <a:pt x="773" y="1779"/>
                    </a:cubicBezTo>
                    <a:cubicBezTo>
                      <a:pt x="773" y="1959"/>
                      <a:pt x="773" y="1959"/>
                      <a:pt x="773" y="1959"/>
                    </a:cubicBezTo>
                    <a:cubicBezTo>
                      <a:pt x="773" y="1960"/>
                      <a:pt x="774" y="1962"/>
                      <a:pt x="774" y="1963"/>
                    </a:cubicBezTo>
                    <a:cubicBezTo>
                      <a:pt x="773" y="1971"/>
                      <a:pt x="771" y="1978"/>
                      <a:pt x="766" y="1982"/>
                    </a:cubicBezTo>
                    <a:cubicBezTo>
                      <a:pt x="766" y="1983"/>
                      <a:pt x="765" y="1984"/>
                      <a:pt x="764" y="1983"/>
                    </a:cubicBezTo>
                    <a:cubicBezTo>
                      <a:pt x="764" y="1986"/>
                      <a:pt x="762" y="1988"/>
                      <a:pt x="762" y="1989"/>
                    </a:cubicBezTo>
                    <a:cubicBezTo>
                      <a:pt x="762" y="1994"/>
                      <a:pt x="761" y="1998"/>
                      <a:pt x="764" y="2000"/>
                    </a:cubicBezTo>
                    <a:cubicBezTo>
                      <a:pt x="764" y="2003"/>
                      <a:pt x="764" y="2006"/>
                      <a:pt x="763" y="2009"/>
                    </a:cubicBezTo>
                    <a:cubicBezTo>
                      <a:pt x="763" y="2009"/>
                      <a:pt x="764" y="2009"/>
                      <a:pt x="764" y="2009"/>
                    </a:cubicBezTo>
                    <a:cubicBezTo>
                      <a:pt x="765" y="2017"/>
                      <a:pt x="764" y="2024"/>
                      <a:pt x="761" y="2029"/>
                    </a:cubicBezTo>
                    <a:cubicBezTo>
                      <a:pt x="763" y="2037"/>
                      <a:pt x="759" y="2043"/>
                      <a:pt x="754" y="2047"/>
                    </a:cubicBezTo>
                    <a:cubicBezTo>
                      <a:pt x="751" y="2051"/>
                      <a:pt x="747" y="2055"/>
                      <a:pt x="744" y="2060"/>
                    </a:cubicBezTo>
                    <a:cubicBezTo>
                      <a:pt x="741" y="2062"/>
                      <a:pt x="739" y="2064"/>
                      <a:pt x="735" y="2064"/>
                    </a:cubicBezTo>
                    <a:cubicBezTo>
                      <a:pt x="723" y="2063"/>
                      <a:pt x="723" y="2063"/>
                      <a:pt x="723" y="2063"/>
                    </a:cubicBezTo>
                    <a:cubicBezTo>
                      <a:pt x="707" y="2063"/>
                      <a:pt x="707" y="2063"/>
                      <a:pt x="707" y="2063"/>
                    </a:cubicBezTo>
                    <a:cubicBezTo>
                      <a:pt x="707" y="2063"/>
                      <a:pt x="706" y="2064"/>
                      <a:pt x="705" y="2064"/>
                    </a:cubicBezTo>
                    <a:cubicBezTo>
                      <a:pt x="701" y="2063"/>
                      <a:pt x="698" y="2064"/>
                      <a:pt x="695" y="2065"/>
                    </a:cubicBezTo>
                    <a:cubicBezTo>
                      <a:pt x="649" y="2065"/>
                      <a:pt x="649" y="2065"/>
                      <a:pt x="649" y="2065"/>
                    </a:cubicBezTo>
                    <a:cubicBezTo>
                      <a:pt x="649" y="2066"/>
                      <a:pt x="649" y="2067"/>
                      <a:pt x="648" y="2067"/>
                    </a:cubicBezTo>
                    <a:cubicBezTo>
                      <a:pt x="622" y="2067"/>
                      <a:pt x="622" y="2067"/>
                      <a:pt x="622" y="2067"/>
                    </a:cubicBezTo>
                    <a:cubicBezTo>
                      <a:pt x="621" y="2067"/>
                      <a:pt x="621" y="2066"/>
                      <a:pt x="620" y="2065"/>
                    </a:cubicBezTo>
                    <a:cubicBezTo>
                      <a:pt x="618" y="2065"/>
                      <a:pt x="614" y="2066"/>
                      <a:pt x="613" y="2065"/>
                    </a:cubicBezTo>
                    <a:cubicBezTo>
                      <a:pt x="610" y="2063"/>
                      <a:pt x="604" y="2064"/>
                      <a:pt x="601" y="2063"/>
                    </a:cubicBezTo>
                    <a:cubicBezTo>
                      <a:pt x="580" y="2061"/>
                      <a:pt x="555" y="2063"/>
                      <a:pt x="532" y="2063"/>
                    </a:cubicBezTo>
                    <a:cubicBezTo>
                      <a:pt x="515" y="2063"/>
                      <a:pt x="497" y="2063"/>
                      <a:pt x="480" y="2065"/>
                    </a:cubicBezTo>
                    <a:cubicBezTo>
                      <a:pt x="475" y="2064"/>
                      <a:pt x="467" y="2063"/>
                      <a:pt x="459" y="2064"/>
                    </a:cubicBezTo>
                    <a:cubicBezTo>
                      <a:pt x="458" y="2064"/>
                      <a:pt x="457" y="2064"/>
                      <a:pt x="457" y="2063"/>
                    </a:cubicBezTo>
                    <a:cubicBezTo>
                      <a:pt x="453" y="2062"/>
                      <a:pt x="450" y="2062"/>
                      <a:pt x="448" y="2064"/>
                    </a:cubicBezTo>
                    <a:cubicBezTo>
                      <a:pt x="439" y="2064"/>
                      <a:pt x="439" y="2064"/>
                      <a:pt x="439" y="2064"/>
                    </a:cubicBezTo>
                    <a:cubicBezTo>
                      <a:pt x="439" y="2064"/>
                      <a:pt x="438" y="2063"/>
                      <a:pt x="438" y="2062"/>
                    </a:cubicBezTo>
                    <a:cubicBezTo>
                      <a:pt x="437" y="2063"/>
                      <a:pt x="435" y="2062"/>
                      <a:pt x="436" y="2061"/>
                    </a:cubicBezTo>
                    <a:cubicBezTo>
                      <a:pt x="433" y="2059"/>
                      <a:pt x="433" y="2056"/>
                      <a:pt x="431" y="2053"/>
                    </a:cubicBezTo>
                    <a:cubicBezTo>
                      <a:pt x="430" y="2051"/>
                      <a:pt x="428" y="2050"/>
                      <a:pt x="426" y="2050"/>
                    </a:cubicBezTo>
                    <a:cubicBezTo>
                      <a:pt x="422" y="2049"/>
                      <a:pt x="419" y="2049"/>
                      <a:pt x="416" y="2050"/>
                    </a:cubicBezTo>
                    <a:cubicBezTo>
                      <a:pt x="409" y="2060"/>
                      <a:pt x="409" y="2060"/>
                      <a:pt x="409" y="2060"/>
                    </a:cubicBezTo>
                    <a:cubicBezTo>
                      <a:pt x="411" y="2063"/>
                      <a:pt x="408" y="2063"/>
                      <a:pt x="407" y="2062"/>
                    </a:cubicBezTo>
                    <a:cubicBezTo>
                      <a:pt x="407" y="2063"/>
                      <a:pt x="407" y="2064"/>
                      <a:pt x="406" y="2064"/>
                    </a:cubicBezTo>
                    <a:cubicBezTo>
                      <a:pt x="401" y="2064"/>
                      <a:pt x="395" y="2063"/>
                      <a:pt x="389" y="2063"/>
                    </a:cubicBezTo>
                    <a:cubicBezTo>
                      <a:pt x="345" y="2063"/>
                      <a:pt x="345" y="2063"/>
                      <a:pt x="345" y="2063"/>
                    </a:cubicBezTo>
                    <a:cubicBezTo>
                      <a:pt x="345" y="2063"/>
                      <a:pt x="345" y="2064"/>
                      <a:pt x="344" y="2064"/>
                    </a:cubicBezTo>
                    <a:cubicBezTo>
                      <a:pt x="340" y="2063"/>
                      <a:pt x="334" y="2064"/>
                      <a:pt x="331" y="2065"/>
                    </a:cubicBezTo>
                    <a:cubicBezTo>
                      <a:pt x="283" y="2065"/>
                      <a:pt x="283" y="2065"/>
                      <a:pt x="283" y="2065"/>
                    </a:cubicBezTo>
                    <a:cubicBezTo>
                      <a:pt x="285" y="2068"/>
                      <a:pt x="280" y="2066"/>
                      <a:pt x="279" y="2067"/>
                    </a:cubicBezTo>
                    <a:cubicBezTo>
                      <a:pt x="277" y="2071"/>
                      <a:pt x="269" y="2073"/>
                      <a:pt x="264" y="2068"/>
                    </a:cubicBezTo>
                    <a:cubicBezTo>
                      <a:pt x="262" y="2068"/>
                      <a:pt x="260" y="2067"/>
                      <a:pt x="258" y="2065"/>
                    </a:cubicBezTo>
                    <a:cubicBezTo>
                      <a:pt x="257" y="2065"/>
                      <a:pt x="253" y="2065"/>
                      <a:pt x="252" y="2065"/>
                    </a:cubicBezTo>
                    <a:cubicBezTo>
                      <a:pt x="252" y="2066"/>
                      <a:pt x="251" y="2067"/>
                      <a:pt x="251" y="2067"/>
                    </a:cubicBezTo>
                    <a:cubicBezTo>
                      <a:pt x="246" y="2067"/>
                      <a:pt x="241" y="2067"/>
                      <a:pt x="239" y="2065"/>
                    </a:cubicBezTo>
                    <a:cubicBezTo>
                      <a:pt x="237" y="2064"/>
                      <a:pt x="237" y="2061"/>
                      <a:pt x="238" y="2059"/>
                    </a:cubicBezTo>
                    <a:cubicBezTo>
                      <a:pt x="238" y="2058"/>
                      <a:pt x="239" y="2058"/>
                      <a:pt x="240" y="2057"/>
                    </a:cubicBezTo>
                    <a:cubicBezTo>
                      <a:pt x="239" y="2057"/>
                      <a:pt x="238" y="2056"/>
                      <a:pt x="239" y="2055"/>
                    </a:cubicBezTo>
                    <a:cubicBezTo>
                      <a:pt x="241" y="2054"/>
                      <a:pt x="243" y="2053"/>
                      <a:pt x="245" y="2051"/>
                    </a:cubicBezTo>
                    <a:cubicBezTo>
                      <a:pt x="245" y="2051"/>
                      <a:pt x="247" y="2051"/>
                      <a:pt x="248" y="2051"/>
                    </a:cubicBezTo>
                    <a:cubicBezTo>
                      <a:pt x="248" y="2050"/>
                      <a:pt x="249" y="2050"/>
                      <a:pt x="248" y="2050"/>
                    </a:cubicBezTo>
                    <a:cubicBezTo>
                      <a:pt x="256" y="2048"/>
                      <a:pt x="262" y="2048"/>
                      <a:pt x="267" y="2049"/>
                    </a:cubicBezTo>
                    <a:cubicBezTo>
                      <a:pt x="295" y="2049"/>
                      <a:pt x="295" y="2049"/>
                      <a:pt x="295" y="2049"/>
                    </a:cubicBezTo>
                    <a:cubicBezTo>
                      <a:pt x="294" y="2052"/>
                      <a:pt x="298" y="2051"/>
                      <a:pt x="299" y="2051"/>
                    </a:cubicBezTo>
                    <a:cubicBezTo>
                      <a:pt x="302" y="2049"/>
                      <a:pt x="305" y="2048"/>
                      <a:pt x="308" y="2045"/>
                    </a:cubicBezTo>
                    <a:cubicBezTo>
                      <a:pt x="309" y="2042"/>
                      <a:pt x="313" y="2040"/>
                      <a:pt x="317" y="2038"/>
                    </a:cubicBezTo>
                    <a:cubicBezTo>
                      <a:pt x="362" y="2038"/>
                      <a:pt x="408" y="2037"/>
                      <a:pt x="452" y="2038"/>
                    </a:cubicBezTo>
                    <a:cubicBezTo>
                      <a:pt x="453" y="2038"/>
                      <a:pt x="453" y="2040"/>
                      <a:pt x="454" y="2040"/>
                    </a:cubicBezTo>
                    <a:cubicBezTo>
                      <a:pt x="455" y="2041"/>
                      <a:pt x="458" y="2041"/>
                      <a:pt x="458" y="2041"/>
                    </a:cubicBezTo>
                    <a:cubicBezTo>
                      <a:pt x="461" y="2045"/>
                      <a:pt x="465" y="2047"/>
                      <a:pt x="469" y="2050"/>
                    </a:cubicBezTo>
                    <a:cubicBezTo>
                      <a:pt x="474" y="2049"/>
                      <a:pt x="479" y="2048"/>
                      <a:pt x="482" y="2048"/>
                    </a:cubicBezTo>
                    <a:cubicBezTo>
                      <a:pt x="489" y="2047"/>
                      <a:pt x="492" y="2044"/>
                      <a:pt x="494" y="2040"/>
                    </a:cubicBezTo>
                    <a:cubicBezTo>
                      <a:pt x="495" y="2041"/>
                      <a:pt x="496" y="2041"/>
                      <a:pt x="496" y="2039"/>
                    </a:cubicBezTo>
                    <a:cubicBezTo>
                      <a:pt x="496" y="2037"/>
                      <a:pt x="499" y="2038"/>
                      <a:pt x="500" y="2038"/>
                    </a:cubicBezTo>
                    <a:cubicBezTo>
                      <a:pt x="500" y="2038"/>
                      <a:pt x="502" y="2036"/>
                      <a:pt x="502" y="2035"/>
                    </a:cubicBezTo>
                    <a:cubicBezTo>
                      <a:pt x="503" y="2035"/>
                      <a:pt x="506" y="2035"/>
                      <a:pt x="506" y="2035"/>
                    </a:cubicBezTo>
                    <a:cubicBezTo>
                      <a:pt x="505" y="2033"/>
                      <a:pt x="509" y="2034"/>
                      <a:pt x="511" y="2033"/>
                    </a:cubicBezTo>
                    <a:cubicBezTo>
                      <a:pt x="513" y="2033"/>
                      <a:pt x="515" y="2031"/>
                      <a:pt x="516" y="2031"/>
                    </a:cubicBezTo>
                    <a:cubicBezTo>
                      <a:pt x="524" y="2031"/>
                      <a:pt x="524" y="2031"/>
                      <a:pt x="524" y="2031"/>
                    </a:cubicBezTo>
                    <a:cubicBezTo>
                      <a:pt x="537" y="2034"/>
                      <a:pt x="557" y="2032"/>
                      <a:pt x="574" y="2032"/>
                    </a:cubicBezTo>
                    <a:cubicBezTo>
                      <a:pt x="576" y="2032"/>
                      <a:pt x="577" y="2030"/>
                      <a:pt x="578" y="2029"/>
                    </a:cubicBezTo>
                    <a:cubicBezTo>
                      <a:pt x="577" y="2027"/>
                      <a:pt x="579" y="2027"/>
                      <a:pt x="580" y="2026"/>
                    </a:cubicBezTo>
                    <a:cubicBezTo>
                      <a:pt x="582" y="2023"/>
                      <a:pt x="585" y="2022"/>
                      <a:pt x="588" y="2021"/>
                    </a:cubicBezTo>
                    <a:cubicBezTo>
                      <a:pt x="589" y="2020"/>
                      <a:pt x="592" y="2021"/>
                      <a:pt x="594" y="2021"/>
                    </a:cubicBezTo>
                    <a:cubicBezTo>
                      <a:pt x="594" y="2023"/>
                      <a:pt x="594" y="2023"/>
                      <a:pt x="594" y="2023"/>
                    </a:cubicBezTo>
                    <a:cubicBezTo>
                      <a:pt x="596" y="2022"/>
                      <a:pt x="595" y="2025"/>
                      <a:pt x="595" y="2026"/>
                    </a:cubicBezTo>
                    <a:cubicBezTo>
                      <a:pt x="599" y="2026"/>
                      <a:pt x="599" y="2026"/>
                      <a:pt x="599" y="2026"/>
                    </a:cubicBezTo>
                    <a:cubicBezTo>
                      <a:pt x="599" y="2027"/>
                      <a:pt x="598" y="2029"/>
                      <a:pt x="600" y="2029"/>
                    </a:cubicBezTo>
                    <a:cubicBezTo>
                      <a:pt x="600" y="2032"/>
                      <a:pt x="603" y="2030"/>
                      <a:pt x="603" y="2032"/>
                    </a:cubicBezTo>
                    <a:cubicBezTo>
                      <a:pt x="605" y="2033"/>
                      <a:pt x="607" y="2033"/>
                      <a:pt x="608" y="2031"/>
                    </a:cubicBezTo>
                    <a:cubicBezTo>
                      <a:pt x="609" y="2031"/>
                      <a:pt x="609" y="2030"/>
                      <a:pt x="609" y="2029"/>
                    </a:cubicBezTo>
                    <a:cubicBezTo>
                      <a:pt x="611" y="2029"/>
                      <a:pt x="611" y="2029"/>
                      <a:pt x="611" y="2029"/>
                    </a:cubicBezTo>
                    <a:cubicBezTo>
                      <a:pt x="611" y="2028"/>
                      <a:pt x="611" y="2026"/>
                      <a:pt x="612" y="2026"/>
                    </a:cubicBezTo>
                    <a:cubicBezTo>
                      <a:pt x="614" y="2026"/>
                      <a:pt x="614" y="2026"/>
                      <a:pt x="614" y="2025"/>
                    </a:cubicBezTo>
                    <a:cubicBezTo>
                      <a:pt x="614" y="2023"/>
                      <a:pt x="616" y="2023"/>
                      <a:pt x="617" y="2023"/>
                    </a:cubicBezTo>
                    <a:cubicBezTo>
                      <a:pt x="617" y="2022"/>
                      <a:pt x="617" y="2021"/>
                      <a:pt x="618" y="2021"/>
                    </a:cubicBezTo>
                    <a:cubicBezTo>
                      <a:pt x="643" y="2020"/>
                      <a:pt x="669" y="2021"/>
                      <a:pt x="692" y="2019"/>
                    </a:cubicBezTo>
                    <a:cubicBezTo>
                      <a:pt x="696" y="2017"/>
                      <a:pt x="700" y="2016"/>
                      <a:pt x="702" y="2012"/>
                    </a:cubicBezTo>
                    <a:cubicBezTo>
                      <a:pt x="702" y="2011"/>
                      <a:pt x="703" y="2009"/>
                      <a:pt x="703" y="2008"/>
                    </a:cubicBezTo>
                    <a:cubicBezTo>
                      <a:pt x="706" y="2008"/>
                      <a:pt x="705" y="2004"/>
                      <a:pt x="705" y="2003"/>
                    </a:cubicBezTo>
                    <a:cubicBezTo>
                      <a:pt x="704" y="2002"/>
                      <a:pt x="704" y="2000"/>
                      <a:pt x="702" y="2000"/>
                    </a:cubicBezTo>
                    <a:cubicBezTo>
                      <a:pt x="703" y="1998"/>
                      <a:pt x="700" y="1997"/>
                      <a:pt x="700" y="1995"/>
                    </a:cubicBezTo>
                    <a:cubicBezTo>
                      <a:pt x="699" y="1995"/>
                      <a:pt x="698" y="1995"/>
                      <a:pt x="697" y="1994"/>
                    </a:cubicBezTo>
                    <a:cubicBezTo>
                      <a:pt x="696" y="1992"/>
                      <a:pt x="689" y="1992"/>
                      <a:pt x="687" y="1992"/>
                    </a:cubicBezTo>
                    <a:cubicBezTo>
                      <a:pt x="680" y="1990"/>
                      <a:pt x="676" y="1987"/>
                      <a:pt x="672" y="1984"/>
                    </a:cubicBezTo>
                    <a:cubicBezTo>
                      <a:pt x="671" y="1983"/>
                      <a:pt x="670" y="1983"/>
                      <a:pt x="669" y="1983"/>
                    </a:cubicBezTo>
                    <a:cubicBezTo>
                      <a:pt x="669" y="1980"/>
                      <a:pt x="669" y="1980"/>
                      <a:pt x="669" y="1980"/>
                    </a:cubicBezTo>
                    <a:cubicBezTo>
                      <a:pt x="667" y="1980"/>
                      <a:pt x="667" y="1980"/>
                      <a:pt x="667" y="1980"/>
                    </a:cubicBezTo>
                    <a:cubicBezTo>
                      <a:pt x="666" y="1978"/>
                      <a:pt x="664" y="1975"/>
                      <a:pt x="662" y="1975"/>
                    </a:cubicBezTo>
                    <a:cubicBezTo>
                      <a:pt x="659" y="1974"/>
                      <a:pt x="657" y="1974"/>
                      <a:pt x="654" y="1974"/>
                    </a:cubicBezTo>
                    <a:cubicBezTo>
                      <a:pt x="654" y="1972"/>
                      <a:pt x="654" y="1972"/>
                      <a:pt x="654" y="1972"/>
                    </a:cubicBezTo>
                    <a:cubicBezTo>
                      <a:pt x="635" y="1972"/>
                      <a:pt x="616" y="1972"/>
                      <a:pt x="597" y="1971"/>
                    </a:cubicBezTo>
                    <a:cubicBezTo>
                      <a:pt x="597" y="1971"/>
                      <a:pt x="595" y="1972"/>
                      <a:pt x="594" y="1972"/>
                    </a:cubicBezTo>
                    <a:cubicBezTo>
                      <a:pt x="585" y="1970"/>
                      <a:pt x="585" y="1970"/>
                      <a:pt x="585" y="1970"/>
                    </a:cubicBezTo>
                    <a:cubicBezTo>
                      <a:pt x="544" y="1970"/>
                      <a:pt x="544" y="1970"/>
                      <a:pt x="544" y="1970"/>
                    </a:cubicBezTo>
                    <a:cubicBezTo>
                      <a:pt x="543" y="1970"/>
                      <a:pt x="540" y="1973"/>
                      <a:pt x="539" y="1971"/>
                    </a:cubicBezTo>
                    <a:cubicBezTo>
                      <a:pt x="534" y="1968"/>
                      <a:pt x="528" y="1970"/>
                      <a:pt x="525" y="1972"/>
                    </a:cubicBezTo>
                    <a:cubicBezTo>
                      <a:pt x="518" y="1972"/>
                      <a:pt x="514" y="1970"/>
                      <a:pt x="509" y="1969"/>
                    </a:cubicBezTo>
                    <a:cubicBezTo>
                      <a:pt x="507" y="1971"/>
                      <a:pt x="504" y="1971"/>
                      <a:pt x="502" y="1970"/>
                    </a:cubicBezTo>
                    <a:cubicBezTo>
                      <a:pt x="501" y="1970"/>
                      <a:pt x="498" y="1969"/>
                      <a:pt x="498" y="1969"/>
                    </a:cubicBezTo>
                    <a:cubicBezTo>
                      <a:pt x="491" y="1961"/>
                      <a:pt x="491" y="1961"/>
                      <a:pt x="491" y="1961"/>
                    </a:cubicBezTo>
                    <a:cubicBezTo>
                      <a:pt x="487" y="1959"/>
                      <a:pt x="484" y="1961"/>
                      <a:pt x="481" y="1963"/>
                    </a:cubicBezTo>
                    <a:cubicBezTo>
                      <a:pt x="475" y="1967"/>
                      <a:pt x="467" y="1973"/>
                      <a:pt x="458" y="1972"/>
                    </a:cubicBezTo>
                    <a:cubicBezTo>
                      <a:pt x="456" y="1972"/>
                      <a:pt x="453" y="1972"/>
                      <a:pt x="452" y="1971"/>
                    </a:cubicBezTo>
                    <a:cubicBezTo>
                      <a:pt x="450" y="1967"/>
                      <a:pt x="449" y="1962"/>
                      <a:pt x="449" y="1958"/>
                    </a:cubicBezTo>
                    <a:cubicBezTo>
                      <a:pt x="402" y="1958"/>
                      <a:pt x="402" y="1958"/>
                      <a:pt x="402" y="1958"/>
                    </a:cubicBezTo>
                    <a:cubicBezTo>
                      <a:pt x="402" y="1960"/>
                      <a:pt x="405" y="1959"/>
                      <a:pt x="405" y="1959"/>
                    </a:cubicBezTo>
                    <a:cubicBezTo>
                      <a:pt x="404" y="1962"/>
                      <a:pt x="408" y="1960"/>
                      <a:pt x="409" y="1960"/>
                    </a:cubicBezTo>
                    <a:cubicBezTo>
                      <a:pt x="410" y="1961"/>
                      <a:pt x="410" y="1963"/>
                      <a:pt x="410" y="1963"/>
                    </a:cubicBezTo>
                    <a:cubicBezTo>
                      <a:pt x="411" y="1963"/>
                      <a:pt x="414" y="1963"/>
                      <a:pt x="415" y="1963"/>
                    </a:cubicBezTo>
                    <a:cubicBezTo>
                      <a:pt x="415" y="1962"/>
                      <a:pt x="416" y="1961"/>
                      <a:pt x="417" y="1961"/>
                    </a:cubicBezTo>
                    <a:cubicBezTo>
                      <a:pt x="417" y="1960"/>
                      <a:pt x="417" y="1962"/>
                      <a:pt x="417" y="1963"/>
                    </a:cubicBezTo>
                    <a:cubicBezTo>
                      <a:pt x="419" y="1963"/>
                      <a:pt x="422" y="1962"/>
                      <a:pt x="423" y="1965"/>
                    </a:cubicBezTo>
                    <a:cubicBezTo>
                      <a:pt x="424" y="1966"/>
                      <a:pt x="424" y="1969"/>
                      <a:pt x="424" y="1971"/>
                    </a:cubicBezTo>
                    <a:cubicBezTo>
                      <a:pt x="422" y="1973"/>
                      <a:pt x="422" y="1973"/>
                      <a:pt x="422" y="1973"/>
                    </a:cubicBezTo>
                    <a:cubicBezTo>
                      <a:pt x="422" y="1976"/>
                      <a:pt x="415" y="1974"/>
                      <a:pt x="412" y="1974"/>
                    </a:cubicBezTo>
                    <a:cubicBezTo>
                      <a:pt x="411" y="1974"/>
                      <a:pt x="410" y="1972"/>
                      <a:pt x="409" y="1972"/>
                    </a:cubicBezTo>
                    <a:cubicBezTo>
                      <a:pt x="406" y="1972"/>
                      <a:pt x="402" y="1973"/>
                      <a:pt x="400" y="1971"/>
                    </a:cubicBezTo>
                    <a:cubicBezTo>
                      <a:pt x="360" y="1970"/>
                      <a:pt x="319" y="1970"/>
                      <a:pt x="279" y="1970"/>
                    </a:cubicBezTo>
                    <a:cubicBezTo>
                      <a:pt x="279" y="1966"/>
                      <a:pt x="281" y="1962"/>
                      <a:pt x="282" y="1958"/>
                    </a:cubicBezTo>
                    <a:cubicBezTo>
                      <a:pt x="223" y="1958"/>
                      <a:pt x="161" y="1956"/>
                      <a:pt x="105" y="1959"/>
                    </a:cubicBezTo>
                    <a:cubicBezTo>
                      <a:pt x="106" y="1956"/>
                      <a:pt x="102" y="1958"/>
                      <a:pt x="102" y="1957"/>
                    </a:cubicBezTo>
                    <a:cubicBezTo>
                      <a:pt x="98" y="1954"/>
                      <a:pt x="96" y="1953"/>
                      <a:pt x="94" y="1951"/>
                    </a:cubicBezTo>
                    <a:cubicBezTo>
                      <a:pt x="91" y="1948"/>
                      <a:pt x="89" y="1944"/>
                      <a:pt x="88" y="1941"/>
                    </a:cubicBezTo>
                    <a:cubicBezTo>
                      <a:pt x="87" y="1940"/>
                      <a:pt x="84" y="1938"/>
                      <a:pt x="82" y="1939"/>
                    </a:cubicBezTo>
                    <a:cubicBezTo>
                      <a:pt x="82" y="1936"/>
                      <a:pt x="82" y="1936"/>
                      <a:pt x="82" y="1936"/>
                    </a:cubicBezTo>
                    <a:cubicBezTo>
                      <a:pt x="80" y="1936"/>
                      <a:pt x="80" y="1935"/>
                      <a:pt x="79" y="1934"/>
                    </a:cubicBezTo>
                    <a:cubicBezTo>
                      <a:pt x="80" y="1932"/>
                      <a:pt x="77" y="1931"/>
                      <a:pt x="77" y="1929"/>
                    </a:cubicBezTo>
                    <a:cubicBezTo>
                      <a:pt x="77" y="1926"/>
                      <a:pt x="79" y="1923"/>
                      <a:pt x="82" y="1922"/>
                    </a:cubicBezTo>
                    <a:cubicBezTo>
                      <a:pt x="81" y="1919"/>
                      <a:pt x="83" y="1919"/>
                      <a:pt x="84" y="1920"/>
                    </a:cubicBezTo>
                    <a:cubicBezTo>
                      <a:pt x="84" y="1917"/>
                      <a:pt x="84" y="1917"/>
                      <a:pt x="84" y="1917"/>
                    </a:cubicBezTo>
                    <a:cubicBezTo>
                      <a:pt x="86" y="1917"/>
                      <a:pt x="87" y="1916"/>
                      <a:pt x="88" y="1915"/>
                    </a:cubicBezTo>
                    <a:cubicBezTo>
                      <a:pt x="90" y="1911"/>
                      <a:pt x="90" y="1905"/>
                      <a:pt x="89" y="1900"/>
                    </a:cubicBezTo>
                    <a:cubicBezTo>
                      <a:pt x="87" y="1877"/>
                      <a:pt x="90" y="1849"/>
                      <a:pt x="88" y="1827"/>
                    </a:cubicBezTo>
                    <a:cubicBezTo>
                      <a:pt x="88" y="1823"/>
                      <a:pt x="89" y="1819"/>
                      <a:pt x="90" y="1816"/>
                    </a:cubicBezTo>
                    <a:cubicBezTo>
                      <a:pt x="90" y="1813"/>
                      <a:pt x="89" y="1810"/>
                      <a:pt x="90" y="1808"/>
                    </a:cubicBezTo>
                    <a:cubicBezTo>
                      <a:pt x="92" y="1807"/>
                      <a:pt x="91" y="1806"/>
                      <a:pt x="90" y="1806"/>
                    </a:cubicBezTo>
                    <a:cubicBezTo>
                      <a:pt x="91" y="1805"/>
                      <a:pt x="92" y="1805"/>
                      <a:pt x="93" y="1804"/>
                    </a:cubicBezTo>
                    <a:cubicBezTo>
                      <a:pt x="92" y="1802"/>
                      <a:pt x="94" y="1801"/>
                      <a:pt x="95" y="1799"/>
                    </a:cubicBezTo>
                    <a:cubicBezTo>
                      <a:pt x="97" y="1799"/>
                      <a:pt x="97" y="1796"/>
                      <a:pt x="99" y="1796"/>
                    </a:cubicBezTo>
                    <a:cubicBezTo>
                      <a:pt x="100" y="1796"/>
                      <a:pt x="104" y="1796"/>
                      <a:pt x="104" y="1796"/>
                    </a:cubicBezTo>
                    <a:cubicBezTo>
                      <a:pt x="104" y="1799"/>
                      <a:pt x="108" y="1797"/>
                      <a:pt x="110" y="1797"/>
                    </a:cubicBezTo>
                    <a:cubicBezTo>
                      <a:pt x="110" y="1329"/>
                      <a:pt x="110" y="1329"/>
                      <a:pt x="110" y="1329"/>
                    </a:cubicBezTo>
                    <a:cubicBezTo>
                      <a:pt x="109" y="1329"/>
                      <a:pt x="107" y="1330"/>
                      <a:pt x="106" y="1330"/>
                    </a:cubicBezTo>
                    <a:cubicBezTo>
                      <a:pt x="106" y="1331"/>
                      <a:pt x="106" y="1332"/>
                      <a:pt x="105" y="1332"/>
                    </a:cubicBezTo>
                    <a:cubicBezTo>
                      <a:pt x="104" y="1333"/>
                      <a:pt x="104" y="1334"/>
                      <a:pt x="104" y="1335"/>
                    </a:cubicBezTo>
                    <a:cubicBezTo>
                      <a:pt x="102" y="1335"/>
                      <a:pt x="102" y="1335"/>
                      <a:pt x="102" y="1335"/>
                    </a:cubicBezTo>
                    <a:cubicBezTo>
                      <a:pt x="101" y="1343"/>
                      <a:pt x="101" y="1353"/>
                      <a:pt x="101" y="1362"/>
                    </a:cubicBezTo>
                    <a:cubicBezTo>
                      <a:pt x="100" y="1363"/>
                      <a:pt x="98" y="1367"/>
                      <a:pt x="94" y="1367"/>
                    </a:cubicBezTo>
                    <a:cubicBezTo>
                      <a:pt x="92" y="1363"/>
                      <a:pt x="93" y="1358"/>
                      <a:pt x="91" y="1355"/>
                    </a:cubicBezTo>
                    <a:cubicBezTo>
                      <a:pt x="89" y="1353"/>
                      <a:pt x="90" y="1349"/>
                      <a:pt x="91" y="1347"/>
                    </a:cubicBezTo>
                    <a:cubicBezTo>
                      <a:pt x="92" y="1344"/>
                      <a:pt x="91" y="1340"/>
                      <a:pt x="91" y="1337"/>
                    </a:cubicBezTo>
                    <a:cubicBezTo>
                      <a:pt x="91" y="1335"/>
                      <a:pt x="92" y="1336"/>
                      <a:pt x="93" y="1336"/>
                    </a:cubicBezTo>
                    <a:cubicBezTo>
                      <a:pt x="94" y="1266"/>
                      <a:pt x="94" y="1266"/>
                      <a:pt x="94" y="1266"/>
                    </a:cubicBezTo>
                    <a:cubicBezTo>
                      <a:pt x="94" y="1265"/>
                      <a:pt x="94" y="1264"/>
                      <a:pt x="94" y="1264"/>
                    </a:cubicBezTo>
                    <a:cubicBezTo>
                      <a:pt x="97" y="1265"/>
                      <a:pt x="96" y="1261"/>
                      <a:pt x="97" y="1261"/>
                    </a:cubicBezTo>
                    <a:cubicBezTo>
                      <a:pt x="99" y="1258"/>
                      <a:pt x="102" y="1254"/>
                      <a:pt x="104" y="1251"/>
                    </a:cubicBezTo>
                    <a:cubicBezTo>
                      <a:pt x="105" y="1246"/>
                      <a:pt x="102" y="1244"/>
                      <a:pt x="101" y="1240"/>
                    </a:cubicBezTo>
                    <a:cubicBezTo>
                      <a:pt x="101" y="1240"/>
                      <a:pt x="99" y="1240"/>
                      <a:pt x="98" y="1240"/>
                    </a:cubicBezTo>
                    <a:cubicBezTo>
                      <a:pt x="99" y="1238"/>
                      <a:pt x="98" y="1237"/>
                      <a:pt x="96" y="1236"/>
                    </a:cubicBezTo>
                    <a:cubicBezTo>
                      <a:pt x="96" y="1234"/>
                      <a:pt x="96" y="1231"/>
                      <a:pt x="93" y="1231"/>
                    </a:cubicBezTo>
                    <a:cubicBezTo>
                      <a:pt x="93" y="1046"/>
                      <a:pt x="93" y="1046"/>
                      <a:pt x="93" y="1046"/>
                    </a:cubicBezTo>
                    <a:cubicBezTo>
                      <a:pt x="95" y="1039"/>
                      <a:pt x="99" y="1032"/>
                      <a:pt x="105" y="1026"/>
                    </a:cubicBezTo>
                    <a:cubicBezTo>
                      <a:pt x="106" y="1022"/>
                      <a:pt x="107" y="1016"/>
                      <a:pt x="107" y="1010"/>
                    </a:cubicBezTo>
                    <a:cubicBezTo>
                      <a:pt x="105" y="1009"/>
                      <a:pt x="106" y="1007"/>
                      <a:pt x="106" y="1005"/>
                    </a:cubicBezTo>
                    <a:cubicBezTo>
                      <a:pt x="104" y="1001"/>
                      <a:pt x="101" y="999"/>
                      <a:pt x="97" y="996"/>
                    </a:cubicBezTo>
                    <a:cubicBezTo>
                      <a:pt x="96" y="997"/>
                      <a:pt x="96" y="995"/>
                      <a:pt x="96" y="993"/>
                    </a:cubicBezTo>
                    <a:cubicBezTo>
                      <a:pt x="95" y="992"/>
                      <a:pt x="94" y="992"/>
                      <a:pt x="94" y="991"/>
                    </a:cubicBezTo>
                    <a:cubicBezTo>
                      <a:pt x="93" y="986"/>
                      <a:pt x="94" y="982"/>
                      <a:pt x="96" y="980"/>
                    </a:cubicBezTo>
                    <a:cubicBezTo>
                      <a:pt x="97" y="977"/>
                      <a:pt x="99" y="974"/>
                      <a:pt x="101" y="972"/>
                    </a:cubicBezTo>
                    <a:cubicBezTo>
                      <a:pt x="102" y="972"/>
                      <a:pt x="102" y="971"/>
                      <a:pt x="102" y="970"/>
                    </a:cubicBezTo>
                    <a:cubicBezTo>
                      <a:pt x="105" y="970"/>
                      <a:pt x="108" y="969"/>
                      <a:pt x="109" y="967"/>
                    </a:cubicBezTo>
                    <a:cubicBezTo>
                      <a:pt x="110" y="720"/>
                      <a:pt x="110" y="720"/>
                      <a:pt x="110" y="720"/>
                    </a:cubicBezTo>
                    <a:cubicBezTo>
                      <a:pt x="108" y="720"/>
                      <a:pt x="108" y="721"/>
                      <a:pt x="107" y="722"/>
                    </a:cubicBezTo>
                    <a:cubicBezTo>
                      <a:pt x="103" y="726"/>
                      <a:pt x="98" y="728"/>
                      <a:pt x="93" y="730"/>
                    </a:cubicBezTo>
                    <a:cubicBezTo>
                      <a:pt x="93" y="551"/>
                      <a:pt x="93" y="551"/>
                      <a:pt x="93" y="551"/>
                    </a:cubicBezTo>
                    <a:cubicBezTo>
                      <a:pt x="95" y="543"/>
                      <a:pt x="99" y="536"/>
                      <a:pt x="105" y="531"/>
                    </a:cubicBezTo>
                    <a:cubicBezTo>
                      <a:pt x="107" y="525"/>
                      <a:pt x="108" y="517"/>
                      <a:pt x="106" y="510"/>
                    </a:cubicBezTo>
                    <a:cubicBezTo>
                      <a:pt x="104" y="505"/>
                      <a:pt x="101" y="503"/>
                      <a:pt x="97" y="501"/>
                    </a:cubicBezTo>
                    <a:cubicBezTo>
                      <a:pt x="96" y="501"/>
                      <a:pt x="96" y="499"/>
                      <a:pt x="96" y="498"/>
                    </a:cubicBezTo>
                    <a:cubicBezTo>
                      <a:pt x="95" y="497"/>
                      <a:pt x="94" y="496"/>
                      <a:pt x="94" y="495"/>
                    </a:cubicBezTo>
                    <a:cubicBezTo>
                      <a:pt x="93" y="491"/>
                      <a:pt x="94" y="487"/>
                      <a:pt x="96" y="485"/>
                    </a:cubicBezTo>
                    <a:cubicBezTo>
                      <a:pt x="95" y="483"/>
                      <a:pt x="98" y="482"/>
                      <a:pt x="99" y="480"/>
                    </a:cubicBezTo>
                    <a:cubicBezTo>
                      <a:pt x="100" y="480"/>
                      <a:pt x="101" y="479"/>
                      <a:pt x="100" y="478"/>
                    </a:cubicBezTo>
                    <a:cubicBezTo>
                      <a:pt x="102" y="477"/>
                      <a:pt x="102" y="476"/>
                      <a:pt x="102" y="474"/>
                    </a:cubicBezTo>
                    <a:cubicBezTo>
                      <a:pt x="105" y="475"/>
                      <a:pt x="108" y="474"/>
                      <a:pt x="110" y="470"/>
                    </a:cubicBezTo>
                    <a:cubicBezTo>
                      <a:pt x="110" y="404"/>
                      <a:pt x="110" y="404"/>
                      <a:pt x="110" y="404"/>
                    </a:cubicBezTo>
                    <a:cubicBezTo>
                      <a:pt x="102" y="402"/>
                      <a:pt x="95" y="403"/>
                      <a:pt x="86" y="404"/>
                    </a:cubicBezTo>
                    <a:cubicBezTo>
                      <a:pt x="86" y="404"/>
                      <a:pt x="85" y="405"/>
                      <a:pt x="84" y="405"/>
                    </a:cubicBezTo>
                    <a:cubicBezTo>
                      <a:pt x="64" y="405"/>
                      <a:pt x="64" y="405"/>
                      <a:pt x="64" y="405"/>
                    </a:cubicBezTo>
                    <a:cubicBezTo>
                      <a:pt x="63" y="405"/>
                      <a:pt x="62" y="409"/>
                      <a:pt x="60" y="408"/>
                    </a:cubicBezTo>
                    <a:cubicBezTo>
                      <a:pt x="61" y="410"/>
                      <a:pt x="59" y="411"/>
                      <a:pt x="58" y="412"/>
                    </a:cubicBezTo>
                    <a:cubicBezTo>
                      <a:pt x="57" y="413"/>
                      <a:pt x="56" y="414"/>
                      <a:pt x="56" y="414"/>
                    </a:cubicBezTo>
                    <a:cubicBezTo>
                      <a:pt x="55" y="417"/>
                      <a:pt x="52" y="418"/>
                      <a:pt x="52" y="421"/>
                    </a:cubicBezTo>
                    <a:cubicBezTo>
                      <a:pt x="52" y="435"/>
                      <a:pt x="55" y="450"/>
                      <a:pt x="52" y="462"/>
                    </a:cubicBezTo>
                    <a:cubicBezTo>
                      <a:pt x="52" y="465"/>
                      <a:pt x="49" y="466"/>
                      <a:pt x="49" y="468"/>
                    </a:cubicBezTo>
                    <a:cubicBezTo>
                      <a:pt x="48" y="471"/>
                      <a:pt x="45" y="472"/>
                      <a:pt x="44" y="475"/>
                    </a:cubicBezTo>
                    <a:cubicBezTo>
                      <a:pt x="43" y="476"/>
                      <a:pt x="42" y="478"/>
                      <a:pt x="42" y="479"/>
                    </a:cubicBezTo>
                    <a:cubicBezTo>
                      <a:pt x="41" y="483"/>
                      <a:pt x="41" y="487"/>
                      <a:pt x="44" y="490"/>
                    </a:cubicBezTo>
                    <a:cubicBezTo>
                      <a:pt x="44" y="531"/>
                      <a:pt x="44" y="531"/>
                      <a:pt x="44" y="531"/>
                    </a:cubicBezTo>
                    <a:cubicBezTo>
                      <a:pt x="44" y="533"/>
                      <a:pt x="41" y="534"/>
                      <a:pt x="41" y="536"/>
                    </a:cubicBezTo>
                    <a:cubicBezTo>
                      <a:pt x="40" y="541"/>
                      <a:pt x="39" y="545"/>
                      <a:pt x="39" y="550"/>
                    </a:cubicBezTo>
                    <a:cubicBezTo>
                      <a:pt x="38" y="562"/>
                      <a:pt x="39" y="573"/>
                      <a:pt x="41" y="583"/>
                    </a:cubicBezTo>
                    <a:cubicBezTo>
                      <a:pt x="42" y="584"/>
                      <a:pt x="43" y="585"/>
                      <a:pt x="43" y="587"/>
                    </a:cubicBezTo>
                    <a:cubicBezTo>
                      <a:pt x="44" y="589"/>
                      <a:pt x="44" y="591"/>
                      <a:pt x="44" y="593"/>
                    </a:cubicBezTo>
                    <a:cubicBezTo>
                      <a:pt x="43" y="604"/>
                      <a:pt x="44" y="617"/>
                      <a:pt x="44" y="629"/>
                    </a:cubicBezTo>
                    <a:cubicBezTo>
                      <a:pt x="44" y="630"/>
                      <a:pt x="42" y="631"/>
                      <a:pt x="42" y="631"/>
                    </a:cubicBezTo>
                    <a:cubicBezTo>
                      <a:pt x="41" y="636"/>
                      <a:pt x="41" y="639"/>
                      <a:pt x="44" y="640"/>
                    </a:cubicBezTo>
                    <a:cubicBezTo>
                      <a:pt x="43" y="645"/>
                      <a:pt x="46" y="647"/>
                      <a:pt x="47" y="649"/>
                    </a:cubicBezTo>
                    <a:cubicBezTo>
                      <a:pt x="49" y="652"/>
                      <a:pt x="51" y="653"/>
                      <a:pt x="51" y="655"/>
                    </a:cubicBezTo>
                    <a:cubicBezTo>
                      <a:pt x="52" y="659"/>
                      <a:pt x="53" y="663"/>
                      <a:pt x="53" y="669"/>
                    </a:cubicBezTo>
                    <a:cubicBezTo>
                      <a:pt x="52" y="695"/>
                      <a:pt x="52" y="724"/>
                      <a:pt x="53" y="750"/>
                    </a:cubicBezTo>
                    <a:cubicBezTo>
                      <a:pt x="55" y="750"/>
                      <a:pt x="55" y="750"/>
                      <a:pt x="55" y="750"/>
                    </a:cubicBezTo>
                    <a:cubicBezTo>
                      <a:pt x="55" y="757"/>
                      <a:pt x="55" y="757"/>
                      <a:pt x="55" y="757"/>
                    </a:cubicBezTo>
                    <a:cubicBezTo>
                      <a:pt x="53" y="757"/>
                      <a:pt x="53" y="757"/>
                      <a:pt x="53" y="757"/>
                    </a:cubicBezTo>
                    <a:cubicBezTo>
                      <a:pt x="52" y="782"/>
                      <a:pt x="52" y="782"/>
                      <a:pt x="52" y="782"/>
                    </a:cubicBezTo>
                    <a:cubicBezTo>
                      <a:pt x="52" y="782"/>
                      <a:pt x="51" y="782"/>
                      <a:pt x="50" y="783"/>
                    </a:cubicBezTo>
                    <a:cubicBezTo>
                      <a:pt x="48" y="788"/>
                      <a:pt x="45" y="792"/>
                      <a:pt x="44" y="797"/>
                    </a:cubicBezTo>
                    <a:cubicBezTo>
                      <a:pt x="43" y="805"/>
                      <a:pt x="44" y="813"/>
                      <a:pt x="42" y="819"/>
                    </a:cubicBezTo>
                    <a:cubicBezTo>
                      <a:pt x="42" y="821"/>
                      <a:pt x="42" y="822"/>
                      <a:pt x="43" y="822"/>
                    </a:cubicBezTo>
                    <a:cubicBezTo>
                      <a:pt x="43" y="825"/>
                      <a:pt x="46" y="826"/>
                      <a:pt x="46" y="828"/>
                    </a:cubicBezTo>
                    <a:cubicBezTo>
                      <a:pt x="47" y="831"/>
                      <a:pt x="50" y="834"/>
                      <a:pt x="52" y="836"/>
                    </a:cubicBezTo>
                    <a:cubicBezTo>
                      <a:pt x="53" y="841"/>
                      <a:pt x="52" y="847"/>
                      <a:pt x="51" y="850"/>
                    </a:cubicBezTo>
                    <a:cubicBezTo>
                      <a:pt x="50" y="850"/>
                      <a:pt x="49" y="852"/>
                      <a:pt x="47" y="852"/>
                    </a:cubicBezTo>
                    <a:cubicBezTo>
                      <a:pt x="47" y="855"/>
                      <a:pt x="47" y="855"/>
                      <a:pt x="47" y="855"/>
                    </a:cubicBezTo>
                    <a:cubicBezTo>
                      <a:pt x="44" y="855"/>
                      <a:pt x="44" y="855"/>
                      <a:pt x="44" y="855"/>
                    </a:cubicBezTo>
                    <a:cubicBezTo>
                      <a:pt x="44" y="858"/>
                      <a:pt x="44" y="861"/>
                      <a:pt x="44" y="864"/>
                    </a:cubicBezTo>
                    <a:cubicBezTo>
                      <a:pt x="44" y="866"/>
                      <a:pt x="46" y="868"/>
                      <a:pt x="48" y="868"/>
                    </a:cubicBezTo>
                    <a:cubicBezTo>
                      <a:pt x="49" y="869"/>
                      <a:pt x="48" y="871"/>
                      <a:pt x="48" y="872"/>
                    </a:cubicBezTo>
                    <a:cubicBezTo>
                      <a:pt x="49" y="872"/>
                      <a:pt x="51" y="873"/>
                      <a:pt x="51" y="874"/>
                    </a:cubicBezTo>
                    <a:cubicBezTo>
                      <a:pt x="53" y="878"/>
                      <a:pt x="53" y="882"/>
                      <a:pt x="53" y="887"/>
                    </a:cubicBezTo>
                    <a:cubicBezTo>
                      <a:pt x="51" y="910"/>
                      <a:pt x="54" y="934"/>
                      <a:pt x="52" y="956"/>
                    </a:cubicBezTo>
                    <a:cubicBezTo>
                      <a:pt x="52" y="959"/>
                      <a:pt x="50" y="961"/>
                      <a:pt x="49" y="962"/>
                    </a:cubicBezTo>
                    <a:cubicBezTo>
                      <a:pt x="48" y="966"/>
                      <a:pt x="45" y="968"/>
                      <a:pt x="44" y="970"/>
                    </a:cubicBezTo>
                    <a:cubicBezTo>
                      <a:pt x="42" y="974"/>
                      <a:pt x="43" y="979"/>
                      <a:pt x="43" y="984"/>
                    </a:cubicBezTo>
                    <a:cubicBezTo>
                      <a:pt x="45" y="996"/>
                      <a:pt x="43" y="1011"/>
                      <a:pt x="44" y="1022"/>
                    </a:cubicBezTo>
                    <a:cubicBezTo>
                      <a:pt x="44" y="1024"/>
                      <a:pt x="42" y="1029"/>
                      <a:pt x="43" y="1031"/>
                    </a:cubicBezTo>
                    <a:cubicBezTo>
                      <a:pt x="45" y="1034"/>
                      <a:pt x="44" y="1041"/>
                      <a:pt x="40" y="1043"/>
                    </a:cubicBezTo>
                    <a:cubicBezTo>
                      <a:pt x="39" y="1044"/>
                      <a:pt x="39" y="1046"/>
                      <a:pt x="39" y="1048"/>
                    </a:cubicBezTo>
                    <a:cubicBezTo>
                      <a:pt x="38" y="1059"/>
                      <a:pt x="39" y="1069"/>
                      <a:pt x="41" y="1079"/>
                    </a:cubicBezTo>
                    <a:cubicBezTo>
                      <a:pt x="42" y="1079"/>
                      <a:pt x="43" y="1081"/>
                      <a:pt x="43" y="1082"/>
                    </a:cubicBezTo>
                    <a:cubicBezTo>
                      <a:pt x="44" y="1084"/>
                      <a:pt x="44" y="1086"/>
                      <a:pt x="44" y="1088"/>
                    </a:cubicBezTo>
                    <a:cubicBezTo>
                      <a:pt x="43" y="1100"/>
                      <a:pt x="44" y="1113"/>
                      <a:pt x="44" y="1125"/>
                    </a:cubicBezTo>
                    <a:cubicBezTo>
                      <a:pt x="44" y="1125"/>
                      <a:pt x="42" y="1127"/>
                      <a:pt x="42" y="1127"/>
                    </a:cubicBezTo>
                    <a:cubicBezTo>
                      <a:pt x="41" y="1131"/>
                      <a:pt x="41" y="1134"/>
                      <a:pt x="44" y="1136"/>
                    </a:cubicBezTo>
                    <a:cubicBezTo>
                      <a:pt x="43" y="1140"/>
                      <a:pt x="46" y="1143"/>
                      <a:pt x="47" y="1144"/>
                    </a:cubicBezTo>
                    <a:cubicBezTo>
                      <a:pt x="49" y="1147"/>
                      <a:pt x="51" y="1148"/>
                      <a:pt x="51" y="1150"/>
                    </a:cubicBezTo>
                    <a:cubicBezTo>
                      <a:pt x="52" y="1154"/>
                      <a:pt x="53" y="1159"/>
                      <a:pt x="53" y="1164"/>
                    </a:cubicBezTo>
                    <a:cubicBezTo>
                      <a:pt x="52" y="1190"/>
                      <a:pt x="52" y="1219"/>
                      <a:pt x="53" y="1246"/>
                    </a:cubicBezTo>
                    <a:cubicBezTo>
                      <a:pt x="55" y="1246"/>
                      <a:pt x="55" y="1246"/>
                      <a:pt x="55" y="1246"/>
                    </a:cubicBezTo>
                    <a:cubicBezTo>
                      <a:pt x="55" y="1252"/>
                      <a:pt x="55" y="1252"/>
                      <a:pt x="55" y="1252"/>
                    </a:cubicBezTo>
                    <a:cubicBezTo>
                      <a:pt x="53" y="1252"/>
                      <a:pt x="53" y="1252"/>
                      <a:pt x="53" y="1252"/>
                    </a:cubicBezTo>
                    <a:cubicBezTo>
                      <a:pt x="52" y="1399"/>
                      <a:pt x="52" y="1399"/>
                      <a:pt x="52" y="1399"/>
                    </a:cubicBezTo>
                    <a:cubicBezTo>
                      <a:pt x="51" y="1402"/>
                      <a:pt x="50" y="1404"/>
                      <a:pt x="47" y="1405"/>
                    </a:cubicBezTo>
                    <a:cubicBezTo>
                      <a:pt x="48" y="1407"/>
                      <a:pt x="45" y="1408"/>
                      <a:pt x="44" y="1410"/>
                    </a:cubicBezTo>
                    <a:cubicBezTo>
                      <a:pt x="42" y="1415"/>
                      <a:pt x="45" y="1421"/>
                      <a:pt x="48" y="1422"/>
                    </a:cubicBezTo>
                    <a:cubicBezTo>
                      <a:pt x="48" y="1426"/>
                      <a:pt x="51" y="1428"/>
                      <a:pt x="53" y="1430"/>
                    </a:cubicBezTo>
                    <a:cubicBezTo>
                      <a:pt x="53" y="1442"/>
                      <a:pt x="52" y="1455"/>
                      <a:pt x="53" y="1467"/>
                    </a:cubicBezTo>
                    <a:cubicBezTo>
                      <a:pt x="53" y="1468"/>
                      <a:pt x="55" y="1469"/>
                      <a:pt x="55" y="1470"/>
                    </a:cubicBezTo>
                    <a:cubicBezTo>
                      <a:pt x="55" y="1488"/>
                      <a:pt x="55" y="1488"/>
                      <a:pt x="55" y="1488"/>
                    </a:cubicBezTo>
                    <a:cubicBezTo>
                      <a:pt x="55" y="1488"/>
                      <a:pt x="53" y="1490"/>
                      <a:pt x="53" y="1490"/>
                    </a:cubicBezTo>
                    <a:cubicBezTo>
                      <a:pt x="53" y="1498"/>
                      <a:pt x="52" y="1506"/>
                      <a:pt x="53" y="1514"/>
                    </a:cubicBezTo>
                    <a:cubicBezTo>
                      <a:pt x="55" y="1514"/>
                      <a:pt x="55" y="1514"/>
                      <a:pt x="55" y="1514"/>
                    </a:cubicBezTo>
                    <a:cubicBezTo>
                      <a:pt x="55" y="1523"/>
                      <a:pt x="55" y="1523"/>
                      <a:pt x="55" y="1523"/>
                    </a:cubicBezTo>
                    <a:cubicBezTo>
                      <a:pt x="53" y="1526"/>
                      <a:pt x="52" y="1528"/>
                      <a:pt x="49" y="1530"/>
                    </a:cubicBezTo>
                    <a:cubicBezTo>
                      <a:pt x="44" y="1533"/>
                      <a:pt x="40" y="1538"/>
                      <a:pt x="39" y="1542"/>
                    </a:cubicBezTo>
                    <a:cubicBezTo>
                      <a:pt x="39" y="1614"/>
                      <a:pt x="39" y="1614"/>
                      <a:pt x="39" y="1614"/>
                    </a:cubicBezTo>
                    <a:cubicBezTo>
                      <a:pt x="39" y="1615"/>
                      <a:pt x="37" y="1615"/>
                      <a:pt x="37" y="1615"/>
                    </a:cubicBezTo>
                    <a:cubicBezTo>
                      <a:pt x="37" y="1638"/>
                      <a:pt x="37" y="1638"/>
                      <a:pt x="37" y="1638"/>
                    </a:cubicBezTo>
                    <a:cubicBezTo>
                      <a:pt x="37" y="1639"/>
                      <a:pt x="39" y="1640"/>
                      <a:pt x="39" y="1641"/>
                    </a:cubicBezTo>
                    <a:cubicBezTo>
                      <a:pt x="39" y="1703"/>
                      <a:pt x="39" y="1703"/>
                      <a:pt x="39" y="1703"/>
                    </a:cubicBezTo>
                    <a:cubicBezTo>
                      <a:pt x="39" y="1705"/>
                      <a:pt x="37" y="1705"/>
                      <a:pt x="37" y="1706"/>
                    </a:cubicBezTo>
                    <a:cubicBezTo>
                      <a:pt x="37" y="1747"/>
                      <a:pt x="37" y="1747"/>
                      <a:pt x="37" y="1747"/>
                    </a:cubicBezTo>
                    <a:cubicBezTo>
                      <a:pt x="37" y="1748"/>
                      <a:pt x="39" y="1748"/>
                      <a:pt x="39" y="1749"/>
                    </a:cubicBezTo>
                    <a:cubicBezTo>
                      <a:pt x="39" y="1764"/>
                      <a:pt x="39" y="1764"/>
                      <a:pt x="39" y="1764"/>
                    </a:cubicBezTo>
                    <a:cubicBezTo>
                      <a:pt x="39" y="1765"/>
                      <a:pt x="36" y="1767"/>
                      <a:pt x="35" y="1769"/>
                    </a:cubicBezTo>
                    <a:cubicBezTo>
                      <a:pt x="31" y="1769"/>
                      <a:pt x="31" y="1769"/>
                      <a:pt x="31" y="1769"/>
                    </a:cubicBezTo>
                    <a:cubicBezTo>
                      <a:pt x="32" y="1772"/>
                      <a:pt x="28" y="1770"/>
                      <a:pt x="27" y="1770"/>
                    </a:cubicBezTo>
                    <a:cubicBezTo>
                      <a:pt x="26" y="1770"/>
                      <a:pt x="25" y="1769"/>
                      <a:pt x="24" y="1769"/>
                    </a:cubicBezTo>
                    <a:cubicBezTo>
                      <a:pt x="23" y="1769"/>
                      <a:pt x="20" y="1768"/>
                      <a:pt x="20" y="1766"/>
                    </a:cubicBezTo>
                    <a:cubicBezTo>
                      <a:pt x="17" y="1766"/>
                      <a:pt x="17" y="1766"/>
                      <a:pt x="17" y="1766"/>
                    </a:cubicBezTo>
                    <a:cubicBezTo>
                      <a:pt x="14" y="1761"/>
                      <a:pt x="15" y="1754"/>
                      <a:pt x="17" y="1749"/>
                    </a:cubicBezTo>
                    <a:cubicBezTo>
                      <a:pt x="17" y="1739"/>
                      <a:pt x="17" y="1739"/>
                      <a:pt x="17" y="1739"/>
                    </a:cubicBezTo>
                    <a:cubicBezTo>
                      <a:pt x="20" y="1651"/>
                      <a:pt x="18" y="1556"/>
                      <a:pt x="18" y="1466"/>
                    </a:cubicBezTo>
                    <a:cubicBezTo>
                      <a:pt x="18" y="1465"/>
                      <a:pt x="17" y="1465"/>
                      <a:pt x="17" y="1464"/>
                    </a:cubicBezTo>
                    <a:cubicBezTo>
                      <a:pt x="17" y="1463"/>
                      <a:pt x="17" y="1458"/>
                      <a:pt x="17" y="1458"/>
                    </a:cubicBezTo>
                    <a:cubicBezTo>
                      <a:pt x="14" y="1453"/>
                      <a:pt x="12" y="1451"/>
                      <a:pt x="11" y="1447"/>
                    </a:cubicBezTo>
                    <a:cubicBezTo>
                      <a:pt x="11" y="1445"/>
                      <a:pt x="11" y="1442"/>
                      <a:pt x="14" y="1441"/>
                    </a:cubicBezTo>
                    <a:cubicBezTo>
                      <a:pt x="13" y="1440"/>
                      <a:pt x="12" y="1439"/>
                      <a:pt x="13" y="1438"/>
                    </a:cubicBezTo>
                    <a:cubicBezTo>
                      <a:pt x="13" y="1438"/>
                      <a:pt x="14" y="1437"/>
                      <a:pt x="13" y="1436"/>
                    </a:cubicBezTo>
                    <a:cubicBezTo>
                      <a:pt x="12" y="1435"/>
                      <a:pt x="13" y="1433"/>
                      <a:pt x="13" y="1431"/>
                    </a:cubicBezTo>
                    <a:cubicBezTo>
                      <a:pt x="11" y="1430"/>
                      <a:pt x="12" y="1428"/>
                      <a:pt x="10" y="1428"/>
                    </a:cubicBezTo>
                    <a:cubicBezTo>
                      <a:pt x="8" y="1428"/>
                      <a:pt x="8" y="1426"/>
                      <a:pt x="8" y="1425"/>
                    </a:cubicBezTo>
                    <a:cubicBezTo>
                      <a:pt x="7" y="1423"/>
                      <a:pt x="6" y="1421"/>
                      <a:pt x="6" y="1419"/>
                    </a:cubicBezTo>
                    <a:cubicBezTo>
                      <a:pt x="4" y="1419"/>
                      <a:pt x="4" y="1419"/>
                      <a:pt x="4" y="1419"/>
                    </a:cubicBezTo>
                    <a:cubicBezTo>
                      <a:pt x="3" y="1417"/>
                      <a:pt x="4" y="1415"/>
                      <a:pt x="3" y="1412"/>
                    </a:cubicBezTo>
                    <a:cubicBezTo>
                      <a:pt x="3" y="1412"/>
                      <a:pt x="1" y="1410"/>
                      <a:pt x="1" y="1410"/>
                    </a:cubicBezTo>
                    <a:cubicBezTo>
                      <a:pt x="1" y="1409"/>
                      <a:pt x="1" y="1406"/>
                      <a:pt x="1" y="1405"/>
                    </a:cubicBezTo>
                    <a:cubicBezTo>
                      <a:pt x="1" y="1405"/>
                      <a:pt x="3" y="1404"/>
                      <a:pt x="3" y="1404"/>
                    </a:cubicBezTo>
                    <a:cubicBezTo>
                      <a:pt x="3" y="1350"/>
                      <a:pt x="3" y="1350"/>
                      <a:pt x="3" y="1350"/>
                    </a:cubicBezTo>
                    <a:cubicBezTo>
                      <a:pt x="3" y="1349"/>
                      <a:pt x="0" y="1348"/>
                      <a:pt x="1" y="1346"/>
                    </a:cubicBezTo>
                    <a:cubicBezTo>
                      <a:pt x="1" y="1346"/>
                      <a:pt x="3" y="1344"/>
                      <a:pt x="3" y="1343"/>
                    </a:cubicBezTo>
                    <a:cubicBezTo>
                      <a:pt x="3" y="1341"/>
                      <a:pt x="3" y="1338"/>
                      <a:pt x="4" y="1336"/>
                    </a:cubicBezTo>
                    <a:cubicBezTo>
                      <a:pt x="4" y="1336"/>
                      <a:pt x="6" y="1335"/>
                      <a:pt x="7" y="1334"/>
                    </a:cubicBezTo>
                    <a:cubicBezTo>
                      <a:pt x="6" y="1331"/>
                      <a:pt x="8" y="1328"/>
                      <a:pt x="10" y="1326"/>
                    </a:cubicBezTo>
                    <a:cubicBezTo>
                      <a:pt x="11" y="1326"/>
                      <a:pt x="13" y="1324"/>
                      <a:pt x="14" y="1322"/>
                    </a:cubicBezTo>
                    <a:cubicBezTo>
                      <a:pt x="14" y="1321"/>
                      <a:pt x="12" y="1320"/>
                      <a:pt x="14" y="1319"/>
                    </a:cubicBezTo>
                    <a:cubicBezTo>
                      <a:pt x="13" y="1316"/>
                      <a:pt x="13" y="1312"/>
                      <a:pt x="13" y="1310"/>
                    </a:cubicBezTo>
                    <a:cubicBezTo>
                      <a:pt x="13" y="1310"/>
                      <a:pt x="12" y="1309"/>
                      <a:pt x="12" y="1307"/>
                    </a:cubicBezTo>
                    <a:cubicBezTo>
                      <a:pt x="12" y="1306"/>
                      <a:pt x="13" y="1303"/>
                      <a:pt x="13" y="1302"/>
                    </a:cubicBezTo>
                    <a:cubicBezTo>
                      <a:pt x="15" y="1302"/>
                      <a:pt x="15" y="1302"/>
                      <a:pt x="15" y="1302"/>
                    </a:cubicBezTo>
                    <a:cubicBezTo>
                      <a:pt x="15" y="1298"/>
                      <a:pt x="16" y="1295"/>
                      <a:pt x="17" y="1293"/>
                    </a:cubicBezTo>
                    <a:cubicBezTo>
                      <a:pt x="17" y="1280"/>
                      <a:pt x="17" y="1280"/>
                      <a:pt x="17" y="1280"/>
                    </a:cubicBezTo>
                    <a:cubicBezTo>
                      <a:pt x="16" y="1277"/>
                      <a:pt x="15" y="1274"/>
                      <a:pt x="15" y="1270"/>
                    </a:cubicBezTo>
                    <a:cubicBezTo>
                      <a:pt x="14" y="1270"/>
                      <a:pt x="12" y="1271"/>
                      <a:pt x="13" y="1270"/>
                    </a:cubicBezTo>
                    <a:cubicBezTo>
                      <a:pt x="13" y="1269"/>
                      <a:pt x="14" y="1268"/>
                      <a:pt x="13" y="1267"/>
                    </a:cubicBezTo>
                    <a:cubicBezTo>
                      <a:pt x="12" y="1266"/>
                      <a:pt x="14" y="1263"/>
                      <a:pt x="14" y="1261"/>
                    </a:cubicBezTo>
                    <a:cubicBezTo>
                      <a:pt x="17" y="1253"/>
                      <a:pt x="17" y="1253"/>
                      <a:pt x="17" y="1253"/>
                    </a:cubicBezTo>
                    <a:cubicBezTo>
                      <a:pt x="17" y="1059"/>
                      <a:pt x="17" y="1059"/>
                      <a:pt x="17" y="1059"/>
                    </a:cubicBezTo>
                    <a:cubicBezTo>
                      <a:pt x="17" y="1058"/>
                      <a:pt x="17" y="1056"/>
                      <a:pt x="17" y="1056"/>
                    </a:cubicBezTo>
                    <a:cubicBezTo>
                      <a:pt x="15" y="1056"/>
                      <a:pt x="15" y="1055"/>
                      <a:pt x="15" y="1053"/>
                    </a:cubicBezTo>
                    <a:cubicBezTo>
                      <a:pt x="14" y="1053"/>
                      <a:pt x="13" y="1053"/>
                      <a:pt x="12" y="1052"/>
                    </a:cubicBezTo>
                    <a:cubicBezTo>
                      <a:pt x="12" y="1051"/>
                      <a:pt x="11" y="1051"/>
                      <a:pt x="10" y="1051"/>
                    </a:cubicBezTo>
                    <a:cubicBezTo>
                      <a:pt x="9" y="1050"/>
                      <a:pt x="7" y="1051"/>
                      <a:pt x="7" y="1050"/>
                    </a:cubicBezTo>
                    <a:cubicBezTo>
                      <a:pt x="6" y="1049"/>
                      <a:pt x="6" y="1048"/>
                      <a:pt x="6" y="1048"/>
                    </a:cubicBezTo>
                    <a:cubicBezTo>
                      <a:pt x="4" y="1048"/>
                      <a:pt x="4" y="1048"/>
                      <a:pt x="4" y="1048"/>
                    </a:cubicBezTo>
                    <a:cubicBezTo>
                      <a:pt x="3" y="1043"/>
                      <a:pt x="3" y="1043"/>
                      <a:pt x="3" y="1043"/>
                    </a:cubicBezTo>
                    <a:cubicBezTo>
                      <a:pt x="1" y="1043"/>
                      <a:pt x="1" y="1043"/>
                      <a:pt x="1" y="1043"/>
                    </a:cubicBezTo>
                    <a:cubicBezTo>
                      <a:pt x="1" y="1031"/>
                      <a:pt x="1" y="1031"/>
                      <a:pt x="1" y="1031"/>
                    </a:cubicBezTo>
                    <a:cubicBezTo>
                      <a:pt x="3" y="1031"/>
                      <a:pt x="3" y="1031"/>
                      <a:pt x="3" y="1031"/>
                    </a:cubicBezTo>
                    <a:cubicBezTo>
                      <a:pt x="3" y="963"/>
                      <a:pt x="3" y="963"/>
                      <a:pt x="3" y="963"/>
                    </a:cubicBezTo>
                    <a:cubicBezTo>
                      <a:pt x="1" y="963"/>
                      <a:pt x="1" y="963"/>
                      <a:pt x="1" y="963"/>
                    </a:cubicBezTo>
                    <a:cubicBezTo>
                      <a:pt x="1" y="957"/>
                      <a:pt x="1" y="957"/>
                      <a:pt x="1" y="957"/>
                    </a:cubicBezTo>
                    <a:cubicBezTo>
                      <a:pt x="3" y="957"/>
                      <a:pt x="3" y="957"/>
                      <a:pt x="3" y="957"/>
                    </a:cubicBezTo>
                    <a:cubicBezTo>
                      <a:pt x="3" y="953"/>
                      <a:pt x="4" y="950"/>
                      <a:pt x="4" y="947"/>
                    </a:cubicBezTo>
                    <a:cubicBezTo>
                      <a:pt x="6" y="947"/>
                      <a:pt x="6" y="947"/>
                      <a:pt x="6" y="947"/>
                    </a:cubicBezTo>
                    <a:cubicBezTo>
                      <a:pt x="6" y="942"/>
                      <a:pt x="10" y="940"/>
                      <a:pt x="12" y="937"/>
                    </a:cubicBezTo>
                    <a:cubicBezTo>
                      <a:pt x="13" y="935"/>
                      <a:pt x="11" y="931"/>
                      <a:pt x="8" y="932"/>
                    </a:cubicBezTo>
                    <a:cubicBezTo>
                      <a:pt x="7" y="929"/>
                      <a:pt x="6" y="927"/>
                      <a:pt x="6" y="924"/>
                    </a:cubicBezTo>
                    <a:cubicBezTo>
                      <a:pt x="4" y="924"/>
                      <a:pt x="4" y="924"/>
                      <a:pt x="4" y="924"/>
                    </a:cubicBezTo>
                    <a:cubicBezTo>
                      <a:pt x="3" y="922"/>
                      <a:pt x="4" y="919"/>
                      <a:pt x="3" y="917"/>
                    </a:cubicBezTo>
                    <a:cubicBezTo>
                      <a:pt x="3" y="916"/>
                      <a:pt x="1" y="915"/>
                      <a:pt x="1" y="914"/>
                    </a:cubicBezTo>
                    <a:cubicBezTo>
                      <a:pt x="1" y="914"/>
                      <a:pt x="1" y="911"/>
                      <a:pt x="1" y="910"/>
                    </a:cubicBezTo>
                    <a:cubicBezTo>
                      <a:pt x="1" y="909"/>
                      <a:pt x="3" y="909"/>
                      <a:pt x="3" y="908"/>
                    </a:cubicBezTo>
                    <a:cubicBezTo>
                      <a:pt x="3" y="855"/>
                      <a:pt x="3" y="855"/>
                      <a:pt x="3" y="855"/>
                    </a:cubicBezTo>
                    <a:cubicBezTo>
                      <a:pt x="3" y="854"/>
                      <a:pt x="0" y="853"/>
                      <a:pt x="1" y="851"/>
                    </a:cubicBezTo>
                    <a:cubicBezTo>
                      <a:pt x="1" y="850"/>
                      <a:pt x="3" y="849"/>
                      <a:pt x="3" y="848"/>
                    </a:cubicBezTo>
                    <a:cubicBezTo>
                      <a:pt x="3" y="846"/>
                      <a:pt x="3" y="843"/>
                      <a:pt x="4" y="841"/>
                    </a:cubicBezTo>
                    <a:cubicBezTo>
                      <a:pt x="4" y="840"/>
                      <a:pt x="6" y="840"/>
                      <a:pt x="7" y="839"/>
                    </a:cubicBezTo>
                    <a:cubicBezTo>
                      <a:pt x="6" y="836"/>
                      <a:pt x="8" y="833"/>
                      <a:pt x="10" y="832"/>
                    </a:cubicBezTo>
                    <a:cubicBezTo>
                      <a:pt x="11" y="831"/>
                      <a:pt x="11" y="828"/>
                      <a:pt x="13" y="828"/>
                    </a:cubicBezTo>
                    <a:cubicBezTo>
                      <a:pt x="12" y="816"/>
                      <a:pt x="12" y="803"/>
                      <a:pt x="13" y="793"/>
                    </a:cubicBezTo>
                    <a:cubicBezTo>
                      <a:pt x="14" y="792"/>
                      <a:pt x="12" y="788"/>
                      <a:pt x="13" y="787"/>
                    </a:cubicBezTo>
                    <a:cubicBezTo>
                      <a:pt x="12" y="786"/>
                      <a:pt x="13" y="784"/>
                      <a:pt x="13" y="783"/>
                    </a:cubicBezTo>
                    <a:cubicBezTo>
                      <a:pt x="12" y="776"/>
                      <a:pt x="13" y="767"/>
                      <a:pt x="13" y="760"/>
                    </a:cubicBezTo>
                    <a:cubicBezTo>
                      <a:pt x="13" y="759"/>
                      <a:pt x="14" y="758"/>
                      <a:pt x="14" y="756"/>
                    </a:cubicBezTo>
                    <a:cubicBezTo>
                      <a:pt x="14" y="755"/>
                      <a:pt x="13" y="753"/>
                      <a:pt x="13" y="752"/>
                    </a:cubicBezTo>
                    <a:cubicBezTo>
                      <a:pt x="12" y="747"/>
                      <a:pt x="8" y="744"/>
                      <a:pt x="6" y="740"/>
                    </a:cubicBezTo>
                    <a:cubicBezTo>
                      <a:pt x="5" y="737"/>
                      <a:pt x="3" y="734"/>
                      <a:pt x="1" y="731"/>
                    </a:cubicBezTo>
                    <a:cubicBezTo>
                      <a:pt x="1" y="719"/>
                      <a:pt x="1" y="719"/>
                      <a:pt x="1" y="719"/>
                    </a:cubicBezTo>
                    <a:cubicBezTo>
                      <a:pt x="3" y="719"/>
                      <a:pt x="3" y="719"/>
                      <a:pt x="3" y="719"/>
                    </a:cubicBezTo>
                    <a:cubicBezTo>
                      <a:pt x="3" y="702"/>
                      <a:pt x="3" y="702"/>
                      <a:pt x="3" y="702"/>
                    </a:cubicBezTo>
                    <a:cubicBezTo>
                      <a:pt x="1" y="702"/>
                      <a:pt x="1" y="702"/>
                      <a:pt x="1" y="702"/>
                    </a:cubicBezTo>
                    <a:cubicBezTo>
                      <a:pt x="1" y="699"/>
                      <a:pt x="1" y="699"/>
                      <a:pt x="1" y="699"/>
                    </a:cubicBezTo>
                    <a:cubicBezTo>
                      <a:pt x="3" y="699"/>
                      <a:pt x="3" y="699"/>
                      <a:pt x="3" y="699"/>
                    </a:cubicBezTo>
                    <a:cubicBezTo>
                      <a:pt x="3" y="695"/>
                      <a:pt x="4" y="692"/>
                      <a:pt x="4" y="689"/>
                    </a:cubicBezTo>
                    <a:cubicBezTo>
                      <a:pt x="6" y="689"/>
                      <a:pt x="6" y="689"/>
                      <a:pt x="6" y="689"/>
                    </a:cubicBezTo>
                    <a:cubicBezTo>
                      <a:pt x="6" y="684"/>
                      <a:pt x="9" y="681"/>
                      <a:pt x="12" y="679"/>
                    </a:cubicBezTo>
                    <a:cubicBezTo>
                      <a:pt x="13" y="678"/>
                      <a:pt x="15" y="674"/>
                      <a:pt x="15" y="673"/>
                    </a:cubicBezTo>
                    <a:cubicBezTo>
                      <a:pt x="15" y="662"/>
                      <a:pt x="15" y="662"/>
                      <a:pt x="15" y="662"/>
                    </a:cubicBezTo>
                    <a:cubicBezTo>
                      <a:pt x="13" y="660"/>
                      <a:pt x="13" y="659"/>
                      <a:pt x="14" y="658"/>
                    </a:cubicBezTo>
                    <a:cubicBezTo>
                      <a:pt x="7" y="649"/>
                      <a:pt x="7" y="649"/>
                      <a:pt x="7" y="649"/>
                    </a:cubicBezTo>
                    <a:cubicBezTo>
                      <a:pt x="6" y="648"/>
                      <a:pt x="6" y="646"/>
                      <a:pt x="6" y="646"/>
                    </a:cubicBezTo>
                    <a:cubicBezTo>
                      <a:pt x="4" y="646"/>
                      <a:pt x="4" y="646"/>
                      <a:pt x="4" y="646"/>
                    </a:cubicBezTo>
                    <a:cubicBezTo>
                      <a:pt x="3" y="642"/>
                      <a:pt x="3" y="636"/>
                      <a:pt x="4" y="632"/>
                    </a:cubicBezTo>
                    <a:cubicBezTo>
                      <a:pt x="6" y="632"/>
                      <a:pt x="6" y="632"/>
                      <a:pt x="6" y="632"/>
                    </a:cubicBezTo>
                    <a:cubicBezTo>
                      <a:pt x="6" y="631"/>
                      <a:pt x="6" y="628"/>
                      <a:pt x="7" y="628"/>
                    </a:cubicBezTo>
                    <a:cubicBezTo>
                      <a:pt x="8" y="627"/>
                      <a:pt x="11" y="624"/>
                      <a:pt x="12" y="623"/>
                    </a:cubicBezTo>
                    <a:cubicBezTo>
                      <a:pt x="12" y="621"/>
                      <a:pt x="16" y="620"/>
                      <a:pt x="13" y="617"/>
                    </a:cubicBezTo>
                    <a:cubicBezTo>
                      <a:pt x="13" y="617"/>
                      <a:pt x="14" y="616"/>
                      <a:pt x="14" y="615"/>
                    </a:cubicBezTo>
                    <a:cubicBezTo>
                      <a:pt x="13" y="614"/>
                      <a:pt x="13" y="611"/>
                      <a:pt x="13" y="610"/>
                    </a:cubicBezTo>
                    <a:cubicBezTo>
                      <a:pt x="11" y="607"/>
                      <a:pt x="12" y="603"/>
                      <a:pt x="14" y="601"/>
                    </a:cubicBezTo>
                    <a:cubicBezTo>
                      <a:pt x="12" y="600"/>
                      <a:pt x="14" y="599"/>
                      <a:pt x="15" y="598"/>
                    </a:cubicBezTo>
                    <a:cubicBezTo>
                      <a:pt x="17" y="588"/>
                      <a:pt x="17" y="588"/>
                      <a:pt x="17" y="588"/>
                    </a:cubicBezTo>
                    <a:cubicBezTo>
                      <a:pt x="17" y="570"/>
                      <a:pt x="17" y="570"/>
                      <a:pt x="17" y="570"/>
                    </a:cubicBezTo>
                    <a:cubicBezTo>
                      <a:pt x="15" y="558"/>
                      <a:pt x="15" y="558"/>
                      <a:pt x="15" y="558"/>
                    </a:cubicBezTo>
                    <a:cubicBezTo>
                      <a:pt x="14" y="558"/>
                      <a:pt x="13" y="558"/>
                      <a:pt x="12" y="557"/>
                    </a:cubicBezTo>
                    <a:cubicBezTo>
                      <a:pt x="12" y="556"/>
                      <a:pt x="11" y="555"/>
                      <a:pt x="10" y="555"/>
                    </a:cubicBezTo>
                    <a:cubicBezTo>
                      <a:pt x="10" y="555"/>
                      <a:pt x="8" y="555"/>
                      <a:pt x="7" y="555"/>
                    </a:cubicBezTo>
                    <a:cubicBezTo>
                      <a:pt x="7" y="554"/>
                      <a:pt x="7" y="553"/>
                      <a:pt x="6" y="552"/>
                    </a:cubicBezTo>
                    <a:cubicBezTo>
                      <a:pt x="5" y="553"/>
                      <a:pt x="4" y="552"/>
                      <a:pt x="4" y="551"/>
                    </a:cubicBezTo>
                    <a:cubicBezTo>
                      <a:pt x="4" y="550"/>
                      <a:pt x="3" y="548"/>
                      <a:pt x="3" y="548"/>
                    </a:cubicBezTo>
                    <a:cubicBezTo>
                      <a:pt x="1" y="548"/>
                      <a:pt x="1" y="548"/>
                      <a:pt x="1" y="548"/>
                    </a:cubicBezTo>
                    <a:cubicBezTo>
                      <a:pt x="1" y="536"/>
                      <a:pt x="1" y="536"/>
                      <a:pt x="1" y="536"/>
                    </a:cubicBezTo>
                    <a:cubicBezTo>
                      <a:pt x="3" y="536"/>
                      <a:pt x="3" y="536"/>
                      <a:pt x="3" y="536"/>
                    </a:cubicBezTo>
                    <a:cubicBezTo>
                      <a:pt x="3" y="468"/>
                      <a:pt x="3" y="468"/>
                      <a:pt x="3" y="468"/>
                    </a:cubicBezTo>
                    <a:cubicBezTo>
                      <a:pt x="1" y="468"/>
                      <a:pt x="1" y="468"/>
                      <a:pt x="1" y="468"/>
                    </a:cubicBezTo>
                    <a:cubicBezTo>
                      <a:pt x="1" y="461"/>
                      <a:pt x="1" y="461"/>
                      <a:pt x="1" y="461"/>
                    </a:cubicBezTo>
                    <a:cubicBezTo>
                      <a:pt x="3" y="461"/>
                      <a:pt x="3" y="461"/>
                      <a:pt x="3" y="461"/>
                    </a:cubicBezTo>
                    <a:cubicBezTo>
                      <a:pt x="3" y="458"/>
                      <a:pt x="4" y="454"/>
                      <a:pt x="4" y="451"/>
                    </a:cubicBezTo>
                    <a:cubicBezTo>
                      <a:pt x="6" y="451"/>
                      <a:pt x="6" y="451"/>
                      <a:pt x="6" y="451"/>
                    </a:cubicBezTo>
                    <a:cubicBezTo>
                      <a:pt x="6" y="447"/>
                      <a:pt x="10" y="444"/>
                      <a:pt x="12" y="442"/>
                    </a:cubicBezTo>
                    <a:cubicBezTo>
                      <a:pt x="13" y="441"/>
                      <a:pt x="14" y="438"/>
                      <a:pt x="14" y="438"/>
                    </a:cubicBezTo>
                    <a:cubicBezTo>
                      <a:pt x="12" y="435"/>
                      <a:pt x="13" y="432"/>
                      <a:pt x="13" y="431"/>
                    </a:cubicBezTo>
                    <a:cubicBezTo>
                      <a:pt x="13" y="429"/>
                      <a:pt x="14" y="427"/>
                      <a:pt x="13" y="424"/>
                    </a:cubicBezTo>
                    <a:cubicBezTo>
                      <a:pt x="12" y="423"/>
                      <a:pt x="14" y="420"/>
                      <a:pt x="14" y="418"/>
                    </a:cubicBezTo>
                    <a:cubicBezTo>
                      <a:pt x="14" y="417"/>
                      <a:pt x="12" y="415"/>
                      <a:pt x="13" y="414"/>
                    </a:cubicBezTo>
                    <a:cubicBezTo>
                      <a:pt x="14" y="412"/>
                      <a:pt x="14" y="408"/>
                      <a:pt x="12" y="405"/>
                    </a:cubicBezTo>
                    <a:cubicBezTo>
                      <a:pt x="13" y="402"/>
                      <a:pt x="15" y="397"/>
                      <a:pt x="13" y="395"/>
                    </a:cubicBezTo>
                    <a:cubicBezTo>
                      <a:pt x="13" y="394"/>
                      <a:pt x="15" y="391"/>
                      <a:pt x="15" y="388"/>
                    </a:cubicBezTo>
                    <a:cubicBezTo>
                      <a:pt x="13" y="387"/>
                      <a:pt x="14" y="385"/>
                      <a:pt x="13" y="384"/>
                    </a:cubicBezTo>
                    <a:cubicBezTo>
                      <a:pt x="11" y="380"/>
                      <a:pt x="8" y="378"/>
                      <a:pt x="7" y="375"/>
                    </a:cubicBezTo>
                    <a:cubicBezTo>
                      <a:pt x="6" y="375"/>
                      <a:pt x="6" y="373"/>
                      <a:pt x="6" y="372"/>
                    </a:cubicBezTo>
                    <a:cubicBezTo>
                      <a:pt x="4" y="372"/>
                      <a:pt x="4" y="372"/>
                      <a:pt x="4" y="372"/>
                    </a:cubicBezTo>
                    <a:cubicBezTo>
                      <a:pt x="3" y="368"/>
                      <a:pt x="3" y="363"/>
                      <a:pt x="4" y="359"/>
                    </a:cubicBezTo>
                    <a:cubicBezTo>
                      <a:pt x="6" y="359"/>
                      <a:pt x="6" y="359"/>
                      <a:pt x="6" y="359"/>
                    </a:cubicBezTo>
                    <a:cubicBezTo>
                      <a:pt x="6" y="358"/>
                      <a:pt x="6" y="355"/>
                      <a:pt x="7" y="354"/>
                    </a:cubicBezTo>
                    <a:cubicBezTo>
                      <a:pt x="8" y="353"/>
                      <a:pt x="11" y="350"/>
                      <a:pt x="12" y="349"/>
                    </a:cubicBezTo>
                    <a:cubicBezTo>
                      <a:pt x="14" y="347"/>
                      <a:pt x="15" y="343"/>
                      <a:pt x="15" y="339"/>
                    </a:cubicBezTo>
                    <a:cubicBezTo>
                      <a:pt x="15" y="339"/>
                      <a:pt x="13" y="337"/>
                      <a:pt x="13" y="337"/>
                    </a:cubicBezTo>
                    <a:cubicBezTo>
                      <a:pt x="13" y="323"/>
                      <a:pt x="13" y="323"/>
                      <a:pt x="13" y="323"/>
                    </a:cubicBezTo>
                    <a:cubicBezTo>
                      <a:pt x="13" y="323"/>
                      <a:pt x="13" y="321"/>
                      <a:pt x="13" y="320"/>
                    </a:cubicBezTo>
                    <a:cubicBezTo>
                      <a:pt x="15" y="304"/>
                      <a:pt x="12" y="290"/>
                      <a:pt x="13" y="276"/>
                    </a:cubicBezTo>
                    <a:cubicBezTo>
                      <a:pt x="13" y="275"/>
                      <a:pt x="15" y="275"/>
                      <a:pt x="13" y="274"/>
                    </a:cubicBezTo>
                    <a:cubicBezTo>
                      <a:pt x="14" y="268"/>
                      <a:pt x="12" y="262"/>
                      <a:pt x="14" y="256"/>
                    </a:cubicBezTo>
                    <a:cubicBezTo>
                      <a:pt x="12" y="251"/>
                      <a:pt x="8" y="249"/>
                      <a:pt x="6" y="244"/>
                    </a:cubicBezTo>
                    <a:cubicBezTo>
                      <a:pt x="5" y="241"/>
                      <a:pt x="3" y="239"/>
                      <a:pt x="1" y="235"/>
                    </a:cubicBezTo>
                    <a:cubicBezTo>
                      <a:pt x="1" y="224"/>
                      <a:pt x="1" y="224"/>
                      <a:pt x="1" y="224"/>
                    </a:cubicBezTo>
                    <a:cubicBezTo>
                      <a:pt x="3" y="224"/>
                      <a:pt x="3" y="224"/>
                      <a:pt x="3" y="224"/>
                    </a:cubicBezTo>
                    <a:cubicBezTo>
                      <a:pt x="3" y="207"/>
                      <a:pt x="3" y="207"/>
                      <a:pt x="3" y="207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1" y="203"/>
                      <a:pt x="1" y="203"/>
                      <a:pt x="1" y="203"/>
                    </a:cubicBezTo>
                    <a:cubicBezTo>
                      <a:pt x="3" y="203"/>
                      <a:pt x="3" y="203"/>
                      <a:pt x="3" y="203"/>
                    </a:cubicBezTo>
                    <a:cubicBezTo>
                      <a:pt x="3" y="200"/>
                      <a:pt x="4" y="196"/>
                      <a:pt x="4" y="193"/>
                    </a:cubicBezTo>
                    <a:cubicBezTo>
                      <a:pt x="6" y="193"/>
                      <a:pt x="6" y="193"/>
                      <a:pt x="6" y="193"/>
                    </a:cubicBezTo>
                    <a:cubicBezTo>
                      <a:pt x="6" y="189"/>
                      <a:pt x="10" y="186"/>
                      <a:pt x="12" y="185"/>
                    </a:cubicBezTo>
                    <a:cubicBezTo>
                      <a:pt x="12" y="181"/>
                      <a:pt x="14" y="179"/>
                      <a:pt x="15" y="177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3" y="165"/>
                      <a:pt x="13" y="163"/>
                      <a:pt x="14" y="162"/>
                    </a:cubicBezTo>
                    <a:cubicBezTo>
                      <a:pt x="7" y="153"/>
                      <a:pt x="7" y="153"/>
                      <a:pt x="7" y="153"/>
                    </a:cubicBezTo>
                    <a:cubicBezTo>
                      <a:pt x="6" y="153"/>
                      <a:pt x="6" y="151"/>
                      <a:pt x="6" y="150"/>
                    </a:cubicBezTo>
                    <a:cubicBezTo>
                      <a:pt x="4" y="150"/>
                      <a:pt x="4" y="150"/>
                      <a:pt x="4" y="150"/>
                    </a:cubicBezTo>
                    <a:cubicBezTo>
                      <a:pt x="3" y="146"/>
                      <a:pt x="3" y="141"/>
                      <a:pt x="4" y="137"/>
                    </a:cubicBezTo>
                    <a:cubicBezTo>
                      <a:pt x="6" y="137"/>
                      <a:pt x="6" y="137"/>
                      <a:pt x="6" y="137"/>
                    </a:cubicBezTo>
                    <a:cubicBezTo>
                      <a:pt x="6" y="136"/>
                      <a:pt x="6" y="133"/>
                      <a:pt x="7" y="132"/>
                    </a:cubicBezTo>
                    <a:cubicBezTo>
                      <a:pt x="8" y="131"/>
                      <a:pt x="11" y="129"/>
                      <a:pt x="12" y="128"/>
                    </a:cubicBezTo>
                    <a:cubicBezTo>
                      <a:pt x="11" y="126"/>
                      <a:pt x="15" y="126"/>
                      <a:pt x="13" y="124"/>
                    </a:cubicBezTo>
                    <a:cubicBezTo>
                      <a:pt x="12" y="123"/>
                      <a:pt x="14" y="122"/>
                      <a:pt x="12" y="120"/>
                    </a:cubicBezTo>
                    <a:cubicBezTo>
                      <a:pt x="13" y="119"/>
                      <a:pt x="15" y="117"/>
                      <a:pt x="13" y="116"/>
                    </a:cubicBezTo>
                    <a:cubicBezTo>
                      <a:pt x="13" y="116"/>
                      <a:pt x="14" y="115"/>
                      <a:pt x="13" y="114"/>
                    </a:cubicBezTo>
                    <a:cubicBezTo>
                      <a:pt x="11" y="112"/>
                      <a:pt x="12" y="108"/>
                      <a:pt x="14" y="106"/>
                    </a:cubicBezTo>
                    <a:cubicBezTo>
                      <a:pt x="12" y="105"/>
                      <a:pt x="14" y="104"/>
                      <a:pt x="15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7" y="72"/>
                      <a:pt x="15" y="53"/>
                      <a:pt x="17" y="33"/>
                    </a:cubicBezTo>
                    <a:cubicBezTo>
                      <a:pt x="20" y="34"/>
                      <a:pt x="18" y="30"/>
                      <a:pt x="18" y="29"/>
                    </a:cubicBezTo>
                    <a:cubicBezTo>
                      <a:pt x="15" y="28"/>
                      <a:pt x="17" y="20"/>
                      <a:pt x="17" y="17"/>
                    </a:cubicBezTo>
                    <a:cubicBezTo>
                      <a:pt x="19" y="16"/>
                      <a:pt x="20" y="13"/>
                      <a:pt x="21" y="10"/>
                    </a:cubicBezTo>
                    <a:cubicBezTo>
                      <a:pt x="22" y="11"/>
                      <a:pt x="23" y="10"/>
                      <a:pt x="22" y="8"/>
                    </a:cubicBezTo>
                    <a:cubicBezTo>
                      <a:pt x="26" y="7"/>
                      <a:pt x="31" y="7"/>
                      <a:pt x="35" y="7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8" y="9"/>
                      <a:pt x="38" y="13"/>
                      <a:pt x="37" y="15"/>
                    </a:cubicBezTo>
                    <a:cubicBezTo>
                      <a:pt x="37" y="19"/>
                      <a:pt x="36" y="26"/>
                      <a:pt x="32" y="30"/>
                    </a:cubicBezTo>
                    <a:cubicBezTo>
                      <a:pt x="31" y="30"/>
                      <a:pt x="30" y="32"/>
                      <a:pt x="30" y="34"/>
                    </a:cubicBezTo>
                    <a:cubicBezTo>
                      <a:pt x="29" y="43"/>
                      <a:pt x="30" y="55"/>
                      <a:pt x="29" y="63"/>
                    </a:cubicBezTo>
                    <a:cubicBezTo>
                      <a:pt x="29" y="65"/>
                      <a:pt x="30" y="67"/>
                      <a:pt x="29" y="70"/>
                    </a:cubicBezTo>
                    <a:cubicBezTo>
                      <a:pt x="29" y="71"/>
                      <a:pt x="30" y="71"/>
                      <a:pt x="31" y="72"/>
                    </a:cubicBezTo>
                    <a:cubicBezTo>
                      <a:pt x="31" y="73"/>
                      <a:pt x="31" y="76"/>
                      <a:pt x="31" y="76"/>
                    </a:cubicBezTo>
                    <a:cubicBezTo>
                      <a:pt x="32" y="77"/>
                      <a:pt x="35" y="79"/>
                      <a:pt x="35" y="8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9" y="92"/>
                      <a:pt x="39" y="100"/>
                      <a:pt x="38" y="103"/>
                    </a:cubicBezTo>
                    <a:cubicBezTo>
                      <a:pt x="38" y="104"/>
                      <a:pt x="37" y="105"/>
                      <a:pt x="37" y="106"/>
                    </a:cubicBezTo>
                    <a:cubicBezTo>
                      <a:pt x="37" y="186"/>
                      <a:pt x="37" y="186"/>
                      <a:pt x="37" y="186"/>
                    </a:cubicBezTo>
                    <a:cubicBezTo>
                      <a:pt x="37" y="186"/>
                      <a:pt x="39" y="186"/>
                      <a:pt x="39" y="187"/>
                    </a:cubicBezTo>
                    <a:cubicBezTo>
                      <a:pt x="38" y="266"/>
                      <a:pt x="38" y="266"/>
                      <a:pt x="38" y="266"/>
                    </a:cubicBezTo>
                    <a:cubicBezTo>
                      <a:pt x="36" y="269"/>
                      <a:pt x="37" y="277"/>
                      <a:pt x="37" y="280"/>
                    </a:cubicBezTo>
                    <a:cubicBezTo>
                      <a:pt x="39" y="282"/>
                      <a:pt x="38" y="288"/>
                      <a:pt x="39" y="291"/>
                    </a:cubicBezTo>
                    <a:cubicBezTo>
                      <a:pt x="40" y="298"/>
                      <a:pt x="41" y="305"/>
                      <a:pt x="44" y="310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4" y="321"/>
                      <a:pt x="42" y="322"/>
                      <a:pt x="42" y="322"/>
                    </a:cubicBezTo>
                    <a:cubicBezTo>
                      <a:pt x="41" y="324"/>
                      <a:pt x="42" y="326"/>
                      <a:pt x="44" y="328"/>
                    </a:cubicBezTo>
                    <a:cubicBezTo>
                      <a:pt x="44" y="329"/>
                      <a:pt x="45" y="330"/>
                      <a:pt x="45" y="331"/>
                    </a:cubicBezTo>
                    <a:cubicBezTo>
                      <a:pt x="47" y="334"/>
                      <a:pt x="49" y="339"/>
                      <a:pt x="52" y="341"/>
                    </a:cubicBezTo>
                    <a:cubicBezTo>
                      <a:pt x="53" y="346"/>
                      <a:pt x="52" y="351"/>
                      <a:pt x="51" y="355"/>
                    </a:cubicBezTo>
                    <a:cubicBezTo>
                      <a:pt x="50" y="355"/>
                      <a:pt x="49" y="356"/>
                      <a:pt x="47" y="357"/>
                    </a:cubicBezTo>
                    <a:cubicBezTo>
                      <a:pt x="47" y="359"/>
                      <a:pt x="47" y="359"/>
                      <a:pt x="47" y="359"/>
                    </a:cubicBezTo>
                    <a:cubicBezTo>
                      <a:pt x="44" y="359"/>
                      <a:pt x="44" y="359"/>
                      <a:pt x="44" y="359"/>
                    </a:cubicBezTo>
                    <a:cubicBezTo>
                      <a:pt x="44" y="362"/>
                      <a:pt x="44" y="366"/>
                      <a:pt x="44" y="369"/>
                    </a:cubicBezTo>
                    <a:cubicBezTo>
                      <a:pt x="44" y="371"/>
                      <a:pt x="46" y="372"/>
                      <a:pt x="48" y="373"/>
                    </a:cubicBezTo>
                    <a:cubicBezTo>
                      <a:pt x="49" y="374"/>
                      <a:pt x="48" y="376"/>
                      <a:pt x="48" y="377"/>
                    </a:cubicBezTo>
                    <a:cubicBezTo>
                      <a:pt x="49" y="377"/>
                      <a:pt x="51" y="377"/>
                      <a:pt x="51" y="379"/>
                    </a:cubicBezTo>
                    <a:cubicBezTo>
                      <a:pt x="53" y="383"/>
                      <a:pt x="53" y="389"/>
                      <a:pt x="53" y="395"/>
                    </a:cubicBezTo>
                    <a:cubicBezTo>
                      <a:pt x="56" y="394"/>
                      <a:pt x="60" y="393"/>
                      <a:pt x="64" y="393"/>
                    </a:cubicBezTo>
                    <a:cubicBezTo>
                      <a:pt x="69" y="392"/>
                      <a:pt x="77" y="392"/>
                      <a:pt x="83" y="392"/>
                    </a:cubicBezTo>
                    <a:cubicBezTo>
                      <a:pt x="87" y="392"/>
                      <a:pt x="92" y="391"/>
                      <a:pt x="94" y="388"/>
                    </a:cubicBezTo>
                    <a:cubicBezTo>
                      <a:pt x="95" y="388"/>
                      <a:pt x="98" y="388"/>
                      <a:pt x="98" y="388"/>
                    </a:cubicBezTo>
                    <a:cubicBezTo>
                      <a:pt x="99" y="385"/>
                      <a:pt x="105" y="387"/>
                      <a:pt x="108" y="386"/>
                    </a:cubicBezTo>
                    <a:cubicBezTo>
                      <a:pt x="107" y="388"/>
                      <a:pt x="109" y="388"/>
                      <a:pt x="110" y="388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0" y="199"/>
                      <a:pt x="108" y="196"/>
                      <a:pt x="107" y="195"/>
                    </a:cubicBezTo>
                    <a:cubicBezTo>
                      <a:pt x="107" y="194"/>
                      <a:pt x="107" y="191"/>
                      <a:pt x="107" y="191"/>
                    </a:cubicBezTo>
                    <a:cubicBezTo>
                      <a:pt x="110" y="191"/>
                      <a:pt x="108" y="187"/>
                      <a:pt x="109" y="186"/>
                    </a:cubicBezTo>
                    <a:cubicBezTo>
                      <a:pt x="110" y="183"/>
                      <a:pt x="110" y="179"/>
                      <a:pt x="109" y="177"/>
                    </a:cubicBezTo>
                    <a:cubicBezTo>
                      <a:pt x="109" y="172"/>
                      <a:pt x="109" y="168"/>
                      <a:pt x="108" y="165"/>
                    </a:cubicBezTo>
                    <a:cubicBezTo>
                      <a:pt x="106" y="158"/>
                      <a:pt x="106" y="150"/>
                      <a:pt x="107" y="144"/>
                    </a:cubicBezTo>
                    <a:cubicBezTo>
                      <a:pt x="107" y="143"/>
                      <a:pt x="110" y="142"/>
                      <a:pt x="110" y="141"/>
                    </a:cubicBezTo>
                    <a:cubicBezTo>
                      <a:pt x="109" y="129"/>
                      <a:pt x="111" y="116"/>
                      <a:pt x="109" y="106"/>
                    </a:cubicBezTo>
                    <a:cubicBezTo>
                      <a:pt x="109" y="104"/>
                      <a:pt x="109" y="103"/>
                      <a:pt x="107" y="102"/>
                    </a:cubicBezTo>
                    <a:cubicBezTo>
                      <a:pt x="107" y="98"/>
                      <a:pt x="107" y="98"/>
                      <a:pt x="107" y="98"/>
                    </a:cubicBezTo>
                    <a:cubicBezTo>
                      <a:pt x="110" y="98"/>
                      <a:pt x="109" y="93"/>
                      <a:pt x="109" y="91"/>
                    </a:cubicBezTo>
                    <a:cubicBezTo>
                      <a:pt x="110" y="70"/>
                      <a:pt x="111" y="46"/>
                      <a:pt x="109" y="26"/>
                    </a:cubicBezTo>
                    <a:cubicBezTo>
                      <a:pt x="109" y="25"/>
                      <a:pt x="107" y="25"/>
                      <a:pt x="107" y="24"/>
                    </a:cubicBezTo>
                    <a:cubicBezTo>
                      <a:pt x="107" y="22"/>
                      <a:pt x="107" y="20"/>
                      <a:pt x="108" y="18"/>
                    </a:cubicBezTo>
                    <a:cubicBezTo>
                      <a:pt x="109" y="15"/>
                      <a:pt x="110" y="12"/>
                      <a:pt x="113" y="10"/>
                    </a:cubicBezTo>
                    <a:cubicBezTo>
                      <a:pt x="147" y="10"/>
                      <a:pt x="147" y="10"/>
                      <a:pt x="147" y="10"/>
                    </a:cubicBezTo>
                    <a:cubicBezTo>
                      <a:pt x="148" y="10"/>
                      <a:pt x="150" y="9"/>
                      <a:pt x="151" y="9"/>
                    </a:cubicBezTo>
                    <a:cubicBezTo>
                      <a:pt x="149" y="6"/>
                      <a:pt x="153" y="8"/>
                      <a:pt x="154" y="8"/>
                    </a:cubicBezTo>
                    <a:cubicBezTo>
                      <a:pt x="155" y="7"/>
                      <a:pt x="156" y="5"/>
                      <a:pt x="157" y="5"/>
                    </a:cubicBezTo>
                    <a:cubicBezTo>
                      <a:pt x="167" y="5"/>
                      <a:pt x="180" y="6"/>
                      <a:pt x="191" y="5"/>
                    </a:cubicBezTo>
                    <a:cubicBezTo>
                      <a:pt x="191" y="2"/>
                      <a:pt x="191" y="2"/>
                      <a:pt x="191" y="2"/>
                    </a:cubicBezTo>
                    <a:cubicBezTo>
                      <a:pt x="193" y="2"/>
                      <a:pt x="197" y="1"/>
                      <a:pt x="199" y="2"/>
                    </a:cubicBezTo>
                    <a:cubicBezTo>
                      <a:pt x="200" y="2"/>
                      <a:pt x="200" y="3"/>
                      <a:pt x="200" y="5"/>
                    </a:cubicBezTo>
                    <a:cubicBezTo>
                      <a:pt x="201" y="4"/>
                      <a:pt x="203" y="4"/>
                      <a:pt x="203" y="5"/>
                    </a:cubicBezTo>
                    <a:cubicBezTo>
                      <a:pt x="202" y="9"/>
                      <a:pt x="203" y="12"/>
                      <a:pt x="204" y="16"/>
                    </a:cubicBezTo>
                    <a:cubicBezTo>
                      <a:pt x="205" y="16"/>
                      <a:pt x="206" y="17"/>
                      <a:pt x="205" y="19"/>
                    </a:cubicBezTo>
                    <a:cubicBezTo>
                      <a:pt x="237" y="19"/>
                      <a:pt x="237" y="19"/>
                      <a:pt x="237" y="19"/>
                    </a:cubicBezTo>
                    <a:cubicBezTo>
                      <a:pt x="237" y="16"/>
                      <a:pt x="237" y="16"/>
                      <a:pt x="237" y="16"/>
                    </a:cubicBezTo>
                    <a:cubicBezTo>
                      <a:pt x="240" y="16"/>
                      <a:pt x="240" y="16"/>
                      <a:pt x="240" y="16"/>
                    </a:cubicBezTo>
                    <a:cubicBezTo>
                      <a:pt x="240" y="11"/>
                      <a:pt x="240" y="11"/>
                      <a:pt x="240" y="11"/>
                    </a:cubicBezTo>
                    <a:cubicBezTo>
                      <a:pt x="243" y="11"/>
                      <a:pt x="243" y="8"/>
                      <a:pt x="245" y="7"/>
                    </a:cubicBezTo>
                    <a:cubicBezTo>
                      <a:pt x="246" y="7"/>
                      <a:pt x="247" y="8"/>
                      <a:pt x="248" y="7"/>
                    </a:cubicBezTo>
                    <a:cubicBezTo>
                      <a:pt x="248" y="7"/>
                      <a:pt x="249" y="5"/>
                      <a:pt x="249" y="5"/>
                    </a:cubicBezTo>
                    <a:cubicBezTo>
                      <a:pt x="345" y="5"/>
                      <a:pt x="345" y="5"/>
                      <a:pt x="345" y="5"/>
                    </a:cubicBezTo>
                    <a:cubicBezTo>
                      <a:pt x="346" y="5"/>
                      <a:pt x="347" y="7"/>
                      <a:pt x="349" y="7"/>
                    </a:cubicBezTo>
                    <a:cubicBezTo>
                      <a:pt x="350" y="8"/>
                      <a:pt x="351" y="7"/>
                      <a:pt x="352" y="7"/>
                    </a:cubicBezTo>
                    <a:cubicBezTo>
                      <a:pt x="353" y="9"/>
                      <a:pt x="354" y="10"/>
                      <a:pt x="353" y="10"/>
                    </a:cubicBezTo>
                    <a:cubicBezTo>
                      <a:pt x="361" y="11"/>
                      <a:pt x="368" y="10"/>
                      <a:pt x="372" y="6"/>
                    </a:cubicBezTo>
                    <a:cubicBezTo>
                      <a:pt x="372" y="7"/>
                      <a:pt x="372" y="5"/>
                      <a:pt x="372" y="5"/>
                    </a:cubicBezTo>
                    <a:cubicBezTo>
                      <a:pt x="376" y="5"/>
                      <a:pt x="378" y="8"/>
                      <a:pt x="380" y="10"/>
                    </a:cubicBezTo>
                    <a:cubicBezTo>
                      <a:pt x="385" y="11"/>
                      <a:pt x="389" y="10"/>
                      <a:pt x="390" y="7"/>
                    </a:cubicBezTo>
                    <a:cubicBezTo>
                      <a:pt x="392" y="8"/>
                      <a:pt x="392" y="6"/>
                      <a:pt x="393" y="5"/>
                    </a:cubicBezTo>
                    <a:cubicBezTo>
                      <a:pt x="395" y="5"/>
                      <a:pt x="397" y="4"/>
                      <a:pt x="399" y="5"/>
                    </a:cubicBezTo>
                    <a:cubicBezTo>
                      <a:pt x="400" y="6"/>
                      <a:pt x="400" y="8"/>
                      <a:pt x="401" y="10"/>
                    </a:cubicBezTo>
                    <a:cubicBezTo>
                      <a:pt x="402" y="10"/>
                      <a:pt x="403" y="11"/>
                      <a:pt x="403" y="12"/>
                    </a:cubicBezTo>
                    <a:cubicBezTo>
                      <a:pt x="403" y="13"/>
                      <a:pt x="404" y="14"/>
                      <a:pt x="404" y="15"/>
                    </a:cubicBezTo>
                    <a:cubicBezTo>
                      <a:pt x="405" y="15"/>
                      <a:pt x="407" y="14"/>
                      <a:pt x="407" y="16"/>
                    </a:cubicBezTo>
                    <a:cubicBezTo>
                      <a:pt x="407" y="17"/>
                      <a:pt x="407" y="18"/>
                      <a:pt x="407" y="19"/>
                    </a:cubicBezTo>
                    <a:cubicBezTo>
                      <a:pt x="436" y="19"/>
                      <a:pt x="436" y="19"/>
                      <a:pt x="436" y="19"/>
                    </a:cubicBezTo>
                    <a:cubicBezTo>
                      <a:pt x="435" y="12"/>
                      <a:pt x="438" y="7"/>
                      <a:pt x="440" y="3"/>
                    </a:cubicBezTo>
                    <a:cubicBezTo>
                      <a:pt x="441" y="1"/>
                      <a:pt x="443" y="2"/>
                      <a:pt x="444" y="2"/>
                    </a:cubicBezTo>
                    <a:lnTo>
                      <a:pt x="445" y="0"/>
                    </a:ln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6"/>
              <p:cNvSpPr/>
              <p:nvPr/>
            </p:nvSpPr>
            <p:spPr bwMode="auto">
              <a:xfrm>
                <a:off x="1619250" y="1657350"/>
                <a:ext cx="382588" cy="39688"/>
              </a:xfrm>
              <a:custGeom>
                <a:avLst/>
                <a:gdLst>
                  <a:gd name="T0" fmla="*/ 291 w 496"/>
                  <a:gd name="T1" fmla="*/ 0 h 64"/>
                  <a:gd name="T2" fmla="*/ 305 w 496"/>
                  <a:gd name="T3" fmla="*/ 11 h 64"/>
                  <a:gd name="T4" fmla="*/ 309 w 496"/>
                  <a:gd name="T5" fmla="*/ 15 h 64"/>
                  <a:gd name="T6" fmla="*/ 318 w 496"/>
                  <a:gd name="T7" fmla="*/ 12 h 64"/>
                  <a:gd name="T8" fmla="*/ 391 w 496"/>
                  <a:gd name="T9" fmla="*/ 15 h 64"/>
                  <a:gd name="T10" fmla="*/ 401 w 496"/>
                  <a:gd name="T11" fmla="*/ 18 h 64"/>
                  <a:gd name="T12" fmla="*/ 408 w 496"/>
                  <a:gd name="T13" fmla="*/ 19 h 64"/>
                  <a:gd name="T14" fmla="*/ 444 w 496"/>
                  <a:gd name="T15" fmla="*/ 18 h 64"/>
                  <a:gd name="T16" fmla="*/ 448 w 496"/>
                  <a:gd name="T17" fmla="*/ 20 h 64"/>
                  <a:gd name="T18" fmla="*/ 454 w 496"/>
                  <a:gd name="T19" fmla="*/ 26 h 64"/>
                  <a:gd name="T20" fmla="*/ 459 w 496"/>
                  <a:gd name="T21" fmla="*/ 33 h 64"/>
                  <a:gd name="T22" fmla="*/ 475 w 496"/>
                  <a:gd name="T23" fmla="*/ 31 h 64"/>
                  <a:gd name="T24" fmla="*/ 496 w 496"/>
                  <a:gd name="T25" fmla="*/ 63 h 64"/>
                  <a:gd name="T26" fmla="*/ 257 w 496"/>
                  <a:gd name="T27" fmla="*/ 60 h 64"/>
                  <a:gd name="T28" fmla="*/ 254 w 496"/>
                  <a:gd name="T29" fmla="*/ 55 h 64"/>
                  <a:gd name="T30" fmla="*/ 249 w 496"/>
                  <a:gd name="T31" fmla="*/ 50 h 64"/>
                  <a:gd name="T32" fmla="*/ 245 w 496"/>
                  <a:gd name="T33" fmla="*/ 52 h 64"/>
                  <a:gd name="T34" fmla="*/ 241 w 496"/>
                  <a:gd name="T35" fmla="*/ 55 h 64"/>
                  <a:gd name="T36" fmla="*/ 236 w 496"/>
                  <a:gd name="T37" fmla="*/ 61 h 64"/>
                  <a:gd name="T38" fmla="*/ 224 w 496"/>
                  <a:gd name="T39" fmla="*/ 60 h 64"/>
                  <a:gd name="T40" fmla="*/ 220 w 496"/>
                  <a:gd name="T41" fmla="*/ 55 h 64"/>
                  <a:gd name="T42" fmla="*/ 207 w 496"/>
                  <a:gd name="T43" fmla="*/ 50 h 64"/>
                  <a:gd name="T44" fmla="*/ 203 w 496"/>
                  <a:gd name="T45" fmla="*/ 50 h 64"/>
                  <a:gd name="T46" fmla="*/ 192 w 496"/>
                  <a:gd name="T47" fmla="*/ 46 h 64"/>
                  <a:gd name="T48" fmla="*/ 163 w 496"/>
                  <a:gd name="T49" fmla="*/ 47 h 64"/>
                  <a:gd name="T50" fmla="*/ 152 w 496"/>
                  <a:gd name="T51" fmla="*/ 50 h 64"/>
                  <a:gd name="T52" fmla="*/ 145 w 496"/>
                  <a:gd name="T53" fmla="*/ 45 h 64"/>
                  <a:gd name="T54" fmla="*/ 118 w 496"/>
                  <a:gd name="T55" fmla="*/ 47 h 64"/>
                  <a:gd name="T56" fmla="*/ 103 w 496"/>
                  <a:gd name="T57" fmla="*/ 40 h 64"/>
                  <a:gd name="T58" fmla="*/ 99 w 496"/>
                  <a:gd name="T59" fmla="*/ 37 h 64"/>
                  <a:gd name="T60" fmla="*/ 76 w 496"/>
                  <a:gd name="T61" fmla="*/ 29 h 64"/>
                  <a:gd name="T62" fmla="*/ 66 w 496"/>
                  <a:gd name="T63" fmla="*/ 44 h 64"/>
                  <a:gd name="T64" fmla="*/ 6 w 496"/>
                  <a:gd name="T65" fmla="*/ 45 h 64"/>
                  <a:gd name="T66" fmla="*/ 3 w 496"/>
                  <a:gd name="T67" fmla="*/ 38 h 64"/>
                  <a:gd name="T68" fmla="*/ 2 w 496"/>
                  <a:gd name="T69" fmla="*/ 34 h 64"/>
                  <a:gd name="T70" fmla="*/ 12 w 496"/>
                  <a:gd name="T71" fmla="*/ 25 h 64"/>
                  <a:gd name="T72" fmla="*/ 17 w 496"/>
                  <a:gd name="T73" fmla="*/ 22 h 64"/>
                  <a:gd name="T74" fmla="*/ 23 w 496"/>
                  <a:gd name="T75" fmla="*/ 19 h 64"/>
                  <a:gd name="T76" fmla="*/ 33 w 496"/>
                  <a:gd name="T77" fmla="*/ 20 h 64"/>
                  <a:gd name="T78" fmla="*/ 54 w 496"/>
                  <a:gd name="T79" fmla="*/ 19 h 64"/>
                  <a:gd name="T80" fmla="*/ 66 w 496"/>
                  <a:gd name="T81" fmla="*/ 14 h 64"/>
                  <a:gd name="T82" fmla="*/ 73 w 496"/>
                  <a:gd name="T83" fmla="*/ 10 h 64"/>
                  <a:gd name="T84" fmla="*/ 90 w 496"/>
                  <a:gd name="T85" fmla="*/ 11 h 64"/>
                  <a:gd name="T86" fmla="*/ 101 w 496"/>
                  <a:gd name="T87" fmla="*/ 15 h 64"/>
                  <a:gd name="T88" fmla="*/ 105 w 496"/>
                  <a:gd name="T89" fmla="*/ 18 h 64"/>
                  <a:gd name="T90" fmla="*/ 114 w 496"/>
                  <a:gd name="T91" fmla="*/ 19 h 64"/>
                  <a:gd name="T92" fmla="*/ 139 w 496"/>
                  <a:gd name="T93" fmla="*/ 19 h 64"/>
                  <a:gd name="T94" fmla="*/ 193 w 496"/>
                  <a:gd name="T95" fmla="*/ 19 h 64"/>
                  <a:gd name="T96" fmla="*/ 208 w 496"/>
                  <a:gd name="T97" fmla="*/ 18 h 64"/>
                  <a:gd name="T98" fmla="*/ 217 w 496"/>
                  <a:gd name="T99" fmla="*/ 12 h 64"/>
                  <a:gd name="T100" fmla="*/ 225 w 496"/>
                  <a:gd name="T101" fmla="*/ 12 h 64"/>
                  <a:gd name="T102" fmla="*/ 252 w 496"/>
                  <a:gd name="T103" fmla="*/ 15 h 64"/>
                  <a:gd name="T104" fmla="*/ 262 w 496"/>
                  <a:gd name="T105" fmla="*/ 12 h 64"/>
                  <a:gd name="T106" fmla="*/ 271 w 496"/>
                  <a:gd name="T107" fmla="*/ 5 h 64"/>
                  <a:gd name="T108" fmla="*/ 278 w 496"/>
                  <a:gd name="T109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96" h="64">
                    <a:moveTo>
                      <a:pt x="280" y="1"/>
                    </a:moveTo>
                    <a:cubicBezTo>
                      <a:pt x="283" y="0"/>
                      <a:pt x="287" y="0"/>
                      <a:pt x="291" y="0"/>
                    </a:cubicBezTo>
                    <a:cubicBezTo>
                      <a:pt x="292" y="2"/>
                      <a:pt x="294" y="2"/>
                      <a:pt x="295" y="3"/>
                    </a:cubicBezTo>
                    <a:cubicBezTo>
                      <a:pt x="298" y="5"/>
                      <a:pt x="302" y="8"/>
                      <a:pt x="305" y="11"/>
                    </a:cubicBezTo>
                    <a:cubicBezTo>
                      <a:pt x="306" y="12"/>
                      <a:pt x="308" y="12"/>
                      <a:pt x="309" y="12"/>
                    </a:cubicBezTo>
                    <a:cubicBezTo>
                      <a:pt x="309" y="15"/>
                      <a:pt x="309" y="15"/>
                      <a:pt x="309" y="15"/>
                    </a:cubicBezTo>
                    <a:cubicBezTo>
                      <a:pt x="318" y="15"/>
                      <a:pt x="318" y="15"/>
                      <a:pt x="318" y="15"/>
                    </a:cubicBezTo>
                    <a:cubicBezTo>
                      <a:pt x="318" y="12"/>
                      <a:pt x="318" y="12"/>
                      <a:pt x="318" y="12"/>
                    </a:cubicBezTo>
                    <a:cubicBezTo>
                      <a:pt x="383" y="12"/>
                      <a:pt x="383" y="12"/>
                      <a:pt x="383" y="12"/>
                    </a:cubicBezTo>
                    <a:cubicBezTo>
                      <a:pt x="385" y="14"/>
                      <a:pt x="388" y="16"/>
                      <a:pt x="391" y="15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401" y="18"/>
                      <a:pt x="401" y="18"/>
                      <a:pt x="401" y="18"/>
                    </a:cubicBezTo>
                    <a:cubicBezTo>
                      <a:pt x="402" y="18"/>
                      <a:pt x="403" y="19"/>
                      <a:pt x="404" y="19"/>
                    </a:cubicBezTo>
                    <a:cubicBezTo>
                      <a:pt x="405" y="20"/>
                      <a:pt x="408" y="19"/>
                      <a:pt x="408" y="19"/>
                    </a:cubicBezTo>
                    <a:cubicBezTo>
                      <a:pt x="410" y="19"/>
                      <a:pt x="411" y="18"/>
                      <a:pt x="412" y="18"/>
                    </a:cubicBezTo>
                    <a:cubicBezTo>
                      <a:pt x="444" y="18"/>
                      <a:pt x="444" y="18"/>
                      <a:pt x="444" y="18"/>
                    </a:cubicBezTo>
                    <a:cubicBezTo>
                      <a:pt x="445" y="18"/>
                      <a:pt x="445" y="19"/>
                      <a:pt x="445" y="20"/>
                    </a:cubicBezTo>
                    <a:cubicBezTo>
                      <a:pt x="448" y="20"/>
                      <a:pt x="448" y="20"/>
                      <a:pt x="448" y="20"/>
                    </a:cubicBezTo>
                    <a:cubicBezTo>
                      <a:pt x="447" y="22"/>
                      <a:pt x="448" y="23"/>
                      <a:pt x="449" y="22"/>
                    </a:cubicBezTo>
                    <a:cubicBezTo>
                      <a:pt x="451" y="24"/>
                      <a:pt x="452" y="26"/>
                      <a:pt x="454" y="26"/>
                    </a:cubicBezTo>
                    <a:cubicBezTo>
                      <a:pt x="454" y="29"/>
                      <a:pt x="454" y="29"/>
                      <a:pt x="454" y="29"/>
                    </a:cubicBezTo>
                    <a:cubicBezTo>
                      <a:pt x="457" y="29"/>
                      <a:pt x="458" y="33"/>
                      <a:pt x="459" y="33"/>
                    </a:cubicBezTo>
                    <a:cubicBezTo>
                      <a:pt x="471" y="33"/>
                      <a:pt x="471" y="33"/>
                      <a:pt x="471" y="33"/>
                    </a:cubicBezTo>
                    <a:cubicBezTo>
                      <a:pt x="472" y="32"/>
                      <a:pt x="474" y="31"/>
                      <a:pt x="475" y="31"/>
                    </a:cubicBezTo>
                    <a:cubicBezTo>
                      <a:pt x="496" y="31"/>
                      <a:pt x="496" y="31"/>
                      <a:pt x="496" y="31"/>
                    </a:cubicBezTo>
                    <a:cubicBezTo>
                      <a:pt x="496" y="63"/>
                      <a:pt x="496" y="63"/>
                      <a:pt x="496" y="63"/>
                    </a:cubicBezTo>
                    <a:cubicBezTo>
                      <a:pt x="261" y="63"/>
                      <a:pt x="261" y="63"/>
                      <a:pt x="261" y="63"/>
                    </a:cubicBezTo>
                    <a:cubicBezTo>
                      <a:pt x="260" y="61"/>
                      <a:pt x="259" y="60"/>
                      <a:pt x="257" y="60"/>
                    </a:cubicBezTo>
                    <a:cubicBezTo>
                      <a:pt x="257" y="57"/>
                      <a:pt x="257" y="57"/>
                      <a:pt x="257" y="57"/>
                    </a:cubicBezTo>
                    <a:cubicBezTo>
                      <a:pt x="256" y="57"/>
                      <a:pt x="255" y="57"/>
                      <a:pt x="254" y="55"/>
                    </a:cubicBezTo>
                    <a:cubicBezTo>
                      <a:pt x="253" y="54"/>
                      <a:pt x="252" y="51"/>
                      <a:pt x="249" y="52"/>
                    </a:cubicBezTo>
                    <a:cubicBezTo>
                      <a:pt x="249" y="50"/>
                      <a:pt x="249" y="50"/>
                      <a:pt x="249" y="50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4" y="52"/>
                      <a:pt x="242" y="52"/>
                      <a:pt x="243" y="54"/>
                    </a:cubicBezTo>
                    <a:cubicBezTo>
                      <a:pt x="244" y="55"/>
                      <a:pt x="242" y="55"/>
                      <a:pt x="241" y="55"/>
                    </a:cubicBezTo>
                    <a:cubicBezTo>
                      <a:pt x="241" y="57"/>
                      <a:pt x="239" y="58"/>
                      <a:pt x="240" y="60"/>
                    </a:cubicBezTo>
                    <a:cubicBezTo>
                      <a:pt x="238" y="60"/>
                      <a:pt x="237" y="60"/>
                      <a:pt x="236" y="61"/>
                    </a:cubicBezTo>
                    <a:cubicBezTo>
                      <a:pt x="236" y="64"/>
                      <a:pt x="232" y="62"/>
                      <a:pt x="229" y="62"/>
                    </a:cubicBezTo>
                    <a:cubicBezTo>
                      <a:pt x="228" y="60"/>
                      <a:pt x="226" y="60"/>
                      <a:pt x="224" y="60"/>
                    </a:cubicBezTo>
                    <a:cubicBezTo>
                      <a:pt x="224" y="56"/>
                      <a:pt x="224" y="56"/>
                      <a:pt x="224" y="56"/>
                    </a:cubicBezTo>
                    <a:cubicBezTo>
                      <a:pt x="220" y="55"/>
                      <a:pt x="220" y="55"/>
                      <a:pt x="220" y="55"/>
                    </a:cubicBezTo>
                    <a:cubicBezTo>
                      <a:pt x="220" y="53"/>
                      <a:pt x="220" y="51"/>
                      <a:pt x="217" y="50"/>
                    </a:cubicBezTo>
                    <a:cubicBezTo>
                      <a:pt x="215" y="50"/>
                      <a:pt x="211" y="50"/>
                      <a:pt x="207" y="50"/>
                    </a:cubicBezTo>
                    <a:cubicBezTo>
                      <a:pt x="207" y="51"/>
                      <a:pt x="207" y="53"/>
                      <a:pt x="206" y="52"/>
                    </a:cubicBezTo>
                    <a:cubicBezTo>
                      <a:pt x="205" y="52"/>
                      <a:pt x="204" y="50"/>
                      <a:pt x="203" y="50"/>
                    </a:cubicBezTo>
                    <a:cubicBezTo>
                      <a:pt x="200" y="50"/>
                      <a:pt x="198" y="48"/>
                      <a:pt x="196" y="47"/>
                    </a:cubicBezTo>
                    <a:cubicBezTo>
                      <a:pt x="196" y="47"/>
                      <a:pt x="193" y="47"/>
                      <a:pt x="192" y="46"/>
                    </a:cubicBezTo>
                    <a:cubicBezTo>
                      <a:pt x="186" y="45"/>
                      <a:pt x="176" y="46"/>
                      <a:pt x="168" y="46"/>
                    </a:cubicBezTo>
                    <a:cubicBezTo>
                      <a:pt x="167" y="46"/>
                      <a:pt x="165" y="47"/>
                      <a:pt x="163" y="47"/>
                    </a:cubicBezTo>
                    <a:cubicBezTo>
                      <a:pt x="161" y="48"/>
                      <a:pt x="161" y="50"/>
                      <a:pt x="159" y="50"/>
                    </a:cubicBezTo>
                    <a:cubicBezTo>
                      <a:pt x="157" y="50"/>
                      <a:pt x="153" y="50"/>
                      <a:pt x="152" y="50"/>
                    </a:cubicBezTo>
                    <a:cubicBezTo>
                      <a:pt x="152" y="49"/>
                      <a:pt x="151" y="47"/>
                      <a:pt x="150" y="47"/>
                    </a:cubicBezTo>
                    <a:cubicBezTo>
                      <a:pt x="148" y="47"/>
                      <a:pt x="146" y="45"/>
                      <a:pt x="145" y="45"/>
                    </a:cubicBezTo>
                    <a:cubicBezTo>
                      <a:pt x="120" y="45"/>
                      <a:pt x="120" y="45"/>
                      <a:pt x="120" y="45"/>
                    </a:cubicBezTo>
                    <a:cubicBezTo>
                      <a:pt x="119" y="46"/>
                      <a:pt x="119" y="47"/>
                      <a:pt x="118" y="47"/>
                    </a:cubicBezTo>
                    <a:cubicBezTo>
                      <a:pt x="113" y="47"/>
                      <a:pt x="111" y="44"/>
                      <a:pt x="108" y="43"/>
                    </a:cubicBezTo>
                    <a:cubicBezTo>
                      <a:pt x="106" y="42"/>
                      <a:pt x="104" y="41"/>
                      <a:pt x="103" y="40"/>
                    </a:cubicBezTo>
                    <a:cubicBezTo>
                      <a:pt x="102" y="39"/>
                      <a:pt x="102" y="37"/>
                      <a:pt x="101" y="37"/>
                    </a:cubicBezTo>
                    <a:cubicBezTo>
                      <a:pt x="101" y="36"/>
                      <a:pt x="99" y="37"/>
                      <a:pt x="99" y="37"/>
                    </a:cubicBezTo>
                    <a:cubicBezTo>
                      <a:pt x="98" y="34"/>
                      <a:pt x="94" y="33"/>
                      <a:pt x="92" y="30"/>
                    </a:cubicBezTo>
                    <a:cubicBezTo>
                      <a:pt x="88" y="29"/>
                      <a:pt x="82" y="29"/>
                      <a:pt x="76" y="29"/>
                    </a:cubicBezTo>
                    <a:cubicBezTo>
                      <a:pt x="73" y="33"/>
                      <a:pt x="71" y="38"/>
                      <a:pt x="67" y="42"/>
                    </a:cubicBezTo>
                    <a:cubicBezTo>
                      <a:pt x="66" y="42"/>
                      <a:pt x="65" y="43"/>
                      <a:pt x="66" y="44"/>
                    </a:cubicBezTo>
                    <a:cubicBezTo>
                      <a:pt x="64" y="45"/>
                      <a:pt x="62" y="46"/>
                      <a:pt x="60" y="45"/>
                    </a:cubicBezTo>
                    <a:cubicBezTo>
                      <a:pt x="43" y="43"/>
                      <a:pt x="22" y="44"/>
                      <a:pt x="6" y="45"/>
                    </a:cubicBezTo>
                    <a:cubicBezTo>
                      <a:pt x="5" y="45"/>
                      <a:pt x="4" y="44"/>
                      <a:pt x="4" y="43"/>
                    </a:cubicBezTo>
                    <a:cubicBezTo>
                      <a:pt x="1" y="44"/>
                      <a:pt x="3" y="40"/>
                      <a:pt x="3" y="38"/>
                    </a:cubicBezTo>
                    <a:cubicBezTo>
                      <a:pt x="1" y="39"/>
                      <a:pt x="0" y="38"/>
                      <a:pt x="1" y="37"/>
                    </a:cubicBezTo>
                    <a:cubicBezTo>
                      <a:pt x="3" y="38"/>
                      <a:pt x="2" y="35"/>
                      <a:pt x="2" y="34"/>
                    </a:cubicBezTo>
                    <a:cubicBezTo>
                      <a:pt x="3" y="31"/>
                      <a:pt x="6" y="29"/>
                      <a:pt x="7" y="26"/>
                    </a:cubicBezTo>
                    <a:cubicBezTo>
                      <a:pt x="8" y="25"/>
                      <a:pt x="10" y="25"/>
                      <a:pt x="12" y="25"/>
                    </a:cubicBezTo>
                    <a:cubicBezTo>
                      <a:pt x="12" y="24"/>
                      <a:pt x="12" y="23"/>
                      <a:pt x="13" y="22"/>
                    </a:cubicBezTo>
                    <a:cubicBezTo>
                      <a:pt x="14" y="22"/>
                      <a:pt x="16" y="22"/>
                      <a:pt x="17" y="22"/>
                    </a:cubicBezTo>
                    <a:cubicBezTo>
                      <a:pt x="15" y="19"/>
                      <a:pt x="19" y="21"/>
                      <a:pt x="20" y="21"/>
                    </a:cubicBezTo>
                    <a:cubicBezTo>
                      <a:pt x="21" y="20"/>
                      <a:pt x="21" y="18"/>
                      <a:pt x="23" y="19"/>
                    </a:cubicBezTo>
                    <a:cubicBezTo>
                      <a:pt x="24" y="20"/>
                      <a:pt x="28" y="20"/>
                      <a:pt x="29" y="19"/>
                    </a:cubicBezTo>
                    <a:cubicBezTo>
                      <a:pt x="31" y="18"/>
                      <a:pt x="32" y="20"/>
                      <a:pt x="33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2" y="20"/>
                      <a:pt x="53" y="18"/>
                      <a:pt x="54" y="19"/>
                    </a:cubicBezTo>
                    <a:cubicBezTo>
                      <a:pt x="55" y="20"/>
                      <a:pt x="56" y="19"/>
                      <a:pt x="57" y="19"/>
                    </a:cubicBezTo>
                    <a:cubicBezTo>
                      <a:pt x="61" y="18"/>
                      <a:pt x="63" y="16"/>
                      <a:pt x="66" y="14"/>
                    </a:cubicBezTo>
                    <a:cubicBezTo>
                      <a:pt x="65" y="12"/>
                      <a:pt x="68" y="12"/>
                      <a:pt x="68" y="11"/>
                    </a:cubicBezTo>
                    <a:cubicBezTo>
                      <a:pt x="70" y="10"/>
                      <a:pt x="71" y="9"/>
                      <a:pt x="73" y="10"/>
                    </a:cubicBezTo>
                    <a:cubicBezTo>
                      <a:pt x="73" y="10"/>
                      <a:pt x="75" y="12"/>
                      <a:pt x="75" y="12"/>
                    </a:cubicBezTo>
                    <a:cubicBezTo>
                      <a:pt x="80" y="12"/>
                      <a:pt x="86" y="12"/>
                      <a:pt x="90" y="11"/>
                    </a:cubicBezTo>
                    <a:cubicBezTo>
                      <a:pt x="93" y="12"/>
                      <a:pt x="96" y="12"/>
                      <a:pt x="100" y="12"/>
                    </a:cubicBezTo>
                    <a:cubicBezTo>
                      <a:pt x="100" y="13"/>
                      <a:pt x="100" y="15"/>
                      <a:pt x="101" y="15"/>
                    </a:cubicBezTo>
                    <a:cubicBezTo>
                      <a:pt x="102" y="15"/>
                      <a:pt x="104" y="15"/>
                      <a:pt x="105" y="15"/>
                    </a:cubicBezTo>
                    <a:cubicBezTo>
                      <a:pt x="105" y="18"/>
                      <a:pt x="105" y="18"/>
                      <a:pt x="105" y="18"/>
                    </a:cubicBezTo>
                    <a:cubicBezTo>
                      <a:pt x="106" y="18"/>
                      <a:pt x="111" y="17"/>
                      <a:pt x="113" y="18"/>
                    </a:cubicBezTo>
                    <a:cubicBezTo>
                      <a:pt x="114" y="18"/>
                      <a:pt x="114" y="20"/>
                      <a:pt x="114" y="19"/>
                    </a:cubicBezTo>
                    <a:cubicBezTo>
                      <a:pt x="118" y="17"/>
                      <a:pt x="126" y="17"/>
                      <a:pt x="129" y="19"/>
                    </a:cubicBezTo>
                    <a:cubicBezTo>
                      <a:pt x="132" y="19"/>
                      <a:pt x="137" y="20"/>
                      <a:pt x="139" y="19"/>
                    </a:cubicBezTo>
                    <a:cubicBezTo>
                      <a:pt x="155" y="21"/>
                      <a:pt x="173" y="20"/>
                      <a:pt x="190" y="20"/>
                    </a:cubicBezTo>
                    <a:cubicBezTo>
                      <a:pt x="191" y="20"/>
                      <a:pt x="191" y="18"/>
                      <a:pt x="193" y="19"/>
                    </a:cubicBezTo>
                    <a:cubicBezTo>
                      <a:pt x="194" y="20"/>
                      <a:pt x="198" y="20"/>
                      <a:pt x="200" y="19"/>
                    </a:cubicBezTo>
                    <a:cubicBezTo>
                      <a:pt x="202" y="18"/>
                      <a:pt x="204" y="17"/>
                      <a:pt x="208" y="18"/>
                    </a:cubicBezTo>
                    <a:cubicBezTo>
                      <a:pt x="208" y="18"/>
                      <a:pt x="210" y="16"/>
                      <a:pt x="210" y="16"/>
                    </a:cubicBezTo>
                    <a:cubicBezTo>
                      <a:pt x="214" y="16"/>
                      <a:pt x="216" y="14"/>
                      <a:pt x="217" y="12"/>
                    </a:cubicBezTo>
                    <a:cubicBezTo>
                      <a:pt x="219" y="13"/>
                      <a:pt x="221" y="12"/>
                      <a:pt x="222" y="11"/>
                    </a:cubicBezTo>
                    <a:cubicBezTo>
                      <a:pt x="223" y="12"/>
                      <a:pt x="224" y="12"/>
                      <a:pt x="225" y="12"/>
                    </a:cubicBezTo>
                    <a:cubicBezTo>
                      <a:pt x="252" y="12"/>
                      <a:pt x="252" y="12"/>
                      <a:pt x="252" y="12"/>
                    </a:cubicBezTo>
                    <a:cubicBezTo>
                      <a:pt x="252" y="15"/>
                      <a:pt x="252" y="15"/>
                      <a:pt x="252" y="15"/>
                    </a:cubicBezTo>
                    <a:cubicBezTo>
                      <a:pt x="262" y="15"/>
                      <a:pt x="262" y="15"/>
                      <a:pt x="262" y="15"/>
                    </a:cubicBezTo>
                    <a:cubicBezTo>
                      <a:pt x="262" y="12"/>
                      <a:pt x="262" y="12"/>
                      <a:pt x="262" y="12"/>
                    </a:cubicBezTo>
                    <a:cubicBezTo>
                      <a:pt x="263" y="12"/>
                      <a:pt x="265" y="13"/>
                      <a:pt x="265" y="12"/>
                    </a:cubicBezTo>
                    <a:cubicBezTo>
                      <a:pt x="266" y="9"/>
                      <a:pt x="269" y="8"/>
                      <a:pt x="271" y="5"/>
                    </a:cubicBezTo>
                    <a:cubicBezTo>
                      <a:pt x="271" y="5"/>
                      <a:pt x="273" y="5"/>
                      <a:pt x="273" y="4"/>
                    </a:cubicBezTo>
                    <a:cubicBezTo>
                      <a:pt x="273" y="1"/>
                      <a:pt x="277" y="3"/>
                      <a:pt x="278" y="2"/>
                    </a:cubicBezTo>
                    <a:cubicBezTo>
                      <a:pt x="279" y="2"/>
                      <a:pt x="279" y="1"/>
                      <a:pt x="280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7"/>
              <p:cNvSpPr/>
              <p:nvPr/>
            </p:nvSpPr>
            <p:spPr bwMode="auto">
              <a:xfrm>
                <a:off x="2065338" y="2324100"/>
                <a:ext cx="22225" cy="501650"/>
              </a:xfrm>
              <a:custGeom>
                <a:avLst/>
                <a:gdLst>
                  <a:gd name="T0" fmla="*/ 16 w 29"/>
                  <a:gd name="T1" fmla="*/ 2 h 802"/>
                  <a:gd name="T2" fmla="*/ 22 w 29"/>
                  <a:gd name="T3" fmla="*/ 8 h 802"/>
                  <a:gd name="T4" fmla="*/ 26 w 29"/>
                  <a:gd name="T5" fmla="*/ 17 h 802"/>
                  <a:gd name="T6" fmla="*/ 28 w 29"/>
                  <a:gd name="T7" fmla="*/ 136 h 802"/>
                  <a:gd name="T8" fmla="*/ 27 w 29"/>
                  <a:gd name="T9" fmla="*/ 253 h 802"/>
                  <a:gd name="T10" fmla="*/ 27 w 29"/>
                  <a:gd name="T11" fmla="*/ 543 h 802"/>
                  <a:gd name="T12" fmla="*/ 20 w 29"/>
                  <a:gd name="T13" fmla="*/ 557 h 802"/>
                  <a:gd name="T14" fmla="*/ 16 w 29"/>
                  <a:gd name="T15" fmla="*/ 564 h 802"/>
                  <a:gd name="T16" fmla="*/ 17 w 29"/>
                  <a:gd name="T17" fmla="*/ 583 h 802"/>
                  <a:gd name="T18" fmla="*/ 18 w 29"/>
                  <a:gd name="T19" fmla="*/ 600 h 802"/>
                  <a:gd name="T20" fmla="*/ 24 w 29"/>
                  <a:gd name="T21" fmla="*/ 606 h 802"/>
                  <a:gd name="T22" fmla="*/ 28 w 29"/>
                  <a:gd name="T23" fmla="*/ 621 h 802"/>
                  <a:gd name="T24" fmla="*/ 20 w 29"/>
                  <a:gd name="T25" fmla="*/ 752 h 802"/>
                  <a:gd name="T26" fmla="*/ 15 w 29"/>
                  <a:gd name="T27" fmla="*/ 755 h 802"/>
                  <a:gd name="T28" fmla="*/ 10 w 29"/>
                  <a:gd name="T29" fmla="*/ 802 h 802"/>
                  <a:gd name="T30" fmla="*/ 6 w 29"/>
                  <a:gd name="T31" fmla="*/ 744 h 802"/>
                  <a:gd name="T32" fmla="*/ 8 w 29"/>
                  <a:gd name="T33" fmla="*/ 691 h 802"/>
                  <a:gd name="T34" fmla="*/ 6 w 29"/>
                  <a:gd name="T35" fmla="*/ 649 h 802"/>
                  <a:gd name="T36" fmla="*/ 8 w 29"/>
                  <a:gd name="T37" fmla="*/ 624 h 802"/>
                  <a:gd name="T38" fmla="*/ 1 w 29"/>
                  <a:gd name="T39" fmla="*/ 630 h 802"/>
                  <a:gd name="T40" fmla="*/ 7 w 29"/>
                  <a:gd name="T41" fmla="*/ 584 h 802"/>
                  <a:gd name="T42" fmla="*/ 12 w 29"/>
                  <a:gd name="T43" fmla="*/ 555 h 802"/>
                  <a:gd name="T44" fmla="*/ 11 w 29"/>
                  <a:gd name="T45" fmla="*/ 513 h 802"/>
                  <a:gd name="T46" fmla="*/ 11 w 29"/>
                  <a:gd name="T47" fmla="*/ 466 h 802"/>
                  <a:gd name="T48" fmla="*/ 12 w 29"/>
                  <a:gd name="T49" fmla="*/ 432 h 802"/>
                  <a:gd name="T50" fmla="*/ 6 w 29"/>
                  <a:gd name="T51" fmla="*/ 428 h 802"/>
                  <a:gd name="T52" fmla="*/ 7 w 29"/>
                  <a:gd name="T53" fmla="*/ 234 h 802"/>
                  <a:gd name="T54" fmla="*/ 8 w 29"/>
                  <a:gd name="T55" fmla="*/ 202 h 802"/>
                  <a:gd name="T56" fmla="*/ 6 w 29"/>
                  <a:gd name="T57" fmla="*/ 146 h 802"/>
                  <a:gd name="T58" fmla="*/ 8 w 29"/>
                  <a:gd name="T59" fmla="*/ 56 h 802"/>
                  <a:gd name="T60" fmla="*/ 6 w 29"/>
                  <a:gd name="T61" fmla="*/ 14 h 802"/>
                  <a:gd name="T62" fmla="*/ 9 w 29"/>
                  <a:gd name="T63" fmla="*/ 2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802">
                    <a:moveTo>
                      <a:pt x="9" y="2"/>
                    </a:moveTo>
                    <a:cubicBezTo>
                      <a:pt x="11" y="0"/>
                      <a:pt x="14" y="1"/>
                      <a:pt x="16" y="2"/>
                    </a:cubicBezTo>
                    <a:cubicBezTo>
                      <a:pt x="18" y="4"/>
                      <a:pt x="20" y="5"/>
                      <a:pt x="21" y="6"/>
                    </a:cubicBezTo>
                    <a:cubicBezTo>
                      <a:pt x="21" y="7"/>
                      <a:pt x="21" y="8"/>
                      <a:pt x="22" y="8"/>
                    </a:cubicBezTo>
                    <a:cubicBezTo>
                      <a:pt x="23" y="8"/>
                      <a:pt x="23" y="9"/>
                      <a:pt x="23" y="10"/>
                    </a:cubicBezTo>
                    <a:cubicBezTo>
                      <a:pt x="24" y="13"/>
                      <a:pt x="25" y="16"/>
                      <a:pt x="26" y="17"/>
                    </a:cubicBezTo>
                    <a:cubicBezTo>
                      <a:pt x="26" y="22"/>
                      <a:pt x="28" y="27"/>
                      <a:pt x="28" y="31"/>
                    </a:cubicBezTo>
                    <a:cubicBezTo>
                      <a:pt x="26" y="65"/>
                      <a:pt x="27" y="103"/>
                      <a:pt x="28" y="136"/>
                    </a:cubicBezTo>
                    <a:cubicBezTo>
                      <a:pt x="26" y="170"/>
                      <a:pt x="28" y="207"/>
                      <a:pt x="28" y="239"/>
                    </a:cubicBezTo>
                    <a:cubicBezTo>
                      <a:pt x="28" y="243"/>
                      <a:pt x="27" y="248"/>
                      <a:pt x="27" y="253"/>
                    </a:cubicBezTo>
                    <a:cubicBezTo>
                      <a:pt x="26" y="320"/>
                      <a:pt x="29" y="384"/>
                      <a:pt x="27" y="450"/>
                    </a:cubicBezTo>
                    <a:cubicBezTo>
                      <a:pt x="27" y="543"/>
                      <a:pt x="27" y="543"/>
                      <a:pt x="27" y="543"/>
                    </a:cubicBezTo>
                    <a:cubicBezTo>
                      <a:pt x="27" y="545"/>
                      <a:pt x="24" y="546"/>
                      <a:pt x="26" y="547"/>
                    </a:cubicBezTo>
                    <a:cubicBezTo>
                      <a:pt x="24" y="550"/>
                      <a:pt x="23" y="555"/>
                      <a:pt x="20" y="557"/>
                    </a:cubicBezTo>
                    <a:cubicBezTo>
                      <a:pt x="20" y="557"/>
                      <a:pt x="19" y="559"/>
                      <a:pt x="18" y="558"/>
                    </a:cubicBezTo>
                    <a:cubicBezTo>
                      <a:pt x="18" y="561"/>
                      <a:pt x="16" y="563"/>
                      <a:pt x="16" y="564"/>
                    </a:cubicBezTo>
                    <a:cubicBezTo>
                      <a:pt x="16" y="569"/>
                      <a:pt x="15" y="573"/>
                      <a:pt x="18" y="575"/>
                    </a:cubicBezTo>
                    <a:cubicBezTo>
                      <a:pt x="18" y="578"/>
                      <a:pt x="18" y="581"/>
                      <a:pt x="17" y="583"/>
                    </a:cubicBezTo>
                    <a:cubicBezTo>
                      <a:pt x="17" y="584"/>
                      <a:pt x="18" y="584"/>
                      <a:pt x="18" y="584"/>
                    </a:cubicBezTo>
                    <a:cubicBezTo>
                      <a:pt x="18" y="590"/>
                      <a:pt x="18" y="595"/>
                      <a:pt x="18" y="600"/>
                    </a:cubicBezTo>
                    <a:cubicBezTo>
                      <a:pt x="21" y="600"/>
                      <a:pt x="21" y="600"/>
                      <a:pt x="21" y="600"/>
                    </a:cubicBezTo>
                    <a:cubicBezTo>
                      <a:pt x="22" y="602"/>
                      <a:pt x="25" y="603"/>
                      <a:pt x="24" y="606"/>
                    </a:cubicBezTo>
                    <a:cubicBezTo>
                      <a:pt x="26" y="608"/>
                      <a:pt x="26" y="608"/>
                      <a:pt x="26" y="608"/>
                    </a:cubicBezTo>
                    <a:cubicBezTo>
                      <a:pt x="26" y="612"/>
                      <a:pt x="28" y="618"/>
                      <a:pt x="28" y="621"/>
                    </a:cubicBezTo>
                    <a:cubicBezTo>
                      <a:pt x="26" y="661"/>
                      <a:pt x="28" y="701"/>
                      <a:pt x="28" y="740"/>
                    </a:cubicBezTo>
                    <a:cubicBezTo>
                      <a:pt x="26" y="746"/>
                      <a:pt x="23" y="749"/>
                      <a:pt x="20" y="752"/>
                    </a:cubicBezTo>
                    <a:cubicBezTo>
                      <a:pt x="19" y="752"/>
                      <a:pt x="18" y="753"/>
                      <a:pt x="18" y="753"/>
                    </a:cubicBezTo>
                    <a:cubicBezTo>
                      <a:pt x="18" y="756"/>
                      <a:pt x="16" y="755"/>
                      <a:pt x="15" y="755"/>
                    </a:cubicBezTo>
                    <a:cubicBezTo>
                      <a:pt x="14" y="769"/>
                      <a:pt x="16" y="783"/>
                      <a:pt x="15" y="797"/>
                    </a:cubicBezTo>
                    <a:cubicBezTo>
                      <a:pt x="15" y="800"/>
                      <a:pt x="13" y="802"/>
                      <a:pt x="10" y="802"/>
                    </a:cubicBezTo>
                    <a:cubicBezTo>
                      <a:pt x="9" y="802"/>
                      <a:pt x="9" y="799"/>
                      <a:pt x="6" y="798"/>
                    </a:cubicBezTo>
                    <a:cubicBezTo>
                      <a:pt x="7" y="779"/>
                      <a:pt x="5" y="762"/>
                      <a:pt x="6" y="744"/>
                    </a:cubicBezTo>
                    <a:cubicBezTo>
                      <a:pt x="6" y="743"/>
                      <a:pt x="8" y="743"/>
                      <a:pt x="8" y="742"/>
                    </a:cubicBezTo>
                    <a:cubicBezTo>
                      <a:pt x="9" y="725"/>
                      <a:pt x="9" y="708"/>
                      <a:pt x="8" y="691"/>
                    </a:cubicBezTo>
                    <a:cubicBezTo>
                      <a:pt x="8" y="690"/>
                      <a:pt x="6" y="689"/>
                      <a:pt x="6" y="688"/>
                    </a:cubicBezTo>
                    <a:cubicBezTo>
                      <a:pt x="6" y="649"/>
                      <a:pt x="6" y="649"/>
                      <a:pt x="6" y="649"/>
                    </a:cubicBezTo>
                    <a:cubicBezTo>
                      <a:pt x="6" y="648"/>
                      <a:pt x="8" y="648"/>
                      <a:pt x="8" y="647"/>
                    </a:cubicBezTo>
                    <a:cubicBezTo>
                      <a:pt x="8" y="639"/>
                      <a:pt x="10" y="631"/>
                      <a:pt x="8" y="624"/>
                    </a:cubicBezTo>
                    <a:cubicBezTo>
                      <a:pt x="7" y="624"/>
                      <a:pt x="5" y="624"/>
                      <a:pt x="5" y="626"/>
                    </a:cubicBezTo>
                    <a:cubicBezTo>
                      <a:pt x="4" y="627"/>
                      <a:pt x="3" y="629"/>
                      <a:pt x="1" y="630"/>
                    </a:cubicBezTo>
                    <a:cubicBezTo>
                      <a:pt x="0" y="625"/>
                      <a:pt x="2" y="618"/>
                      <a:pt x="4" y="616"/>
                    </a:cubicBezTo>
                    <a:cubicBezTo>
                      <a:pt x="8" y="607"/>
                      <a:pt x="9" y="594"/>
                      <a:pt x="7" y="584"/>
                    </a:cubicBezTo>
                    <a:cubicBezTo>
                      <a:pt x="8" y="580"/>
                      <a:pt x="8" y="575"/>
                      <a:pt x="8" y="570"/>
                    </a:cubicBezTo>
                    <a:cubicBezTo>
                      <a:pt x="9" y="565"/>
                      <a:pt x="11" y="560"/>
                      <a:pt x="12" y="555"/>
                    </a:cubicBezTo>
                    <a:cubicBezTo>
                      <a:pt x="12" y="549"/>
                      <a:pt x="12" y="542"/>
                      <a:pt x="11" y="538"/>
                    </a:cubicBezTo>
                    <a:cubicBezTo>
                      <a:pt x="12" y="530"/>
                      <a:pt x="12" y="520"/>
                      <a:pt x="11" y="513"/>
                    </a:cubicBezTo>
                    <a:cubicBezTo>
                      <a:pt x="12" y="506"/>
                      <a:pt x="12" y="496"/>
                      <a:pt x="11" y="489"/>
                    </a:cubicBezTo>
                    <a:cubicBezTo>
                      <a:pt x="12" y="482"/>
                      <a:pt x="12" y="472"/>
                      <a:pt x="11" y="466"/>
                    </a:cubicBezTo>
                    <a:cubicBezTo>
                      <a:pt x="12" y="459"/>
                      <a:pt x="13" y="451"/>
                      <a:pt x="11" y="444"/>
                    </a:cubicBezTo>
                    <a:cubicBezTo>
                      <a:pt x="10" y="440"/>
                      <a:pt x="12" y="437"/>
                      <a:pt x="12" y="432"/>
                    </a:cubicBezTo>
                    <a:cubicBezTo>
                      <a:pt x="10" y="434"/>
                      <a:pt x="9" y="431"/>
                      <a:pt x="9" y="430"/>
                    </a:cubicBezTo>
                    <a:cubicBezTo>
                      <a:pt x="8" y="429"/>
                      <a:pt x="6" y="429"/>
                      <a:pt x="6" y="428"/>
                    </a:cubicBezTo>
                    <a:cubicBezTo>
                      <a:pt x="6" y="253"/>
                      <a:pt x="6" y="253"/>
                      <a:pt x="6" y="253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25"/>
                      <a:pt x="6" y="216"/>
                      <a:pt x="5" y="207"/>
                    </a:cubicBezTo>
                    <a:cubicBezTo>
                      <a:pt x="5" y="206"/>
                      <a:pt x="7" y="204"/>
                      <a:pt x="8" y="202"/>
                    </a:cubicBezTo>
                    <a:cubicBezTo>
                      <a:pt x="8" y="198"/>
                      <a:pt x="8" y="195"/>
                      <a:pt x="6" y="193"/>
                    </a:cubicBezTo>
                    <a:cubicBezTo>
                      <a:pt x="6" y="177"/>
                      <a:pt x="5" y="161"/>
                      <a:pt x="6" y="146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6" y="57"/>
                      <a:pt x="8" y="57"/>
                      <a:pt x="8" y="56"/>
                    </a:cubicBezTo>
                    <a:cubicBezTo>
                      <a:pt x="9" y="44"/>
                      <a:pt x="10" y="29"/>
                      <a:pt x="8" y="17"/>
                    </a:cubicBezTo>
                    <a:cubicBezTo>
                      <a:pt x="8" y="16"/>
                      <a:pt x="6" y="15"/>
                      <a:pt x="6" y="1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8" y="5"/>
                      <a:pt x="9" y="3"/>
                      <a:pt x="9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8"/>
              <p:cNvSpPr/>
              <p:nvPr/>
            </p:nvSpPr>
            <p:spPr bwMode="auto">
              <a:xfrm>
                <a:off x="2068513" y="2141538"/>
                <a:ext cx="19050" cy="144463"/>
              </a:xfrm>
              <a:custGeom>
                <a:avLst/>
                <a:gdLst>
                  <a:gd name="T0" fmla="*/ 2 w 24"/>
                  <a:gd name="T1" fmla="*/ 1 h 230"/>
                  <a:gd name="T2" fmla="*/ 10 w 24"/>
                  <a:gd name="T3" fmla="*/ 5 h 230"/>
                  <a:gd name="T4" fmla="*/ 12 w 24"/>
                  <a:gd name="T5" fmla="*/ 7 h 230"/>
                  <a:gd name="T6" fmla="*/ 19 w 24"/>
                  <a:gd name="T7" fmla="*/ 16 h 230"/>
                  <a:gd name="T8" fmla="*/ 23 w 24"/>
                  <a:gd name="T9" fmla="*/ 25 h 230"/>
                  <a:gd name="T10" fmla="*/ 22 w 24"/>
                  <a:gd name="T11" fmla="*/ 43 h 230"/>
                  <a:gd name="T12" fmla="*/ 23 w 24"/>
                  <a:gd name="T13" fmla="*/ 159 h 230"/>
                  <a:gd name="T14" fmla="*/ 23 w 24"/>
                  <a:gd name="T15" fmla="*/ 165 h 230"/>
                  <a:gd name="T16" fmla="*/ 23 w 24"/>
                  <a:gd name="T17" fmla="*/ 196 h 230"/>
                  <a:gd name="T18" fmla="*/ 21 w 24"/>
                  <a:gd name="T19" fmla="*/ 213 h 230"/>
                  <a:gd name="T20" fmla="*/ 19 w 24"/>
                  <a:gd name="T21" fmla="*/ 216 h 230"/>
                  <a:gd name="T22" fmla="*/ 17 w 24"/>
                  <a:gd name="T23" fmla="*/ 221 h 230"/>
                  <a:gd name="T24" fmla="*/ 5 w 24"/>
                  <a:gd name="T25" fmla="*/ 229 h 230"/>
                  <a:gd name="T26" fmla="*/ 1 w 24"/>
                  <a:gd name="T27" fmla="*/ 224 h 230"/>
                  <a:gd name="T28" fmla="*/ 1 w 24"/>
                  <a:gd name="T29" fmla="*/ 124 h 230"/>
                  <a:gd name="T30" fmla="*/ 1 w 24"/>
                  <a:gd name="T31" fmla="*/ 36 h 230"/>
                  <a:gd name="T32" fmla="*/ 3 w 24"/>
                  <a:gd name="T33" fmla="*/ 34 h 230"/>
                  <a:gd name="T34" fmla="*/ 3 w 24"/>
                  <a:gd name="T35" fmla="*/ 27 h 230"/>
                  <a:gd name="T36" fmla="*/ 1 w 24"/>
                  <a:gd name="T37" fmla="*/ 26 h 230"/>
                  <a:gd name="T38" fmla="*/ 0 w 24"/>
                  <a:gd name="T39" fmla="*/ 4 h 230"/>
                  <a:gd name="T40" fmla="*/ 2 w 24"/>
                  <a:gd name="T41" fmla="*/ 1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230">
                    <a:moveTo>
                      <a:pt x="2" y="1"/>
                    </a:moveTo>
                    <a:cubicBezTo>
                      <a:pt x="6" y="0"/>
                      <a:pt x="9" y="3"/>
                      <a:pt x="10" y="5"/>
                    </a:cubicBezTo>
                    <a:cubicBezTo>
                      <a:pt x="11" y="6"/>
                      <a:pt x="12" y="6"/>
                      <a:pt x="12" y="7"/>
                    </a:cubicBezTo>
                    <a:cubicBezTo>
                      <a:pt x="13" y="11"/>
                      <a:pt x="17" y="14"/>
                      <a:pt x="19" y="16"/>
                    </a:cubicBezTo>
                    <a:cubicBezTo>
                      <a:pt x="20" y="20"/>
                      <a:pt x="22" y="22"/>
                      <a:pt x="23" y="25"/>
                    </a:cubicBezTo>
                    <a:cubicBezTo>
                      <a:pt x="23" y="31"/>
                      <a:pt x="22" y="37"/>
                      <a:pt x="22" y="43"/>
                    </a:cubicBezTo>
                    <a:cubicBezTo>
                      <a:pt x="22" y="81"/>
                      <a:pt x="21" y="122"/>
                      <a:pt x="23" y="159"/>
                    </a:cubicBezTo>
                    <a:cubicBezTo>
                      <a:pt x="23" y="160"/>
                      <a:pt x="24" y="163"/>
                      <a:pt x="23" y="165"/>
                    </a:cubicBezTo>
                    <a:cubicBezTo>
                      <a:pt x="22" y="174"/>
                      <a:pt x="21" y="187"/>
                      <a:pt x="23" y="196"/>
                    </a:cubicBezTo>
                    <a:cubicBezTo>
                      <a:pt x="24" y="202"/>
                      <a:pt x="21" y="207"/>
                      <a:pt x="21" y="213"/>
                    </a:cubicBezTo>
                    <a:cubicBezTo>
                      <a:pt x="21" y="214"/>
                      <a:pt x="20" y="215"/>
                      <a:pt x="19" y="216"/>
                    </a:cubicBezTo>
                    <a:cubicBezTo>
                      <a:pt x="20" y="219"/>
                      <a:pt x="18" y="220"/>
                      <a:pt x="17" y="221"/>
                    </a:cubicBezTo>
                    <a:cubicBezTo>
                      <a:pt x="15" y="226"/>
                      <a:pt x="12" y="230"/>
                      <a:pt x="5" y="229"/>
                    </a:cubicBezTo>
                    <a:cubicBezTo>
                      <a:pt x="4" y="227"/>
                      <a:pt x="1" y="225"/>
                      <a:pt x="1" y="22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5"/>
                      <a:pt x="2" y="35"/>
                      <a:pt x="3" y="34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1" y="26"/>
                      <a:pt x="1" y="2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9"/>
              <p:cNvSpPr/>
              <p:nvPr/>
            </p:nvSpPr>
            <p:spPr bwMode="auto">
              <a:xfrm>
                <a:off x="2068513" y="2014538"/>
                <a:ext cx="19050" cy="109538"/>
              </a:xfrm>
              <a:custGeom>
                <a:avLst/>
                <a:gdLst>
                  <a:gd name="T0" fmla="*/ 4 w 24"/>
                  <a:gd name="T1" fmla="*/ 2 h 176"/>
                  <a:gd name="T2" fmla="*/ 11 w 24"/>
                  <a:gd name="T3" fmla="*/ 2 h 176"/>
                  <a:gd name="T4" fmla="*/ 16 w 24"/>
                  <a:gd name="T5" fmla="*/ 5 h 176"/>
                  <a:gd name="T6" fmla="*/ 17 w 24"/>
                  <a:gd name="T7" fmla="*/ 8 h 176"/>
                  <a:gd name="T8" fmla="*/ 18 w 24"/>
                  <a:gd name="T9" fmla="*/ 10 h 176"/>
                  <a:gd name="T10" fmla="*/ 22 w 24"/>
                  <a:gd name="T11" fmla="*/ 18 h 176"/>
                  <a:gd name="T12" fmla="*/ 21 w 24"/>
                  <a:gd name="T13" fmla="*/ 21 h 176"/>
                  <a:gd name="T14" fmla="*/ 22 w 24"/>
                  <a:gd name="T15" fmla="*/ 33 h 176"/>
                  <a:gd name="T16" fmla="*/ 22 w 24"/>
                  <a:gd name="T17" fmla="*/ 130 h 176"/>
                  <a:gd name="T18" fmla="*/ 21 w 24"/>
                  <a:gd name="T19" fmla="*/ 139 h 176"/>
                  <a:gd name="T20" fmla="*/ 19 w 24"/>
                  <a:gd name="T21" fmla="*/ 141 h 176"/>
                  <a:gd name="T22" fmla="*/ 13 w 24"/>
                  <a:gd name="T23" fmla="*/ 152 h 176"/>
                  <a:gd name="T24" fmla="*/ 13 w 24"/>
                  <a:gd name="T25" fmla="*/ 164 h 176"/>
                  <a:gd name="T26" fmla="*/ 10 w 24"/>
                  <a:gd name="T27" fmla="*/ 170 h 176"/>
                  <a:gd name="T28" fmla="*/ 6 w 24"/>
                  <a:gd name="T29" fmla="*/ 174 h 176"/>
                  <a:gd name="T30" fmla="*/ 0 w 24"/>
                  <a:gd name="T31" fmla="*/ 170 h 176"/>
                  <a:gd name="T32" fmla="*/ 1 w 24"/>
                  <a:gd name="T33" fmla="*/ 145 h 176"/>
                  <a:gd name="T34" fmla="*/ 1 w 24"/>
                  <a:gd name="T35" fmla="*/ 57 h 176"/>
                  <a:gd name="T36" fmla="*/ 3 w 24"/>
                  <a:gd name="T37" fmla="*/ 56 h 176"/>
                  <a:gd name="T38" fmla="*/ 3 w 24"/>
                  <a:gd name="T39" fmla="*/ 17 h 176"/>
                  <a:gd name="T40" fmla="*/ 1 w 24"/>
                  <a:gd name="T41" fmla="*/ 14 h 176"/>
                  <a:gd name="T42" fmla="*/ 1 w 24"/>
                  <a:gd name="T43" fmla="*/ 4 h 176"/>
                  <a:gd name="T44" fmla="*/ 4 w 24"/>
                  <a:gd name="T45" fmla="*/ 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176">
                    <a:moveTo>
                      <a:pt x="4" y="2"/>
                    </a:moveTo>
                    <a:cubicBezTo>
                      <a:pt x="6" y="0"/>
                      <a:pt x="9" y="1"/>
                      <a:pt x="11" y="2"/>
                    </a:cubicBezTo>
                    <a:cubicBezTo>
                      <a:pt x="13" y="3"/>
                      <a:pt x="15" y="5"/>
                      <a:pt x="16" y="5"/>
                    </a:cubicBezTo>
                    <a:cubicBezTo>
                      <a:pt x="16" y="6"/>
                      <a:pt x="16" y="7"/>
                      <a:pt x="17" y="8"/>
                    </a:cubicBezTo>
                    <a:cubicBezTo>
                      <a:pt x="18" y="8"/>
                      <a:pt x="19" y="9"/>
                      <a:pt x="18" y="10"/>
                    </a:cubicBezTo>
                    <a:cubicBezTo>
                      <a:pt x="18" y="13"/>
                      <a:pt x="21" y="16"/>
                      <a:pt x="22" y="18"/>
                    </a:cubicBezTo>
                    <a:cubicBezTo>
                      <a:pt x="20" y="19"/>
                      <a:pt x="20" y="20"/>
                      <a:pt x="21" y="21"/>
                    </a:cubicBezTo>
                    <a:cubicBezTo>
                      <a:pt x="22" y="26"/>
                      <a:pt x="24" y="29"/>
                      <a:pt x="22" y="33"/>
                    </a:cubicBezTo>
                    <a:cubicBezTo>
                      <a:pt x="22" y="65"/>
                      <a:pt x="22" y="99"/>
                      <a:pt x="22" y="130"/>
                    </a:cubicBezTo>
                    <a:cubicBezTo>
                      <a:pt x="22" y="133"/>
                      <a:pt x="22" y="136"/>
                      <a:pt x="21" y="139"/>
                    </a:cubicBezTo>
                    <a:cubicBezTo>
                      <a:pt x="21" y="140"/>
                      <a:pt x="19" y="140"/>
                      <a:pt x="19" y="141"/>
                    </a:cubicBezTo>
                    <a:cubicBezTo>
                      <a:pt x="19" y="146"/>
                      <a:pt x="16" y="149"/>
                      <a:pt x="13" y="152"/>
                    </a:cubicBezTo>
                    <a:cubicBezTo>
                      <a:pt x="13" y="156"/>
                      <a:pt x="13" y="160"/>
                      <a:pt x="13" y="164"/>
                    </a:cubicBezTo>
                    <a:cubicBezTo>
                      <a:pt x="10" y="165"/>
                      <a:pt x="11" y="168"/>
                      <a:pt x="10" y="170"/>
                    </a:cubicBezTo>
                    <a:cubicBezTo>
                      <a:pt x="8" y="172"/>
                      <a:pt x="7" y="173"/>
                      <a:pt x="6" y="174"/>
                    </a:cubicBezTo>
                    <a:cubicBezTo>
                      <a:pt x="4" y="176"/>
                      <a:pt x="0" y="172"/>
                      <a:pt x="0" y="170"/>
                    </a:cubicBezTo>
                    <a:cubicBezTo>
                      <a:pt x="0" y="162"/>
                      <a:pt x="1" y="154"/>
                      <a:pt x="1" y="145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6"/>
                      <a:pt x="3" y="56"/>
                      <a:pt x="3" y="56"/>
                    </a:cubicBezTo>
                    <a:cubicBezTo>
                      <a:pt x="4" y="43"/>
                      <a:pt x="5" y="29"/>
                      <a:pt x="3" y="17"/>
                    </a:cubicBezTo>
                    <a:cubicBezTo>
                      <a:pt x="3" y="16"/>
                      <a:pt x="1" y="15"/>
                      <a:pt x="1" y="1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/>
              <p:nvPr/>
            </p:nvSpPr>
            <p:spPr bwMode="auto">
              <a:xfrm>
                <a:off x="1514475" y="1673225"/>
                <a:ext cx="77788" cy="36513"/>
              </a:xfrm>
              <a:custGeom>
                <a:avLst/>
                <a:gdLst>
                  <a:gd name="T0" fmla="*/ 90 w 102"/>
                  <a:gd name="T1" fmla="*/ 2 h 58"/>
                  <a:gd name="T2" fmla="*/ 98 w 102"/>
                  <a:gd name="T3" fmla="*/ 5 h 58"/>
                  <a:gd name="T4" fmla="*/ 101 w 102"/>
                  <a:gd name="T5" fmla="*/ 9 h 58"/>
                  <a:gd name="T6" fmla="*/ 101 w 102"/>
                  <a:gd name="T7" fmla="*/ 15 h 58"/>
                  <a:gd name="T8" fmla="*/ 96 w 102"/>
                  <a:gd name="T9" fmla="*/ 20 h 58"/>
                  <a:gd name="T10" fmla="*/ 68 w 102"/>
                  <a:gd name="T11" fmla="*/ 20 h 58"/>
                  <a:gd name="T12" fmla="*/ 57 w 102"/>
                  <a:gd name="T13" fmla="*/ 20 h 58"/>
                  <a:gd name="T14" fmla="*/ 55 w 102"/>
                  <a:gd name="T15" fmla="*/ 22 h 58"/>
                  <a:gd name="T16" fmla="*/ 35 w 102"/>
                  <a:gd name="T17" fmla="*/ 22 h 58"/>
                  <a:gd name="T18" fmla="*/ 31 w 102"/>
                  <a:gd name="T19" fmla="*/ 25 h 58"/>
                  <a:gd name="T20" fmla="*/ 29 w 102"/>
                  <a:gd name="T21" fmla="*/ 28 h 58"/>
                  <a:gd name="T22" fmla="*/ 27 w 102"/>
                  <a:gd name="T23" fmla="*/ 31 h 58"/>
                  <a:gd name="T24" fmla="*/ 21 w 102"/>
                  <a:gd name="T25" fmla="*/ 46 h 58"/>
                  <a:gd name="T26" fmla="*/ 18 w 102"/>
                  <a:gd name="T27" fmla="*/ 48 h 58"/>
                  <a:gd name="T28" fmla="*/ 18 w 102"/>
                  <a:gd name="T29" fmla="*/ 51 h 58"/>
                  <a:gd name="T30" fmla="*/ 15 w 102"/>
                  <a:gd name="T31" fmla="*/ 51 h 58"/>
                  <a:gd name="T32" fmla="*/ 13 w 102"/>
                  <a:gd name="T33" fmla="*/ 54 h 58"/>
                  <a:gd name="T34" fmla="*/ 11 w 102"/>
                  <a:gd name="T35" fmla="*/ 56 h 58"/>
                  <a:gd name="T36" fmla="*/ 6 w 102"/>
                  <a:gd name="T37" fmla="*/ 58 h 58"/>
                  <a:gd name="T38" fmla="*/ 3 w 102"/>
                  <a:gd name="T39" fmla="*/ 56 h 58"/>
                  <a:gd name="T40" fmla="*/ 2 w 102"/>
                  <a:gd name="T41" fmla="*/ 48 h 58"/>
                  <a:gd name="T42" fmla="*/ 1 w 102"/>
                  <a:gd name="T43" fmla="*/ 41 h 58"/>
                  <a:gd name="T44" fmla="*/ 4 w 102"/>
                  <a:gd name="T45" fmla="*/ 32 h 58"/>
                  <a:gd name="T46" fmla="*/ 7 w 102"/>
                  <a:gd name="T47" fmla="*/ 29 h 58"/>
                  <a:gd name="T48" fmla="*/ 14 w 102"/>
                  <a:gd name="T49" fmla="*/ 21 h 58"/>
                  <a:gd name="T50" fmla="*/ 16 w 102"/>
                  <a:gd name="T51" fmla="*/ 20 h 58"/>
                  <a:gd name="T52" fmla="*/ 21 w 102"/>
                  <a:gd name="T53" fmla="*/ 15 h 58"/>
                  <a:gd name="T54" fmla="*/ 23 w 102"/>
                  <a:gd name="T55" fmla="*/ 14 h 58"/>
                  <a:gd name="T56" fmla="*/ 28 w 102"/>
                  <a:gd name="T57" fmla="*/ 11 h 58"/>
                  <a:gd name="T58" fmla="*/ 35 w 102"/>
                  <a:gd name="T59" fmla="*/ 10 h 58"/>
                  <a:gd name="T60" fmla="*/ 54 w 102"/>
                  <a:gd name="T61" fmla="*/ 9 h 58"/>
                  <a:gd name="T62" fmla="*/ 65 w 102"/>
                  <a:gd name="T63" fmla="*/ 5 h 58"/>
                  <a:gd name="T64" fmla="*/ 69 w 102"/>
                  <a:gd name="T65" fmla="*/ 5 h 58"/>
                  <a:gd name="T66" fmla="*/ 78 w 102"/>
                  <a:gd name="T67" fmla="*/ 3 h 58"/>
                  <a:gd name="T68" fmla="*/ 83 w 102"/>
                  <a:gd name="T69" fmla="*/ 4 h 58"/>
                  <a:gd name="T70" fmla="*/ 85 w 102"/>
                  <a:gd name="T71" fmla="*/ 3 h 58"/>
                  <a:gd name="T72" fmla="*/ 89 w 102"/>
                  <a:gd name="T73" fmla="*/ 3 h 58"/>
                  <a:gd name="T74" fmla="*/ 90 w 102"/>
                  <a:gd name="T75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58">
                    <a:moveTo>
                      <a:pt x="90" y="2"/>
                    </a:moveTo>
                    <a:cubicBezTo>
                      <a:pt x="93" y="0"/>
                      <a:pt x="96" y="3"/>
                      <a:pt x="98" y="5"/>
                    </a:cubicBezTo>
                    <a:cubicBezTo>
                      <a:pt x="98" y="6"/>
                      <a:pt x="100" y="7"/>
                      <a:pt x="101" y="9"/>
                    </a:cubicBezTo>
                    <a:cubicBezTo>
                      <a:pt x="102" y="10"/>
                      <a:pt x="101" y="14"/>
                      <a:pt x="101" y="15"/>
                    </a:cubicBezTo>
                    <a:cubicBezTo>
                      <a:pt x="100" y="17"/>
                      <a:pt x="98" y="20"/>
                      <a:pt x="96" y="20"/>
                    </a:cubicBezTo>
                    <a:cubicBezTo>
                      <a:pt x="87" y="21"/>
                      <a:pt x="76" y="19"/>
                      <a:pt x="68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6" y="20"/>
                      <a:pt x="56" y="22"/>
                      <a:pt x="55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4" y="22"/>
                      <a:pt x="33" y="25"/>
                      <a:pt x="31" y="25"/>
                    </a:cubicBezTo>
                    <a:cubicBezTo>
                      <a:pt x="32" y="27"/>
                      <a:pt x="30" y="27"/>
                      <a:pt x="29" y="28"/>
                    </a:cubicBezTo>
                    <a:cubicBezTo>
                      <a:pt x="28" y="29"/>
                      <a:pt x="27" y="30"/>
                      <a:pt x="27" y="31"/>
                    </a:cubicBezTo>
                    <a:cubicBezTo>
                      <a:pt x="24" y="34"/>
                      <a:pt x="23" y="41"/>
                      <a:pt x="21" y="46"/>
                    </a:cubicBezTo>
                    <a:cubicBezTo>
                      <a:pt x="21" y="47"/>
                      <a:pt x="19" y="48"/>
                      <a:pt x="18" y="48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6" y="52"/>
                      <a:pt x="15" y="54"/>
                      <a:pt x="13" y="54"/>
                    </a:cubicBezTo>
                    <a:cubicBezTo>
                      <a:pt x="14" y="56"/>
                      <a:pt x="13" y="56"/>
                      <a:pt x="11" y="56"/>
                    </a:cubicBezTo>
                    <a:cubicBezTo>
                      <a:pt x="10" y="57"/>
                      <a:pt x="8" y="58"/>
                      <a:pt x="6" y="58"/>
                    </a:cubicBezTo>
                    <a:cubicBezTo>
                      <a:pt x="7" y="55"/>
                      <a:pt x="4" y="56"/>
                      <a:pt x="3" y="56"/>
                    </a:cubicBezTo>
                    <a:cubicBezTo>
                      <a:pt x="3" y="54"/>
                      <a:pt x="2" y="51"/>
                      <a:pt x="2" y="48"/>
                    </a:cubicBezTo>
                    <a:cubicBezTo>
                      <a:pt x="0" y="48"/>
                      <a:pt x="0" y="43"/>
                      <a:pt x="1" y="41"/>
                    </a:cubicBezTo>
                    <a:cubicBezTo>
                      <a:pt x="2" y="39"/>
                      <a:pt x="3" y="35"/>
                      <a:pt x="4" y="32"/>
                    </a:cubicBezTo>
                    <a:cubicBezTo>
                      <a:pt x="6" y="33"/>
                      <a:pt x="6" y="29"/>
                      <a:pt x="7" y="29"/>
                    </a:cubicBezTo>
                    <a:cubicBezTo>
                      <a:pt x="10" y="28"/>
                      <a:pt x="13" y="25"/>
                      <a:pt x="14" y="21"/>
                    </a:cubicBezTo>
                    <a:cubicBezTo>
                      <a:pt x="15" y="22"/>
                      <a:pt x="15" y="20"/>
                      <a:pt x="16" y="20"/>
                    </a:cubicBezTo>
                    <a:cubicBezTo>
                      <a:pt x="16" y="17"/>
                      <a:pt x="18" y="16"/>
                      <a:pt x="21" y="15"/>
                    </a:cubicBezTo>
                    <a:cubicBezTo>
                      <a:pt x="20" y="13"/>
                      <a:pt x="22" y="13"/>
                      <a:pt x="23" y="14"/>
                    </a:cubicBezTo>
                    <a:cubicBezTo>
                      <a:pt x="24" y="11"/>
                      <a:pt x="26" y="11"/>
                      <a:pt x="28" y="11"/>
                    </a:cubicBezTo>
                    <a:cubicBezTo>
                      <a:pt x="29" y="10"/>
                      <a:pt x="34" y="10"/>
                      <a:pt x="35" y="10"/>
                    </a:cubicBezTo>
                    <a:cubicBezTo>
                      <a:pt x="40" y="8"/>
                      <a:pt x="48" y="9"/>
                      <a:pt x="54" y="9"/>
                    </a:cubicBezTo>
                    <a:cubicBezTo>
                      <a:pt x="58" y="8"/>
                      <a:pt x="63" y="7"/>
                      <a:pt x="65" y="5"/>
                    </a:cubicBezTo>
                    <a:cubicBezTo>
                      <a:pt x="66" y="4"/>
                      <a:pt x="69" y="5"/>
                      <a:pt x="69" y="5"/>
                    </a:cubicBezTo>
                    <a:cubicBezTo>
                      <a:pt x="70" y="2"/>
                      <a:pt x="76" y="3"/>
                      <a:pt x="78" y="3"/>
                    </a:cubicBezTo>
                    <a:cubicBezTo>
                      <a:pt x="78" y="6"/>
                      <a:pt x="82" y="4"/>
                      <a:pt x="83" y="4"/>
                    </a:cubicBezTo>
                    <a:cubicBezTo>
                      <a:pt x="84" y="4"/>
                      <a:pt x="84" y="4"/>
                      <a:pt x="85" y="3"/>
                    </a:cubicBezTo>
                    <a:cubicBezTo>
                      <a:pt x="86" y="3"/>
                      <a:pt x="88" y="3"/>
                      <a:pt x="89" y="3"/>
                    </a:cubicBezTo>
                    <a:cubicBezTo>
                      <a:pt x="89" y="3"/>
                      <a:pt x="90" y="2"/>
                      <a:pt x="90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1"/>
              <p:cNvSpPr/>
              <p:nvPr/>
            </p:nvSpPr>
            <p:spPr bwMode="auto">
              <a:xfrm>
                <a:off x="2068513" y="1889125"/>
                <a:ext cx="19050" cy="50800"/>
              </a:xfrm>
              <a:custGeom>
                <a:avLst/>
                <a:gdLst>
                  <a:gd name="T0" fmla="*/ 3 w 24"/>
                  <a:gd name="T1" fmla="*/ 2 h 83"/>
                  <a:gd name="T2" fmla="*/ 9 w 24"/>
                  <a:gd name="T3" fmla="*/ 1 h 83"/>
                  <a:gd name="T4" fmla="*/ 13 w 24"/>
                  <a:gd name="T5" fmla="*/ 7 h 83"/>
                  <a:gd name="T6" fmla="*/ 14 w 24"/>
                  <a:gd name="T7" fmla="*/ 25 h 83"/>
                  <a:gd name="T8" fmla="*/ 13 w 24"/>
                  <a:gd name="T9" fmla="*/ 38 h 83"/>
                  <a:gd name="T10" fmla="*/ 19 w 24"/>
                  <a:gd name="T11" fmla="*/ 49 h 83"/>
                  <a:gd name="T12" fmla="*/ 19 w 24"/>
                  <a:gd name="T13" fmla="*/ 53 h 83"/>
                  <a:gd name="T14" fmla="*/ 21 w 24"/>
                  <a:gd name="T15" fmla="*/ 54 h 83"/>
                  <a:gd name="T16" fmla="*/ 23 w 24"/>
                  <a:gd name="T17" fmla="*/ 78 h 83"/>
                  <a:gd name="T18" fmla="*/ 20 w 24"/>
                  <a:gd name="T19" fmla="*/ 81 h 83"/>
                  <a:gd name="T20" fmla="*/ 20 w 24"/>
                  <a:gd name="T21" fmla="*/ 82 h 83"/>
                  <a:gd name="T22" fmla="*/ 16 w 24"/>
                  <a:gd name="T23" fmla="*/ 77 h 83"/>
                  <a:gd name="T24" fmla="*/ 13 w 24"/>
                  <a:gd name="T25" fmla="*/ 77 h 83"/>
                  <a:gd name="T26" fmla="*/ 12 w 24"/>
                  <a:gd name="T27" fmla="*/ 74 h 83"/>
                  <a:gd name="T28" fmla="*/ 8 w 24"/>
                  <a:gd name="T29" fmla="*/ 64 h 83"/>
                  <a:gd name="T30" fmla="*/ 3 w 24"/>
                  <a:gd name="T31" fmla="*/ 58 h 83"/>
                  <a:gd name="T32" fmla="*/ 0 w 24"/>
                  <a:gd name="T33" fmla="*/ 57 h 83"/>
                  <a:gd name="T34" fmla="*/ 1 w 24"/>
                  <a:gd name="T35" fmla="*/ 30 h 83"/>
                  <a:gd name="T36" fmla="*/ 3 w 24"/>
                  <a:gd name="T37" fmla="*/ 28 h 83"/>
                  <a:gd name="T38" fmla="*/ 3 w 24"/>
                  <a:gd name="T39" fmla="*/ 17 h 83"/>
                  <a:gd name="T40" fmla="*/ 1 w 24"/>
                  <a:gd name="T41" fmla="*/ 16 h 83"/>
                  <a:gd name="T42" fmla="*/ 1 w 24"/>
                  <a:gd name="T43" fmla="*/ 4 h 83"/>
                  <a:gd name="T44" fmla="*/ 3 w 24"/>
                  <a:gd name="T4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83">
                    <a:moveTo>
                      <a:pt x="3" y="2"/>
                    </a:moveTo>
                    <a:cubicBezTo>
                      <a:pt x="5" y="0"/>
                      <a:pt x="7" y="1"/>
                      <a:pt x="9" y="1"/>
                    </a:cubicBezTo>
                    <a:cubicBezTo>
                      <a:pt x="11" y="2"/>
                      <a:pt x="13" y="6"/>
                      <a:pt x="13" y="7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9"/>
                      <a:pt x="13" y="33"/>
                      <a:pt x="13" y="38"/>
                    </a:cubicBezTo>
                    <a:cubicBezTo>
                      <a:pt x="15" y="42"/>
                      <a:pt x="16" y="46"/>
                      <a:pt x="19" y="49"/>
                    </a:cubicBezTo>
                    <a:cubicBezTo>
                      <a:pt x="19" y="50"/>
                      <a:pt x="19" y="53"/>
                      <a:pt x="19" y="53"/>
                    </a:cubicBezTo>
                    <a:cubicBezTo>
                      <a:pt x="19" y="54"/>
                      <a:pt x="21" y="54"/>
                      <a:pt x="21" y="54"/>
                    </a:cubicBezTo>
                    <a:cubicBezTo>
                      <a:pt x="23" y="62"/>
                      <a:pt x="24" y="70"/>
                      <a:pt x="23" y="78"/>
                    </a:cubicBezTo>
                    <a:cubicBezTo>
                      <a:pt x="23" y="79"/>
                      <a:pt x="22" y="80"/>
                      <a:pt x="20" y="81"/>
                    </a:cubicBezTo>
                    <a:cubicBezTo>
                      <a:pt x="20" y="81"/>
                      <a:pt x="21" y="83"/>
                      <a:pt x="20" y="82"/>
                    </a:cubicBezTo>
                    <a:cubicBezTo>
                      <a:pt x="18" y="81"/>
                      <a:pt x="16" y="79"/>
                      <a:pt x="16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4" y="75"/>
                      <a:pt x="13" y="74"/>
                      <a:pt x="12" y="74"/>
                    </a:cubicBezTo>
                    <a:cubicBezTo>
                      <a:pt x="11" y="70"/>
                      <a:pt x="8" y="68"/>
                      <a:pt x="8" y="64"/>
                    </a:cubicBezTo>
                    <a:cubicBezTo>
                      <a:pt x="5" y="63"/>
                      <a:pt x="4" y="61"/>
                      <a:pt x="3" y="58"/>
                    </a:cubicBezTo>
                    <a:cubicBezTo>
                      <a:pt x="2" y="59"/>
                      <a:pt x="1" y="58"/>
                      <a:pt x="0" y="57"/>
                    </a:cubicBezTo>
                    <a:cubicBezTo>
                      <a:pt x="0" y="47"/>
                      <a:pt x="1" y="39"/>
                      <a:pt x="1" y="30"/>
                    </a:cubicBezTo>
                    <a:cubicBezTo>
                      <a:pt x="1" y="29"/>
                      <a:pt x="3" y="28"/>
                      <a:pt x="3" y="28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2"/>
              <p:cNvSpPr/>
              <p:nvPr/>
            </p:nvSpPr>
            <p:spPr bwMode="auto">
              <a:xfrm>
                <a:off x="1562100" y="2668588"/>
                <a:ext cx="11113" cy="46038"/>
              </a:xfrm>
              <a:custGeom>
                <a:avLst/>
                <a:gdLst>
                  <a:gd name="T0" fmla="*/ 3 w 15"/>
                  <a:gd name="T1" fmla="*/ 3 h 72"/>
                  <a:gd name="T2" fmla="*/ 3 w 15"/>
                  <a:gd name="T3" fmla="*/ 0 h 72"/>
                  <a:gd name="T4" fmla="*/ 9 w 15"/>
                  <a:gd name="T5" fmla="*/ 0 h 72"/>
                  <a:gd name="T6" fmla="*/ 11 w 15"/>
                  <a:gd name="T7" fmla="*/ 10 h 72"/>
                  <a:gd name="T8" fmla="*/ 13 w 15"/>
                  <a:gd name="T9" fmla="*/ 11 h 72"/>
                  <a:gd name="T10" fmla="*/ 13 w 15"/>
                  <a:gd name="T11" fmla="*/ 36 h 72"/>
                  <a:gd name="T12" fmla="*/ 11 w 15"/>
                  <a:gd name="T13" fmla="*/ 38 h 72"/>
                  <a:gd name="T14" fmla="*/ 11 w 15"/>
                  <a:gd name="T15" fmla="*/ 63 h 72"/>
                  <a:gd name="T16" fmla="*/ 7 w 15"/>
                  <a:gd name="T17" fmla="*/ 72 h 72"/>
                  <a:gd name="T18" fmla="*/ 2 w 15"/>
                  <a:gd name="T19" fmla="*/ 72 h 72"/>
                  <a:gd name="T20" fmla="*/ 2 w 15"/>
                  <a:gd name="T21" fmla="*/ 64 h 72"/>
                  <a:gd name="T22" fmla="*/ 0 w 15"/>
                  <a:gd name="T23" fmla="*/ 62 h 72"/>
                  <a:gd name="T24" fmla="*/ 2 w 15"/>
                  <a:gd name="T25" fmla="*/ 7 h 72"/>
                  <a:gd name="T26" fmla="*/ 3 w 15"/>
                  <a:gd name="T27" fmla="*/ 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72">
                    <a:moveTo>
                      <a:pt x="3" y="3"/>
                    </a:moveTo>
                    <a:cubicBezTo>
                      <a:pt x="3" y="3"/>
                      <a:pt x="3" y="1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3"/>
                      <a:pt x="11" y="6"/>
                      <a:pt x="11" y="10"/>
                    </a:cubicBezTo>
                    <a:cubicBezTo>
                      <a:pt x="11" y="10"/>
                      <a:pt x="13" y="12"/>
                      <a:pt x="13" y="11"/>
                    </a:cubicBezTo>
                    <a:cubicBezTo>
                      <a:pt x="15" y="20"/>
                      <a:pt x="15" y="28"/>
                      <a:pt x="13" y="36"/>
                    </a:cubicBezTo>
                    <a:cubicBezTo>
                      <a:pt x="13" y="36"/>
                      <a:pt x="11" y="38"/>
                      <a:pt x="11" y="38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8" y="65"/>
                      <a:pt x="7" y="68"/>
                      <a:pt x="7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69"/>
                      <a:pt x="2" y="67"/>
                      <a:pt x="2" y="64"/>
                    </a:cubicBezTo>
                    <a:cubicBezTo>
                      <a:pt x="1" y="64"/>
                      <a:pt x="0" y="63"/>
                      <a:pt x="0" y="62"/>
                    </a:cubicBezTo>
                    <a:cubicBezTo>
                      <a:pt x="2" y="45"/>
                      <a:pt x="3" y="25"/>
                      <a:pt x="2" y="7"/>
                    </a:cubicBezTo>
                    <a:cubicBezTo>
                      <a:pt x="2" y="6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"/>
              <p:cNvSpPr/>
              <p:nvPr/>
            </p:nvSpPr>
            <p:spPr bwMode="auto">
              <a:xfrm>
                <a:off x="1592263" y="3022600"/>
                <a:ext cx="33338" cy="12700"/>
              </a:xfrm>
              <a:custGeom>
                <a:avLst/>
                <a:gdLst>
                  <a:gd name="T0" fmla="*/ 7 w 42"/>
                  <a:gd name="T1" fmla="*/ 0 h 20"/>
                  <a:gd name="T2" fmla="*/ 14 w 42"/>
                  <a:gd name="T3" fmla="*/ 1 h 20"/>
                  <a:gd name="T4" fmla="*/ 25 w 42"/>
                  <a:gd name="T5" fmla="*/ 6 h 20"/>
                  <a:gd name="T6" fmla="*/ 38 w 42"/>
                  <a:gd name="T7" fmla="*/ 6 h 20"/>
                  <a:gd name="T8" fmla="*/ 41 w 42"/>
                  <a:gd name="T9" fmla="*/ 11 h 20"/>
                  <a:gd name="T10" fmla="*/ 41 w 42"/>
                  <a:gd name="T11" fmla="*/ 18 h 20"/>
                  <a:gd name="T12" fmla="*/ 39 w 42"/>
                  <a:gd name="T13" fmla="*/ 19 h 20"/>
                  <a:gd name="T14" fmla="*/ 30 w 42"/>
                  <a:gd name="T15" fmla="*/ 19 h 20"/>
                  <a:gd name="T16" fmla="*/ 27 w 42"/>
                  <a:gd name="T17" fmla="*/ 17 h 20"/>
                  <a:gd name="T18" fmla="*/ 21 w 42"/>
                  <a:gd name="T19" fmla="*/ 16 h 20"/>
                  <a:gd name="T20" fmla="*/ 2 w 42"/>
                  <a:gd name="T21" fmla="*/ 10 h 20"/>
                  <a:gd name="T22" fmla="*/ 1 w 42"/>
                  <a:gd name="T23" fmla="*/ 3 h 20"/>
                  <a:gd name="T24" fmla="*/ 7 w 42"/>
                  <a:gd name="T2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0">
                    <a:moveTo>
                      <a:pt x="7" y="0"/>
                    </a:moveTo>
                    <a:cubicBezTo>
                      <a:pt x="9" y="0"/>
                      <a:pt x="12" y="1"/>
                      <a:pt x="14" y="1"/>
                    </a:cubicBezTo>
                    <a:cubicBezTo>
                      <a:pt x="18" y="3"/>
                      <a:pt x="21" y="5"/>
                      <a:pt x="25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8"/>
                      <a:pt x="41" y="9"/>
                      <a:pt x="41" y="11"/>
                    </a:cubicBezTo>
                    <a:cubicBezTo>
                      <a:pt x="42" y="13"/>
                      <a:pt x="42" y="16"/>
                      <a:pt x="41" y="18"/>
                    </a:cubicBezTo>
                    <a:cubicBezTo>
                      <a:pt x="41" y="19"/>
                      <a:pt x="40" y="19"/>
                      <a:pt x="39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2" y="16"/>
                      <a:pt x="28" y="18"/>
                      <a:pt x="27" y="17"/>
                    </a:cubicBezTo>
                    <a:cubicBezTo>
                      <a:pt x="25" y="17"/>
                      <a:pt x="23" y="15"/>
                      <a:pt x="21" y="16"/>
                    </a:cubicBezTo>
                    <a:cubicBezTo>
                      <a:pt x="13" y="20"/>
                      <a:pt x="6" y="14"/>
                      <a:pt x="2" y="10"/>
                    </a:cubicBezTo>
                    <a:cubicBezTo>
                      <a:pt x="0" y="9"/>
                      <a:pt x="1" y="5"/>
                      <a:pt x="1" y="3"/>
                    </a:cubicBezTo>
                    <a:cubicBezTo>
                      <a:pt x="2" y="2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4"/>
              <p:cNvSpPr/>
              <p:nvPr/>
            </p:nvSpPr>
            <p:spPr bwMode="auto">
              <a:xfrm>
                <a:off x="1560513" y="2636838"/>
                <a:ext cx="11113" cy="15875"/>
              </a:xfrm>
              <a:custGeom>
                <a:avLst/>
                <a:gdLst>
                  <a:gd name="T0" fmla="*/ 4 w 14"/>
                  <a:gd name="T1" fmla="*/ 1 h 27"/>
                  <a:gd name="T2" fmla="*/ 10 w 14"/>
                  <a:gd name="T3" fmla="*/ 1 h 27"/>
                  <a:gd name="T4" fmla="*/ 12 w 14"/>
                  <a:gd name="T5" fmla="*/ 6 h 27"/>
                  <a:gd name="T6" fmla="*/ 14 w 14"/>
                  <a:gd name="T7" fmla="*/ 6 h 27"/>
                  <a:gd name="T8" fmla="*/ 14 w 14"/>
                  <a:gd name="T9" fmla="*/ 13 h 27"/>
                  <a:gd name="T10" fmla="*/ 12 w 14"/>
                  <a:gd name="T11" fmla="*/ 13 h 27"/>
                  <a:gd name="T12" fmla="*/ 11 w 14"/>
                  <a:gd name="T13" fmla="*/ 26 h 27"/>
                  <a:gd name="T14" fmla="*/ 3 w 14"/>
                  <a:gd name="T15" fmla="*/ 26 h 27"/>
                  <a:gd name="T16" fmla="*/ 3 w 14"/>
                  <a:gd name="T17" fmla="*/ 15 h 27"/>
                  <a:gd name="T18" fmla="*/ 1 w 14"/>
                  <a:gd name="T19" fmla="*/ 13 h 27"/>
                  <a:gd name="T20" fmla="*/ 3 w 14"/>
                  <a:gd name="T21" fmla="*/ 4 h 27"/>
                  <a:gd name="T22" fmla="*/ 4 w 14"/>
                  <a:gd name="T23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27">
                    <a:moveTo>
                      <a:pt x="4" y="1"/>
                    </a:moveTo>
                    <a:cubicBezTo>
                      <a:pt x="5" y="0"/>
                      <a:pt x="8" y="0"/>
                      <a:pt x="10" y="1"/>
                    </a:cubicBezTo>
                    <a:cubicBezTo>
                      <a:pt x="12" y="2"/>
                      <a:pt x="12" y="5"/>
                      <a:pt x="12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7"/>
                      <a:pt x="6" y="27"/>
                      <a:pt x="3" y="26"/>
                    </a:cubicBezTo>
                    <a:cubicBezTo>
                      <a:pt x="3" y="23"/>
                      <a:pt x="3" y="19"/>
                      <a:pt x="3" y="15"/>
                    </a:cubicBezTo>
                    <a:cubicBezTo>
                      <a:pt x="2" y="15"/>
                      <a:pt x="0" y="14"/>
                      <a:pt x="1" y="13"/>
                    </a:cubicBezTo>
                    <a:cubicBezTo>
                      <a:pt x="2" y="10"/>
                      <a:pt x="2" y="7"/>
                      <a:pt x="3" y="4"/>
                    </a:cubicBezTo>
                    <a:cubicBezTo>
                      <a:pt x="3" y="3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5"/>
              <p:cNvSpPr/>
              <p:nvPr/>
            </p:nvSpPr>
            <p:spPr bwMode="auto">
              <a:xfrm>
                <a:off x="2058988" y="1792288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0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8 h 21"/>
                  <a:gd name="T12" fmla="*/ 0 w 7"/>
                  <a:gd name="T13" fmla="*/ 1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6" y="4"/>
                      <a:pt x="7" y="9"/>
                      <a:pt x="6" y="15"/>
                    </a:cubicBezTo>
                    <a:cubicBezTo>
                      <a:pt x="6" y="15"/>
                      <a:pt x="5" y="15"/>
                      <a:pt x="4" y="16"/>
                    </a:cubicBezTo>
                    <a:cubicBezTo>
                      <a:pt x="5" y="16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8"/>
                    </a:cubicBezTo>
                    <a:cubicBezTo>
                      <a:pt x="0" y="13"/>
                      <a:pt x="0" y="6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6"/>
              <p:cNvSpPr/>
              <p:nvPr/>
            </p:nvSpPr>
            <p:spPr bwMode="auto">
              <a:xfrm>
                <a:off x="2058988" y="2101850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1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9 h 21"/>
                  <a:gd name="T12" fmla="*/ 0 w 7"/>
                  <a:gd name="T13" fmla="*/ 2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1"/>
                      <a:pt x="4" y="1"/>
                    </a:cubicBezTo>
                    <a:cubicBezTo>
                      <a:pt x="6" y="4"/>
                      <a:pt x="7" y="10"/>
                      <a:pt x="6" y="15"/>
                    </a:cubicBezTo>
                    <a:cubicBezTo>
                      <a:pt x="6" y="16"/>
                      <a:pt x="5" y="16"/>
                      <a:pt x="4" y="16"/>
                    </a:cubicBezTo>
                    <a:cubicBezTo>
                      <a:pt x="5" y="17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9"/>
                    </a:cubicBezTo>
                    <a:cubicBezTo>
                      <a:pt x="0" y="14"/>
                      <a:pt x="0" y="7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7"/>
              <p:cNvSpPr/>
              <p:nvPr/>
            </p:nvSpPr>
            <p:spPr bwMode="auto">
              <a:xfrm>
                <a:off x="1655763" y="3027363"/>
                <a:ext cx="11113" cy="6350"/>
              </a:xfrm>
              <a:custGeom>
                <a:avLst/>
                <a:gdLst>
                  <a:gd name="T0" fmla="*/ 2 w 14"/>
                  <a:gd name="T1" fmla="*/ 2 h 12"/>
                  <a:gd name="T2" fmla="*/ 11 w 14"/>
                  <a:gd name="T3" fmla="*/ 2 h 12"/>
                  <a:gd name="T4" fmla="*/ 14 w 14"/>
                  <a:gd name="T5" fmla="*/ 5 h 12"/>
                  <a:gd name="T6" fmla="*/ 10 w 14"/>
                  <a:gd name="T7" fmla="*/ 9 h 12"/>
                  <a:gd name="T8" fmla="*/ 2 w 14"/>
                  <a:gd name="T9" fmla="*/ 8 h 12"/>
                  <a:gd name="T10" fmla="*/ 2 w 14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2">
                    <a:moveTo>
                      <a:pt x="2" y="2"/>
                    </a:moveTo>
                    <a:cubicBezTo>
                      <a:pt x="5" y="1"/>
                      <a:pt x="8" y="0"/>
                      <a:pt x="11" y="2"/>
                    </a:cubicBezTo>
                    <a:cubicBezTo>
                      <a:pt x="11" y="4"/>
                      <a:pt x="13" y="4"/>
                      <a:pt x="14" y="5"/>
                    </a:cubicBezTo>
                    <a:cubicBezTo>
                      <a:pt x="12" y="6"/>
                      <a:pt x="11" y="8"/>
                      <a:pt x="10" y="9"/>
                    </a:cubicBezTo>
                    <a:cubicBezTo>
                      <a:pt x="7" y="12"/>
                      <a:pt x="3" y="10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18"/>
              <p:cNvSpPr/>
              <p:nvPr/>
            </p:nvSpPr>
            <p:spPr bwMode="auto">
              <a:xfrm>
                <a:off x="1549400" y="2830513"/>
                <a:ext cx="7938" cy="7938"/>
              </a:xfrm>
              <a:custGeom>
                <a:avLst/>
                <a:gdLst>
                  <a:gd name="T0" fmla="*/ 3 w 9"/>
                  <a:gd name="T1" fmla="*/ 1 h 12"/>
                  <a:gd name="T2" fmla="*/ 6 w 9"/>
                  <a:gd name="T3" fmla="*/ 0 h 12"/>
                  <a:gd name="T4" fmla="*/ 8 w 9"/>
                  <a:gd name="T5" fmla="*/ 8 h 12"/>
                  <a:gd name="T6" fmla="*/ 8 w 9"/>
                  <a:gd name="T7" fmla="*/ 12 h 12"/>
                  <a:gd name="T8" fmla="*/ 3 w 9"/>
                  <a:gd name="T9" fmla="*/ 12 h 12"/>
                  <a:gd name="T10" fmla="*/ 1 w 9"/>
                  <a:gd name="T11" fmla="*/ 9 h 12"/>
                  <a:gd name="T12" fmla="*/ 3 w 9"/>
                  <a:gd name="T13" fmla="*/ 1 h 12"/>
                  <a:gd name="T14" fmla="*/ 3 w 9"/>
                  <a:gd name="T15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2">
                    <a:moveTo>
                      <a:pt x="3" y="1"/>
                    </a:moveTo>
                    <a:cubicBezTo>
                      <a:pt x="4" y="0"/>
                      <a:pt x="6" y="0"/>
                      <a:pt x="6" y="0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8"/>
                      <a:pt x="8" y="11"/>
                      <a:pt x="8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0"/>
                      <a:pt x="2" y="10"/>
                      <a:pt x="1" y="9"/>
                    </a:cubicBezTo>
                    <a:cubicBezTo>
                      <a:pt x="0" y="5"/>
                      <a:pt x="1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531903" y="1731582"/>
              <a:ext cx="482744" cy="1240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中国风</a:t>
              </a:r>
              <a:endPara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5977771" y="2706804"/>
            <a:ext cx="376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主讲人</a:t>
            </a:r>
            <a:endParaRPr lang="en-US" altLang="zh-CN" sz="2000" dirty="0" smtClean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r>
              <a:rPr lang="zh-CN" altLang="en-US" sz="2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：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/>
          <p:cNvGrpSpPr/>
          <p:nvPr/>
        </p:nvGrpSpPr>
        <p:grpSpPr>
          <a:xfrm>
            <a:off x="4296848" y="2154564"/>
            <a:ext cx="3082466" cy="2832902"/>
            <a:chOff x="4124224" y="2418740"/>
            <a:chExt cx="3826524" cy="3516720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659" y="2418740"/>
              <a:ext cx="3577654" cy="3516720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4224" y="2418741"/>
              <a:ext cx="3826524" cy="3516718"/>
            </a:xfrm>
            <a:prstGeom prst="rect">
              <a:avLst/>
            </a:prstGeom>
          </p:spPr>
        </p:pic>
      </p:grpSp>
      <p:pic>
        <p:nvPicPr>
          <p:cNvPr id="73" name="图片 7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825" y="771184"/>
            <a:ext cx="3099027" cy="4078472"/>
          </a:xfrm>
          <a:prstGeom prst="rect">
            <a:avLst/>
          </a:prstGeom>
        </p:spPr>
      </p:pic>
      <p:sp>
        <p:nvSpPr>
          <p:cNvPr id="74" name="TextBox 6"/>
          <p:cNvSpPr txBox="1"/>
          <p:nvPr/>
        </p:nvSpPr>
        <p:spPr>
          <a:xfrm>
            <a:off x="1428669" y="4295658"/>
            <a:ext cx="1594936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75" name="TextBox 7"/>
          <p:cNvSpPr txBox="1"/>
          <p:nvPr/>
        </p:nvSpPr>
        <p:spPr>
          <a:xfrm>
            <a:off x="1416832" y="4697510"/>
            <a:ext cx="2234570" cy="645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6" name="TextBox 6"/>
          <p:cNvSpPr txBox="1"/>
          <p:nvPr/>
        </p:nvSpPr>
        <p:spPr>
          <a:xfrm>
            <a:off x="1929036" y="2154564"/>
            <a:ext cx="1594936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77" name="TextBox 7"/>
          <p:cNvSpPr txBox="1"/>
          <p:nvPr/>
        </p:nvSpPr>
        <p:spPr>
          <a:xfrm>
            <a:off x="1917199" y="2556416"/>
            <a:ext cx="2234570" cy="645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8" name="TextBox 6"/>
          <p:cNvSpPr txBox="1"/>
          <p:nvPr/>
        </p:nvSpPr>
        <p:spPr>
          <a:xfrm>
            <a:off x="8270058" y="4572657"/>
            <a:ext cx="1594936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79" name="TextBox 7"/>
          <p:cNvSpPr txBox="1"/>
          <p:nvPr/>
        </p:nvSpPr>
        <p:spPr>
          <a:xfrm>
            <a:off x="8258221" y="4974509"/>
            <a:ext cx="2234570" cy="645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0" name="TextBox 6"/>
          <p:cNvSpPr txBox="1"/>
          <p:nvPr/>
        </p:nvSpPr>
        <p:spPr>
          <a:xfrm>
            <a:off x="9052686" y="2671920"/>
            <a:ext cx="1594936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81" name="TextBox 7"/>
          <p:cNvSpPr txBox="1"/>
          <p:nvPr/>
        </p:nvSpPr>
        <p:spPr>
          <a:xfrm>
            <a:off x="9040849" y="3073772"/>
            <a:ext cx="2234570" cy="645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</a:t>
            </a:r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5330586" y="2948919"/>
            <a:ext cx="592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论</a:t>
            </a:r>
            <a:endParaRPr lang="zh-CN" altLang="en-US" sz="72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-1" y="0"/>
            <a:ext cx="4292068" cy="1173707"/>
            <a:chOff x="-1" y="0"/>
            <a:chExt cx="4292068" cy="1173707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" y="0"/>
              <a:ext cx="3289491" cy="1173707"/>
            </a:xfrm>
            <a:prstGeom prst="rect">
              <a:avLst/>
            </a:prstGeom>
          </p:spPr>
        </p:pic>
        <p:sp>
          <p:nvSpPr>
            <p:cNvPr id="17" name="TextBox 6"/>
            <p:cNvSpPr txBox="1"/>
            <p:nvPr/>
          </p:nvSpPr>
          <p:spPr>
            <a:xfrm>
              <a:off x="1139430" y="299830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28556">
            <a:off x="1588443" y="1965905"/>
            <a:ext cx="1489244" cy="1323466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744997" y="2046344"/>
            <a:ext cx="9945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6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6243" y="2743198"/>
            <a:ext cx="1068326" cy="551899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344715" y="3724821"/>
            <a:ext cx="1976700" cy="1265610"/>
            <a:chOff x="835332" y="5598240"/>
            <a:chExt cx="1741280" cy="1265610"/>
          </a:xfrm>
        </p:grpSpPr>
        <p:sp>
          <p:nvSpPr>
            <p:cNvPr id="22" name="TextBox 6"/>
            <p:cNvSpPr txBox="1"/>
            <p:nvPr/>
          </p:nvSpPr>
          <p:spPr>
            <a:xfrm>
              <a:off x="1082953" y="559824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23" name="TextBox 7"/>
            <p:cNvSpPr txBox="1"/>
            <p:nvPr/>
          </p:nvSpPr>
          <p:spPr>
            <a:xfrm>
              <a:off x="835332" y="6002155"/>
              <a:ext cx="1741280" cy="86169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dist"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28556">
            <a:off x="4094121" y="1965906"/>
            <a:ext cx="1489244" cy="1323466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250675" y="2046345"/>
            <a:ext cx="9945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6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81921" y="2743199"/>
            <a:ext cx="1068326" cy="551899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3850393" y="3724822"/>
            <a:ext cx="1976700" cy="1265610"/>
            <a:chOff x="835332" y="5598240"/>
            <a:chExt cx="1741280" cy="1265610"/>
          </a:xfrm>
        </p:grpSpPr>
        <p:sp>
          <p:nvSpPr>
            <p:cNvPr id="28" name="TextBox 6"/>
            <p:cNvSpPr txBox="1"/>
            <p:nvPr/>
          </p:nvSpPr>
          <p:spPr>
            <a:xfrm>
              <a:off x="1082953" y="559824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29" name="TextBox 7"/>
            <p:cNvSpPr txBox="1"/>
            <p:nvPr/>
          </p:nvSpPr>
          <p:spPr>
            <a:xfrm>
              <a:off x="835332" y="6002155"/>
              <a:ext cx="1741280" cy="86169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dist"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28556">
            <a:off x="6690847" y="1965904"/>
            <a:ext cx="1489244" cy="1323466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6847401" y="2046343"/>
            <a:ext cx="9945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6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78647" y="2743197"/>
            <a:ext cx="1068326" cy="551899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6447119" y="3724820"/>
            <a:ext cx="1976700" cy="1265610"/>
            <a:chOff x="835332" y="5598240"/>
            <a:chExt cx="1741280" cy="1265610"/>
          </a:xfrm>
        </p:grpSpPr>
        <p:sp>
          <p:nvSpPr>
            <p:cNvPr id="34" name="TextBox 6"/>
            <p:cNvSpPr txBox="1"/>
            <p:nvPr/>
          </p:nvSpPr>
          <p:spPr>
            <a:xfrm>
              <a:off x="1082953" y="559824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35" name="TextBox 7"/>
            <p:cNvSpPr txBox="1"/>
            <p:nvPr/>
          </p:nvSpPr>
          <p:spPr>
            <a:xfrm>
              <a:off x="835332" y="6002155"/>
              <a:ext cx="1741280" cy="86169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dist"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28556">
            <a:off x="9196525" y="1965905"/>
            <a:ext cx="1489244" cy="1323466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9353079" y="2046344"/>
            <a:ext cx="9945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zh-CN" altLang="en-US" sz="6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84325" y="2743198"/>
            <a:ext cx="1068326" cy="551899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8952797" y="3724821"/>
            <a:ext cx="1976700" cy="1265610"/>
            <a:chOff x="835332" y="5598240"/>
            <a:chExt cx="1741280" cy="1265610"/>
          </a:xfrm>
        </p:grpSpPr>
        <p:sp>
          <p:nvSpPr>
            <p:cNvPr id="40" name="TextBox 6"/>
            <p:cNvSpPr txBox="1"/>
            <p:nvPr/>
          </p:nvSpPr>
          <p:spPr>
            <a:xfrm>
              <a:off x="1082953" y="559824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41" name="TextBox 7"/>
            <p:cNvSpPr txBox="1"/>
            <p:nvPr/>
          </p:nvSpPr>
          <p:spPr>
            <a:xfrm>
              <a:off x="835332" y="6002155"/>
              <a:ext cx="1741280" cy="86169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dist"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更专业的模板。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-1" y="0"/>
            <a:ext cx="4292068" cy="1173707"/>
            <a:chOff x="-1" y="0"/>
            <a:chExt cx="4292068" cy="1173707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" y="0"/>
              <a:ext cx="3289491" cy="1173707"/>
            </a:xfrm>
            <a:prstGeom prst="rect">
              <a:avLst/>
            </a:prstGeom>
          </p:spPr>
        </p:pic>
        <p:sp>
          <p:nvSpPr>
            <p:cNvPr id="44" name="TextBox 6"/>
            <p:cNvSpPr txBox="1"/>
            <p:nvPr/>
          </p:nvSpPr>
          <p:spPr>
            <a:xfrm>
              <a:off x="1139430" y="299830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716220"/>
            <a:ext cx="4815711" cy="5582980"/>
          </a:xfrm>
          <a:prstGeom prst="rect">
            <a:avLst/>
          </a:prstGeom>
        </p:spPr>
      </p:pic>
      <p:sp>
        <p:nvSpPr>
          <p:cNvPr id="4" name="稻壳儿小白白(http://dwz.cn/Wu2UP)"/>
          <p:cNvSpPr txBox="1">
            <a:spLocks noChangeArrowheads="1"/>
          </p:cNvSpPr>
          <p:nvPr/>
        </p:nvSpPr>
        <p:spPr bwMode="auto">
          <a:xfrm>
            <a:off x="1893353" y="1827186"/>
            <a:ext cx="18437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单击添加标题</a:t>
            </a:r>
            <a:endParaRPr lang="en-US" altLang="zh-CN" dirty="0"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" name="稻壳儿小白白(http://dwz.cn/Wu2UP)"/>
          <p:cNvSpPr txBox="1">
            <a:spLocks noChangeArrowheads="1"/>
          </p:cNvSpPr>
          <p:nvPr/>
        </p:nvSpPr>
        <p:spPr bwMode="auto">
          <a:xfrm>
            <a:off x="1272571" y="2294106"/>
            <a:ext cx="344457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zh-CN" sz="13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3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</a:t>
            </a:r>
            <a:r>
              <a:rPr lang="zh-CN" altLang="en-US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您在展示时采用微软雅黑</a:t>
            </a:r>
            <a:r>
              <a:rPr lang="zh-CN" altLang="en-US" sz="13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zh-CN" altLang="en-US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zh-CN" altLang="zh-CN" sz="13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稻壳儿小白白(http://dwz.cn/Wu2UP)"/>
          <p:cNvSpPr txBox="1">
            <a:spLocks noChangeArrowheads="1"/>
          </p:cNvSpPr>
          <p:nvPr/>
        </p:nvSpPr>
        <p:spPr bwMode="auto">
          <a:xfrm>
            <a:off x="1244867" y="3598998"/>
            <a:ext cx="347227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zh-CN" sz="13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3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</a:t>
            </a:r>
            <a:r>
              <a:rPr lang="zh-CN" altLang="en-US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您在展示时采用微软雅黑</a:t>
            </a:r>
            <a:r>
              <a:rPr lang="zh-CN" altLang="en-US" sz="13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字体。</a:t>
            </a:r>
            <a:r>
              <a:rPr lang="zh-CN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更专业的模板。中国风，色彩纷呈，潮流时尚。</a:t>
            </a:r>
            <a:r>
              <a:rPr lang="zh-CN" altLang="en-US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建议您在展示时采用微软雅黑字体。</a:t>
            </a:r>
            <a:endParaRPr lang="zh-CN" altLang="zh-CN" sz="13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xxx更专业的模板。中国风，色彩纷呈，潮流时尚。</a:t>
            </a:r>
            <a:r>
              <a:rPr lang="zh-CN" altLang="en-US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建议您在展示时采用微软雅黑字体。</a:t>
            </a:r>
            <a:endParaRPr lang="zh-CN" altLang="zh-CN" sz="13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endParaRPr lang="zh-CN" altLang="zh-CN" sz="13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206175" y="3218543"/>
            <a:ext cx="13062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/>
          <p:cNvSpPr/>
          <p:nvPr/>
        </p:nvSpPr>
        <p:spPr>
          <a:xfrm>
            <a:off x="5467201" y="3617995"/>
            <a:ext cx="2937105" cy="2681205"/>
          </a:xfrm>
          <a:prstGeom prst="rect">
            <a:avLst/>
          </a:prstGeom>
          <a:blipFill dpi="0" rotWithShape="1">
            <a:blip r:embed="rId2"/>
            <a:srcRect/>
            <a:stretch>
              <a:fillRect l="-18000" t="-3000" r="-35000" b="-60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9" name="Rectangle 4"/>
          <p:cNvSpPr/>
          <p:nvPr/>
        </p:nvSpPr>
        <p:spPr>
          <a:xfrm>
            <a:off x="5467201" y="716220"/>
            <a:ext cx="2937105" cy="2737187"/>
          </a:xfrm>
          <a:prstGeom prst="rect">
            <a:avLst/>
          </a:prstGeom>
          <a:blipFill>
            <a:blip r:embed="rId3"/>
            <a:stretch>
              <a:fillRect l="-30000" t="-3000" r="-17000" b="-60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" name="Rectangle 7"/>
          <p:cNvSpPr/>
          <p:nvPr/>
        </p:nvSpPr>
        <p:spPr>
          <a:xfrm>
            <a:off x="8573792" y="3617995"/>
            <a:ext cx="2937105" cy="2681206"/>
          </a:xfrm>
          <a:prstGeom prst="rect">
            <a:avLst/>
          </a:prstGeom>
          <a:blipFill dpi="0" rotWithShape="1">
            <a:blip r:embed="rId4"/>
            <a:srcRect/>
            <a:stretch>
              <a:fillRect l="-39000" t="-1000" r="-1000" b="-90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" name="Rectangle 8"/>
          <p:cNvSpPr/>
          <p:nvPr/>
        </p:nvSpPr>
        <p:spPr>
          <a:xfrm>
            <a:off x="8573793" y="716220"/>
            <a:ext cx="2937105" cy="2737187"/>
          </a:xfrm>
          <a:prstGeom prst="rect">
            <a:avLst/>
          </a:prstGeom>
          <a:blipFill>
            <a:blip r:embed="rId5"/>
            <a:stretch>
              <a:fillRect l="-39000" t="-1000" r="-1000" b="-90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4" t="19029" r="23136" b="39744"/>
          <a:stretch>
            <a:fillRect/>
          </a:stretch>
        </p:blipFill>
        <p:spPr>
          <a:xfrm rot="1050732">
            <a:off x="8565934" y="3571479"/>
            <a:ext cx="2952820" cy="2766828"/>
          </a:xfrm>
          <a:custGeom>
            <a:avLst/>
            <a:gdLst>
              <a:gd name="connsiteX0" fmla="*/ 0 w 2952820"/>
              <a:gd name="connsiteY0" fmla="*/ 728805 h 2766828"/>
              <a:gd name="connsiteX1" fmla="*/ 2309757 w 2952820"/>
              <a:gd name="connsiteY1" fmla="*/ 0 h 2766828"/>
              <a:gd name="connsiteX2" fmla="*/ 2952820 w 2952820"/>
              <a:gd name="connsiteY2" fmla="*/ 2038023 h 2766828"/>
              <a:gd name="connsiteX3" fmla="*/ 643063 w 2952820"/>
              <a:gd name="connsiteY3" fmla="*/ 2766828 h 2766828"/>
              <a:gd name="connsiteX4" fmla="*/ 0 w 2952820"/>
              <a:gd name="connsiteY4" fmla="*/ 728805 h 2766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2820" h="2766828">
                <a:moveTo>
                  <a:pt x="0" y="728805"/>
                </a:moveTo>
                <a:lnTo>
                  <a:pt x="2309757" y="0"/>
                </a:lnTo>
                <a:lnTo>
                  <a:pt x="2952820" y="2038023"/>
                </a:lnTo>
                <a:lnTo>
                  <a:pt x="643063" y="2766828"/>
                </a:lnTo>
                <a:lnTo>
                  <a:pt x="0" y="728805"/>
                </a:lnTo>
                <a:close/>
              </a:path>
            </a:pathLst>
          </a:custGeom>
        </p:spPr>
      </p:pic>
      <p:sp>
        <p:nvSpPr>
          <p:cNvPr id="15" name="文本框 14"/>
          <p:cNvSpPr txBox="1"/>
          <p:nvPr/>
        </p:nvSpPr>
        <p:spPr>
          <a:xfrm>
            <a:off x="9157907" y="4633477"/>
            <a:ext cx="1716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中国风</a:t>
            </a:r>
            <a:endParaRPr lang="zh-CN" altLang="en-US" sz="36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 bwMode="auto">
          <a:xfrm>
            <a:off x="5654451" y="1133387"/>
            <a:ext cx="5905500" cy="4000500"/>
            <a:chOff x="3857620" y="1071552"/>
            <a:chExt cx="4143404" cy="3000396"/>
          </a:xfrm>
          <a:solidFill>
            <a:schemeClr val="bg1"/>
          </a:solidFill>
        </p:grpSpPr>
        <p:cxnSp>
          <p:nvCxnSpPr>
            <p:cNvPr id="7" name="直接连接符 6"/>
            <p:cNvCxnSpPr/>
            <p:nvPr/>
          </p:nvCxnSpPr>
          <p:spPr>
            <a:xfrm>
              <a:off x="3857620" y="1071552"/>
              <a:ext cx="4143404" cy="1587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3857620" y="1498592"/>
              <a:ext cx="4143404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857620" y="1927220"/>
              <a:ext cx="4143404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857620" y="2355848"/>
              <a:ext cx="4143404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3857620" y="2784476"/>
              <a:ext cx="4143404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3857620" y="3214692"/>
              <a:ext cx="4143404" cy="1587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3857620" y="3641732"/>
              <a:ext cx="4143404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857620" y="4070360"/>
              <a:ext cx="4143404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22"/>
          <p:cNvSpPr>
            <a:spLocks noChangeArrowheads="1"/>
          </p:cNvSpPr>
          <p:nvPr/>
        </p:nvSpPr>
        <p:spPr bwMode="auto">
          <a:xfrm>
            <a:off x="5978301" y="1724804"/>
            <a:ext cx="5238751" cy="28486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4300"/>
              </a:lnSpc>
              <a:spcBef>
                <a:spcPct val="0"/>
              </a:spcBef>
              <a:buNone/>
            </a:pPr>
            <a:r>
              <a:rPr lang="en-US" altLang="zh-CN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</a:t>
            </a:r>
            <a:r>
              <a:rPr lang="zh-CN" altLang="zh-CN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更专业的模板。中国风，色彩纷呈，潮流时尚。</a:t>
            </a:r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</a:t>
            </a:r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在此处添加文字。请在此处添加文字</a:t>
            </a:r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zh-CN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zh-CN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更专业的模板。中国风，色彩纷呈，潮流</a:t>
            </a:r>
            <a:r>
              <a:rPr lang="zh-CN" altLang="zh-CN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时尚</a:t>
            </a:r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您在展示时采用方正清刻本悦宋简字体。</a:t>
            </a:r>
            <a:endParaRPr lang="zh-CN" altLang="en-US" sz="2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1563"/>
            <a:ext cx="4776716" cy="5356745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-1" y="0"/>
            <a:ext cx="4292068" cy="1173707"/>
            <a:chOff x="-1" y="0"/>
            <a:chExt cx="4292068" cy="1173707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" y="0"/>
              <a:ext cx="3289491" cy="1173707"/>
            </a:xfrm>
            <a:prstGeom prst="rect">
              <a:avLst/>
            </a:prstGeom>
          </p:spPr>
        </p:pic>
        <p:sp>
          <p:nvSpPr>
            <p:cNvPr id="19" name="TextBox 6"/>
            <p:cNvSpPr txBox="1"/>
            <p:nvPr/>
          </p:nvSpPr>
          <p:spPr>
            <a:xfrm>
              <a:off x="1139430" y="299830"/>
              <a:ext cx="315263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4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0479218" cy="6858000"/>
          </a:xfrm>
          <a:prstGeom prst="rect">
            <a:avLst/>
          </a:prstGeom>
        </p:spPr>
      </p:pic>
      <p:sp>
        <p:nvSpPr>
          <p:cNvPr id="3" name="稻壳儿小白白(http://dwz.cn/Wu2UP)"/>
          <p:cNvSpPr>
            <a:spLocks noChangeArrowheads="1"/>
          </p:cNvSpPr>
          <p:nvPr/>
        </p:nvSpPr>
        <p:spPr bwMode="auto">
          <a:xfrm>
            <a:off x="6096000" y="3174534"/>
            <a:ext cx="480799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xxx更专业的模板。中国风，色彩纷呈，潮流时尚</a:t>
            </a:r>
            <a:r>
              <a:rPr lang="zh-CN" altLang="en-US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</a:t>
            </a:r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096000" y="1649063"/>
            <a:ext cx="1112228" cy="1200329"/>
            <a:chOff x="1262879" y="2420793"/>
            <a:chExt cx="978346" cy="1055840"/>
          </a:xfrm>
        </p:grpSpPr>
        <p:grpSp>
          <p:nvGrpSpPr>
            <p:cNvPr id="5" name="组合 4"/>
            <p:cNvGrpSpPr/>
            <p:nvPr/>
          </p:nvGrpSpPr>
          <p:grpSpPr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文本框 5"/>
            <p:cNvSpPr txBox="1"/>
            <p:nvPr/>
          </p:nvSpPr>
          <p:spPr>
            <a:xfrm>
              <a:off x="1262879" y="2420793"/>
              <a:ext cx="645448" cy="10558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72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小</a:t>
              </a:r>
              <a:endParaRPr lang="zh-CN" altLang="en-US" sz="72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385663" y="1649063"/>
            <a:ext cx="1112228" cy="1200329"/>
            <a:chOff x="1262879" y="2420793"/>
            <a:chExt cx="978346" cy="1055840"/>
          </a:xfrm>
        </p:grpSpPr>
        <p:grpSp>
          <p:nvGrpSpPr>
            <p:cNvPr id="13" name="组合 12"/>
            <p:cNvGrpSpPr/>
            <p:nvPr/>
          </p:nvGrpSpPr>
          <p:grpSpPr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文本框 13"/>
            <p:cNvSpPr txBox="1"/>
            <p:nvPr/>
          </p:nvSpPr>
          <p:spPr>
            <a:xfrm>
              <a:off x="1262879" y="2420793"/>
              <a:ext cx="645448" cy="10558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72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结</a:t>
              </a:r>
              <a:endParaRPr lang="zh-CN" altLang="en-US" sz="72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618" y="1549086"/>
            <a:ext cx="7045382" cy="53225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10" y="-1"/>
            <a:ext cx="4972489" cy="177420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73"/>
          <a:stretch>
            <a:fillRect/>
          </a:stretch>
        </p:blipFill>
        <p:spPr>
          <a:xfrm>
            <a:off x="0" y="4398681"/>
            <a:ext cx="3111408" cy="2472967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2733023" y="1084804"/>
            <a:ext cx="1661993" cy="5878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再</a:t>
            </a:r>
            <a:endParaRPr lang="zh-CN" altLang="en-US" sz="9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424963" y="2476951"/>
            <a:ext cx="615553" cy="34187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放眼</a:t>
            </a:r>
            <a:r>
              <a:rPr lang="zh-CN" altLang="en-US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全局 精于细节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708852" y="2573584"/>
            <a:ext cx="830997" cy="30902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designer can use default text to simulate what text would look like. If it is not real text.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57616" y="2162471"/>
            <a:ext cx="1661993" cy="5878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见</a:t>
            </a:r>
            <a:endParaRPr lang="zh-CN" altLang="en-US" sz="9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2587" y="1029497"/>
            <a:ext cx="3634027" cy="2253179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2175174" y="3199208"/>
            <a:ext cx="464368" cy="1018167"/>
            <a:chOff x="1492250" y="1657350"/>
            <a:chExt cx="595313" cy="1381125"/>
          </a:xfrm>
        </p:grpSpPr>
        <p:grpSp>
          <p:nvGrpSpPr>
            <p:cNvPr id="36" name="组合 35"/>
            <p:cNvGrpSpPr/>
            <p:nvPr/>
          </p:nvGrpSpPr>
          <p:grpSpPr>
            <a:xfrm>
              <a:off x="1492250" y="1657350"/>
              <a:ext cx="595313" cy="1381125"/>
              <a:chOff x="1492250" y="1657350"/>
              <a:chExt cx="595313" cy="1381125"/>
            </a:xfrm>
          </p:grpSpPr>
          <p:sp>
            <p:nvSpPr>
              <p:cNvPr id="38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92250" y="1657350"/>
                <a:ext cx="595313" cy="1379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5"/>
              <p:cNvSpPr/>
              <p:nvPr/>
            </p:nvSpPr>
            <p:spPr bwMode="auto">
              <a:xfrm>
                <a:off x="1492250" y="1743075"/>
                <a:ext cx="595313" cy="1295400"/>
              </a:xfrm>
              <a:custGeom>
                <a:avLst/>
                <a:gdLst>
                  <a:gd name="T0" fmla="*/ 525 w 774"/>
                  <a:gd name="T1" fmla="*/ 2 h 2073"/>
                  <a:gd name="T2" fmla="*/ 617 w 774"/>
                  <a:gd name="T3" fmla="*/ 13 h 2073"/>
                  <a:gd name="T4" fmla="*/ 675 w 774"/>
                  <a:gd name="T5" fmla="*/ 407 h 2073"/>
                  <a:gd name="T6" fmla="*/ 674 w 774"/>
                  <a:gd name="T7" fmla="*/ 471 h 2073"/>
                  <a:gd name="T8" fmla="*/ 681 w 774"/>
                  <a:gd name="T9" fmla="*/ 772 h 2073"/>
                  <a:gd name="T10" fmla="*/ 681 w 774"/>
                  <a:gd name="T11" fmla="*/ 1015 h 2073"/>
                  <a:gd name="T12" fmla="*/ 683 w 774"/>
                  <a:gd name="T13" fmla="*/ 1274 h 2073"/>
                  <a:gd name="T14" fmla="*/ 681 w 774"/>
                  <a:gd name="T15" fmla="*/ 1729 h 2073"/>
                  <a:gd name="T16" fmla="*/ 699 w 774"/>
                  <a:gd name="T17" fmla="*/ 1963 h 2073"/>
                  <a:gd name="T18" fmla="*/ 735 w 774"/>
                  <a:gd name="T19" fmla="*/ 1902 h 2073"/>
                  <a:gd name="T20" fmla="*/ 767 w 774"/>
                  <a:gd name="T21" fmla="*/ 1770 h 2073"/>
                  <a:gd name="T22" fmla="*/ 754 w 774"/>
                  <a:gd name="T23" fmla="*/ 2047 h 2073"/>
                  <a:gd name="T24" fmla="*/ 613 w 774"/>
                  <a:gd name="T25" fmla="*/ 2065 h 2073"/>
                  <a:gd name="T26" fmla="*/ 426 w 774"/>
                  <a:gd name="T27" fmla="*/ 2050 h 2073"/>
                  <a:gd name="T28" fmla="*/ 264 w 774"/>
                  <a:gd name="T29" fmla="*/ 2068 h 2073"/>
                  <a:gd name="T30" fmla="*/ 267 w 774"/>
                  <a:gd name="T31" fmla="*/ 2049 h 2073"/>
                  <a:gd name="T32" fmla="*/ 496 w 774"/>
                  <a:gd name="T33" fmla="*/ 2039 h 2073"/>
                  <a:gd name="T34" fmla="*/ 594 w 774"/>
                  <a:gd name="T35" fmla="*/ 2021 h 2073"/>
                  <a:gd name="T36" fmla="*/ 617 w 774"/>
                  <a:gd name="T37" fmla="*/ 2023 h 2073"/>
                  <a:gd name="T38" fmla="*/ 669 w 774"/>
                  <a:gd name="T39" fmla="*/ 1983 h 2073"/>
                  <a:gd name="T40" fmla="*/ 525 w 774"/>
                  <a:gd name="T41" fmla="*/ 1972 h 2073"/>
                  <a:gd name="T42" fmla="*/ 409 w 774"/>
                  <a:gd name="T43" fmla="*/ 1960 h 2073"/>
                  <a:gd name="T44" fmla="*/ 279 w 774"/>
                  <a:gd name="T45" fmla="*/ 1970 h 2073"/>
                  <a:gd name="T46" fmla="*/ 84 w 774"/>
                  <a:gd name="T47" fmla="*/ 1920 h 2073"/>
                  <a:gd name="T48" fmla="*/ 104 w 774"/>
                  <a:gd name="T49" fmla="*/ 1796 h 2073"/>
                  <a:gd name="T50" fmla="*/ 91 w 774"/>
                  <a:gd name="T51" fmla="*/ 1337 h 2073"/>
                  <a:gd name="T52" fmla="*/ 105 w 774"/>
                  <a:gd name="T53" fmla="*/ 1026 h 2073"/>
                  <a:gd name="T54" fmla="*/ 107 w 774"/>
                  <a:gd name="T55" fmla="*/ 722 h 2073"/>
                  <a:gd name="T56" fmla="*/ 102 w 774"/>
                  <a:gd name="T57" fmla="*/ 474 h 2073"/>
                  <a:gd name="T58" fmla="*/ 49 w 774"/>
                  <a:gd name="T59" fmla="*/ 468 h 2073"/>
                  <a:gd name="T60" fmla="*/ 42 w 774"/>
                  <a:gd name="T61" fmla="*/ 631 h 2073"/>
                  <a:gd name="T62" fmla="*/ 44 w 774"/>
                  <a:gd name="T63" fmla="*/ 797 h 2073"/>
                  <a:gd name="T64" fmla="*/ 48 w 774"/>
                  <a:gd name="T65" fmla="*/ 872 h 2073"/>
                  <a:gd name="T66" fmla="*/ 41 w 774"/>
                  <a:gd name="T67" fmla="*/ 1079 h 2073"/>
                  <a:gd name="T68" fmla="*/ 55 w 774"/>
                  <a:gd name="T69" fmla="*/ 1252 h 2073"/>
                  <a:gd name="T70" fmla="*/ 53 w 774"/>
                  <a:gd name="T71" fmla="*/ 1514 h 2073"/>
                  <a:gd name="T72" fmla="*/ 37 w 774"/>
                  <a:gd name="T73" fmla="*/ 1747 h 2073"/>
                  <a:gd name="T74" fmla="*/ 18 w 774"/>
                  <a:gd name="T75" fmla="*/ 1466 h 2073"/>
                  <a:gd name="T76" fmla="*/ 4 w 774"/>
                  <a:gd name="T77" fmla="*/ 1419 h 2073"/>
                  <a:gd name="T78" fmla="*/ 14 w 774"/>
                  <a:gd name="T79" fmla="*/ 1322 h 2073"/>
                  <a:gd name="T80" fmla="*/ 14 w 774"/>
                  <a:gd name="T81" fmla="*/ 1261 h 2073"/>
                  <a:gd name="T82" fmla="*/ 1 w 774"/>
                  <a:gd name="T83" fmla="*/ 1043 h 2073"/>
                  <a:gd name="T84" fmla="*/ 6 w 774"/>
                  <a:gd name="T85" fmla="*/ 924 h 2073"/>
                  <a:gd name="T86" fmla="*/ 10 w 774"/>
                  <a:gd name="T87" fmla="*/ 832 h 2073"/>
                  <a:gd name="T88" fmla="*/ 3 w 774"/>
                  <a:gd name="T89" fmla="*/ 719 h 2073"/>
                  <a:gd name="T90" fmla="*/ 7 w 774"/>
                  <a:gd name="T91" fmla="*/ 649 h 2073"/>
                  <a:gd name="T92" fmla="*/ 15 w 774"/>
                  <a:gd name="T93" fmla="*/ 598 h 2073"/>
                  <a:gd name="T94" fmla="*/ 1 w 774"/>
                  <a:gd name="T95" fmla="*/ 536 h 2073"/>
                  <a:gd name="T96" fmla="*/ 13 w 774"/>
                  <a:gd name="T97" fmla="*/ 424 h 2073"/>
                  <a:gd name="T98" fmla="*/ 6 w 774"/>
                  <a:gd name="T99" fmla="*/ 359 h 2073"/>
                  <a:gd name="T100" fmla="*/ 1 w 774"/>
                  <a:gd name="T101" fmla="*/ 235 h 2073"/>
                  <a:gd name="T102" fmla="*/ 15 w 774"/>
                  <a:gd name="T103" fmla="*/ 166 h 2073"/>
                  <a:gd name="T104" fmla="*/ 13 w 774"/>
                  <a:gd name="T105" fmla="*/ 116 h 2073"/>
                  <a:gd name="T106" fmla="*/ 35 w 774"/>
                  <a:gd name="T107" fmla="*/ 10 h 2073"/>
                  <a:gd name="T108" fmla="*/ 37 w 774"/>
                  <a:gd name="T109" fmla="*/ 106 h 2073"/>
                  <a:gd name="T110" fmla="*/ 52 w 774"/>
                  <a:gd name="T111" fmla="*/ 341 h 2073"/>
                  <a:gd name="T112" fmla="*/ 83 w 774"/>
                  <a:gd name="T113" fmla="*/ 392 h 2073"/>
                  <a:gd name="T114" fmla="*/ 107 w 774"/>
                  <a:gd name="T115" fmla="*/ 144 h 2073"/>
                  <a:gd name="T116" fmla="*/ 151 w 774"/>
                  <a:gd name="T117" fmla="*/ 9 h 2073"/>
                  <a:gd name="T118" fmla="*/ 237 w 774"/>
                  <a:gd name="T119" fmla="*/ 16 h 2073"/>
                  <a:gd name="T120" fmla="*/ 372 w 774"/>
                  <a:gd name="T121" fmla="*/ 5 h 2073"/>
                  <a:gd name="T122" fmla="*/ 440 w 774"/>
                  <a:gd name="T123" fmla="*/ 3 h 2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74" h="2073">
                    <a:moveTo>
                      <a:pt x="445" y="0"/>
                    </a:moveTo>
                    <a:cubicBezTo>
                      <a:pt x="446" y="0"/>
                      <a:pt x="449" y="3"/>
                      <a:pt x="451" y="2"/>
                    </a:cubicBezTo>
                    <a:cubicBezTo>
                      <a:pt x="451" y="5"/>
                      <a:pt x="454" y="6"/>
                      <a:pt x="454" y="8"/>
                    </a:cubicBezTo>
                    <a:cubicBezTo>
                      <a:pt x="455" y="12"/>
                      <a:pt x="456" y="15"/>
                      <a:pt x="456" y="19"/>
                    </a:cubicBezTo>
                    <a:cubicBezTo>
                      <a:pt x="467" y="19"/>
                      <a:pt x="467" y="19"/>
                      <a:pt x="467" y="19"/>
                    </a:cubicBezTo>
                    <a:cubicBezTo>
                      <a:pt x="469" y="16"/>
                      <a:pt x="471" y="13"/>
                      <a:pt x="474" y="11"/>
                    </a:cubicBezTo>
                    <a:cubicBezTo>
                      <a:pt x="477" y="10"/>
                      <a:pt x="481" y="9"/>
                      <a:pt x="484" y="10"/>
                    </a:cubicBezTo>
                    <a:cubicBezTo>
                      <a:pt x="511" y="10"/>
                      <a:pt x="511" y="10"/>
                      <a:pt x="511" y="10"/>
                    </a:cubicBezTo>
                    <a:cubicBezTo>
                      <a:pt x="510" y="8"/>
                      <a:pt x="512" y="7"/>
                      <a:pt x="513" y="6"/>
                    </a:cubicBezTo>
                    <a:cubicBezTo>
                      <a:pt x="514" y="5"/>
                      <a:pt x="513" y="2"/>
                      <a:pt x="515" y="2"/>
                    </a:cubicBezTo>
                    <a:cubicBezTo>
                      <a:pt x="519" y="2"/>
                      <a:pt x="522" y="1"/>
                      <a:pt x="525" y="2"/>
                    </a:cubicBezTo>
                    <a:cubicBezTo>
                      <a:pt x="527" y="5"/>
                      <a:pt x="530" y="6"/>
                      <a:pt x="533" y="5"/>
                    </a:cubicBezTo>
                    <a:cubicBezTo>
                      <a:pt x="534" y="5"/>
                      <a:pt x="535" y="7"/>
                      <a:pt x="536" y="8"/>
                    </a:cubicBezTo>
                    <a:cubicBezTo>
                      <a:pt x="539" y="7"/>
                      <a:pt x="543" y="8"/>
                      <a:pt x="543" y="11"/>
                    </a:cubicBezTo>
                    <a:cubicBezTo>
                      <a:pt x="545" y="11"/>
                      <a:pt x="545" y="11"/>
                      <a:pt x="545" y="11"/>
                    </a:cubicBezTo>
                    <a:cubicBezTo>
                      <a:pt x="545" y="14"/>
                      <a:pt x="546" y="16"/>
                      <a:pt x="547" y="19"/>
                    </a:cubicBezTo>
                    <a:cubicBezTo>
                      <a:pt x="559" y="19"/>
                      <a:pt x="559" y="19"/>
                      <a:pt x="559" y="19"/>
                    </a:cubicBezTo>
                    <a:cubicBezTo>
                      <a:pt x="559" y="16"/>
                      <a:pt x="562" y="14"/>
                      <a:pt x="563" y="12"/>
                    </a:cubicBezTo>
                    <a:cubicBezTo>
                      <a:pt x="570" y="7"/>
                      <a:pt x="585" y="9"/>
                      <a:pt x="588" y="16"/>
                    </a:cubicBezTo>
                    <a:cubicBezTo>
                      <a:pt x="588" y="17"/>
                      <a:pt x="590" y="19"/>
                      <a:pt x="592" y="19"/>
                    </a:cubicBezTo>
                    <a:cubicBezTo>
                      <a:pt x="617" y="19"/>
                      <a:pt x="617" y="19"/>
                      <a:pt x="617" y="19"/>
                    </a:cubicBezTo>
                    <a:cubicBezTo>
                      <a:pt x="617" y="13"/>
                      <a:pt x="617" y="13"/>
                      <a:pt x="617" y="13"/>
                    </a:cubicBezTo>
                    <a:cubicBezTo>
                      <a:pt x="619" y="13"/>
                      <a:pt x="621" y="13"/>
                      <a:pt x="621" y="12"/>
                    </a:cubicBezTo>
                    <a:cubicBezTo>
                      <a:pt x="623" y="8"/>
                      <a:pt x="632" y="11"/>
                      <a:pt x="636" y="10"/>
                    </a:cubicBezTo>
                    <a:cubicBezTo>
                      <a:pt x="638" y="10"/>
                      <a:pt x="640" y="9"/>
                      <a:pt x="642" y="7"/>
                    </a:cubicBezTo>
                    <a:cubicBezTo>
                      <a:pt x="641" y="5"/>
                      <a:pt x="642" y="5"/>
                      <a:pt x="644" y="5"/>
                    </a:cubicBezTo>
                    <a:cubicBezTo>
                      <a:pt x="645" y="4"/>
                      <a:pt x="647" y="3"/>
                      <a:pt x="649" y="5"/>
                    </a:cubicBezTo>
                    <a:cubicBezTo>
                      <a:pt x="651" y="7"/>
                      <a:pt x="650" y="9"/>
                      <a:pt x="652" y="11"/>
                    </a:cubicBezTo>
                    <a:cubicBezTo>
                      <a:pt x="652" y="12"/>
                      <a:pt x="652" y="15"/>
                      <a:pt x="652" y="16"/>
                    </a:cubicBezTo>
                    <a:cubicBezTo>
                      <a:pt x="652" y="16"/>
                      <a:pt x="654" y="17"/>
                      <a:pt x="654" y="18"/>
                    </a:cubicBezTo>
                    <a:cubicBezTo>
                      <a:pt x="658" y="19"/>
                      <a:pt x="668" y="19"/>
                      <a:pt x="673" y="19"/>
                    </a:cubicBezTo>
                    <a:cubicBezTo>
                      <a:pt x="674" y="404"/>
                      <a:pt x="674" y="404"/>
                      <a:pt x="674" y="404"/>
                    </a:cubicBezTo>
                    <a:cubicBezTo>
                      <a:pt x="675" y="404"/>
                      <a:pt x="675" y="406"/>
                      <a:pt x="675" y="407"/>
                    </a:cubicBezTo>
                    <a:cubicBezTo>
                      <a:pt x="677" y="408"/>
                      <a:pt x="678" y="411"/>
                      <a:pt x="679" y="412"/>
                    </a:cubicBezTo>
                    <a:cubicBezTo>
                      <a:pt x="679" y="413"/>
                      <a:pt x="681" y="415"/>
                      <a:pt x="681" y="416"/>
                    </a:cubicBezTo>
                    <a:cubicBezTo>
                      <a:pt x="681" y="419"/>
                      <a:pt x="681" y="421"/>
                      <a:pt x="683" y="423"/>
                    </a:cubicBezTo>
                    <a:cubicBezTo>
                      <a:pt x="683" y="436"/>
                      <a:pt x="683" y="436"/>
                      <a:pt x="683" y="436"/>
                    </a:cubicBezTo>
                    <a:cubicBezTo>
                      <a:pt x="683" y="437"/>
                      <a:pt x="681" y="438"/>
                      <a:pt x="681" y="439"/>
                    </a:cubicBezTo>
                    <a:cubicBezTo>
                      <a:pt x="681" y="440"/>
                      <a:pt x="683" y="441"/>
                      <a:pt x="683" y="442"/>
                    </a:cubicBezTo>
                    <a:cubicBezTo>
                      <a:pt x="683" y="456"/>
                      <a:pt x="683" y="456"/>
                      <a:pt x="683" y="456"/>
                    </a:cubicBezTo>
                    <a:cubicBezTo>
                      <a:pt x="683" y="457"/>
                      <a:pt x="681" y="459"/>
                      <a:pt x="681" y="459"/>
                    </a:cubicBezTo>
                    <a:cubicBezTo>
                      <a:pt x="680" y="461"/>
                      <a:pt x="680" y="464"/>
                      <a:pt x="678" y="466"/>
                    </a:cubicBezTo>
                    <a:cubicBezTo>
                      <a:pt x="677" y="466"/>
                      <a:pt x="678" y="467"/>
                      <a:pt x="678" y="468"/>
                    </a:cubicBezTo>
                    <a:cubicBezTo>
                      <a:pt x="676" y="468"/>
                      <a:pt x="675" y="469"/>
                      <a:pt x="674" y="471"/>
                    </a:cubicBezTo>
                    <a:cubicBezTo>
                      <a:pt x="672" y="474"/>
                      <a:pt x="673" y="482"/>
                      <a:pt x="676" y="484"/>
                    </a:cubicBezTo>
                    <a:cubicBezTo>
                      <a:pt x="677" y="484"/>
                      <a:pt x="678" y="485"/>
                      <a:pt x="678" y="486"/>
                    </a:cubicBezTo>
                    <a:cubicBezTo>
                      <a:pt x="679" y="488"/>
                      <a:pt x="681" y="489"/>
                      <a:pt x="681" y="491"/>
                    </a:cubicBezTo>
                    <a:cubicBezTo>
                      <a:pt x="680" y="494"/>
                      <a:pt x="681" y="496"/>
                      <a:pt x="683" y="497"/>
                    </a:cubicBezTo>
                    <a:cubicBezTo>
                      <a:pt x="683" y="511"/>
                      <a:pt x="683" y="511"/>
                      <a:pt x="683" y="511"/>
                    </a:cubicBezTo>
                    <a:cubicBezTo>
                      <a:pt x="683" y="512"/>
                      <a:pt x="681" y="513"/>
                      <a:pt x="681" y="514"/>
                    </a:cubicBezTo>
                    <a:cubicBezTo>
                      <a:pt x="681" y="516"/>
                      <a:pt x="681" y="517"/>
                      <a:pt x="680" y="519"/>
                    </a:cubicBezTo>
                    <a:cubicBezTo>
                      <a:pt x="678" y="520"/>
                      <a:pt x="678" y="523"/>
                      <a:pt x="678" y="525"/>
                    </a:cubicBezTo>
                    <a:cubicBezTo>
                      <a:pt x="677" y="525"/>
                      <a:pt x="675" y="525"/>
                      <a:pt x="675" y="527"/>
                    </a:cubicBezTo>
                    <a:cubicBezTo>
                      <a:pt x="674" y="756"/>
                      <a:pt x="674" y="756"/>
                      <a:pt x="674" y="756"/>
                    </a:cubicBezTo>
                    <a:cubicBezTo>
                      <a:pt x="678" y="759"/>
                      <a:pt x="681" y="765"/>
                      <a:pt x="681" y="772"/>
                    </a:cubicBezTo>
                    <a:cubicBezTo>
                      <a:pt x="681" y="773"/>
                      <a:pt x="683" y="773"/>
                      <a:pt x="683" y="774"/>
                    </a:cubicBezTo>
                    <a:cubicBezTo>
                      <a:pt x="683" y="785"/>
                      <a:pt x="683" y="785"/>
                      <a:pt x="683" y="785"/>
                    </a:cubicBezTo>
                    <a:cubicBezTo>
                      <a:pt x="683" y="785"/>
                      <a:pt x="681" y="786"/>
                      <a:pt x="681" y="786"/>
                    </a:cubicBezTo>
                    <a:cubicBezTo>
                      <a:pt x="681" y="848"/>
                      <a:pt x="681" y="848"/>
                      <a:pt x="681" y="848"/>
                    </a:cubicBezTo>
                    <a:cubicBezTo>
                      <a:pt x="681" y="848"/>
                      <a:pt x="683" y="849"/>
                      <a:pt x="683" y="849"/>
                    </a:cubicBezTo>
                    <a:cubicBezTo>
                      <a:pt x="683" y="865"/>
                      <a:pt x="683" y="879"/>
                      <a:pt x="683" y="895"/>
                    </a:cubicBezTo>
                    <a:cubicBezTo>
                      <a:pt x="683" y="896"/>
                      <a:pt x="681" y="898"/>
                      <a:pt x="681" y="898"/>
                    </a:cubicBezTo>
                    <a:cubicBezTo>
                      <a:pt x="681" y="911"/>
                      <a:pt x="685" y="924"/>
                      <a:pt x="682" y="936"/>
                    </a:cubicBezTo>
                    <a:cubicBezTo>
                      <a:pt x="684" y="944"/>
                      <a:pt x="683" y="952"/>
                      <a:pt x="682" y="958"/>
                    </a:cubicBezTo>
                    <a:cubicBezTo>
                      <a:pt x="679" y="971"/>
                      <a:pt x="681" y="985"/>
                      <a:pt x="683" y="996"/>
                    </a:cubicBezTo>
                    <a:cubicBezTo>
                      <a:pt x="684" y="1004"/>
                      <a:pt x="683" y="1010"/>
                      <a:pt x="681" y="1015"/>
                    </a:cubicBezTo>
                    <a:cubicBezTo>
                      <a:pt x="681" y="1068"/>
                      <a:pt x="681" y="1068"/>
                      <a:pt x="681" y="1068"/>
                    </a:cubicBezTo>
                    <a:cubicBezTo>
                      <a:pt x="681" y="1069"/>
                      <a:pt x="683" y="1070"/>
                      <a:pt x="683" y="1071"/>
                    </a:cubicBezTo>
                    <a:cubicBezTo>
                      <a:pt x="683" y="1084"/>
                      <a:pt x="683" y="1084"/>
                      <a:pt x="683" y="1084"/>
                    </a:cubicBezTo>
                    <a:cubicBezTo>
                      <a:pt x="683" y="1084"/>
                      <a:pt x="681" y="1085"/>
                      <a:pt x="681" y="1085"/>
                    </a:cubicBezTo>
                    <a:cubicBezTo>
                      <a:pt x="680" y="1092"/>
                      <a:pt x="678" y="1098"/>
                      <a:pt x="674" y="1102"/>
                    </a:cubicBezTo>
                    <a:cubicBezTo>
                      <a:pt x="674" y="1217"/>
                      <a:pt x="674" y="1217"/>
                      <a:pt x="674" y="1217"/>
                    </a:cubicBezTo>
                    <a:cubicBezTo>
                      <a:pt x="677" y="1220"/>
                      <a:pt x="679" y="1223"/>
                      <a:pt x="680" y="1227"/>
                    </a:cubicBezTo>
                    <a:cubicBezTo>
                      <a:pt x="681" y="1229"/>
                      <a:pt x="680" y="1232"/>
                      <a:pt x="681" y="1234"/>
                    </a:cubicBezTo>
                    <a:cubicBezTo>
                      <a:pt x="681" y="1234"/>
                      <a:pt x="683" y="1235"/>
                      <a:pt x="683" y="1235"/>
                    </a:cubicBezTo>
                    <a:cubicBezTo>
                      <a:pt x="683" y="1240"/>
                      <a:pt x="683" y="1246"/>
                      <a:pt x="681" y="1249"/>
                    </a:cubicBezTo>
                    <a:cubicBezTo>
                      <a:pt x="681" y="1258"/>
                      <a:pt x="683" y="1266"/>
                      <a:pt x="683" y="1274"/>
                    </a:cubicBezTo>
                    <a:cubicBezTo>
                      <a:pt x="681" y="1343"/>
                      <a:pt x="681" y="1343"/>
                      <a:pt x="681" y="1343"/>
                    </a:cubicBezTo>
                    <a:cubicBezTo>
                      <a:pt x="681" y="1344"/>
                      <a:pt x="683" y="1344"/>
                      <a:pt x="683" y="1345"/>
                    </a:cubicBezTo>
                    <a:cubicBezTo>
                      <a:pt x="683" y="1361"/>
                      <a:pt x="683" y="1374"/>
                      <a:pt x="683" y="1391"/>
                    </a:cubicBezTo>
                    <a:cubicBezTo>
                      <a:pt x="683" y="1391"/>
                      <a:pt x="681" y="1393"/>
                      <a:pt x="681" y="1393"/>
                    </a:cubicBezTo>
                    <a:cubicBezTo>
                      <a:pt x="681" y="1564"/>
                      <a:pt x="681" y="1564"/>
                      <a:pt x="681" y="1564"/>
                    </a:cubicBezTo>
                    <a:cubicBezTo>
                      <a:pt x="681" y="1564"/>
                      <a:pt x="683" y="1566"/>
                      <a:pt x="683" y="1566"/>
                    </a:cubicBezTo>
                    <a:cubicBezTo>
                      <a:pt x="683" y="1579"/>
                      <a:pt x="683" y="1579"/>
                      <a:pt x="683" y="1579"/>
                    </a:cubicBezTo>
                    <a:cubicBezTo>
                      <a:pt x="683" y="1580"/>
                      <a:pt x="681" y="1580"/>
                      <a:pt x="681" y="1581"/>
                    </a:cubicBezTo>
                    <a:cubicBezTo>
                      <a:pt x="680" y="1588"/>
                      <a:pt x="678" y="1593"/>
                      <a:pt x="673" y="1599"/>
                    </a:cubicBezTo>
                    <a:cubicBezTo>
                      <a:pt x="673" y="1712"/>
                      <a:pt x="673" y="1712"/>
                      <a:pt x="673" y="1712"/>
                    </a:cubicBezTo>
                    <a:cubicBezTo>
                      <a:pt x="678" y="1716"/>
                      <a:pt x="681" y="1721"/>
                      <a:pt x="681" y="1729"/>
                    </a:cubicBezTo>
                    <a:cubicBezTo>
                      <a:pt x="681" y="1729"/>
                      <a:pt x="683" y="1730"/>
                      <a:pt x="683" y="1730"/>
                    </a:cubicBezTo>
                    <a:cubicBezTo>
                      <a:pt x="684" y="1735"/>
                      <a:pt x="683" y="1741"/>
                      <a:pt x="681" y="1744"/>
                    </a:cubicBezTo>
                    <a:cubicBezTo>
                      <a:pt x="681" y="1895"/>
                      <a:pt x="681" y="1895"/>
                      <a:pt x="681" y="1895"/>
                    </a:cubicBezTo>
                    <a:cubicBezTo>
                      <a:pt x="681" y="1895"/>
                      <a:pt x="683" y="1897"/>
                      <a:pt x="683" y="1897"/>
                    </a:cubicBezTo>
                    <a:cubicBezTo>
                      <a:pt x="683" y="1928"/>
                      <a:pt x="683" y="1928"/>
                      <a:pt x="683" y="1928"/>
                    </a:cubicBezTo>
                    <a:cubicBezTo>
                      <a:pt x="683" y="1928"/>
                      <a:pt x="681" y="1929"/>
                      <a:pt x="681" y="1929"/>
                    </a:cubicBezTo>
                    <a:cubicBezTo>
                      <a:pt x="681" y="1941"/>
                      <a:pt x="681" y="1941"/>
                      <a:pt x="681" y="1941"/>
                    </a:cubicBezTo>
                    <a:cubicBezTo>
                      <a:pt x="681" y="1941"/>
                      <a:pt x="683" y="1943"/>
                      <a:pt x="683" y="1944"/>
                    </a:cubicBezTo>
                    <a:cubicBezTo>
                      <a:pt x="682" y="1949"/>
                      <a:pt x="683" y="1955"/>
                      <a:pt x="687" y="1958"/>
                    </a:cubicBezTo>
                    <a:cubicBezTo>
                      <a:pt x="688" y="1960"/>
                      <a:pt x="689" y="1963"/>
                      <a:pt x="690" y="1963"/>
                    </a:cubicBezTo>
                    <a:cubicBezTo>
                      <a:pt x="699" y="1963"/>
                      <a:pt x="699" y="1963"/>
                      <a:pt x="699" y="1963"/>
                    </a:cubicBezTo>
                    <a:cubicBezTo>
                      <a:pt x="699" y="1966"/>
                      <a:pt x="699" y="1966"/>
                      <a:pt x="699" y="1966"/>
                    </a:cubicBezTo>
                    <a:cubicBezTo>
                      <a:pt x="701" y="1966"/>
                      <a:pt x="704" y="1966"/>
                      <a:pt x="705" y="1964"/>
                    </a:cubicBezTo>
                    <a:cubicBezTo>
                      <a:pt x="709" y="1963"/>
                      <a:pt x="713" y="1963"/>
                      <a:pt x="716" y="1962"/>
                    </a:cubicBezTo>
                    <a:cubicBezTo>
                      <a:pt x="719" y="1961"/>
                      <a:pt x="721" y="1958"/>
                      <a:pt x="721" y="1957"/>
                    </a:cubicBezTo>
                    <a:cubicBezTo>
                      <a:pt x="723" y="1948"/>
                      <a:pt x="723" y="1948"/>
                      <a:pt x="723" y="1948"/>
                    </a:cubicBezTo>
                    <a:cubicBezTo>
                      <a:pt x="724" y="1941"/>
                      <a:pt x="723" y="1933"/>
                      <a:pt x="724" y="1927"/>
                    </a:cubicBezTo>
                    <a:cubicBezTo>
                      <a:pt x="726" y="1927"/>
                      <a:pt x="726" y="1927"/>
                      <a:pt x="726" y="1927"/>
                    </a:cubicBezTo>
                    <a:cubicBezTo>
                      <a:pt x="726" y="1923"/>
                      <a:pt x="727" y="1920"/>
                      <a:pt x="728" y="1917"/>
                    </a:cubicBezTo>
                    <a:cubicBezTo>
                      <a:pt x="729" y="1918"/>
                      <a:pt x="730" y="1917"/>
                      <a:pt x="730" y="1916"/>
                    </a:cubicBezTo>
                    <a:cubicBezTo>
                      <a:pt x="732" y="1914"/>
                      <a:pt x="734" y="1913"/>
                      <a:pt x="735" y="1911"/>
                    </a:cubicBezTo>
                    <a:cubicBezTo>
                      <a:pt x="735" y="1908"/>
                      <a:pt x="736" y="1905"/>
                      <a:pt x="735" y="1902"/>
                    </a:cubicBezTo>
                    <a:cubicBezTo>
                      <a:pt x="738" y="1902"/>
                      <a:pt x="738" y="1902"/>
                      <a:pt x="738" y="1902"/>
                    </a:cubicBezTo>
                    <a:cubicBezTo>
                      <a:pt x="738" y="1895"/>
                      <a:pt x="739" y="1887"/>
                      <a:pt x="738" y="1879"/>
                    </a:cubicBezTo>
                    <a:cubicBezTo>
                      <a:pt x="741" y="1867"/>
                      <a:pt x="741" y="1867"/>
                      <a:pt x="741" y="1867"/>
                    </a:cubicBezTo>
                    <a:cubicBezTo>
                      <a:pt x="744" y="1863"/>
                      <a:pt x="746" y="1859"/>
                      <a:pt x="750" y="1856"/>
                    </a:cubicBezTo>
                    <a:cubicBezTo>
                      <a:pt x="752" y="1847"/>
                      <a:pt x="752" y="1847"/>
                      <a:pt x="752" y="1847"/>
                    </a:cubicBezTo>
                    <a:cubicBezTo>
                      <a:pt x="753" y="1843"/>
                      <a:pt x="752" y="1840"/>
                      <a:pt x="753" y="1838"/>
                    </a:cubicBezTo>
                    <a:cubicBezTo>
                      <a:pt x="755" y="1822"/>
                      <a:pt x="755" y="1805"/>
                      <a:pt x="754" y="1788"/>
                    </a:cubicBezTo>
                    <a:cubicBezTo>
                      <a:pt x="756" y="1776"/>
                      <a:pt x="756" y="1776"/>
                      <a:pt x="756" y="1776"/>
                    </a:cubicBezTo>
                    <a:cubicBezTo>
                      <a:pt x="756" y="1775"/>
                      <a:pt x="758" y="1774"/>
                      <a:pt x="760" y="1772"/>
                    </a:cubicBezTo>
                    <a:cubicBezTo>
                      <a:pt x="760" y="1772"/>
                      <a:pt x="760" y="1770"/>
                      <a:pt x="760" y="1770"/>
                    </a:cubicBezTo>
                    <a:cubicBezTo>
                      <a:pt x="761" y="1770"/>
                      <a:pt x="766" y="1769"/>
                      <a:pt x="767" y="1770"/>
                    </a:cubicBezTo>
                    <a:cubicBezTo>
                      <a:pt x="769" y="1773"/>
                      <a:pt x="770" y="1775"/>
                      <a:pt x="773" y="1779"/>
                    </a:cubicBezTo>
                    <a:cubicBezTo>
                      <a:pt x="773" y="1959"/>
                      <a:pt x="773" y="1959"/>
                      <a:pt x="773" y="1959"/>
                    </a:cubicBezTo>
                    <a:cubicBezTo>
                      <a:pt x="773" y="1960"/>
                      <a:pt x="774" y="1962"/>
                      <a:pt x="774" y="1963"/>
                    </a:cubicBezTo>
                    <a:cubicBezTo>
                      <a:pt x="773" y="1971"/>
                      <a:pt x="771" y="1978"/>
                      <a:pt x="766" y="1982"/>
                    </a:cubicBezTo>
                    <a:cubicBezTo>
                      <a:pt x="766" y="1983"/>
                      <a:pt x="765" y="1984"/>
                      <a:pt x="764" y="1983"/>
                    </a:cubicBezTo>
                    <a:cubicBezTo>
                      <a:pt x="764" y="1986"/>
                      <a:pt x="762" y="1988"/>
                      <a:pt x="762" y="1989"/>
                    </a:cubicBezTo>
                    <a:cubicBezTo>
                      <a:pt x="762" y="1994"/>
                      <a:pt x="761" y="1998"/>
                      <a:pt x="764" y="2000"/>
                    </a:cubicBezTo>
                    <a:cubicBezTo>
                      <a:pt x="764" y="2003"/>
                      <a:pt x="764" y="2006"/>
                      <a:pt x="763" y="2009"/>
                    </a:cubicBezTo>
                    <a:cubicBezTo>
                      <a:pt x="763" y="2009"/>
                      <a:pt x="764" y="2009"/>
                      <a:pt x="764" y="2009"/>
                    </a:cubicBezTo>
                    <a:cubicBezTo>
                      <a:pt x="765" y="2017"/>
                      <a:pt x="764" y="2024"/>
                      <a:pt x="761" y="2029"/>
                    </a:cubicBezTo>
                    <a:cubicBezTo>
                      <a:pt x="763" y="2037"/>
                      <a:pt x="759" y="2043"/>
                      <a:pt x="754" y="2047"/>
                    </a:cubicBezTo>
                    <a:cubicBezTo>
                      <a:pt x="751" y="2051"/>
                      <a:pt x="747" y="2055"/>
                      <a:pt x="744" y="2060"/>
                    </a:cubicBezTo>
                    <a:cubicBezTo>
                      <a:pt x="741" y="2062"/>
                      <a:pt x="739" y="2064"/>
                      <a:pt x="735" y="2064"/>
                    </a:cubicBezTo>
                    <a:cubicBezTo>
                      <a:pt x="723" y="2063"/>
                      <a:pt x="723" y="2063"/>
                      <a:pt x="723" y="2063"/>
                    </a:cubicBezTo>
                    <a:cubicBezTo>
                      <a:pt x="707" y="2063"/>
                      <a:pt x="707" y="2063"/>
                      <a:pt x="707" y="2063"/>
                    </a:cubicBezTo>
                    <a:cubicBezTo>
                      <a:pt x="707" y="2063"/>
                      <a:pt x="706" y="2064"/>
                      <a:pt x="705" y="2064"/>
                    </a:cubicBezTo>
                    <a:cubicBezTo>
                      <a:pt x="701" y="2063"/>
                      <a:pt x="698" y="2064"/>
                      <a:pt x="695" y="2065"/>
                    </a:cubicBezTo>
                    <a:cubicBezTo>
                      <a:pt x="649" y="2065"/>
                      <a:pt x="649" y="2065"/>
                      <a:pt x="649" y="2065"/>
                    </a:cubicBezTo>
                    <a:cubicBezTo>
                      <a:pt x="649" y="2066"/>
                      <a:pt x="649" y="2067"/>
                      <a:pt x="648" y="2067"/>
                    </a:cubicBezTo>
                    <a:cubicBezTo>
                      <a:pt x="622" y="2067"/>
                      <a:pt x="622" y="2067"/>
                      <a:pt x="622" y="2067"/>
                    </a:cubicBezTo>
                    <a:cubicBezTo>
                      <a:pt x="621" y="2067"/>
                      <a:pt x="621" y="2066"/>
                      <a:pt x="620" y="2065"/>
                    </a:cubicBezTo>
                    <a:cubicBezTo>
                      <a:pt x="618" y="2065"/>
                      <a:pt x="614" y="2066"/>
                      <a:pt x="613" y="2065"/>
                    </a:cubicBezTo>
                    <a:cubicBezTo>
                      <a:pt x="610" y="2063"/>
                      <a:pt x="604" y="2064"/>
                      <a:pt x="601" y="2063"/>
                    </a:cubicBezTo>
                    <a:cubicBezTo>
                      <a:pt x="580" y="2061"/>
                      <a:pt x="555" y="2063"/>
                      <a:pt x="532" y="2063"/>
                    </a:cubicBezTo>
                    <a:cubicBezTo>
                      <a:pt x="515" y="2063"/>
                      <a:pt x="497" y="2063"/>
                      <a:pt x="480" y="2065"/>
                    </a:cubicBezTo>
                    <a:cubicBezTo>
                      <a:pt x="475" y="2064"/>
                      <a:pt x="467" y="2063"/>
                      <a:pt x="459" y="2064"/>
                    </a:cubicBezTo>
                    <a:cubicBezTo>
                      <a:pt x="458" y="2064"/>
                      <a:pt x="457" y="2064"/>
                      <a:pt x="457" y="2063"/>
                    </a:cubicBezTo>
                    <a:cubicBezTo>
                      <a:pt x="453" y="2062"/>
                      <a:pt x="450" y="2062"/>
                      <a:pt x="448" y="2064"/>
                    </a:cubicBezTo>
                    <a:cubicBezTo>
                      <a:pt x="439" y="2064"/>
                      <a:pt x="439" y="2064"/>
                      <a:pt x="439" y="2064"/>
                    </a:cubicBezTo>
                    <a:cubicBezTo>
                      <a:pt x="439" y="2064"/>
                      <a:pt x="438" y="2063"/>
                      <a:pt x="438" y="2062"/>
                    </a:cubicBezTo>
                    <a:cubicBezTo>
                      <a:pt x="437" y="2063"/>
                      <a:pt x="435" y="2062"/>
                      <a:pt x="436" y="2061"/>
                    </a:cubicBezTo>
                    <a:cubicBezTo>
                      <a:pt x="433" y="2059"/>
                      <a:pt x="433" y="2056"/>
                      <a:pt x="431" y="2053"/>
                    </a:cubicBezTo>
                    <a:cubicBezTo>
                      <a:pt x="430" y="2051"/>
                      <a:pt x="428" y="2050"/>
                      <a:pt x="426" y="2050"/>
                    </a:cubicBezTo>
                    <a:cubicBezTo>
                      <a:pt x="422" y="2049"/>
                      <a:pt x="419" y="2049"/>
                      <a:pt x="416" y="2050"/>
                    </a:cubicBezTo>
                    <a:cubicBezTo>
                      <a:pt x="409" y="2060"/>
                      <a:pt x="409" y="2060"/>
                      <a:pt x="409" y="2060"/>
                    </a:cubicBezTo>
                    <a:cubicBezTo>
                      <a:pt x="411" y="2063"/>
                      <a:pt x="408" y="2063"/>
                      <a:pt x="407" y="2062"/>
                    </a:cubicBezTo>
                    <a:cubicBezTo>
                      <a:pt x="407" y="2063"/>
                      <a:pt x="407" y="2064"/>
                      <a:pt x="406" y="2064"/>
                    </a:cubicBezTo>
                    <a:cubicBezTo>
                      <a:pt x="401" y="2064"/>
                      <a:pt x="395" y="2063"/>
                      <a:pt x="389" y="2063"/>
                    </a:cubicBezTo>
                    <a:cubicBezTo>
                      <a:pt x="345" y="2063"/>
                      <a:pt x="345" y="2063"/>
                      <a:pt x="345" y="2063"/>
                    </a:cubicBezTo>
                    <a:cubicBezTo>
                      <a:pt x="345" y="2063"/>
                      <a:pt x="345" y="2064"/>
                      <a:pt x="344" y="2064"/>
                    </a:cubicBezTo>
                    <a:cubicBezTo>
                      <a:pt x="340" y="2063"/>
                      <a:pt x="334" y="2064"/>
                      <a:pt x="331" y="2065"/>
                    </a:cubicBezTo>
                    <a:cubicBezTo>
                      <a:pt x="283" y="2065"/>
                      <a:pt x="283" y="2065"/>
                      <a:pt x="283" y="2065"/>
                    </a:cubicBezTo>
                    <a:cubicBezTo>
                      <a:pt x="285" y="2068"/>
                      <a:pt x="280" y="2066"/>
                      <a:pt x="279" y="2067"/>
                    </a:cubicBezTo>
                    <a:cubicBezTo>
                      <a:pt x="277" y="2071"/>
                      <a:pt x="269" y="2073"/>
                      <a:pt x="264" y="2068"/>
                    </a:cubicBezTo>
                    <a:cubicBezTo>
                      <a:pt x="262" y="2068"/>
                      <a:pt x="260" y="2067"/>
                      <a:pt x="258" y="2065"/>
                    </a:cubicBezTo>
                    <a:cubicBezTo>
                      <a:pt x="257" y="2065"/>
                      <a:pt x="253" y="2065"/>
                      <a:pt x="252" y="2065"/>
                    </a:cubicBezTo>
                    <a:cubicBezTo>
                      <a:pt x="252" y="2066"/>
                      <a:pt x="251" y="2067"/>
                      <a:pt x="251" y="2067"/>
                    </a:cubicBezTo>
                    <a:cubicBezTo>
                      <a:pt x="246" y="2067"/>
                      <a:pt x="241" y="2067"/>
                      <a:pt x="239" y="2065"/>
                    </a:cubicBezTo>
                    <a:cubicBezTo>
                      <a:pt x="237" y="2064"/>
                      <a:pt x="237" y="2061"/>
                      <a:pt x="238" y="2059"/>
                    </a:cubicBezTo>
                    <a:cubicBezTo>
                      <a:pt x="238" y="2058"/>
                      <a:pt x="239" y="2058"/>
                      <a:pt x="240" y="2057"/>
                    </a:cubicBezTo>
                    <a:cubicBezTo>
                      <a:pt x="239" y="2057"/>
                      <a:pt x="238" y="2056"/>
                      <a:pt x="239" y="2055"/>
                    </a:cubicBezTo>
                    <a:cubicBezTo>
                      <a:pt x="241" y="2054"/>
                      <a:pt x="243" y="2053"/>
                      <a:pt x="245" y="2051"/>
                    </a:cubicBezTo>
                    <a:cubicBezTo>
                      <a:pt x="245" y="2051"/>
                      <a:pt x="247" y="2051"/>
                      <a:pt x="248" y="2051"/>
                    </a:cubicBezTo>
                    <a:cubicBezTo>
                      <a:pt x="248" y="2050"/>
                      <a:pt x="249" y="2050"/>
                      <a:pt x="248" y="2050"/>
                    </a:cubicBezTo>
                    <a:cubicBezTo>
                      <a:pt x="256" y="2048"/>
                      <a:pt x="262" y="2048"/>
                      <a:pt x="267" y="2049"/>
                    </a:cubicBezTo>
                    <a:cubicBezTo>
                      <a:pt x="295" y="2049"/>
                      <a:pt x="295" y="2049"/>
                      <a:pt x="295" y="2049"/>
                    </a:cubicBezTo>
                    <a:cubicBezTo>
                      <a:pt x="294" y="2052"/>
                      <a:pt x="298" y="2051"/>
                      <a:pt x="299" y="2051"/>
                    </a:cubicBezTo>
                    <a:cubicBezTo>
                      <a:pt x="302" y="2049"/>
                      <a:pt x="305" y="2048"/>
                      <a:pt x="308" y="2045"/>
                    </a:cubicBezTo>
                    <a:cubicBezTo>
                      <a:pt x="309" y="2042"/>
                      <a:pt x="313" y="2040"/>
                      <a:pt x="317" y="2038"/>
                    </a:cubicBezTo>
                    <a:cubicBezTo>
                      <a:pt x="362" y="2038"/>
                      <a:pt x="408" y="2037"/>
                      <a:pt x="452" y="2038"/>
                    </a:cubicBezTo>
                    <a:cubicBezTo>
                      <a:pt x="453" y="2038"/>
                      <a:pt x="453" y="2040"/>
                      <a:pt x="454" y="2040"/>
                    </a:cubicBezTo>
                    <a:cubicBezTo>
                      <a:pt x="455" y="2041"/>
                      <a:pt x="458" y="2041"/>
                      <a:pt x="458" y="2041"/>
                    </a:cubicBezTo>
                    <a:cubicBezTo>
                      <a:pt x="461" y="2045"/>
                      <a:pt x="465" y="2047"/>
                      <a:pt x="469" y="2050"/>
                    </a:cubicBezTo>
                    <a:cubicBezTo>
                      <a:pt x="474" y="2049"/>
                      <a:pt x="479" y="2048"/>
                      <a:pt x="482" y="2048"/>
                    </a:cubicBezTo>
                    <a:cubicBezTo>
                      <a:pt x="489" y="2047"/>
                      <a:pt x="492" y="2044"/>
                      <a:pt x="494" y="2040"/>
                    </a:cubicBezTo>
                    <a:cubicBezTo>
                      <a:pt x="495" y="2041"/>
                      <a:pt x="496" y="2041"/>
                      <a:pt x="496" y="2039"/>
                    </a:cubicBezTo>
                    <a:cubicBezTo>
                      <a:pt x="496" y="2037"/>
                      <a:pt x="499" y="2038"/>
                      <a:pt x="500" y="2038"/>
                    </a:cubicBezTo>
                    <a:cubicBezTo>
                      <a:pt x="500" y="2038"/>
                      <a:pt x="502" y="2036"/>
                      <a:pt x="502" y="2035"/>
                    </a:cubicBezTo>
                    <a:cubicBezTo>
                      <a:pt x="503" y="2035"/>
                      <a:pt x="506" y="2035"/>
                      <a:pt x="506" y="2035"/>
                    </a:cubicBezTo>
                    <a:cubicBezTo>
                      <a:pt x="505" y="2033"/>
                      <a:pt x="509" y="2034"/>
                      <a:pt x="511" y="2033"/>
                    </a:cubicBezTo>
                    <a:cubicBezTo>
                      <a:pt x="513" y="2033"/>
                      <a:pt x="515" y="2031"/>
                      <a:pt x="516" y="2031"/>
                    </a:cubicBezTo>
                    <a:cubicBezTo>
                      <a:pt x="524" y="2031"/>
                      <a:pt x="524" y="2031"/>
                      <a:pt x="524" y="2031"/>
                    </a:cubicBezTo>
                    <a:cubicBezTo>
                      <a:pt x="537" y="2034"/>
                      <a:pt x="557" y="2032"/>
                      <a:pt x="574" y="2032"/>
                    </a:cubicBezTo>
                    <a:cubicBezTo>
                      <a:pt x="576" y="2032"/>
                      <a:pt x="577" y="2030"/>
                      <a:pt x="578" y="2029"/>
                    </a:cubicBezTo>
                    <a:cubicBezTo>
                      <a:pt x="577" y="2027"/>
                      <a:pt x="579" y="2027"/>
                      <a:pt x="580" y="2026"/>
                    </a:cubicBezTo>
                    <a:cubicBezTo>
                      <a:pt x="582" y="2023"/>
                      <a:pt x="585" y="2022"/>
                      <a:pt x="588" y="2021"/>
                    </a:cubicBezTo>
                    <a:cubicBezTo>
                      <a:pt x="589" y="2020"/>
                      <a:pt x="592" y="2021"/>
                      <a:pt x="594" y="2021"/>
                    </a:cubicBezTo>
                    <a:cubicBezTo>
                      <a:pt x="594" y="2023"/>
                      <a:pt x="594" y="2023"/>
                      <a:pt x="594" y="2023"/>
                    </a:cubicBezTo>
                    <a:cubicBezTo>
                      <a:pt x="596" y="2022"/>
                      <a:pt x="595" y="2025"/>
                      <a:pt x="595" y="2026"/>
                    </a:cubicBezTo>
                    <a:cubicBezTo>
                      <a:pt x="599" y="2026"/>
                      <a:pt x="599" y="2026"/>
                      <a:pt x="599" y="2026"/>
                    </a:cubicBezTo>
                    <a:cubicBezTo>
                      <a:pt x="599" y="2027"/>
                      <a:pt x="598" y="2029"/>
                      <a:pt x="600" y="2029"/>
                    </a:cubicBezTo>
                    <a:cubicBezTo>
                      <a:pt x="600" y="2032"/>
                      <a:pt x="603" y="2030"/>
                      <a:pt x="603" y="2032"/>
                    </a:cubicBezTo>
                    <a:cubicBezTo>
                      <a:pt x="605" y="2033"/>
                      <a:pt x="607" y="2033"/>
                      <a:pt x="608" y="2031"/>
                    </a:cubicBezTo>
                    <a:cubicBezTo>
                      <a:pt x="609" y="2031"/>
                      <a:pt x="609" y="2030"/>
                      <a:pt x="609" y="2029"/>
                    </a:cubicBezTo>
                    <a:cubicBezTo>
                      <a:pt x="611" y="2029"/>
                      <a:pt x="611" y="2029"/>
                      <a:pt x="611" y="2029"/>
                    </a:cubicBezTo>
                    <a:cubicBezTo>
                      <a:pt x="611" y="2028"/>
                      <a:pt x="611" y="2026"/>
                      <a:pt x="612" y="2026"/>
                    </a:cubicBezTo>
                    <a:cubicBezTo>
                      <a:pt x="614" y="2026"/>
                      <a:pt x="614" y="2026"/>
                      <a:pt x="614" y="2025"/>
                    </a:cubicBezTo>
                    <a:cubicBezTo>
                      <a:pt x="614" y="2023"/>
                      <a:pt x="616" y="2023"/>
                      <a:pt x="617" y="2023"/>
                    </a:cubicBezTo>
                    <a:cubicBezTo>
                      <a:pt x="617" y="2022"/>
                      <a:pt x="617" y="2021"/>
                      <a:pt x="618" y="2021"/>
                    </a:cubicBezTo>
                    <a:cubicBezTo>
                      <a:pt x="643" y="2020"/>
                      <a:pt x="669" y="2021"/>
                      <a:pt x="692" y="2019"/>
                    </a:cubicBezTo>
                    <a:cubicBezTo>
                      <a:pt x="696" y="2017"/>
                      <a:pt x="700" y="2016"/>
                      <a:pt x="702" y="2012"/>
                    </a:cubicBezTo>
                    <a:cubicBezTo>
                      <a:pt x="702" y="2011"/>
                      <a:pt x="703" y="2009"/>
                      <a:pt x="703" y="2008"/>
                    </a:cubicBezTo>
                    <a:cubicBezTo>
                      <a:pt x="706" y="2008"/>
                      <a:pt x="705" y="2004"/>
                      <a:pt x="705" y="2003"/>
                    </a:cubicBezTo>
                    <a:cubicBezTo>
                      <a:pt x="704" y="2002"/>
                      <a:pt x="704" y="2000"/>
                      <a:pt x="702" y="2000"/>
                    </a:cubicBezTo>
                    <a:cubicBezTo>
                      <a:pt x="703" y="1998"/>
                      <a:pt x="700" y="1997"/>
                      <a:pt x="700" y="1995"/>
                    </a:cubicBezTo>
                    <a:cubicBezTo>
                      <a:pt x="699" y="1995"/>
                      <a:pt x="698" y="1995"/>
                      <a:pt x="697" y="1994"/>
                    </a:cubicBezTo>
                    <a:cubicBezTo>
                      <a:pt x="696" y="1992"/>
                      <a:pt x="689" y="1992"/>
                      <a:pt x="687" y="1992"/>
                    </a:cubicBezTo>
                    <a:cubicBezTo>
                      <a:pt x="680" y="1990"/>
                      <a:pt x="676" y="1987"/>
                      <a:pt x="672" y="1984"/>
                    </a:cubicBezTo>
                    <a:cubicBezTo>
                      <a:pt x="671" y="1983"/>
                      <a:pt x="670" y="1983"/>
                      <a:pt x="669" y="1983"/>
                    </a:cubicBezTo>
                    <a:cubicBezTo>
                      <a:pt x="669" y="1980"/>
                      <a:pt x="669" y="1980"/>
                      <a:pt x="669" y="1980"/>
                    </a:cubicBezTo>
                    <a:cubicBezTo>
                      <a:pt x="667" y="1980"/>
                      <a:pt x="667" y="1980"/>
                      <a:pt x="667" y="1980"/>
                    </a:cubicBezTo>
                    <a:cubicBezTo>
                      <a:pt x="666" y="1978"/>
                      <a:pt x="664" y="1975"/>
                      <a:pt x="662" y="1975"/>
                    </a:cubicBezTo>
                    <a:cubicBezTo>
                      <a:pt x="659" y="1974"/>
                      <a:pt x="657" y="1974"/>
                      <a:pt x="654" y="1974"/>
                    </a:cubicBezTo>
                    <a:cubicBezTo>
                      <a:pt x="654" y="1972"/>
                      <a:pt x="654" y="1972"/>
                      <a:pt x="654" y="1972"/>
                    </a:cubicBezTo>
                    <a:cubicBezTo>
                      <a:pt x="635" y="1972"/>
                      <a:pt x="616" y="1972"/>
                      <a:pt x="597" y="1971"/>
                    </a:cubicBezTo>
                    <a:cubicBezTo>
                      <a:pt x="597" y="1971"/>
                      <a:pt x="595" y="1972"/>
                      <a:pt x="594" y="1972"/>
                    </a:cubicBezTo>
                    <a:cubicBezTo>
                      <a:pt x="585" y="1970"/>
                      <a:pt x="585" y="1970"/>
                      <a:pt x="585" y="1970"/>
                    </a:cubicBezTo>
                    <a:cubicBezTo>
                      <a:pt x="544" y="1970"/>
                      <a:pt x="544" y="1970"/>
                      <a:pt x="544" y="1970"/>
                    </a:cubicBezTo>
                    <a:cubicBezTo>
                      <a:pt x="543" y="1970"/>
                      <a:pt x="540" y="1973"/>
                      <a:pt x="539" y="1971"/>
                    </a:cubicBezTo>
                    <a:cubicBezTo>
                      <a:pt x="534" y="1968"/>
                      <a:pt x="528" y="1970"/>
                      <a:pt x="525" y="1972"/>
                    </a:cubicBezTo>
                    <a:cubicBezTo>
                      <a:pt x="518" y="1972"/>
                      <a:pt x="514" y="1970"/>
                      <a:pt x="509" y="1969"/>
                    </a:cubicBezTo>
                    <a:cubicBezTo>
                      <a:pt x="507" y="1971"/>
                      <a:pt x="504" y="1971"/>
                      <a:pt x="502" y="1970"/>
                    </a:cubicBezTo>
                    <a:cubicBezTo>
                      <a:pt x="501" y="1970"/>
                      <a:pt x="498" y="1969"/>
                      <a:pt x="498" y="1969"/>
                    </a:cubicBezTo>
                    <a:cubicBezTo>
                      <a:pt x="491" y="1961"/>
                      <a:pt x="491" y="1961"/>
                      <a:pt x="491" y="1961"/>
                    </a:cubicBezTo>
                    <a:cubicBezTo>
                      <a:pt x="487" y="1959"/>
                      <a:pt x="484" y="1961"/>
                      <a:pt x="481" y="1963"/>
                    </a:cubicBezTo>
                    <a:cubicBezTo>
                      <a:pt x="475" y="1967"/>
                      <a:pt x="467" y="1973"/>
                      <a:pt x="458" y="1972"/>
                    </a:cubicBezTo>
                    <a:cubicBezTo>
                      <a:pt x="456" y="1972"/>
                      <a:pt x="453" y="1972"/>
                      <a:pt x="452" y="1971"/>
                    </a:cubicBezTo>
                    <a:cubicBezTo>
                      <a:pt x="450" y="1967"/>
                      <a:pt x="449" y="1962"/>
                      <a:pt x="449" y="1958"/>
                    </a:cubicBezTo>
                    <a:cubicBezTo>
                      <a:pt x="402" y="1958"/>
                      <a:pt x="402" y="1958"/>
                      <a:pt x="402" y="1958"/>
                    </a:cubicBezTo>
                    <a:cubicBezTo>
                      <a:pt x="402" y="1960"/>
                      <a:pt x="405" y="1959"/>
                      <a:pt x="405" y="1959"/>
                    </a:cubicBezTo>
                    <a:cubicBezTo>
                      <a:pt x="404" y="1962"/>
                      <a:pt x="408" y="1960"/>
                      <a:pt x="409" y="1960"/>
                    </a:cubicBezTo>
                    <a:cubicBezTo>
                      <a:pt x="410" y="1961"/>
                      <a:pt x="410" y="1963"/>
                      <a:pt x="410" y="1963"/>
                    </a:cubicBezTo>
                    <a:cubicBezTo>
                      <a:pt x="411" y="1963"/>
                      <a:pt x="414" y="1963"/>
                      <a:pt x="415" y="1963"/>
                    </a:cubicBezTo>
                    <a:cubicBezTo>
                      <a:pt x="415" y="1962"/>
                      <a:pt x="416" y="1961"/>
                      <a:pt x="417" y="1961"/>
                    </a:cubicBezTo>
                    <a:cubicBezTo>
                      <a:pt x="417" y="1960"/>
                      <a:pt x="417" y="1962"/>
                      <a:pt x="417" y="1963"/>
                    </a:cubicBezTo>
                    <a:cubicBezTo>
                      <a:pt x="419" y="1963"/>
                      <a:pt x="422" y="1962"/>
                      <a:pt x="423" y="1965"/>
                    </a:cubicBezTo>
                    <a:cubicBezTo>
                      <a:pt x="424" y="1966"/>
                      <a:pt x="424" y="1969"/>
                      <a:pt x="424" y="1971"/>
                    </a:cubicBezTo>
                    <a:cubicBezTo>
                      <a:pt x="422" y="1973"/>
                      <a:pt x="422" y="1973"/>
                      <a:pt x="422" y="1973"/>
                    </a:cubicBezTo>
                    <a:cubicBezTo>
                      <a:pt x="422" y="1976"/>
                      <a:pt x="415" y="1974"/>
                      <a:pt x="412" y="1974"/>
                    </a:cubicBezTo>
                    <a:cubicBezTo>
                      <a:pt x="411" y="1974"/>
                      <a:pt x="410" y="1972"/>
                      <a:pt x="409" y="1972"/>
                    </a:cubicBezTo>
                    <a:cubicBezTo>
                      <a:pt x="406" y="1972"/>
                      <a:pt x="402" y="1973"/>
                      <a:pt x="400" y="1971"/>
                    </a:cubicBezTo>
                    <a:cubicBezTo>
                      <a:pt x="360" y="1970"/>
                      <a:pt x="319" y="1970"/>
                      <a:pt x="279" y="1970"/>
                    </a:cubicBezTo>
                    <a:cubicBezTo>
                      <a:pt x="279" y="1966"/>
                      <a:pt x="281" y="1962"/>
                      <a:pt x="282" y="1958"/>
                    </a:cubicBezTo>
                    <a:cubicBezTo>
                      <a:pt x="223" y="1958"/>
                      <a:pt x="161" y="1956"/>
                      <a:pt x="105" y="1959"/>
                    </a:cubicBezTo>
                    <a:cubicBezTo>
                      <a:pt x="106" y="1956"/>
                      <a:pt x="102" y="1958"/>
                      <a:pt x="102" y="1957"/>
                    </a:cubicBezTo>
                    <a:cubicBezTo>
                      <a:pt x="98" y="1954"/>
                      <a:pt x="96" y="1953"/>
                      <a:pt x="94" y="1951"/>
                    </a:cubicBezTo>
                    <a:cubicBezTo>
                      <a:pt x="91" y="1948"/>
                      <a:pt x="89" y="1944"/>
                      <a:pt x="88" y="1941"/>
                    </a:cubicBezTo>
                    <a:cubicBezTo>
                      <a:pt x="87" y="1940"/>
                      <a:pt x="84" y="1938"/>
                      <a:pt x="82" y="1939"/>
                    </a:cubicBezTo>
                    <a:cubicBezTo>
                      <a:pt x="82" y="1936"/>
                      <a:pt x="82" y="1936"/>
                      <a:pt x="82" y="1936"/>
                    </a:cubicBezTo>
                    <a:cubicBezTo>
                      <a:pt x="80" y="1936"/>
                      <a:pt x="80" y="1935"/>
                      <a:pt x="79" y="1934"/>
                    </a:cubicBezTo>
                    <a:cubicBezTo>
                      <a:pt x="80" y="1932"/>
                      <a:pt x="77" y="1931"/>
                      <a:pt x="77" y="1929"/>
                    </a:cubicBezTo>
                    <a:cubicBezTo>
                      <a:pt x="77" y="1926"/>
                      <a:pt x="79" y="1923"/>
                      <a:pt x="82" y="1922"/>
                    </a:cubicBezTo>
                    <a:cubicBezTo>
                      <a:pt x="81" y="1919"/>
                      <a:pt x="83" y="1919"/>
                      <a:pt x="84" y="1920"/>
                    </a:cubicBezTo>
                    <a:cubicBezTo>
                      <a:pt x="84" y="1917"/>
                      <a:pt x="84" y="1917"/>
                      <a:pt x="84" y="1917"/>
                    </a:cubicBezTo>
                    <a:cubicBezTo>
                      <a:pt x="86" y="1917"/>
                      <a:pt x="87" y="1916"/>
                      <a:pt x="88" y="1915"/>
                    </a:cubicBezTo>
                    <a:cubicBezTo>
                      <a:pt x="90" y="1911"/>
                      <a:pt x="90" y="1905"/>
                      <a:pt x="89" y="1900"/>
                    </a:cubicBezTo>
                    <a:cubicBezTo>
                      <a:pt x="87" y="1877"/>
                      <a:pt x="90" y="1849"/>
                      <a:pt x="88" y="1827"/>
                    </a:cubicBezTo>
                    <a:cubicBezTo>
                      <a:pt x="88" y="1823"/>
                      <a:pt x="89" y="1819"/>
                      <a:pt x="90" y="1816"/>
                    </a:cubicBezTo>
                    <a:cubicBezTo>
                      <a:pt x="90" y="1813"/>
                      <a:pt x="89" y="1810"/>
                      <a:pt x="90" y="1808"/>
                    </a:cubicBezTo>
                    <a:cubicBezTo>
                      <a:pt x="92" y="1807"/>
                      <a:pt x="91" y="1806"/>
                      <a:pt x="90" y="1806"/>
                    </a:cubicBezTo>
                    <a:cubicBezTo>
                      <a:pt x="91" y="1805"/>
                      <a:pt x="92" y="1805"/>
                      <a:pt x="93" y="1804"/>
                    </a:cubicBezTo>
                    <a:cubicBezTo>
                      <a:pt x="92" y="1802"/>
                      <a:pt x="94" y="1801"/>
                      <a:pt x="95" y="1799"/>
                    </a:cubicBezTo>
                    <a:cubicBezTo>
                      <a:pt x="97" y="1799"/>
                      <a:pt x="97" y="1796"/>
                      <a:pt x="99" y="1796"/>
                    </a:cubicBezTo>
                    <a:cubicBezTo>
                      <a:pt x="100" y="1796"/>
                      <a:pt x="104" y="1796"/>
                      <a:pt x="104" y="1796"/>
                    </a:cubicBezTo>
                    <a:cubicBezTo>
                      <a:pt x="104" y="1799"/>
                      <a:pt x="108" y="1797"/>
                      <a:pt x="110" y="1797"/>
                    </a:cubicBezTo>
                    <a:cubicBezTo>
                      <a:pt x="110" y="1329"/>
                      <a:pt x="110" y="1329"/>
                      <a:pt x="110" y="1329"/>
                    </a:cubicBezTo>
                    <a:cubicBezTo>
                      <a:pt x="109" y="1329"/>
                      <a:pt x="107" y="1330"/>
                      <a:pt x="106" y="1330"/>
                    </a:cubicBezTo>
                    <a:cubicBezTo>
                      <a:pt x="106" y="1331"/>
                      <a:pt x="106" y="1332"/>
                      <a:pt x="105" y="1332"/>
                    </a:cubicBezTo>
                    <a:cubicBezTo>
                      <a:pt x="104" y="1333"/>
                      <a:pt x="104" y="1334"/>
                      <a:pt x="104" y="1335"/>
                    </a:cubicBezTo>
                    <a:cubicBezTo>
                      <a:pt x="102" y="1335"/>
                      <a:pt x="102" y="1335"/>
                      <a:pt x="102" y="1335"/>
                    </a:cubicBezTo>
                    <a:cubicBezTo>
                      <a:pt x="101" y="1343"/>
                      <a:pt x="101" y="1353"/>
                      <a:pt x="101" y="1362"/>
                    </a:cubicBezTo>
                    <a:cubicBezTo>
                      <a:pt x="100" y="1363"/>
                      <a:pt x="98" y="1367"/>
                      <a:pt x="94" y="1367"/>
                    </a:cubicBezTo>
                    <a:cubicBezTo>
                      <a:pt x="92" y="1363"/>
                      <a:pt x="93" y="1358"/>
                      <a:pt x="91" y="1355"/>
                    </a:cubicBezTo>
                    <a:cubicBezTo>
                      <a:pt x="89" y="1353"/>
                      <a:pt x="90" y="1349"/>
                      <a:pt x="91" y="1347"/>
                    </a:cubicBezTo>
                    <a:cubicBezTo>
                      <a:pt x="92" y="1344"/>
                      <a:pt x="91" y="1340"/>
                      <a:pt x="91" y="1337"/>
                    </a:cubicBezTo>
                    <a:cubicBezTo>
                      <a:pt x="91" y="1335"/>
                      <a:pt x="92" y="1336"/>
                      <a:pt x="93" y="1336"/>
                    </a:cubicBezTo>
                    <a:cubicBezTo>
                      <a:pt x="94" y="1266"/>
                      <a:pt x="94" y="1266"/>
                      <a:pt x="94" y="1266"/>
                    </a:cubicBezTo>
                    <a:cubicBezTo>
                      <a:pt x="94" y="1265"/>
                      <a:pt x="94" y="1264"/>
                      <a:pt x="94" y="1264"/>
                    </a:cubicBezTo>
                    <a:cubicBezTo>
                      <a:pt x="97" y="1265"/>
                      <a:pt x="96" y="1261"/>
                      <a:pt x="97" y="1261"/>
                    </a:cubicBezTo>
                    <a:cubicBezTo>
                      <a:pt x="99" y="1258"/>
                      <a:pt x="102" y="1254"/>
                      <a:pt x="104" y="1251"/>
                    </a:cubicBezTo>
                    <a:cubicBezTo>
                      <a:pt x="105" y="1246"/>
                      <a:pt x="102" y="1244"/>
                      <a:pt x="101" y="1240"/>
                    </a:cubicBezTo>
                    <a:cubicBezTo>
                      <a:pt x="101" y="1240"/>
                      <a:pt x="99" y="1240"/>
                      <a:pt x="98" y="1240"/>
                    </a:cubicBezTo>
                    <a:cubicBezTo>
                      <a:pt x="99" y="1238"/>
                      <a:pt x="98" y="1237"/>
                      <a:pt x="96" y="1236"/>
                    </a:cubicBezTo>
                    <a:cubicBezTo>
                      <a:pt x="96" y="1234"/>
                      <a:pt x="96" y="1231"/>
                      <a:pt x="93" y="1231"/>
                    </a:cubicBezTo>
                    <a:cubicBezTo>
                      <a:pt x="93" y="1046"/>
                      <a:pt x="93" y="1046"/>
                      <a:pt x="93" y="1046"/>
                    </a:cubicBezTo>
                    <a:cubicBezTo>
                      <a:pt x="95" y="1039"/>
                      <a:pt x="99" y="1032"/>
                      <a:pt x="105" y="1026"/>
                    </a:cubicBezTo>
                    <a:cubicBezTo>
                      <a:pt x="106" y="1022"/>
                      <a:pt x="107" y="1016"/>
                      <a:pt x="107" y="1010"/>
                    </a:cubicBezTo>
                    <a:cubicBezTo>
                      <a:pt x="105" y="1009"/>
                      <a:pt x="106" y="1007"/>
                      <a:pt x="106" y="1005"/>
                    </a:cubicBezTo>
                    <a:cubicBezTo>
                      <a:pt x="104" y="1001"/>
                      <a:pt x="101" y="999"/>
                      <a:pt x="97" y="996"/>
                    </a:cubicBezTo>
                    <a:cubicBezTo>
                      <a:pt x="96" y="997"/>
                      <a:pt x="96" y="995"/>
                      <a:pt x="96" y="993"/>
                    </a:cubicBezTo>
                    <a:cubicBezTo>
                      <a:pt x="95" y="992"/>
                      <a:pt x="94" y="992"/>
                      <a:pt x="94" y="991"/>
                    </a:cubicBezTo>
                    <a:cubicBezTo>
                      <a:pt x="93" y="986"/>
                      <a:pt x="94" y="982"/>
                      <a:pt x="96" y="980"/>
                    </a:cubicBezTo>
                    <a:cubicBezTo>
                      <a:pt x="97" y="977"/>
                      <a:pt x="99" y="974"/>
                      <a:pt x="101" y="972"/>
                    </a:cubicBezTo>
                    <a:cubicBezTo>
                      <a:pt x="102" y="972"/>
                      <a:pt x="102" y="971"/>
                      <a:pt x="102" y="970"/>
                    </a:cubicBezTo>
                    <a:cubicBezTo>
                      <a:pt x="105" y="970"/>
                      <a:pt x="108" y="969"/>
                      <a:pt x="109" y="967"/>
                    </a:cubicBezTo>
                    <a:cubicBezTo>
                      <a:pt x="110" y="720"/>
                      <a:pt x="110" y="720"/>
                      <a:pt x="110" y="720"/>
                    </a:cubicBezTo>
                    <a:cubicBezTo>
                      <a:pt x="108" y="720"/>
                      <a:pt x="108" y="721"/>
                      <a:pt x="107" y="722"/>
                    </a:cubicBezTo>
                    <a:cubicBezTo>
                      <a:pt x="103" y="726"/>
                      <a:pt x="98" y="728"/>
                      <a:pt x="93" y="730"/>
                    </a:cubicBezTo>
                    <a:cubicBezTo>
                      <a:pt x="93" y="551"/>
                      <a:pt x="93" y="551"/>
                      <a:pt x="93" y="551"/>
                    </a:cubicBezTo>
                    <a:cubicBezTo>
                      <a:pt x="95" y="543"/>
                      <a:pt x="99" y="536"/>
                      <a:pt x="105" y="531"/>
                    </a:cubicBezTo>
                    <a:cubicBezTo>
                      <a:pt x="107" y="525"/>
                      <a:pt x="108" y="517"/>
                      <a:pt x="106" y="510"/>
                    </a:cubicBezTo>
                    <a:cubicBezTo>
                      <a:pt x="104" y="505"/>
                      <a:pt x="101" y="503"/>
                      <a:pt x="97" y="501"/>
                    </a:cubicBezTo>
                    <a:cubicBezTo>
                      <a:pt x="96" y="501"/>
                      <a:pt x="96" y="499"/>
                      <a:pt x="96" y="498"/>
                    </a:cubicBezTo>
                    <a:cubicBezTo>
                      <a:pt x="95" y="497"/>
                      <a:pt x="94" y="496"/>
                      <a:pt x="94" y="495"/>
                    </a:cubicBezTo>
                    <a:cubicBezTo>
                      <a:pt x="93" y="491"/>
                      <a:pt x="94" y="487"/>
                      <a:pt x="96" y="485"/>
                    </a:cubicBezTo>
                    <a:cubicBezTo>
                      <a:pt x="95" y="483"/>
                      <a:pt x="98" y="482"/>
                      <a:pt x="99" y="480"/>
                    </a:cubicBezTo>
                    <a:cubicBezTo>
                      <a:pt x="100" y="480"/>
                      <a:pt x="101" y="479"/>
                      <a:pt x="100" y="478"/>
                    </a:cubicBezTo>
                    <a:cubicBezTo>
                      <a:pt x="102" y="477"/>
                      <a:pt x="102" y="476"/>
                      <a:pt x="102" y="474"/>
                    </a:cubicBezTo>
                    <a:cubicBezTo>
                      <a:pt x="105" y="475"/>
                      <a:pt x="108" y="474"/>
                      <a:pt x="110" y="470"/>
                    </a:cubicBezTo>
                    <a:cubicBezTo>
                      <a:pt x="110" y="404"/>
                      <a:pt x="110" y="404"/>
                      <a:pt x="110" y="404"/>
                    </a:cubicBezTo>
                    <a:cubicBezTo>
                      <a:pt x="102" y="402"/>
                      <a:pt x="95" y="403"/>
                      <a:pt x="86" y="404"/>
                    </a:cubicBezTo>
                    <a:cubicBezTo>
                      <a:pt x="86" y="404"/>
                      <a:pt x="85" y="405"/>
                      <a:pt x="84" y="405"/>
                    </a:cubicBezTo>
                    <a:cubicBezTo>
                      <a:pt x="64" y="405"/>
                      <a:pt x="64" y="405"/>
                      <a:pt x="64" y="405"/>
                    </a:cubicBezTo>
                    <a:cubicBezTo>
                      <a:pt x="63" y="405"/>
                      <a:pt x="62" y="409"/>
                      <a:pt x="60" y="408"/>
                    </a:cubicBezTo>
                    <a:cubicBezTo>
                      <a:pt x="61" y="410"/>
                      <a:pt x="59" y="411"/>
                      <a:pt x="58" y="412"/>
                    </a:cubicBezTo>
                    <a:cubicBezTo>
                      <a:pt x="57" y="413"/>
                      <a:pt x="56" y="414"/>
                      <a:pt x="56" y="414"/>
                    </a:cubicBezTo>
                    <a:cubicBezTo>
                      <a:pt x="55" y="417"/>
                      <a:pt x="52" y="418"/>
                      <a:pt x="52" y="421"/>
                    </a:cubicBezTo>
                    <a:cubicBezTo>
                      <a:pt x="52" y="435"/>
                      <a:pt x="55" y="450"/>
                      <a:pt x="52" y="462"/>
                    </a:cubicBezTo>
                    <a:cubicBezTo>
                      <a:pt x="52" y="465"/>
                      <a:pt x="49" y="466"/>
                      <a:pt x="49" y="468"/>
                    </a:cubicBezTo>
                    <a:cubicBezTo>
                      <a:pt x="48" y="471"/>
                      <a:pt x="45" y="472"/>
                      <a:pt x="44" y="475"/>
                    </a:cubicBezTo>
                    <a:cubicBezTo>
                      <a:pt x="43" y="476"/>
                      <a:pt x="42" y="478"/>
                      <a:pt x="42" y="479"/>
                    </a:cubicBezTo>
                    <a:cubicBezTo>
                      <a:pt x="41" y="483"/>
                      <a:pt x="41" y="487"/>
                      <a:pt x="44" y="490"/>
                    </a:cubicBezTo>
                    <a:cubicBezTo>
                      <a:pt x="44" y="531"/>
                      <a:pt x="44" y="531"/>
                      <a:pt x="44" y="531"/>
                    </a:cubicBezTo>
                    <a:cubicBezTo>
                      <a:pt x="44" y="533"/>
                      <a:pt x="41" y="534"/>
                      <a:pt x="41" y="536"/>
                    </a:cubicBezTo>
                    <a:cubicBezTo>
                      <a:pt x="40" y="541"/>
                      <a:pt x="39" y="545"/>
                      <a:pt x="39" y="550"/>
                    </a:cubicBezTo>
                    <a:cubicBezTo>
                      <a:pt x="38" y="562"/>
                      <a:pt x="39" y="573"/>
                      <a:pt x="41" y="583"/>
                    </a:cubicBezTo>
                    <a:cubicBezTo>
                      <a:pt x="42" y="584"/>
                      <a:pt x="43" y="585"/>
                      <a:pt x="43" y="587"/>
                    </a:cubicBezTo>
                    <a:cubicBezTo>
                      <a:pt x="44" y="589"/>
                      <a:pt x="44" y="591"/>
                      <a:pt x="44" y="593"/>
                    </a:cubicBezTo>
                    <a:cubicBezTo>
                      <a:pt x="43" y="604"/>
                      <a:pt x="44" y="617"/>
                      <a:pt x="44" y="629"/>
                    </a:cubicBezTo>
                    <a:cubicBezTo>
                      <a:pt x="44" y="630"/>
                      <a:pt x="42" y="631"/>
                      <a:pt x="42" y="631"/>
                    </a:cubicBezTo>
                    <a:cubicBezTo>
                      <a:pt x="41" y="636"/>
                      <a:pt x="41" y="639"/>
                      <a:pt x="44" y="640"/>
                    </a:cubicBezTo>
                    <a:cubicBezTo>
                      <a:pt x="43" y="645"/>
                      <a:pt x="46" y="647"/>
                      <a:pt x="47" y="649"/>
                    </a:cubicBezTo>
                    <a:cubicBezTo>
                      <a:pt x="49" y="652"/>
                      <a:pt x="51" y="653"/>
                      <a:pt x="51" y="655"/>
                    </a:cubicBezTo>
                    <a:cubicBezTo>
                      <a:pt x="52" y="659"/>
                      <a:pt x="53" y="663"/>
                      <a:pt x="53" y="669"/>
                    </a:cubicBezTo>
                    <a:cubicBezTo>
                      <a:pt x="52" y="695"/>
                      <a:pt x="52" y="724"/>
                      <a:pt x="53" y="750"/>
                    </a:cubicBezTo>
                    <a:cubicBezTo>
                      <a:pt x="55" y="750"/>
                      <a:pt x="55" y="750"/>
                      <a:pt x="55" y="750"/>
                    </a:cubicBezTo>
                    <a:cubicBezTo>
                      <a:pt x="55" y="757"/>
                      <a:pt x="55" y="757"/>
                      <a:pt x="55" y="757"/>
                    </a:cubicBezTo>
                    <a:cubicBezTo>
                      <a:pt x="53" y="757"/>
                      <a:pt x="53" y="757"/>
                      <a:pt x="53" y="757"/>
                    </a:cubicBezTo>
                    <a:cubicBezTo>
                      <a:pt x="52" y="782"/>
                      <a:pt x="52" y="782"/>
                      <a:pt x="52" y="782"/>
                    </a:cubicBezTo>
                    <a:cubicBezTo>
                      <a:pt x="52" y="782"/>
                      <a:pt x="51" y="782"/>
                      <a:pt x="50" y="783"/>
                    </a:cubicBezTo>
                    <a:cubicBezTo>
                      <a:pt x="48" y="788"/>
                      <a:pt x="45" y="792"/>
                      <a:pt x="44" y="797"/>
                    </a:cubicBezTo>
                    <a:cubicBezTo>
                      <a:pt x="43" y="805"/>
                      <a:pt x="44" y="813"/>
                      <a:pt x="42" y="819"/>
                    </a:cubicBezTo>
                    <a:cubicBezTo>
                      <a:pt x="42" y="821"/>
                      <a:pt x="42" y="822"/>
                      <a:pt x="43" y="822"/>
                    </a:cubicBezTo>
                    <a:cubicBezTo>
                      <a:pt x="43" y="825"/>
                      <a:pt x="46" y="826"/>
                      <a:pt x="46" y="828"/>
                    </a:cubicBezTo>
                    <a:cubicBezTo>
                      <a:pt x="47" y="831"/>
                      <a:pt x="50" y="834"/>
                      <a:pt x="52" y="836"/>
                    </a:cubicBezTo>
                    <a:cubicBezTo>
                      <a:pt x="53" y="841"/>
                      <a:pt x="52" y="847"/>
                      <a:pt x="51" y="850"/>
                    </a:cubicBezTo>
                    <a:cubicBezTo>
                      <a:pt x="50" y="850"/>
                      <a:pt x="49" y="852"/>
                      <a:pt x="47" y="852"/>
                    </a:cubicBezTo>
                    <a:cubicBezTo>
                      <a:pt x="47" y="855"/>
                      <a:pt x="47" y="855"/>
                      <a:pt x="47" y="855"/>
                    </a:cubicBezTo>
                    <a:cubicBezTo>
                      <a:pt x="44" y="855"/>
                      <a:pt x="44" y="855"/>
                      <a:pt x="44" y="855"/>
                    </a:cubicBezTo>
                    <a:cubicBezTo>
                      <a:pt x="44" y="858"/>
                      <a:pt x="44" y="861"/>
                      <a:pt x="44" y="864"/>
                    </a:cubicBezTo>
                    <a:cubicBezTo>
                      <a:pt x="44" y="866"/>
                      <a:pt x="46" y="868"/>
                      <a:pt x="48" y="868"/>
                    </a:cubicBezTo>
                    <a:cubicBezTo>
                      <a:pt x="49" y="869"/>
                      <a:pt x="48" y="871"/>
                      <a:pt x="48" y="872"/>
                    </a:cubicBezTo>
                    <a:cubicBezTo>
                      <a:pt x="49" y="872"/>
                      <a:pt x="51" y="873"/>
                      <a:pt x="51" y="874"/>
                    </a:cubicBezTo>
                    <a:cubicBezTo>
                      <a:pt x="53" y="878"/>
                      <a:pt x="53" y="882"/>
                      <a:pt x="53" y="887"/>
                    </a:cubicBezTo>
                    <a:cubicBezTo>
                      <a:pt x="51" y="910"/>
                      <a:pt x="54" y="934"/>
                      <a:pt x="52" y="956"/>
                    </a:cubicBezTo>
                    <a:cubicBezTo>
                      <a:pt x="52" y="959"/>
                      <a:pt x="50" y="961"/>
                      <a:pt x="49" y="962"/>
                    </a:cubicBezTo>
                    <a:cubicBezTo>
                      <a:pt x="48" y="966"/>
                      <a:pt x="45" y="968"/>
                      <a:pt x="44" y="970"/>
                    </a:cubicBezTo>
                    <a:cubicBezTo>
                      <a:pt x="42" y="974"/>
                      <a:pt x="43" y="979"/>
                      <a:pt x="43" y="984"/>
                    </a:cubicBezTo>
                    <a:cubicBezTo>
                      <a:pt x="45" y="996"/>
                      <a:pt x="43" y="1011"/>
                      <a:pt x="44" y="1022"/>
                    </a:cubicBezTo>
                    <a:cubicBezTo>
                      <a:pt x="44" y="1024"/>
                      <a:pt x="42" y="1029"/>
                      <a:pt x="43" y="1031"/>
                    </a:cubicBezTo>
                    <a:cubicBezTo>
                      <a:pt x="45" y="1034"/>
                      <a:pt x="44" y="1041"/>
                      <a:pt x="40" y="1043"/>
                    </a:cubicBezTo>
                    <a:cubicBezTo>
                      <a:pt x="39" y="1044"/>
                      <a:pt x="39" y="1046"/>
                      <a:pt x="39" y="1048"/>
                    </a:cubicBezTo>
                    <a:cubicBezTo>
                      <a:pt x="38" y="1059"/>
                      <a:pt x="39" y="1069"/>
                      <a:pt x="41" y="1079"/>
                    </a:cubicBezTo>
                    <a:cubicBezTo>
                      <a:pt x="42" y="1079"/>
                      <a:pt x="43" y="1081"/>
                      <a:pt x="43" y="1082"/>
                    </a:cubicBezTo>
                    <a:cubicBezTo>
                      <a:pt x="44" y="1084"/>
                      <a:pt x="44" y="1086"/>
                      <a:pt x="44" y="1088"/>
                    </a:cubicBezTo>
                    <a:cubicBezTo>
                      <a:pt x="43" y="1100"/>
                      <a:pt x="44" y="1113"/>
                      <a:pt x="44" y="1125"/>
                    </a:cubicBezTo>
                    <a:cubicBezTo>
                      <a:pt x="44" y="1125"/>
                      <a:pt x="42" y="1127"/>
                      <a:pt x="42" y="1127"/>
                    </a:cubicBezTo>
                    <a:cubicBezTo>
                      <a:pt x="41" y="1131"/>
                      <a:pt x="41" y="1134"/>
                      <a:pt x="44" y="1136"/>
                    </a:cubicBezTo>
                    <a:cubicBezTo>
                      <a:pt x="43" y="1140"/>
                      <a:pt x="46" y="1143"/>
                      <a:pt x="47" y="1144"/>
                    </a:cubicBezTo>
                    <a:cubicBezTo>
                      <a:pt x="49" y="1147"/>
                      <a:pt x="51" y="1148"/>
                      <a:pt x="51" y="1150"/>
                    </a:cubicBezTo>
                    <a:cubicBezTo>
                      <a:pt x="52" y="1154"/>
                      <a:pt x="53" y="1159"/>
                      <a:pt x="53" y="1164"/>
                    </a:cubicBezTo>
                    <a:cubicBezTo>
                      <a:pt x="52" y="1190"/>
                      <a:pt x="52" y="1219"/>
                      <a:pt x="53" y="1246"/>
                    </a:cubicBezTo>
                    <a:cubicBezTo>
                      <a:pt x="55" y="1246"/>
                      <a:pt x="55" y="1246"/>
                      <a:pt x="55" y="1246"/>
                    </a:cubicBezTo>
                    <a:cubicBezTo>
                      <a:pt x="55" y="1252"/>
                      <a:pt x="55" y="1252"/>
                      <a:pt x="55" y="1252"/>
                    </a:cubicBezTo>
                    <a:cubicBezTo>
                      <a:pt x="53" y="1252"/>
                      <a:pt x="53" y="1252"/>
                      <a:pt x="53" y="1252"/>
                    </a:cubicBezTo>
                    <a:cubicBezTo>
                      <a:pt x="52" y="1399"/>
                      <a:pt x="52" y="1399"/>
                      <a:pt x="52" y="1399"/>
                    </a:cubicBezTo>
                    <a:cubicBezTo>
                      <a:pt x="51" y="1402"/>
                      <a:pt x="50" y="1404"/>
                      <a:pt x="47" y="1405"/>
                    </a:cubicBezTo>
                    <a:cubicBezTo>
                      <a:pt x="48" y="1407"/>
                      <a:pt x="45" y="1408"/>
                      <a:pt x="44" y="1410"/>
                    </a:cubicBezTo>
                    <a:cubicBezTo>
                      <a:pt x="42" y="1415"/>
                      <a:pt x="45" y="1421"/>
                      <a:pt x="48" y="1422"/>
                    </a:cubicBezTo>
                    <a:cubicBezTo>
                      <a:pt x="48" y="1426"/>
                      <a:pt x="51" y="1428"/>
                      <a:pt x="53" y="1430"/>
                    </a:cubicBezTo>
                    <a:cubicBezTo>
                      <a:pt x="53" y="1442"/>
                      <a:pt x="52" y="1455"/>
                      <a:pt x="53" y="1467"/>
                    </a:cubicBezTo>
                    <a:cubicBezTo>
                      <a:pt x="53" y="1468"/>
                      <a:pt x="55" y="1469"/>
                      <a:pt x="55" y="1470"/>
                    </a:cubicBezTo>
                    <a:cubicBezTo>
                      <a:pt x="55" y="1488"/>
                      <a:pt x="55" y="1488"/>
                      <a:pt x="55" y="1488"/>
                    </a:cubicBezTo>
                    <a:cubicBezTo>
                      <a:pt x="55" y="1488"/>
                      <a:pt x="53" y="1490"/>
                      <a:pt x="53" y="1490"/>
                    </a:cubicBezTo>
                    <a:cubicBezTo>
                      <a:pt x="53" y="1498"/>
                      <a:pt x="52" y="1506"/>
                      <a:pt x="53" y="1514"/>
                    </a:cubicBezTo>
                    <a:cubicBezTo>
                      <a:pt x="55" y="1514"/>
                      <a:pt x="55" y="1514"/>
                      <a:pt x="55" y="1514"/>
                    </a:cubicBezTo>
                    <a:cubicBezTo>
                      <a:pt x="55" y="1523"/>
                      <a:pt x="55" y="1523"/>
                      <a:pt x="55" y="1523"/>
                    </a:cubicBezTo>
                    <a:cubicBezTo>
                      <a:pt x="53" y="1526"/>
                      <a:pt x="52" y="1528"/>
                      <a:pt x="49" y="1530"/>
                    </a:cubicBezTo>
                    <a:cubicBezTo>
                      <a:pt x="44" y="1533"/>
                      <a:pt x="40" y="1538"/>
                      <a:pt x="39" y="1542"/>
                    </a:cubicBezTo>
                    <a:cubicBezTo>
                      <a:pt x="39" y="1614"/>
                      <a:pt x="39" y="1614"/>
                      <a:pt x="39" y="1614"/>
                    </a:cubicBezTo>
                    <a:cubicBezTo>
                      <a:pt x="39" y="1615"/>
                      <a:pt x="37" y="1615"/>
                      <a:pt x="37" y="1615"/>
                    </a:cubicBezTo>
                    <a:cubicBezTo>
                      <a:pt x="37" y="1638"/>
                      <a:pt x="37" y="1638"/>
                      <a:pt x="37" y="1638"/>
                    </a:cubicBezTo>
                    <a:cubicBezTo>
                      <a:pt x="37" y="1639"/>
                      <a:pt x="39" y="1640"/>
                      <a:pt x="39" y="1641"/>
                    </a:cubicBezTo>
                    <a:cubicBezTo>
                      <a:pt x="39" y="1703"/>
                      <a:pt x="39" y="1703"/>
                      <a:pt x="39" y="1703"/>
                    </a:cubicBezTo>
                    <a:cubicBezTo>
                      <a:pt x="39" y="1705"/>
                      <a:pt x="37" y="1705"/>
                      <a:pt x="37" y="1706"/>
                    </a:cubicBezTo>
                    <a:cubicBezTo>
                      <a:pt x="37" y="1747"/>
                      <a:pt x="37" y="1747"/>
                      <a:pt x="37" y="1747"/>
                    </a:cubicBezTo>
                    <a:cubicBezTo>
                      <a:pt x="37" y="1748"/>
                      <a:pt x="39" y="1748"/>
                      <a:pt x="39" y="1749"/>
                    </a:cubicBezTo>
                    <a:cubicBezTo>
                      <a:pt x="39" y="1764"/>
                      <a:pt x="39" y="1764"/>
                      <a:pt x="39" y="1764"/>
                    </a:cubicBezTo>
                    <a:cubicBezTo>
                      <a:pt x="39" y="1765"/>
                      <a:pt x="36" y="1767"/>
                      <a:pt x="35" y="1769"/>
                    </a:cubicBezTo>
                    <a:cubicBezTo>
                      <a:pt x="31" y="1769"/>
                      <a:pt x="31" y="1769"/>
                      <a:pt x="31" y="1769"/>
                    </a:cubicBezTo>
                    <a:cubicBezTo>
                      <a:pt x="32" y="1772"/>
                      <a:pt x="28" y="1770"/>
                      <a:pt x="27" y="1770"/>
                    </a:cubicBezTo>
                    <a:cubicBezTo>
                      <a:pt x="26" y="1770"/>
                      <a:pt x="25" y="1769"/>
                      <a:pt x="24" y="1769"/>
                    </a:cubicBezTo>
                    <a:cubicBezTo>
                      <a:pt x="23" y="1769"/>
                      <a:pt x="20" y="1768"/>
                      <a:pt x="20" y="1766"/>
                    </a:cubicBezTo>
                    <a:cubicBezTo>
                      <a:pt x="17" y="1766"/>
                      <a:pt x="17" y="1766"/>
                      <a:pt x="17" y="1766"/>
                    </a:cubicBezTo>
                    <a:cubicBezTo>
                      <a:pt x="14" y="1761"/>
                      <a:pt x="15" y="1754"/>
                      <a:pt x="17" y="1749"/>
                    </a:cubicBezTo>
                    <a:cubicBezTo>
                      <a:pt x="17" y="1739"/>
                      <a:pt x="17" y="1739"/>
                      <a:pt x="17" y="1739"/>
                    </a:cubicBezTo>
                    <a:cubicBezTo>
                      <a:pt x="20" y="1651"/>
                      <a:pt x="18" y="1556"/>
                      <a:pt x="18" y="1466"/>
                    </a:cubicBezTo>
                    <a:cubicBezTo>
                      <a:pt x="18" y="1465"/>
                      <a:pt x="17" y="1465"/>
                      <a:pt x="17" y="1464"/>
                    </a:cubicBezTo>
                    <a:cubicBezTo>
                      <a:pt x="17" y="1463"/>
                      <a:pt x="17" y="1458"/>
                      <a:pt x="17" y="1458"/>
                    </a:cubicBezTo>
                    <a:cubicBezTo>
                      <a:pt x="14" y="1453"/>
                      <a:pt x="12" y="1451"/>
                      <a:pt x="11" y="1447"/>
                    </a:cubicBezTo>
                    <a:cubicBezTo>
                      <a:pt x="11" y="1445"/>
                      <a:pt x="11" y="1442"/>
                      <a:pt x="14" y="1441"/>
                    </a:cubicBezTo>
                    <a:cubicBezTo>
                      <a:pt x="13" y="1440"/>
                      <a:pt x="12" y="1439"/>
                      <a:pt x="13" y="1438"/>
                    </a:cubicBezTo>
                    <a:cubicBezTo>
                      <a:pt x="13" y="1438"/>
                      <a:pt x="14" y="1437"/>
                      <a:pt x="13" y="1436"/>
                    </a:cubicBezTo>
                    <a:cubicBezTo>
                      <a:pt x="12" y="1435"/>
                      <a:pt x="13" y="1433"/>
                      <a:pt x="13" y="1431"/>
                    </a:cubicBezTo>
                    <a:cubicBezTo>
                      <a:pt x="11" y="1430"/>
                      <a:pt x="12" y="1428"/>
                      <a:pt x="10" y="1428"/>
                    </a:cubicBezTo>
                    <a:cubicBezTo>
                      <a:pt x="8" y="1428"/>
                      <a:pt x="8" y="1426"/>
                      <a:pt x="8" y="1425"/>
                    </a:cubicBezTo>
                    <a:cubicBezTo>
                      <a:pt x="7" y="1423"/>
                      <a:pt x="6" y="1421"/>
                      <a:pt x="6" y="1419"/>
                    </a:cubicBezTo>
                    <a:cubicBezTo>
                      <a:pt x="4" y="1419"/>
                      <a:pt x="4" y="1419"/>
                      <a:pt x="4" y="1419"/>
                    </a:cubicBezTo>
                    <a:cubicBezTo>
                      <a:pt x="3" y="1417"/>
                      <a:pt x="4" y="1415"/>
                      <a:pt x="3" y="1412"/>
                    </a:cubicBezTo>
                    <a:cubicBezTo>
                      <a:pt x="3" y="1412"/>
                      <a:pt x="1" y="1410"/>
                      <a:pt x="1" y="1410"/>
                    </a:cubicBezTo>
                    <a:cubicBezTo>
                      <a:pt x="1" y="1409"/>
                      <a:pt x="1" y="1406"/>
                      <a:pt x="1" y="1405"/>
                    </a:cubicBezTo>
                    <a:cubicBezTo>
                      <a:pt x="1" y="1405"/>
                      <a:pt x="3" y="1404"/>
                      <a:pt x="3" y="1404"/>
                    </a:cubicBezTo>
                    <a:cubicBezTo>
                      <a:pt x="3" y="1350"/>
                      <a:pt x="3" y="1350"/>
                      <a:pt x="3" y="1350"/>
                    </a:cubicBezTo>
                    <a:cubicBezTo>
                      <a:pt x="3" y="1349"/>
                      <a:pt x="0" y="1348"/>
                      <a:pt x="1" y="1346"/>
                    </a:cubicBezTo>
                    <a:cubicBezTo>
                      <a:pt x="1" y="1346"/>
                      <a:pt x="3" y="1344"/>
                      <a:pt x="3" y="1343"/>
                    </a:cubicBezTo>
                    <a:cubicBezTo>
                      <a:pt x="3" y="1341"/>
                      <a:pt x="3" y="1338"/>
                      <a:pt x="4" y="1336"/>
                    </a:cubicBezTo>
                    <a:cubicBezTo>
                      <a:pt x="4" y="1336"/>
                      <a:pt x="6" y="1335"/>
                      <a:pt x="7" y="1334"/>
                    </a:cubicBezTo>
                    <a:cubicBezTo>
                      <a:pt x="6" y="1331"/>
                      <a:pt x="8" y="1328"/>
                      <a:pt x="10" y="1326"/>
                    </a:cubicBezTo>
                    <a:cubicBezTo>
                      <a:pt x="11" y="1326"/>
                      <a:pt x="13" y="1324"/>
                      <a:pt x="14" y="1322"/>
                    </a:cubicBezTo>
                    <a:cubicBezTo>
                      <a:pt x="14" y="1321"/>
                      <a:pt x="12" y="1320"/>
                      <a:pt x="14" y="1319"/>
                    </a:cubicBezTo>
                    <a:cubicBezTo>
                      <a:pt x="13" y="1316"/>
                      <a:pt x="13" y="1312"/>
                      <a:pt x="13" y="1310"/>
                    </a:cubicBezTo>
                    <a:cubicBezTo>
                      <a:pt x="13" y="1310"/>
                      <a:pt x="12" y="1309"/>
                      <a:pt x="12" y="1307"/>
                    </a:cubicBezTo>
                    <a:cubicBezTo>
                      <a:pt x="12" y="1306"/>
                      <a:pt x="13" y="1303"/>
                      <a:pt x="13" y="1302"/>
                    </a:cubicBezTo>
                    <a:cubicBezTo>
                      <a:pt x="15" y="1302"/>
                      <a:pt x="15" y="1302"/>
                      <a:pt x="15" y="1302"/>
                    </a:cubicBezTo>
                    <a:cubicBezTo>
                      <a:pt x="15" y="1298"/>
                      <a:pt x="16" y="1295"/>
                      <a:pt x="17" y="1293"/>
                    </a:cubicBezTo>
                    <a:cubicBezTo>
                      <a:pt x="17" y="1280"/>
                      <a:pt x="17" y="1280"/>
                      <a:pt x="17" y="1280"/>
                    </a:cubicBezTo>
                    <a:cubicBezTo>
                      <a:pt x="16" y="1277"/>
                      <a:pt x="15" y="1274"/>
                      <a:pt x="15" y="1270"/>
                    </a:cubicBezTo>
                    <a:cubicBezTo>
                      <a:pt x="14" y="1270"/>
                      <a:pt x="12" y="1271"/>
                      <a:pt x="13" y="1270"/>
                    </a:cubicBezTo>
                    <a:cubicBezTo>
                      <a:pt x="13" y="1269"/>
                      <a:pt x="14" y="1268"/>
                      <a:pt x="13" y="1267"/>
                    </a:cubicBezTo>
                    <a:cubicBezTo>
                      <a:pt x="12" y="1266"/>
                      <a:pt x="14" y="1263"/>
                      <a:pt x="14" y="1261"/>
                    </a:cubicBezTo>
                    <a:cubicBezTo>
                      <a:pt x="17" y="1253"/>
                      <a:pt x="17" y="1253"/>
                      <a:pt x="17" y="1253"/>
                    </a:cubicBezTo>
                    <a:cubicBezTo>
                      <a:pt x="17" y="1059"/>
                      <a:pt x="17" y="1059"/>
                      <a:pt x="17" y="1059"/>
                    </a:cubicBezTo>
                    <a:cubicBezTo>
                      <a:pt x="17" y="1058"/>
                      <a:pt x="17" y="1056"/>
                      <a:pt x="17" y="1056"/>
                    </a:cubicBezTo>
                    <a:cubicBezTo>
                      <a:pt x="15" y="1056"/>
                      <a:pt x="15" y="1055"/>
                      <a:pt x="15" y="1053"/>
                    </a:cubicBezTo>
                    <a:cubicBezTo>
                      <a:pt x="14" y="1053"/>
                      <a:pt x="13" y="1053"/>
                      <a:pt x="12" y="1052"/>
                    </a:cubicBezTo>
                    <a:cubicBezTo>
                      <a:pt x="12" y="1051"/>
                      <a:pt x="11" y="1051"/>
                      <a:pt x="10" y="1051"/>
                    </a:cubicBezTo>
                    <a:cubicBezTo>
                      <a:pt x="9" y="1050"/>
                      <a:pt x="7" y="1051"/>
                      <a:pt x="7" y="1050"/>
                    </a:cubicBezTo>
                    <a:cubicBezTo>
                      <a:pt x="6" y="1049"/>
                      <a:pt x="6" y="1048"/>
                      <a:pt x="6" y="1048"/>
                    </a:cubicBezTo>
                    <a:cubicBezTo>
                      <a:pt x="4" y="1048"/>
                      <a:pt x="4" y="1048"/>
                      <a:pt x="4" y="1048"/>
                    </a:cubicBezTo>
                    <a:cubicBezTo>
                      <a:pt x="3" y="1043"/>
                      <a:pt x="3" y="1043"/>
                      <a:pt x="3" y="1043"/>
                    </a:cubicBezTo>
                    <a:cubicBezTo>
                      <a:pt x="1" y="1043"/>
                      <a:pt x="1" y="1043"/>
                      <a:pt x="1" y="1043"/>
                    </a:cubicBezTo>
                    <a:cubicBezTo>
                      <a:pt x="1" y="1031"/>
                      <a:pt x="1" y="1031"/>
                      <a:pt x="1" y="1031"/>
                    </a:cubicBezTo>
                    <a:cubicBezTo>
                      <a:pt x="3" y="1031"/>
                      <a:pt x="3" y="1031"/>
                      <a:pt x="3" y="1031"/>
                    </a:cubicBezTo>
                    <a:cubicBezTo>
                      <a:pt x="3" y="963"/>
                      <a:pt x="3" y="963"/>
                      <a:pt x="3" y="963"/>
                    </a:cubicBezTo>
                    <a:cubicBezTo>
                      <a:pt x="1" y="963"/>
                      <a:pt x="1" y="963"/>
                      <a:pt x="1" y="963"/>
                    </a:cubicBezTo>
                    <a:cubicBezTo>
                      <a:pt x="1" y="957"/>
                      <a:pt x="1" y="957"/>
                      <a:pt x="1" y="957"/>
                    </a:cubicBezTo>
                    <a:cubicBezTo>
                      <a:pt x="3" y="957"/>
                      <a:pt x="3" y="957"/>
                      <a:pt x="3" y="957"/>
                    </a:cubicBezTo>
                    <a:cubicBezTo>
                      <a:pt x="3" y="953"/>
                      <a:pt x="4" y="950"/>
                      <a:pt x="4" y="947"/>
                    </a:cubicBezTo>
                    <a:cubicBezTo>
                      <a:pt x="6" y="947"/>
                      <a:pt x="6" y="947"/>
                      <a:pt x="6" y="947"/>
                    </a:cubicBezTo>
                    <a:cubicBezTo>
                      <a:pt x="6" y="942"/>
                      <a:pt x="10" y="940"/>
                      <a:pt x="12" y="937"/>
                    </a:cubicBezTo>
                    <a:cubicBezTo>
                      <a:pt x="13" y="935"/>
                      <a:pt x="11" y="931"/>
                      <a:pt x="8" y="932"/>
                    </a:cubicBezTo>
                    <a:cubicBezTo>
                      <a:pt x="7" y="929"/>
                      <a:pt x="6" y="927"/>
                      <a:pt x="6" y="924"/>
                    </a:cubicBezTo>
                    <a:cubicBezTo>
                      <a:pt x="4" y="924"/>
                      <a:pt x="4" y="924"/>
                      <a:pt x="4" y="924"/>
                    </a:cubicBezTo>
                    <a:cubicBezTo>
                      <a:pt x="3" y="922"/>
                      <a:pt x="4" y="919"/>
                      <a:pt x="3" y="917"/>
                    </a:cubicBezTo>
                    <a:cubicBezTo>
                      <a:pt x="3" y="916"/>
                      <a:pt x="1" y="915"/>
                      <a:pt x="1" y="914"/>
                    </a:cubicBezTo>
                    <a:cubicBezTo>
                      <a:pt x="1" y="914"/>
                      <a:pt x="1" y="911"/>
                      <a:pt x="1" y="910"/>
                    </a:cubicBezTo>
                    <a:cubicBezTo>
                      <a:pt x="1" y="909"/>
                      <a:pt x="3" y="909"/>
                      <a:pt x="3" y="908"/>
                    </a:cubicBezTo>
                    <a:cubicBezTo>
                      <a:pt x="3" y="855"/>
                      <a:pt x="3" y="855"/>
                      <a:pt x="3" y="855"/>
                    </a:cubicBezTo>
                    <a:cubicBezTo>
                      <a:pt x="3" y="854"/>
                      <a:pt x="0" y="853"/>
                      <a:pt x="1" y="851"/>
                    </a:cubicBezTo>
                    <a:cubicBezTo>
                      <a:pt x="1" y="850"/>
                      <a:pt x="3" y="849"/>
                      <a:pt x="3" y="848"/>
                    </a:cubicBezTo>
                    <a:cubicBezTo>
                      <a:pt x="3" y="846"/>
                      <a:pt x="3" y="843"/>
                      <a:pt x="4" y="841"/>
                    </a:cubicBezTo>
                    <a:cubicBezTo>
                      <a:pt x="4" y="840"/>
                      <a:pt x="6" y="840"/>
                      <a:pt x="7" y="839"/>
                    </a:cubicBezTo>
                    <a:cubicBezTo>
                      <a:pt x="6" y="836"/>
                      <a:pt x="8" y="833"/>
                      <a:pt x="10" y="832"/>
                    </a:cubicBezTo>
                    <a:cubicBezTo>
                      <a:pt x="11" y="831"/>
                      <a:pt x="11" y="828"/>
                      <a:pt x="13" y="828"/>
                    </a:cubicBezTo>
                    <a:cubicBezTo>
                      <a:pt x="12" y="816"/>
                      <a:pt x="12" y="803"/>
                      <a:pt x="13" y="793"/>
                    </a:cubicBezTo>
                    <a:cubicBezTo>
                      <a:pt x="14" y="792"/>
                      <a:pt x="12" y="788"/>
                      <a:pt x="13" y="787"/>
                    </a:cubicBezTo>
                    <a:cubicBezTo>
                      <a:pt x="12" y="786"/>
                      <a:pt x="13" y="784"/>
                      <a:pt x="13" y="783"/>
                    </a:cubicBezTo>
                    <a:cubicBezTo>
                      <a:pt x="12" y="776"/>
                      <a:pt x="13" y="767"/>
                      <a:pt x="13" y="760"/>
                    </a:cubicBezTo>
                    <a:cubicBezTo>
                      <a:pt x="13" y="759"/>
                      <a:pt x="14" y="758"/>
                      <a:pt x="14" y="756"/>
                    </a:cubicBezTo>
                    <a:cubicBezTo>
                      <a:pt x="14" y="755"/>
                      <a:pt x="13" y="753"/>
                      <a:pt x="13" y="752"/>
                    </a:cubicBezTo>
                    <a:cubicBezTo>
                      <a:pt x="12" y="747"/>
                      <a:pt x="8" y="744"/>
                      <a:pt x="6" y="740"/>
                    </a:cubicBezTo>
                    <a:cubicBezTo>
                      <a:pt x="5" y="737"/>
                      <a:pt x="3" y="734"/>
                      <a:pt x="1" y="731"/>
                    </a:cubicBezTo>
                    <a:cubicBezTo>
                      <a:pt x="1" y="719"/>
                      <a:pt x="1" y="719"/>
                      <a:pt x="1" y="719"/>
                    </a:cubicBezTo>
                    <a:cubicBezTo>
                      <a:pt x="3" y="719"/>
                      <a:pt x="3" y="719"/>
                      <a:pt x="3" y="719"/>
                    </a:cubicBezTo>
                    <a:cubicBezTo>
                      <a:pt x="3" y="702"/>
                      <a:pt x="3" y="702"/>
                      <a:pt x="3" y="702"/>
                    </a:cubicBezTo>
                    <a:cubicBezTo>
                      <a:pt x="1" y="702"/>
                      <a:pt x="1" y="702"/>
                      <a:pt x="1" y="702"/>
                    </a:cubicBezTo>
                    <a:cubicBezTo>
                      <a:pt x="1" y="699"/>
                      <a:pt x="1" y="699"/>
                      <a:pt x="1" y="699"/>
                    </a:cubicBezTo>
                    <a:cubicBezTo>
                      <a:pt x="3" y="699"/>
                      <a:pt x="3" y="699"/>
                      <a:pt x="3" y="699"/>
                    </a:cubicBezTo>
                    <a:cubicBezTo>
                      <a:pt x="3" y="695"/>
                      <a:pt x="4" y="692"/>
                      <a:pt x="4" y="689"/>
                    </a:cubicBezTo>
                    <a:cubicBezTo>
                      <a:pt x="6" y="689"/>
                      <a:pt x="6" y="689"/>
                      <a:pt x="6" y="689"/>
                    </a:cubicBezTo>
                    <a:cubicBezTo>
                      <a:pt x="6" y="684"/>
                      <a:pt x="9" y="681"/>
                      <a:pt x="12" y="679"/>
                    </a:cubicBezTo>
                    <a:cubicBezTo>
                      <a:pt x="13" y="678"/>
                      <a:pt x="15" y="674"/>
                      <a:pt x="15" y="673"/>
                    </a:cubicBezTo>
                    <a:cubicBezTo>
                      <a:pt x="15" y="662"/>
                      <a:pt x="15" y="662"/>
                      <a:pt x="15" y="662"/>
                    </a:cubicBezTo>
                    <a:cubicBezTo>
                      <a:pt x="13" y="660"/>
                      <a:pt x="13" y="659"/>
                      <a:pt x="14" y="658"/>
                    </a:cubicBezTo>
                    <a:cubicBezTo>
                      <a:pt x="7" y="649"/>
                      <a:pt x="7" y="649"/>
                      <a:pt x="7" y="649"/>
                    </a:cubicBezTo>
                    <a:cubicBezTo>
                      <a:pt x="6" y="648"/>
                      <a:pt x="6" y="646"/>
                      <a:pt x="6" y="646"/>
                    </a:cubicBezTo>
                    <a:cubicBezTo>
                      <a:pt x="4" y="646"/>
                      <a:pt x="4" y="646"/>
                      <a:pt x="4" y="646"/>
                    </a:cubicBezTo>
                    <a:cubicBezTo>
                      <a:pt x="3" y="642"/>
                      <a:pt x="3" y="636"/>
                      <a:pt x="4" y="632"/>
                    </a:cubicBezTo>
                    <a:cubicBezTo>
                      <a:pt x="6" y="632"/>
                      <a:pt x="6" y="632"/>
                      <a:pt x="6" y="632"/>
                    </a:cubicBezTo>
                    <a:cubicBezTo>
                      <a:pt x="6" y="631"/>
                      <a:pt x="6" y="628"/>
                      <a:pt x="7" y="628"/>
                    </a:cubicBezTo>
                    <a:cubicBezTo>
                      <a:pt x="8" y="627"/>
                      <a:pt x="11" y="624"/>
                      <a:pt x="12" y="623"/>
                    </a:cubicBezTo>
                    <a:cubicBezTo>
                      <a:pt x="12" y="621"/>
                      <a:pt x="16" y="620"/>
                      <a:pt x="13" y="617"/>
                    </a:cubicBezTo>
                    <a:cubicBezTo>
                      <a:pt x="13" y="617"/>
                      <a:pt x="14" y="616"/>
                      <a:pt x="14" y="615"/>
                    </a:cubicBezTo>
                    <a:cubicBezTo>
                      <a:pt x="13" y="614"/>
                      <a:pt x="13" y="611"/>
                      <a:pt x="13" y="610"/>
                    </a:cubicBezTo>
                    <a:cubicBezTo>
                      <a:pt x="11" y="607"/>
                      <a:pt x="12" y="603"/>
                      <a:pt x="14" y="601"/>
                    </a:cubicBezTo>
                    <a:cubicBezTo>
                      <a:pt x="12" y="600"/>
                      <a:pt x="14" y="599"/>
                      <a:pt x="15" y="598"/>
                    </a:cubicBezTo>
                    <a:cubicBezTo>
                      <a:pt x="17" y="588"/>
                      <a:pt x="17" y="588"/>
                      <a:pt x="17" y="588"/>
                    </a:cubicBezTo>
                    <a:cubicBezTo>
                      <a:pt x="17" y="570"/>
                      <a:pt x="17" y="570"/>
                      <a:pt x="17" y="570"/>
                    </a:cubicBezTo>
                    <a:cubicBezTo>
                      <a:pt x="15" y="558"/>
                      <a:pt x="15" y="558"/>
                      <a:pt x="15" y="558"/>
                    </a:cubicBezTo>
                    <a:cubicBezTo>
                      <a:pt x="14" y="558"/>
                      <a:pt x="13" y="558"/>
                      <a:pt x="12" y="557"/>
                    </a:cubicBezTo>
                    <a:cubicBezTo>
                      <a:pt x="12" y="556"/>
                      <a:pt x="11" y="555"/>
                      <a:pt x="10" y="555"/>
                    </a:cubicBezTo>
                    <a:cubicBezTo>
                      <a:pt x="10" y="555"/>
                      <a:pt x="8" y="555"/>
                      <a:pt x="7" y="555"/>
                    </a:cubicBezTo>
                    <a:cubicBezTo>
                      <a:pt x="7" y="554"/>
                      <a:pt x="7" y="553"/>
                      <a:pt x="6" y="552"/>
                    </a:cubicBezTo>
                    <a:cubicBezTo>
                      <a:pt x="5" y="553"/>
                      <a:pt x="4" y="552"/>
                      <a:pt x="4" y="551"/>
                    </a:cubicBezTo>
                    <a:cubicBezTo>
                      <a:pt x="4" y="550"/>
                      <a:pt x="3" y="548"/>
                      <a:pt x="3" y="548"/>
                    </a:cubicBezTo>
                    <a:cubicBezTo>
                      <a:pt x="1" y="548"/>
                      <a:pt x="1" y="548"/>
                      <a:pt x="1" y="548"/>
                    </a:cubicBezTo>
                    <a:cubicBezTo>
                      <a:pt x="1" y="536"/>
                      <a:pt x="1" y="536"/>
                      <a:pt x="1" y="536"/>
                    </a:cubicBezTo>
                    <a:cubicBezTo>
                      <a:pt x="3" y="536"/>
                      <a:pt x="3" y="536"/>
                      <a:pt x="3" y="536"/>
                    </a:cubicBezTo>
                    <a:cubicBezTo>
                      <a:pt x="3" y="468"/>
                      <a:pt x="3" y="468"/>
                      <a:pt x="3" y="468"/>
                    </a:cubicBezTo>
                    <a:cubicBezTo>
                      <a:pt x="1" y="468"/>
                      <a:pt x="1" y="468"/>
                      <a:pt x="1" y="468"/>
                    </a:cubicBezTo>
                    <a:cubicBezTo>
                      <a:pt x="1" y="461"/>
                      <a:pt x="1" y="461"/>
                      <a:pt x="1" y="461"/>
                    </a:cubicBezTo>
                    <a:cubicBezTo>
                      <a:pt x="3" y="461"/>
                      <a:pt x="3" y="461"/>
                      <a:pt x="3" y="461"/>
                    </a:cubicBezTo>
                    <a:cubicBezTo>
                      <a:pt x="3" y="458"/>
                      <a:pt x="4" y="454"/>
                      <a:pt x="4" y="451"/>
                    </a:cubicBezTo>
                    <a:cubicBezTo>
                      <a:pt x="6" y="451"/>
                      <a:pt x="6" y="451"/>
                      <a:pt x="6" y="451"/>
                    </a:cubicBezTo>
                    <a:cubicBezTo>
                      <a:pt x="6" y="447"/>
                      <a:pt x="10" y="444"/>
                      <a:pt x="12" y="442"/>
                    </a:cubicBezTo>
                    <a:cubicBezTo>
                      <a:pt x="13" y="441"/>
                      <a:pt x="14" y="438"/>
                      <a:pt x="14" y="438"/>
                    </a:cubicBezTo>
                    <a:cubicBezTo>
                      <a:pt x="12" y="435"/>
                      <a:pt x="13" y="432"/>
                      <a:pt x="13" y="431"/>
                    </a:cubicBezTo>
                    <a:cubicBezTo>
                      <a:pt x="13" y="429"/>
                      <a:pt x="14" y="427"/>
                      <a:pt x="13" y="424"/>
                    </a:cubicBezTo>
                    <a:cubicBezTo>
                      <a:pt x="12" y="423"/>
                      <a:pt x="14" y="420"/>
                      <a:pt x="14" y="418"/>
                    </a:cubicBezTo>
                    <a:cubicBezTo>
                      <a:pt x="14" y="417"/>
                      <a:pt x="12" y="415"/>
                      <a:pt x="13" y="414"/>
                    </a:cubicBezTo>
                    <a:cubicBezTo>
                      <a:pt x="14" y="412"/>
                      <a:pt x="14" y="408"/>
                      <a:pt x="12" y="405"/>
                    </a:cubicBezTo>
                    <a:cubicBezTo>
                      <a:pt x="13" y="402"/>
                      <a:pt x="15" y="397"/>
                      <a:pt x="13" y="395"/>
                    </a:cubicBezTo>
                    <a:cubicBezTo>
                      <a:pt x="13" y="394"/>
                      <a:pt x="15" y="391"/>
                      <a:pt x="15" y="388"/>
                    </a:cubicBezTo>
                    <a:cubicBezTo>
                      <a:pt x="13" y="387"/>
                      <a:pt x="14" y="385"/>
                      <a:pt x="13" y="384"/>
                    </a:cubicBezTo>
                    <a:cubicBezTo>
                      <a:pt x="11" y="380"/>
                      <a:pt x="8" y="378"/>
                      <a:pt x="7" y="375"/>
                    </a:cubicBezTo>
                    <a:cubicBezTo>
                      <a:pt x="6" y="375"/>
                      <a:pt x="6" y="373"/>
                      <a:pt x="6" y="372"/>
                    </a:cubicBezTo>
                    <a:cubicBezTo>
                      <a:pt x="4" y="372"/>
                      <a:pt x="4" y="372"/>
                      <a:pt x="4" y="372"/>
                    </a:cubicBezTo>
                    <a:cubicBezTo>
                      <a:pt x="3" y="368"/>
                      <a:pt x="3" y="363"/>
                      <a:pt x="4" y="359"/>
                    </a:cubicBezTo>
                    <a:cubicBezTo>
                      <a:pt x="6" y="359"/>
                      <a:pt x="6" y="359"/>
                      <a:pt x="6" y="359"/>
                    </a:cubicBezTo>
                    <a:cubicBezTo>
                      <a:pt x="6" y="358"/>
                      <a:pt x="6" y="355"/>
                      <a:pt x="7" y="354"/>
                    </a:cubicBezTo>
                    <a:cubicBezTo>
                      <a:pt x="8" y="353"/>
                      <a:pt x="11" y="350"/>
                      <a:pt x="12" y="349"/>
                    </a:cubicBezTo>
                    <a:cubicBezTo>
                      <a:pt x="14" y="347"/>
                      <a:pt x="15" y="343"/>
                      <a:pt x="15" y="339"/>
                    </a:cubicBezTo>
                    <a:cubicBezTo>
                      <a:pt x="15" y="339"/>
                      <a:pt x="13" y="337"/>
                      <a:pt x="13" y="337"/>
                    </a:cubicBezTo>
                    <a:cubicBezTo>
                      <a:pt x="13" y="323"/>
                      <a:pt x="13" y="323"/>
                      <a:pt x="13" y="323"/>
                    </a:cubicBezTo>
                    <a:cubicBezTo>
                      <a:pt x="13" y="323"/>
                      <a:pt x="13" y="321"/>
                      <a:pt x="13" y="320"/>
                    </a:cubicBezTo>
                    <a:cubicBezTo>
                      <a:pt x="15" y="304"/>
                      <a:pt x="12" y="290"/>
                      <a:pt x="13" y="276"/>
                    </a:cubicBezTo>
                    <a:cubicBezTo>
                      <a:pt x="13" y="275"/>
                      <a:pt x="15" y="275"/>
                      <a:pt x="13" y="274"/>
                    </a:cubicBezTo>
                    <a:cubicBezTo>
                      <a:pt x="14" y="268"/>
                      <a:pt x="12" y="262"/>
                      <a:pt x="14" y="256"/>
                    </a:cubicBezTo>
                    <a:cubicBezTo>
                      <a:pt x="12" y="251"/>
                      <a:pt x="8" y="249"/>
                      <a:pt x="6" y="244"/>
                    </a:cubicBezTo>
                    <a:cubicBezTo>
                      <a:pt x="5" y="241"/>
                      <a:pt x="3" y="239"/>
                      <a:pt x="1" y="235"/>
                    </a:cubicBezTo>
                    <a:cubicBezTo>
                      <a:pt x="1" y="224"/>
                      <a:pt x="1" y="224"/>
                      <a:pt x="1" y="224"/>
                    </a:cubicBezTo>
                    <a:cubicBezTo>
                      <a:pt x="3" y="224"/>
                      <a:pt x="3" y="224"/>
                      <a:pt x="3" y="224"/>
                    </a:cubicBezTo>
                    <a:cubicBezTo>
                      <a:pt x="3" y="207"/>
                      <a:pt x="3" y="207"/>
                      <a:pt x="3" y="207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1" y="203"/>
                      <a:pt x="1" y="203"/>
                      <a:pt x="1" y="203"/>
                    </a:cubicBezTo>
                    <a:cubicBezTo>
                      <a:pt x="3" y="203"/>
                      <a:pt x="3" y="203"/>
                      <a:pt x="3" y="203"/>
                    </a:cubicBezTo>
                    <a:cubicBezTo>
                      <a:pt x="3" y="200"/>
                      <a:pt x="4" y="196"/>
                      <a:pt x="4" y="193"/>
                    </a:cubicBezTo>
                    <a:cubicBezTo>
                      <a:pt x="6" y="193"/>
                      <a:pt x="6" y="193"/>
                      <a:pt x="6" y="193"/>
                    </a:cubicBezTo>
                    <a:cubicBezTo>
                      <a:pt x="6" y="189"/>
                      <a:pt x="10" y="186"/>
                      <a:pt x="12" y="185"/>
                    </a:cubicBezTo>
                    <a:cubicBezTo>
                      <a:pt x="12" y="181"/>
                      <a:pt x="14" y="179"/>
                      <a:pt x="15" y="177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3" y="165"/>
                      <a:pt x="13" y="163"/>
                      <a:pt x="14" y="162"/>
                    </a:cubicBezTo>
                    <a:cubicBezTo>
                      <a:pt x="7" y="153"/>
                      <a:pt x="7" y="153"/>
                      <a:pt x="7" y="153"/>
                    </a:cubicBezTo>
                    <a:cubicBezTo>
                      <a:pt x="6" y="153"/>
                      <a:pt x="6" y="151"/>
                      <a:pt x="6" y="150"/>
                    </a:cubicBezTo>
                    <a:cubicBezTo>
                      <a:pt x="4" y="150"/>
                      <a:pt x="4" y="150"/>
                      <a:pt x="4" y="150"/>
                    </a:cubicBezTo>
                    <a:cubicBezTo>
                      <a:pt x="3" y="146"/>
                      <a:pt x="3" y="141"/>
                      <a:pt x="4" y="137"/>
                    </a:cubicBezTo>
                    <a:cubicBezTo>
                      <a:pt x="6" y="137"/>
                      <a:pt x="6" y="137"/>
                      <a:pt x="6" y="137"/>
                    </a:cubicBezTo>
                    <a:cubicBezTo>
                      <a:pt x="6" y="136"/>
                      <a:pt x="6" y="133"/>
                      <a:pt x="7" y="132"/>
                    </a:cubicBezTo>
                    <a:cubicBezTo>
                      <a:pt x="8" y="131"/>
                      <a:pt x="11" y="129"/>
                      <a:pt x="12" y="128"/>
                    </a:cubicBezTo>
                    <a:cubicBezTo>
                      <a:pt x="11" y="126"/>
                      <a:pt x="15" y="126"/>
                      <a:pt x="13" y="124"/>
                    </a:cubicBezTo>
                    <a:cubicBezTo>
                      <a:pt x="12" y="123"/>
                      <a:pt x="14" y="122"/>
                      <a:pt x="12" y="120"/>
                    </a:cubicBezTo>
                    <a:cubicBezTo>
                      <a:pt x="13" y="119"/>
                      <a:pt x="15" y="117"/>
                      <a:pt x="13" y="116"/>
                    </a:cubicBezTo>
                    <a:cubicBezTo>
                      <a:pt x="13" y="116"/>
                      <a:pt x="14" y="115"/>
                      <a:pt x="13" y="114"/>
                    </a:cubicBezTo>
                    <a:cubicBezTo>
                      <a:pt x="11" y="112"/>
                      <a:pt x="12" y="108"/>
                      <a:pt x="14" y="106"/>
                    </a:cubicBezTo>
                    <a:cubicBezTo>
                      <a:pt x="12" y="105"/>
                      <a:pt x="14" y="104"/>
                      <a:pt x="15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7" y="72"/>
                      <a:pt x="15" y="53"/>
                      <a:pt x="17" y="33"/>
                    </a:cubicBezTo>
                    <a:cubicBezTo>
                      <a:pt x="20" y="34"/>
                      <a:pt x="18" y="30"/>
                      <a:pt x="18" y="29"/>
                    </a:cubicBezTo>
                    <a:cubicBezTo>
                      <a:pt x="15" y="28"/>
                      <a:pt x="17" y="20"/>
                      <a:pt x="17" y="17"/>
                    </a:cubicBezTo>
                    <a:cubicBezTo>
                      <a:pt x="19" y="16"/>
                      <a:pt x="20" y="13"/>
                      <a:pt x="21" y="10"/>
                    </a:cubicBezTo>
                    <a:cubicBezTo>
                      <a:pt x="22" y="11"/>
                      <a:pt x="23" y="10"/>
                      <a:pt x="22" y="8"/>
                    </a:cubicBezTo>
                    <a:cubicBezTo>
                      <a:pt x="26" y="7"/>
                      <a:pt x="31" y="7"/>
                      <a:pt x="35" y="7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8" y="9"/>
                      <a:pt x="38" y="13"/>
                      <a:pt x="37" y="15"/>
                    </a:cubicBezTo>
                    <a:cubicBezTo>
                      <a:pt x="37" y="19"/>
                      <a:pt x="36" y="26"/>
                      <a:pt x="32" y="30"/>
                    </a:cubicBezTo>
                    <a:cubicBezTo>
                      <a:pt x="31" y="30"/>
                      <a:pt x="30" y="32"/>
                      <a:pt x="30" y="34"/>
                    </a:cubicBezTo>
                    <a:cubicBezTo>
                      <a:pt x="29" y="43"/>
                      <a:pt x="30" y="55"/>
                      <a:pt x="29" y="63"/>
                    </a:cubicBezTo>
                    <a:cubicBezTo>
                      <a:pt x="29" y="65"/>
                      <a:pt x="30" y="67"/>
                      <a:pt x="29" y="70"/>
                    </a:cubicBezTo>
                    <a:cubicBezTo>
                      <a:pt x="29" y="71"/>
                      <a:pt x="30" y="71"/>
                      <a:pt x="31" y="72"/>
                    </a:cubicBezTo>
                    <a:cubicBezTo>
                      <a:pt x="31" y="73"/>
                      <a:pt x="31" y="76"/>
                      <a:pt x="31" y="76"/>
                    </a:cubicBezTo>
                    <a:cubicBezTo>
                      <a:pt x="32" y="77"/>
                      <a:pt x="35" y="79"/>
                      <a:pt x="35" y="8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9" y="92"/>
                      <a:pt x="39" y="100"/>
                      <a:pt x="38" y="103"/>
                    </a:cubicBezTo>
                    <a:cubicBezTo>
                      <a:pt x="38" y="104"/>
                      <a:pt x="37" y="105"/>
                      <a:pt x="37" y="106"/>
                    </a:cubicBezTo>
                    <a:cubicBezTo>
                      <a:pt x="37" y="186"/>
                      <a:pt x="37" y="186"/>
                      <a:pt x="37" y="186"/>
                    </a:cubicBezTo>
                    <a:cubicBezTo>
                      <a:pt x="37" y="186"/>
                      <a:pt x="39" y="186"/>
                      <a:pt x="39" y="187"/>
                    </a:cubicBezTo>
                    <a:cubicBezTo>
                      <a:pt x="38" y="266"/>
                      <a:pt x="38" y="266"/>
                      <a:pt x="38" y="266"/>
                    </a:cubicBezTo>
                    <a:cubicBezTo>
                      <a:pt x="36" y="269"/>
                      <a:pt x="37" y="277"/>
                      <a:pt x="37" y="280"/>
                    </a:cubicBezTo>
                    <a:cubicBezTo>
                      <a:pt x="39" y="282"/>
                      <a:pt x="38" y="288"/>
                      <a:pt x="39" y="291"/>
                    </a:cubicBezTo>
                    <a:cubicBezTo>
                      <a:pt x="40" y="298"/>
                      <a:pt x="41" y="305"/>
                      <a:pt x="44" y="310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4" y="321"/>
                      <a:pt x="42" y="322"/>
                      <a:pt x="42" y="322"/>
                    </a:cubicBezTo>
                    <a:cubicBezTo>
                      <a:pt x="41" y="324"/>
                      <a:pt x="42" y="326"/>
                      <a:pt x="44" y="328"/>
                    </a:cubicBezTo>
                    <a:cubicBezTo>
                      <a:pt x="44" y="329"/>
                      <a:pt x="45" y="330"/>
                      <a:pt x="45" y="331"/>
                    </a:cubicBezTo>
                    <a:cubicBezTo>
                      <a:pt x="47" y="334"/>
                      <a:pt x="49" y="339"/>
                      <a:pt x="52" y="341"/>
                    </a:cubicBezTo>
                    <a:cubicBezTo>
                      <a:pt x="53" y="346"/>
                      <a:pt x="52" y="351"/>
                      <a:pt x="51" y="355"/>
                    </a:cubicBezTo>
                    <a:cubicBezTo>
                      <a:pt x="50" y="355"/>
                      <a:pt x="49" y="356"/>
                      <a:pt x="47" y="357"/>
                    </a:cubicBezTo>
                    <a:cubicBezTo>
                      <a:pt x="47" y="359"/>
                      <a:pt x="47" y="359"/>
                      <a:pt x="47" y="359"/>
                    </a:cubicBezTo>
                    <a:cubicBezTo>
                      <a:pt x="44" y="359"/>
                      <a:pt x="44" y="359"/>
                      <a:pt x="44" y="359"/>
                    </a:cubicBezTo>
                    <a:cubicBezTo>
                      <a:pt x="44" y="362"/>
                      <a:pt x="44" y="366"/>
                      <a:pt x="44" y="369"/>
                    </a:cubicBezTo>
                    <a:cubicBezTo>
                      <a:pt x="44" y="371"/>
                      <a:pt x="46" y="372"/>
                      <a:pt x="48" y="373"/>
                    </a:cubicBezTo>
                    <a:cubicBezTo>
                      <a:pt x="49" y="374"/>
                      <a:pt x="48" y="376"/>
                      <a:pt x="48" y="377"/>
                    </a:cubicBezTo>
                    <a:cubicBezTo>
                      <a:pt x="49" y="377"/>
                      <a:pt x="51" y="377"/>
                      <a:pt x="51" y="379"/>
                    </a:cubicBezTo>
                    <a:cubicBezTo>
                      <a:pt x="53" y="383"/>
                      <a:pt x="53" y="389"/>
                      <a:pt x="53" y="395"/>
                    </a:cubicBezTo>
                    <a:cubicBezTo>
                      <a:pt x="56" y="394"/>
                      <a:pt x="60" y="393"/>
                      <a:pt x="64" y="393"/>
                    </a:cubicBezTo>
                    <a:cubicBezTo>
                      <a:pt x="69" y="392"/>
                      <a:pt x="77" y="392"/>
                      <a:pt x="83" y="392"/>
                    </a:cubicBezTo>
                    <a:cubicBezTo>
                      <a:pt x="87" y="392"/>
                      <a:pt x="92" y="391"/>
                      <a:pt x="94" y="388"/>
                    </a:cubicBezTo>
                    <a:cubicBezTo>
                      <a:pt x="95" y="388"/>
                      <a:pt x="98" y="388"/>
                      <a:pt x="98" y="388"/>
                    </a:cubicBezTo>
                    <a:cubicBezTo>
                      <a:pt x="99" y="385"/>
                      <a:pt x="105" y="387"/>
                      <a:pt x="108" y="386"/>
                    </a:cubicBezTo>
                    <a:cubicBezTo>
                      <a:pt x="107" y="388"/>
                      <a:pt x="109" y="388"/>
                      <a:pt x="110" y="388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0" y="199"/>
                      <a:pt x="108" y="196"/>
                      <a:pt x="107" y="195"/>
                    </a:cubicBezTo>
                    <a:cubicBezTo>
                      <a:pt x="107" y="194"/>
                      <a:pt x="107" y="191"/>
                      <a:pt x="107" y="191"/>
                    </a:cubicBezTo>
                    <a:cubicBezTo>
                      <a:pt x="110" y="191"/>
                      <a:pt x="108" y="187"/>
                      <a:pt x="109" y="186"/>
                    </a:cubicBezTo>
                    <a:cubicBezTo>
                      <a:pt x="110" y="183"/>
                      <a:pt x="110" y="179"/>
                      <a:pt x="109" y="177"/>
                    </a:cubicBezTo>
                    <a:cubicBezTo>
                      <a:pt x="109" y="172"/>
                      <a:pt x="109" y="168"/>
                      <a:pt x="108" y="165"/>
                    </a:cubicBezTo>
                    <a:cubicBezTo>
                      <a:pt x="106" y="158"/>
                      <a:pt x="106" y="150"/>
                      <a:pt x="107" y="144"/>
                    </a:cubicBezTo>
                    <a:cubicBezTo>
                      <a:pt x="107" y="143"/>
                      <a:pt x="110" y="142"/>
                      <a:pt x="110" y="141"/>
                    </a:cubicBezTo>
                    <a:cubicBezTo>
                      <a:pt x="109" y="129"/>
                      <a:pt x="111" y="116"/>
                      <a:pt x="109" y="106"/>
                    </a:cubicBezTo>
                    <a:cubicBezTo>
                      <a:pt x="109" y="104"/>
                      <a:pt x="109" y="103"/>
                      <a:pt x="107" y="102"/>
                    </a:cubicBezTo>
                    <a:cubicBezTo>
                      <a:pt x="107" y="98"/>
                      <a:pt x="107" y="98"/>
                      <a:pt x="107" y="98"/>
                    </a:cubicBezTo>
                    <a:cubicBezTo>
                      <a:pt x="110" y="98"/>
                      <a:pt x="109" y="93"/>
                      <a:pt x="109" y="91"/>
                    </a:cubicBezTo>
                    <a:cubicBezTo>
                      <a:pt x="110" y="70"/>
                      <a:pt x="111" y="46"/>
                      <a:pt x="109" y="26"/>
                    </a:cubicBezTo>
                    <a:cubicBezTo>
                      <a:pt x="109" y="25"/>
                      <a:pt x="107" y="25"/>
                      <a:pt x="107" y="24"/>
                    </a:cubicBezTo>
                    <a:cubicBezTo>
                      <a:pt x="107" y="22"/>
                      <a:pt x="107" y="20"/>
                      <a:pt x="108" y="18"/>
                    </a:cubicBezTo>
                    <a:cubicBezTo>
                      <a:pt x="109" y="15"/>
                      <a:pt x="110" y="12"/>
                      <a:pt x="113" y="10"/>
                    </a:cubicBezTo>
                    <a:cubicBezTo>
                      <a:pt x="147" y="10"/>
                      <a:pt x="147" y="10"/>
                      <a:pt x="147" y="10"/>
                    </a:cubicBezTo>
                    <a:cubicBezTo>
                      <a:pt x="148" y="10"/>
                      <a:pt x="150" y="9"/>
                      <a:pt x="151" y="9"/>
                    </a:cubicBezTo>
                    <a:cubicBezTo>
                      <a:pt x="149" y="6"/>
                      <a:pt x="153" y="8"/>
                      <a:pt x="154" y="8"/>
                    </a:cubicBezTo>
                    <a:cubicBezTo>
                      <a:pt x="155" y="7"/>
                      <a:pt x="156" y="5"/>
                      <a:pt x="157" y="5"/>
                    </a:cubicBezTo>
                    <a:cubicBezTo>
                      <a:pt x="167" y="5"/>
                      <a:pt x="180" y="6"/>
                      <a:pt x="191" y="5"/>
                    </a:cubicBezTo>
                    <a:cubicBezTo>
                      <a:pt x="191" y="2"/>
                      <a:pt x="191" y="2"/>
                      <a:pt x="191" y="2"/>
                    </a:cubicBezTo>
                    <a:cubicBezTo>
                      <a:pt x="193" y="2"/>
                      <a:pt x="197" y="1"/>
                      <a:pt x="199" y="2"/>
                    </a:cubicBezTo>
                    <a:cubicBezTo>
                      <a:pt x="200" y="2"/>
                      <a:pt x="200" y="3"/>
                      <a:pt x="200" y="5"/>
                    </a:cubicBezTo>
                    <a:cubicBezTo>
                      <a:pt x="201" y="4"/>
                      <a:pt x="203" y="4"/>
                      <a:pt x="203" y="5"/>
                    </a:cubicBezTo>
                    <a:cubicBezTo>
                      <a:pt x="202" y="9"/>
                      <a:pt x="203" y="12"/>
                      <a:pt x="204" y="16"/>
                    </a:cubicBezTo>
                    <a:cubicBezTo>
                      <a:pt x="205" y="16"/>
                      <a:pt x="206" y="17"/>
                      <a:pt x="205" y="19"/>
                    </a:cubicBezTo>
                    <a:cubicBezTo>
                      <a:pt x="237" y="19"/>
                      <a:pt x="237" y="19"/>
                      <a:pt x="237" y="19"/>
                    </a:cubicBezTo>
                    <a:cubicBezTo>
                      <a:pt x="237" y="16"/>
                      <a:pt x="237" y="16"/>
                      <a:pt x="237" y="16"/>
                    </a:cubicBezTo>
                    <a:cubicBezTo>
                      <a:pt x="240" y="16"/>
                      <a:pt x="240" y="16"/>
                      <a:pt x="240" y="16"/>
                    </a:cubicBezTo>
                    <a:cubicBezTo>
                      <a:pt x="240" y="11"/>
                      <a:pt x="240" y="11"/>
                      <a:pt x="240" y="11"/>
                    </a:cubicBezTo>
                    <a:cubicBezTo>
                      <a:pt x="243" y="11"/>
                      <a:pt x="243" y="8"/>
                      <a:pt x="245" y="7"/>
                    </a:cubicBezTo>
                    <a:cubicBezTo>
                      <a:pt x="246" y="7"/>
                      <a:pt x="247" y="8"/>
                      <a:pt x="248" y="7"/>
                    </a:cubicBezTo>
                    <a:cubicBezTo>
                      <a:pt x="248" y="7"/>
                      <a:pt x="249" y="5"/>
                      <a:pt x="249" y="5"/>
                    </a:cubicBezTo>
                    <a:cubicBezTo>
                      <a:pt x="345" y="5"/>
                      <a:pt x="345" y="5"/>
                      <a:pt x="345" y="5"/>
                    </a:cubicBezTo>
                    <a:cubicBezTo>
                      <a:pt x="346" y="5"/>
                      <a:pt x="347" y="7"/>
                      <a:pt x="349" y="7"/>
                    </a:cubicBezTo>
                    <a:cubicBezTo>
                      <a:pt x="350" y="8"/>
                      <a:pt x="351" y="7"/>
                      <a:pt x="352" y="7"/>
                    </a:cubicBezTo>
                    <a:cubicBezTo>
                      <a:pt x="353" y="9"/>
                      <a:pt x="354" y="10"/>
                      <a:pt x="353" y="10"/>
                    </a:cubicBezTo>
                    <a:cubicBezTo>
                      <a:pt x="361" y="11"/>
                      <a:pt x="368" y="10"/>
                      <a:pt x="372" y="6"/>
                    </a:cubicBezTo>
                    <a:cubicBezTo>
                      <a:pt x="372" y="7"/>
                      <a:pt x="372" y="5"/>
                      <a:pt x="372" y="5"/>
                    </a:cubicBezTo>
                    <a:cubicBezTo>
                      <a:pt x="376" y="5"/>
                      <a:pt x="378" y="8"/>
                      <a:pt x="380" y="10"/>
                    </a:cubicBezTo>
                    <a:cubicBezTo>
                      <a:pt x="385" y="11"/>
                      <a:pt x="389" y="10"/>
                      <a:pt x="390" y="7"/>
                    </a:cubicBezTo>
                    <a:cubicBezTo>
                      <a:pt x="392" y="8"/>
                      <a:pt x="392" y="6"/>
                      <a:pt x="393" y="5"/>
                    </a:cubicBezTo>
                    <a:cubicBezTo>
                      <a:pt x="395" y="5"/>
                      <a:pt x="397" y="4"/>
                      <a:pt x="399" y="5"/>
                    </a:cubicBezTo>
                    <a:cubicBezTo>
                      <a:pt x="400" y="6"/>
                      <a:pt x="400" y="8"/>
                      <a:pt x="401" y="10"/>
                    </a:cubicBezTo>
                    <a:cubicBezTo>
                      <a:pt x="402" y="10"/>
                      <a:pt x="403" y="11"/>
                      <a:pt x="403" y="12"/>
                    </a:cubicBezTo>
                    <a:cubicBezTo>
                      <a:pt x="403" y="13"/>
                      <a:pt x="404" y="14"/>
                      <a:pt x="404" y="15"/>
                    </a:cubicBezTo>
                    <a:cubicBezTo>
                      <a:pt x="405" y="15"/>
                      <a:pt x="407" y="14"/>
                      <a:pt x="407" y="16"/>
                    </a:cubicBezTo>
                    <a:cubicBezTo>
                      <a:pt x="407" y="17"/>
                      <a:pt x="407" y="18"/>
                      <a:pt x="407" y="19"/>
                    </a:cubicBezTo>
                    <a:cubicBezTo>
                      <a:pt x="436" y="19"/>
                      <a:pt x="436" y="19"/>
                      <a:pt x="436" y="19"/>
                    </a:cubicBezTo>
                    <a:cubicBezTo>
                      <a:pt x="435" y="12"/>
                      <a:pt x="438" y="7"/>
                      <a:pt x="440" y="3"/>
                    </a:cubicBezTo>
                    <a:cubicBezTo>
                      <a:pt x="441" y="1"/>
                      <a:pt x="443" y="2"/>
                      <a:pt x="444" y="2"/>
                    </a:cubicBezTo>
                    <a:lnTo>
                      <a:pt x="445" y="0"/>
                    </a:ln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6"/>
              <p:cNvSpPr/>
              <p:nvPr/>
            </p:nvSpPr>
            <p:spPr bwMode="auto">
              <a:xfrm>
                <a:off x="1619250" y="1657350"/>
                <a:ext cx="382588" cy="39688"/>
              </a:xfrm>
              <a:custGeom>
                <a:avLst/>
                <a:gdLst>
                  <a:gd name="T0" fmla="*/ 291 w 496"/>
                  <a:gd name="T1" fmla="*/ 0 h 64"/>
                  <a:gd name="T2" fmla="*/ 305 w 496"/>
                  <a:gd name="T3" fmla="*/ 11 h 64"/>
                  <a:gd name="T4" fmla="*/ 309 w 496"/>
                  <a:gd name="T5" fmla="*/ 15 h 64"/>
                  <a:gd name="T6" fmla="*/ 318 w 496"/>
                  <a:gd name="T7" fmla="*/ 12 h 64"/>
                  <a:gd name="T8" fmla="*/ 391 w 496"/>
                  <a:gd name="T9" fmla="*/ 15 h 64"/>
                  <a:gd name="T10" fmla="*/ 401 w 496"/>
                  <a:gd name="T11" fmla="*/ 18 h 64"/>
                  <a:gd name="T12" fmla="*/ 408 w 496"/>
                  <a:gd name="T13" fmla="*/ 19 h 64"/>
                  <a:gd name="T14" fmla="*/ 444 w 496"/>
                  <a:gd name="T15" fmla="*/ 18 h 64"/>
                  <a:gd name="T16" fmla="*/ 448 w 496"/>
                  <a:gd name="T17" fmla="*/ 20 h 64"/>
                  <a:gd name="T18" fmla="*/ 454 w 496"/>
                  <a:gd name="T19" fmla="*/ 26 h 64"/>
                  <a:gd name="T20" fmla="*/ 459 w 496"/>
                  <a:gd name="T21" fmla="*/ 33 h 64"/>
                  <a:gd name="T22" fmla="*/ 475 w 496"/>
                  <a:gd name="T23" fmla="*/ 31 h 64"/>
                  <a:gd name="T24" fmla="*/ 496 w 496"/>
                  <a:gd name="T25" fmla="*/ 63 h 64"/>
                  <a:gd name="T26" fmla="*/ 257 w 496"/>
                  <a:gd name="T27" fmla="*/ 60 h 64"/>
                  <a:gd name="T28" fmla="*/ 254 w 496"/>
                  <a:gd name="T29" fmla="*/ 55 h 64"/>
                  <a:gd name="T30" fmla="*/ 249 w 496"/>
                  <a:gd name="T31" fmla="*/ 50 h 64"/>
                  <a:gd name="T32" fmla="*/ 245 w 496"/>
                  <a:gd name="T33" fmla="*/ 52 h 64"/>
                  <a:gd name="T34" fmla="*/ 241 w 496"/>
                  <a:gd name="T35" fmla="*/ 55 h 64"/>
                  <a:gd name="T36" fmla="*/ 236 w 496"/>
                  <a:gd name="T37" fmla="*/ 61 h 64"/>
                  <a:gd name="T38" fmla="*/ 224 w 496"/>
                  <a:gd name="T39" fmla="*/ 60 h 64"/>
                  <a:gd name="T40" fmla="*/ 220 w 496"/>
                  <a:gd name="T41" fmla="*/ 55 h 64"/>
                  <a:gd name="T42" fmla="*/ 207 w 496"/>
                  <a:gd name="T43" fmla="*/ 50 h 64"/>
                  <a:gd name="T44" fmla="*/ 203 w 496"/>
                  <a:gd name="T45" fmla="*/ 50 h 64"/>
                  <a:gd name="T46" fmla="*/ 192 w 496"/>
                  <a:gd name="T47" fmla="*/ 46 h 64"/>
                  <a:gd name="T48" fmla="*/ 163 w 496"/>
                  <a:gd name="T49" fmla="*/ 47 h 64"/>
                  <a:gd name="T50" fmla="*/ 152 w 496"/>
                  <a:gd name="T51" fmla="*/ 50 h 64"/>
                  <a:gd name="T52" fmla="*/ 145 w 496"/>
                  <a:gd name="T53" fmla="*/ 45 h 64"/>
                  <a:gd name="T54" fmla="*/ 118 w 496"/>
                  <a:gd name="T55" fmla="*/ 47 h 64"/>
                  <a:gd name="T56" fmla="*/ 103 w 496"/>
                  <a:gd name="T57" fmla="*/ 40 h 64"/>
                  <a:gd name="T58" fmla="*/ 99 w 496"/>
                  <a:gd name="T59" fmla="*/ 37 h 64"/>
                  <a:gd name="T60" fmla="*/ 76 w 496"/>
                  <a:gd name="T61" fmla="*/ 29 h 64"/>
                  <a:gd name="T62" fmla="*/ 66 w 496"/>
                  <a:gd name="T63" fmla="*/ 44 h 64"/>
                  <a:gd name="T64" fmla="*/ 6 w 496"/>
                  <a:gd name="T65" fmla="*/ 45 h 64"/>
                  <a:gd name="T66" fmla="*/ 3 w 496"/>
                  <a:gd name="T67" fmla="*/ 38 h 64"/>
                  <a:gd name="T68" fmla="*/ 2 w 496"/>
                  <a:gd name="T69" fmla="*/ 34 h 64"/>
                  <a:gd name="T70" fmla="*/ 12 w 496"/>
                  <a:gd name="T71" fmla="*/ 25 h 64"/>
                  <a:gd name="T72" fmla="*/ 17 w 496"/>
                  <a:gd name="T73" fmla="*/ 22 h 64"/>
                  <a:gd name="T74" fmla="*/ 23 w 496"/>
                  <a:gd name="T75" fmla="*/ 19 h 64"/>
                  <a:gd name="T76" fmla="*/ 33 w 496"/>
                  <a:gd name="T77" fmla="*/ 20 h 64"/>
                  <a:gd name="T78" fmla="*/ 54 w 496"/>
                  <a:gd name="T79" fmla="*/ 19 h 64"/>
                  <a:gd name="T80" fmla="*/ 66 w 496"/>
                  <a:gd name="T81" fmla="*/ 14 h 64"/>
                  <a:gd name="T82" fmla="*/ 73 w 496"/>
                  <a:gd name="T83" fmla="*/ 10 h 64"/>
                  <a:gd name="T84" fmla="*/ 90 w 496"/>
                  <a:gd name="T85" fmla="*/ 11 h 64"/>
                  <a:gd name="T86" fmla="*/ 101 w 496"/>
                  <a:gd name="T87" fmla="*/ 15 h 64"/>
                  <a:gd name="T88" fmla="*/ 105 w 496"/>
                  <a:gd name="T89" fmla="*/ 18 h 64"/>
                  <a:gd name="T90" fmla="*/ 114 w 496"/>
                  <a:gd name="T91" fmla="*/ 19 h 64"/>
                  <a:gd name="T92" fmla="*/ 139 w 496"/>
                  <a:gd name="T93" fmla="*/ 19 h 64"/>
                  <a:gd name="T94" fmla="*/ 193 w 496"/>
                  <a:gd name="T95" fmla="*/ 19 h 64"/>
                  <a:gd name="T96" fmla="*/ 208 w 496"/>
                  <a:gd name="T97" fmla="*/ 18 h 64"/>
                  <a:gd name="T98" fmla="*/ 217 w 496"/>
                  <a:gd name="T99" fmla="*/ 12 h 64"/>
                  <a:gd name="T100" fmla="*/ 225 w 496"/>
                  <a:gd name="T101" fmla="*/ 12 h 64"/>
                  <a:gd name="T102" fmla="*/ 252 w 496"/>
                  <a:gd name="T103" fmla="*/ 15 h 64"/>
                  <a:gd name="T104" fmla="*/ 262 w 496"/>
                  <a:gd name="T105" fmla="*/ 12 h 64"/>
                  <a:gd name="T106" fmla="*/ 271 w 496"/>
                  <a:gd name="T107" fmla="*/ 5 h 64"/>
                  <a:gd name="T108" fmla="*/ 278 w 496"/>
                  <a:gd name="T109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96" h="64">
                    <a:moveTo>
                      <a:pt x="280" y="1"/>
                    </a:moveTo>
                    <a:cubicBezTo>
                      <a:pt x="283" y="0"/>
                      <a:pt x="287" y="0"/>
                      <a:pt x="291" y="0"/>
                    </a:cubicBezTo>
                    <a:cubicBezTo>
                      <a:pt x="292" y="2"/>
                      <a:pt x="294" y="2"/>
                      <a:pt x="295" y="3"/>
                    </a:cubicBezTo>
                    <a:cubicBezTo>
                      <a:pt x="298" y="5"/>
                      <a:pt x="302" y="8"/>
                      <a:pt x="305" y="11"/>
                    </a:cubicBezTo>
                    <a:cubicBezTo>
                      <a:pt x="306" y="12"/>
                      <a:pt x="308" y="12"/>
                      <a:pt x="309" y="12"/>
                    </a:cubicBezTo>
                    <a:cubicBezTo>
                      <a:pt x="309" y="15"/>
                      <a:pt x="309" y="15"/>
                      <a:pt x="309" y="15"/>
                    </a:cubicBezTo>
                    <a:cubicBezTo>
                      <a:pt x="318" y="15"/>
                      <a:pt x="318" y="15"/>
                      <a:pt x="318" y="15"/>
                    </a:cubicBezTo>
                    <a:cubicBezTo>
                      <a:pt x="318" y="12"/>
                      <a:pt x="318" y="12"/>
                      <a:pt x="318" y="12"/>
                    </a:cubicBezTo>
                    <a:cubicBezTo>
                      <a:pt x="383" y="12"/>
                      <a:pt x="383" y="12"/>
                      <a:pt x="383" y="12"/>
                    </a:cubicBezTo>
                    <a:cubicBezTo>
                      <a:pt x="385" y="14"/>
                      <a:pt x="388" y="16"/>
                      <a:pt x="391" y="15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401" y="18"/>
                      <a:pt x="401" y="18"/>
                      <a:pt x="401" y="18"/>
                    </a:cubicBezTo>
                    <a:cubicBezTo>
                      <a:pt x="402" y="18"/>
                      <a:pt x="403" y="19"/>
                      <a:pt x="404" y="19"/>
                    </a:cubicBezTo>
                    <a:cubicBezTo>
                      <a:pt x="405" y="20"/>
                      <a:pt x="408" y="19"/>
                      <a:pt x="408" y="19"/>
                    </a:cubicBezTo>
                    <a:cubicBezTo>
                      <a:pt x="410" y="19"/>
                      <a:pt x="411" y="18"/>
                      <a:pt x="412" y="18"/>
                    </a:cubicBezTo>
                    <a:cubicBezTo>
                      <a:pt x="444" y="18"/>
                      <a:pt x="444" y="18"/>
                      <a:pt x="444" y="18"/>
                    </a:cubicBezTo>
                    <a:cubicBezTo>
                      <a:pt x="445" y="18"/>
                      <a:pt x="445" y="19"/>
                      <a:pt x="445" y="20"/>
                    </a:cubicBezTo>
                    <a:cubicBezTo>
                      <a:pt x="448" y="20"/>
                      <a:pt x="448" y="20"/>
                      <a:pt x="448" y="20"/>
                    </a:cubicBezTo>
                    <a:cubicBezTo>
                      <a:pt x="447" y="22"/>
                      <a:pt x="448" y="23"/>
                      <a:pt x="449" y="22"/>
                    </a:cubicBezTo>
                    <a:cubicBezTo>
                      <a:pt x="451" y="24"/>
                      <a:pt x="452" y="26"/>
                      <a:pt x="454" y="26"/>
                    </a:cubicBezTo>
                    <a:cubicBezTo>
                      <a:pt x="454" y="29"/>
                      <a:pt x="454" y="29"/>
                      <a:pt x="454" y="29"/>
                    </a:cubicBezTo>
                    <a:cubicBezTo>
                      <a:pt x="457" y="29"/>
                      <a:pt x="458" y="33"/>
                      <a:pt x="459" y="33"/>
                    </a:cubicBezTo>
                    <a:cubicBezTo>
                      <a:pt x="471" y="33"/>
                      <a:pt x="471" y="33"/>
                      <a:pt x="471" y="33"/>
                    </a:cubicBezTo>
                    <a:cubicBezTo>
                      <a:pt x="472" y="32"/>
                      <a:pt x="474" y="31"/>
                      <a:pt x="475" y="31"/>
                    </a:cubicBezTo>
                    <a:cubicBezTo>
                      <a:pt x="496" y="31"/>
                      <a:pt x="496" y="31"/>
                      <a:pt x="496" y="31"/>
                    </a:cubicBezTo>
                    <a:cubicBezTo>
                      <a:pt x="496" y="63"/>
                      <a:pt x="496" y="63"/>
                      <a:pt x="496" y="63"/>
                    </a:cubicBezTo>
                    <a:cubicBezTo>
                      <a:pt x="261" y="63"/>
                      <a:pt x="261" y="63"/>
                      <a:pt x="261" y="63"/>
                    </a:cubicBezTo>
                    <a:cubicBezTo>
                      <a:pt x="260" y="61"/>
                      <a:pt x="259" y="60"/>
                      <a:pt x="257" y="60"/>
                    </a:cubicBezTo>
                    <a:cubicBezTo>
                      <a:pt x="257" y="57"/>
                      <a:pt x="257" y="57"/>
                      <a:pt x="257" y="57"/>
                    </a:cubicBezTo>
                    <a:cubicBezTo>
                      <a:pt x="256" y="57"/>
                      <a:pt x="255" y="57"/>
                      <a:pt x="254" y="55"/>
                    </a:cubicBezTo>
                    <a:cubicBezTo>
                      <a:pt x="253" y="54"/>
                      <a:pt x="252" y="51"/>
                      <a:pt x="249" y="52"/>
                    </a:cubicBezTo>
                    <a:cubicBezTo>
                      <a:pt x="249" y="50"/>
                      <a:pt x="249" y="50"/>
                      <a:pt x="249" y="50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4" y="52"/>
                      <a:pt x="242" y="52"/>
                      <a:pt x="243" y="54"/>
                    </a:cubicBezTo>
                    <a:cubicBezTo>
                      <a:pt x="244" y="55"/>
                      <a:pt x="242" y="55"/>
                      <a:pt x="241" y="55"/>
                    </a:cubicBezTo>
                    <a:cubicBezTo>
                      <a:pt x="241" y="57"/>
                      <a:pt x="239" y="58"/>
                      <a:pt x="240" y="60"/>
                    </a:cubicBezTo>
                    <a:cubicBezTo>
                      <a:pt x="238" y="60"/>
                      <a:pt x="237" y="60"/>
                      <a:pt x="236" y="61"/>
                    </a:cubicBezTo>
                    <a:cubicBezTo>
                      <a:pt x="236" y="64"/>
                      <a:pt x="232" y="62"/>
                      <a:pt x="229" y="62"/>
                    </a:cubicBezTo>
                    <a:cubicBezTo>
                      <a:pt x="228" y="60"/>
                      <a:pt x="226" y="60"/>
                      <a:pt x="224" y="60"/>
                    </a:cubicBezTo>
                    <a:cubicBezTo>
                      <a:pt x="224" y="56"/>
                      <a:pt x="224" y="56"/>
                      <a:pt x="224" y="56"/>
                    </a:cubicBezTo>
                    <a:cubicBezTo>
                      <a:pt x="220" y="55"/>
                      <a:pt x="220" y="55"/>
                      <a:pt x="220" y="55"/>
                    </a:cubicBezTo>
                    <a:cubicBezTo>
                      <a:pt x="220" y="53"/>
                      <a:pt x="220" y="51"/>
                      <a:pt x="217" y="50"/>
                    </a:cubicBezTo>
                    <a:cubicBezTo>
                      <a:pt x="215" y="50"/>
                      <a:pt x="211" y="50"/>
                      <a:pt x="207" y="50"/>
                    </a:cubicBezTo>
                    <a:cubicBezTo>
                      <a:pt x="207" y="51"/>
                      <a:pt x="207" y="53"/>
                      <a:pt x="206" y="52"/>
                    </a:cubicBezTo>
                    <a:cubicBezTo>
                      <a:pt x="205" y="52"/>
                      <a:pt x="204" y="50"/>
                      <a:pt x="203" y="50"/>
                    </a:cubicBezTo>
                    <a:cubicBezTo>
                      <a:pt x="200" y="50"/>
                      <a:pt x="198" y="48"/>
                      <a:pt x="196" y="47"/>
                    </a:cubicBezTo>
                    <a:cubicBezTo>
                      <a:pt x="196" y="47"/>
                      <a:pt x="193" y="47"/>
                      <a:pt x="192" y="46"/>
                    </a:cubicBezTo>
                    <a:cubicBezTo>
                      <a:pt x="186" y="45"/>
                      <a:pt x="176" y="46"/>
                      <a:pt x="168" y="46"/>
                    </a:cubicBezTo>
                    <a:cubicBezTo>
                      <a:pt x="167" y="46"/>
                      <a:pt x="165" y="47"/>
                      <a:pt x="163" y="47"/>
                    </a:cubicBezTo>
                    <a:cubicBezTo>
                      <a:pt x="161" y="48"/>
                      <a:pt x="161" y="50"/>
                      <a:pt x="159" y="50"/>
                    </a:cubicBezTo>
                    <a:cubicBezTo>
                      <a:pt x="157" y="50"/>
                      <a:pt x="153" y="50"/>
                      <a:pt x="152" y="50"/>
                    </a:cubicBezTo>
                    <a:cubicBezTo>
                      <a:pt x="152" y="49"/>
                      <a:pt x="151" y="47"/>
                      <a:pt x="150" y="47"/>
                    </a:cubicBezTo>
                    <a:cubicBezTo>
                      <a:pt x="148" y="47"/>
                      <a:pt x="146" y="45"/>
                      <a:pt x="145" y="45"/>
                    </a:cubicBezTo>
                    <a:cubicBezTo>
                      <a:pt x="120" y="45"/>
                      <a:pt x="120" y="45"/>
                      <a:pt x="120" y="45"/>
                    </a:cubicBezTo>
                    <a:cubicBezTo>
                      <a:pt x="119" y="46"/>
                      <a:pt x="119" y="47"/>
                      <a:pt x="118" y="47"/>
                    </a:cubicBezTo>
                    <a:cubicBezTo>
                      <a:pt x="113" y="47"/>
                      <a:pt x="111" y="44"/>
                      <a:pt x="108" y="43"/>
                    </a:cubicBezTo>
                    <a:cubicBezTo>
                      <a:pt x="106" y="42"/>
                      <a:pt x="104" y="41"/>
                      <a:pt x="103" y="40"/>
                    </a:cubicBezTo>
                    <a:cubicBezTo>
                      <a:pt x="102" y="39"/>
                      <a:pt x="102" y="37"/>
                      <a:pt x="101" y="37"/>
                    </a:cubicBezTo>
                    <a:cubicBezTo>
                      <a:pt x="101" y="36"/>
                      <a:pt x="99" y="37"/>
                      <a:pt x="99" y="37"/>
                    </a:cubicBezTo>
                    <a:cubicBezTo>
                      <a:pt x="98" y="34"/>
                      <a:pt x="94" y="33"/>
                      <a:pt x="92" y="30"/>
                    </a:cubicBezTo>
                    <a:cubicBezTo>
                      <a:pt x="88" y="29"/>
                      <a:pt x="82" y="29"/>
                      <a:pt x="76" y="29"/>
                    </a:cubicBezTo>
                    <a:cubicBezTo>
                      <a:pt x="73" y="33"/>
                      <a:pt x="71" y="38"/>
                      <a:pt x="67" y="42"/>
                    </a:cubicBezTo>
                    <a:cubicBezTo>
                      <a:pt x="66" y="42"/>
                      <a:pt x="65" y="43"/>
                      <a:pt x="66" y="44"/>
                    </a:cubicBezTo>
                    <a:cubicBezTo>
                      <a:pt x="64" y="45"/>
                      <a:pt x="62" y="46"/>
                      <a:pt x="60" y="45"/>
                    </a:cubicBezTo>
                    <a:cubicBezTo>
                      <a:pt x="43" y="43"/>
                      <a:pt x="22" y="44"/>
                      <a:pt x="6" y="45"/>
                    </a:cubicBezTo>
                    <a:cubicBezTo>
                      <a:pt x="5" y="45"/>
                      <a:pt x="4" y="44"/>
                      <a:pt x="4" y="43"/>
                    </a:cubicBezTo>
                    <a:cubicBezTo>
                      <a:pt x="1" y="44"/>
                      <a:pt x="3" y="40"/>
                      <a:pt x="3" y="38"/>
                    </a:cubicBezTo>
                    <a:cubicBezTo>
                      <a:pt x="1" y="39"/>
                      <a:pt x="0" y="38"/>
                      <a:pt x="1" y="37"/>
                    </a:cubicBezTo>
                    <a:cubicBezTo>
                      <a:pt x="3" y="38"/>
                      <a:pt x="2" y="35"/>
                      <a:pt x="2" y="34"/>
                    </a:cubicBezTo>
                    <a:cubicBezTo>
                      <a:pt x="3" y="31"/>
                      <a:pt x="6" y="29"/>
                      <a:pt x="7" y="26"/>
                    </a:cubicBezTo>
                    <a:cubicBezTo>
                      <a:pt x="8" y="25"/>
                      <a:pt x="10" y="25"/>
                      <a:pt x="12" y="25"/>
                    </a:cubicBezTo>
                    <a:cubicBezTo>
                      <a:pt x="12" y="24"/>
                      <a:pt x="12" y="23"/>
                      <a:pt x="13" y="22"/>
                    </a:cubicBezTo>
                    <a:cubicBezTo>
                      <a:pt x="14" y="22"/>
                      <a:pt x="16" y="22"/>
                      <a:pt x="17" y="22"/>
                    </a:cubicBezTo>
                    <a:cubicBezTo>
                      <a:pt x="15" y="19"/>
                      <a:pt x="19" y="21"/>
                      <a:pt x="20" y="21"/>
                    </a:cubicBezTo>
                    <a:cubicBezTo>
                      <a:pt x="21" y="20"/>
                      <a:pt x="21" y="18"/>
                      <a:pt x="23" y="19"/>
                    </a:cubicBezTo>
                    <a:cubicBezTo>
                      <a:pt x="24" y="20"/>
                      <a:pt x="28" y="20"/>
                      <a:pt x="29" y="19"/>
                    </a:cubicBezTo>
                    <a:cubicBezTo>
                      <a:pt x="31" y="18"/>
                      <a:pt x="32" y="20"/>
                      <a:pt x="33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2" y="20"/>
                      <a:pt x="53" y="18"/>
                      <a:pt x="54" y="19"/>
                    </a:cubicBezTo>
                    <a:cubicBezTo>
                      <a:pt x="55" y="20"/>
                      <a:pt x="56" y="19"/>
                      <a:pt x="57" y="19"/>
                    </a:cubicBezTo>
                    <a:cubicBezTo>
                      <a:pt x="61" y="18"/>
                      <a:pt x="63" y="16"/>
                      <a:pt x="66" y="14"/>
                    </a:cubicBezTo>
                    <a:cubicBezTo>
                      <a:pt x="65" y="12"/>
                      <a:pt x="68" y="12"/>
                      <a:pt x="68" y="11"/>
                    </a:cubicBezTo>
                    <a:cubicBezTo>
                      <a:pt x="70" y="10"/>
                      <a:pt x="71" y="9"/>
                      <a:pt x="73" y="10"/>
                    </a:cubicBezTo>
                    <a:cubicBezTo>
                      <a:pt x="73" y="10"/>
                      <a:pt x="75" y="12"/>
                      <a:pt x="75" y="12"/>
                    </a:cubicBezTo>
                    <a:cubicBezTo>
                      <a:pt x="80" y="12"/>
                      <a:pt x="86" y="12"/>
                      <a:pt x="90" y="11"/>
                    </a:cubicBezTo>
                    <a:cubicBezTo>
                      <a:pt x="93" y="12"/>
                      <a:pt x="96" y="12"/>
                      <a:pt x="100" y="12"/>
                    </a:cubicBezTo>
                    <a:cubicBezTo>
                      <a:pt x="100" y="13"/>
                      <a:pt x="100" y="15"/>
                      <a:pt x="101" y="15"/>
                    </a:cubicBezTo>
                    <a:cubicBezTo>
                      <a:pt x="102" y="15"/>
                      <a:pt x="104" y="15"/>
                      <a:pt x="105" y="15"/>
                    </a:cubicBezTo>
                    <a:cubicBezTo>
                      <a:pt x="105" y="18"/>
                      <a:pt x="105" y="18"/>
                      <a:pt x="105" y="18"/>
                    </a:cubicBezTo>
                    <a:cubicBezTo>
                      <a:pt x="106" y="18"/>
                      <a:pt x="111" y="17"/>
                      <a:pt x="113" y="18"/>
                    </a:cubicBezTo>
                    <a:cubicBezTo>
                      <a:pt x="114" y="18"/>
                      <a:pt x="114" y="20"/>
                      <a:pt x="114" y="19"/>
                    </a:cubicBezTo>
                    <a:cubicBezTo>
                      <a:pt x="118" y="17"/>
                      <a:pt x="126" y="17"/>
                      <a:pt x="129" y="19"/>
                    </a:cubicBezTo>
                    <a:cubicBezTo>
                      <a:pt x="132" y="19"/>
                      <a:pt x="137" y="20"/>
                      <a:pt x="139" y="19"/>
                    </a:cubicBezTo>
                    <a:cubicBezTo>
                      <a:pt x="155" y="21"/>
                      <a:pt x="173" y="20"/>
                      <a:pt x="190" y="20"/>
                    </a:cubicBezTo>
                    <a:cubicBezTo>
                      <a:pt x="191" y="20"/>
                      <a:pt x="191" y="18"/>
                      <a:pt x="193" y="19"/>
                    </a:cubicBezTo>
                    <a:cubicBezTo>
                      <a:pt x="194" y="20"/>
                      <a:pt x="198" y="20"/>
                      <a:pt x="200" y="19"/>
                    </a:cubicBezTo>
                    <a:cubicBezTo>
                      <a:pt x="202" y="18"/>
                      <a:pt x="204" y="17"/>
                      <a:pt x="208" y="18"/>
                    </a:cubicBezTo>
                    <a:cubicBezTo>
                      <a:pt x="208" y="18"/>
                      <a:pt x="210" y="16"/>
                      <a:pt x="210" y="16"/>
                    </a:cubicBezTo>
                    <a:cubicBezTo>
                      <a:pt x="214" y="16"/>
                      <a:pt x="216" y="14"/>
                      <a:pt x="217" y="12"/>
                    </a:cubicBezTo>
                    <a:cubicBezTo>
                      <a:pt x="219" y="13"/>
                      <a:pt x="221" y="12"/>
                      <a:pt x="222" y="11"/>
                    </a:cubicBezTo>
                    <a:cubicBezTo>
                      <a:pt x="223" y="12"/>
                      <a:pt x="224" y="12"/>
                      <a:pt x="225" y="12"/>
                    </a:cubicBezTo>
                    <a:cubicBezTo>
                      <a:pt x="252" y="12"/>
                      <a:pt x="252" y="12"/>
                      <a:pt x="252" y="12"/>
                    </a:cubicBezTo>
                    <a:cubicBezTo>
                      <a:pt x="252" y="15"/>
                      <a:pt x="252" y="15"/>
                      <a:pt x="252" y="15"/>
                    </a:cubicBezTo>
                    <a:cubicBezTo>
                      <a:pt x="262" y="15"/>
                      <a:pt x="262" y="15"/>
                      <a:pt x="262" y="15"/>
                    </a:cubicBezTo>
                    <a:cubicBezTo>
                      <a:pt x="262" y="12"/>
                      <a:pt x="262" y="12"/>
                      <a:pt x="262" y="12"/>
                    </a:cubicBezTo>
                    <a:cubicBezTo>
                      <a:pt x="263" y="12"/>
                      <a:pt x="265" y="13"/>
                      <a:pt x="265" y="12"/>
                    </a:cubicBezTo>
                    <a:cubicBezTo>
                      <a:pt x="266" y="9"/>
                      <a:pt x="269" y="8"/>
                      <a:pt x="271" y="5"/>
                    </a:cubicBezTo>
                    <a:cubicBezTo>
                      <a:pt x="271" y="5"/>
                      <a:pt x="273" y="5"/>
                      <a:pt x="273" y="4"/>
                    </a:cubicBezTo>
                    <a:cubicBezTo>
                      <a:pt x="273" y="1"/>
                      <a:pt x="277" y="3"/>
                      <a:pt x="278" y="2"/>
                    </a:cubicBezTo>
                    <a:cubicBezTo>
                      <a:pt x="279" y="2"/>
                      <a:pt x="279" y="1"/>
                      <a:pt x="280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7"/>
              <p:cNvSpPr/>
              <p:nvPr/>
            </p:nvSpPr>
            <p:spPr bwMode="auto">
              <a:xfrm>
                <a:off x="2065338" y="2324100"/>
                <a:ext cx="22225" cy="501650"/>
              </a:xfrm>
              <a:custGeom>
                <a:avLst/>
                <a:gdLst>
                  <a:gd name="T0" fmla="*/ 16 w 29"/>
                  <a:gd name="T1" fmla="*/ 2 h 802"/>
                  <a:gd name="T2" fmla="*/ 22 w 29"/>
                  <a:gd name="T3" fmla="*/ 8 h 802"/>
                  <a:gd name="T4" fmla="*/ 26 w 29"/>
                  <a:gd name="T5" fmla="*/ 17 h 802"/>
                  <a:gd name="T6" fmla="*/ 28 w 29"/>
                  <a:gd name="T7" fmla="*/ 136 h 802"/>
                  <a:gd name="T8" fmla="*/ 27 w 29"/>
                  <a:gd name="T9" fmla="*/ 253 h 802"/>
                  <a:gd name="T10" fmla="*/ 27 w 29"/>
                  <a:gd name="T11" fmla="*/ 543 h 802"/>
                  <a:gd name="T12" fmla="*/ 20 w 29"/>
                  <a:gd name="T13" fmla="*/ 557 h 802"/>
                  <a:gd name="T14" fmla="*/ 16 w 29"/>
                  <a:gd name="T15" fmla="*/ 564 h 802"/>
                  <a:gd name="T16" fmla="*/ 17 w 29"/>
                  <a:gd name="T17" fmla="*/ 583 h 802"/>
                  <a:gd name="T18" fmla="*/ 18 w 29"/>
                  <a:gd name="T19" fmla="*/ 600 h 802"/>
                  <a:gd name="T20" fmla="*/ 24 w 29"/>
                  <a:gd name="T21" fmla="*/ 606 h 802"/>
                  <a:gd name="T22" fmla="*/ 28 w 29"/>
                  <a:gd name="T23" fmla="*/ 621 h 802"/>
                  <a:gd name="T24" fmla="*/ 20 w 29"/>
                  <a:gd name="T25" fmla="*/ 752 h 802"/>
                  <a:gd name="T26" fmla="*/ 15 w 29"/>
                  <a:gd name="T27" fmla="*/ 755 h 802"/>
                  <a:gd name="T28" fmla="*/ 10 w 29"/>
                  <a:gd name="T29" fmla="*/ 802 h 802"/>
                  <a:gd name="T30" fmla="*/ 6 w 29"/>
                  <a:gd name="T31" fmla="*/ 744 h 802"/>
                  <a:gd name="T32" fmla="*/ 8 w 29"/>
                  <a:gd name="T33" fmla="*/ 691 h 802"/>
                  <a:gd name="T34" fmla="*/ 6 w 29"/>
                  <a:gd name="T35" fmla="*/ 649 h 802"/>
                  <a:gd name="T36" fmla="*/ 8 w 29"/>
                  <a:gd name="T37" fmla="*/ 624 h 802"/>
                  <a:gd name="T38" fmla="*/ 1 w 29"/>
                  <a:gd name="T39" fmla="*/ 630 h 802"/>
                  <a:gd name="T40" fmla="*/ 7 w 29"/>
                  <a:gd name="T41" fmla="*/ 584 h 802"/>
                  <a:gd name="T42" fmla="*/ 12 w 29"/>
                  <a:gd name="T43" fmla="*/ 555 h 802"/>
                  <a:gd name="T44" fmla="*/ 11 w 29"/>
                  <a:gd name="T45" fmla="*/ 513 h 802"/>
                  <a:gd name="T46" fmla="*/ 11 w 29"/>
                  <a:gd name="T47" fmla="*/ 466 h 802"/>
                  <a:gd name="T48" fmla="*/ 12 w 29"/>
                  <a:gd name="T49" fmla="*/ 432 h 802"/>
                  <a:gd name="T50" fmla="*/ 6 w 29"/>
                  <a:gd name="T51" fmla="*/ 428 h 802"/>
                  <a:gd name="T52" fmla="*/ 7 w 29"/>
                  <a:gd name="T53" fmla="*/ 234 h 802"/>
                  <a:gd name="T54" fmla="*/ 8 w 29"/>
                  <a:gd name="T55" fmla="*/ 202 h 802"/>
                  <a:gd name="T56" fmla="*/ 6 w 29"/>
                  <a:gd name="T57" fmla="*/ 146 h 802"/>
                  <a:gd name="T58" fmla="*/ 8 w 29"/>
                  <a:gd name="T59" fmla="*/ 56 h 802"/>
                  <a:gd name="T60" fmla="*/ 6 w 29"/>
                  <a:gd name="T61" fmla="*/ 14 h 802"/>
                  <a:gd name="T62" fmla="*/ 9 w 29"/>
                  <a:gd name="T63" fmla="*/ 2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802">
                    <a:moveTo>
                      <a:pt x="9" y="2"/>
                    </a:moveTo>
                    <a:cubicBezTo>
                      <a:pt x="11" y="0"/>
                      <a:pt x="14" y="1"/>
                      <a:pt x="16" y="2"/>
                    </a:cubicBezTo>
                    <a:cubicBezTo>
                      <a:pt x="18" y="4"/>
                      <a:pt x="20" y="5"/>
                      <a:pt x="21" y="6"/>
                    </a:cubicBezTo>
                    <a:cubicBezTo>
                      <a:pt x="21" y="7"/>
                      <a:pt x="21" y="8"/>
                      <a:pt x="22" y="8"/>
                    </a:cubicBezTo>
                    <a:cubicBezTo>
                      <a:pt x="23" y="8"/>
                      <a:pt x="23" y="9"/>
                      <a:pt x="23" y="10"/>
                    </a:cubicBezTo>
                    <a:cubicBezTo>
                      <a:pt x="24" y="13"/>
                      <a:pt x="25" y="16"/>
                      <a:pt x="26" y="17"/>
                    </a:cubicBezTo>
                    <a:cubicBezTo>
                      <a:pt x="26" y="22"/>
                      <a:pt x="28" y="27"/>
                      <a:pt x="28" y="31"/>
                    </a:cubicBezTo>
                    <a:cubicBezTo>
                      <a:pt x="26" y="65"/>
                      <a:pt x="27" y="103"/>
                      <a:pt x="28" y="136"/>
                    </a:cubicBezTo>
                    <a:cubicBezTo>
                      <a:pt x="26" y="170"/>
                      <a:pt x="28" y="207"/>
                      <a:pt x="28" y="239"/>
                    </a:cubicBezTo>
                    <a:cubicBezTo>
                      <a:pt x="28" y="243"/>
                      <a:pt x="27" y="248"/>
                      <a:pt x="27" y="253"/>
                    </a:cubicBezTo>
                    <a:cubicBezTo>
                      <a:pt x="26" y="320"/>
                      <a:pt x="29" y="384"/>
                      <a:pt x="27" y="450"/>
                    </a:cubicBezTo>
                    <a:cubicBezTo>
                      <a:pt x="27" y="543"/>
                      <a:pt x="27" y="543"/>
                      <a:pt x="27" y="543"/>
                    </a:cubicBezTo>
                    <a:cubicBezTo>
                      <a:pt x="27" y="545"/>
                      <a:pt x="24" y="546"/>
                      <a:pt x="26" y="547"/>
                    </a:cubicBezTo>
                    <a:cubicBezTo>
                      <a:pt x="24" y="550"/>
                      <a:pt x="23" y="555"/>
                      <a:pt x="20" y="557"/>
                    </a:cubicBezTo>
                    <a:cubicBezTo>
                      <a:pt x="20" y="557"/>
                      <a:pt x="19" y="559"/>
                      <a:pt x="18" y="558"/>
                    </a:cubicBezTo>
                    <a:cubicBezTo>
                      <a:pt x="18" y="561"/>
                      <a:pt x="16" y="563"/>
                      <a:pt x="16" y="564"/>
                    </a:cubicBezTo>
                    <a:cubicBezTo>
                      <a:pt x="16" y="569"/>
                      <a:pt x="15" y="573"/>
                      <a:pt x="18" y="575"/>
                    </a:cubicBezTo>
                    <a:cubicBezTo>
                      <a:pt x="18" y="578"/>
                      <a:pt x="18" y="581"/>
                      <a:pt x="17" y="583"/>
                    </a:cubicBezTo>
                    <a:cubicBezTo>
                      <a:pt x="17" y="584"/>
                      <a:pt x="18" y="584"/>
                      <a:pt x="18" y="584"/>
                    </a:cubicBezTo>
                    <a:cubicBezTo>
                      <a:pt x="18" y="590"/>
                      <a:pt x="18" y="595"/>
                      <a:pt x="18" y="600"/>
                    </a:cubicBezTo>
                    <a:cubicBezTo>
                      <a:pt x="21" y="600"/>
                      <a:pt x="21" y="600"/>
                      <a:pt x="21" y="600"/>
                    </a:cubicBezTo>
                    <a:cubicBezTo>
                      <a:pt x="22" y="602"/>
                      <a:pt x="25" y="603"/>
                      <a:pt x="24" y="606"/>
                    </a:cubicBezTo>
                    <a:cubicBezTo>
                      <a:pt x="26" y="608"/>
                      <a:pt x="26" y="608"/>
                      <a:pt x="26" y="608"/>
                    </a:cubicBezTo>
                    <a:cubicBezTo>
                      <a:pt x="26" y="612"/>
                      <a:pt x="28" y="618"/>
                      <a:pt x="28" y="621"/>
                    </a:cubicBezTo>
                    <a:cubicBezTo>
                      <a:pt x="26" y="661"/>
                      <a:pt x="28" y="701"/>
                      <a:pt x="28" y="740"/>
                    </a:cubicBezTo>
                    <a:cubicBezTo>
                      <a:pt x="26" y="746"/>
                      <a:pt x="23" y="749"/>
                      <a:pt x="20" y="752"/>
                    </a:cubicBezTo>
                    <a:cubicBezTo>
                      <a:pt x="19" y="752"/>
                      <a:pt x="18" y="753"/>
                      <a:pt x="18" y="753"/>
                    </a:cubicBezTo>
                    <a:cubicBezTo>
                      <a:pt x="18" y="756"/>
                      <a:pt x="16" y="755"/>
                      <a:pt x="15" y="755"/>
                    </a:cubicBezTo>
                    <a:cubicBezTo>
                      <a:pt x="14" y="769"/>
                      <a:pt x="16" y="783"/>
                      <a:pt x="15" y="797"/>
                    </a:cubicBezTo>
                    <a:cubicBezTo>
                      <a:pt x="15" y="800"/>
                      <a:pt x="13" y="802"/>
                      <a:pt x="10" y="802"/>
                    </a:cubicBezTo>
                    <a:cubicBezTo>
                      <a:pt x="9" y="802"/>
                      <a:pt x="9" y="799"/>
                      <a:pt x="6" y="798"/>
                    </a:cubicBezTo>
                    <a:cubicBezTo>
                      <a:pt x="7" y="779"/>
                      <a:pt x="5" y="762"/>
                      <a:pt x="6" y="744"/>
                    </a:cubicBezTo>
                    <a:cubicBezTo>
                      <a:pt x="6" y="743"/>
                      <a:pt x="8" y="743"/>
                      <a:pt x="8" y="742"/>
                    </a:cubicBezTo>
                    <a:cubicBezTo>
                      <a:pt x="9" y="725"/>
                      <a:pt x="9" y="708"/>
                      <a:pt x="8" y="691"/>
                    </a:cubicBezTo>
                    <a:cubicBezTo>
                      <a:pt x="8" y="690"/>
                      <a:pt x="6" y="689"/>
                      <a:pt x="6" y="688"/>
                    </a:cubicBezTo>
                    <a:cubicBezTo>
                      <a:pt x="6" y="649"/>
                      <a:pt x="6" y="649"/>
                      <a:pt x="6" y="649"/>
                    </a:cubicBezTo>
                    <a:cubicBezTo>
                      <a:pt x="6" y="648"/>
                      <a:pt x="8" y="648"/>
                      <a:pt x="8" y="647"/>
                    </a:cubicBezTo>
                    <a:cubicBezTo>
                      <a:pt x="8" y="639"/>
                      <a:pt x="10" y="631"/>
                      <a:pt x="8" y="624"/>
                    </a:cubicBezTo>
                    <a:cubicBezTo>
                      <a:pt x="7" y="624"/>
                      <a:pt x="5" y="624"/>
                      <a:pt x="5" y="626"/>
                    </a:cubicBezTo>
                    <a:cubicBezTo>
                      <a:pt x="4" y="627"/>
                      <a:pt x="3" y="629"/>
                      <a:pt x="1" y="630"/>
                    </a:cubicBezTo>
                    <a:cubicBezTo>
                      <a:pt x="0" y="625"/>
                      <a:pt x="2" y="618"/>
                      <a:pt x="4" y="616"/>
                    </a:cubicBezTo>
                    <a:cubicBezTo>
                      <a:pt x="8" y="607"/>
                      <a:pt x="9" y="594"/>
                      <a:pt x="7" y="584"/>
                    </a:cubicBezTo>
                    <a:cubicBezTo>
                      <a:pt x="8" y="580"/>
                      <a:pt x="8" y="575"/>
                      <a:pt x="8" y="570"/>
                    </a:cubicBezTo>
                    <a:cubicBezTo>
                      <a:pt x="9" y="565"/>
                      <a:pt x="11" y="560"/>
                      <a:pt x="12" y="555"/>
                    </a:cubicBezTo>
                    <a:cubicBezTo>
                      <a:pt x="12" y="549"/>
                      <a:pt x="12" y="542"/>
                      <a:pt x="11" y="538"/>
                    </a:cubicBezTo>
                    <a:cubicBezTo>
                      <a:pt x="12" y="530"/>
                      <a:pt x="12" y="520"/>
                      <a:pt x="11" y="513"/>
                    </a:cubicBezTo>
                    <a:cubicBezTo>
                      <a:pt x="12" y="506"/>
                      <a:pt x="12" y="496"/>
                      <a:pt x="11" y="489"/>
                    </a:cubicBezTo>
                    <a:cubicBezTo>
                      <a:pt x="12" y="482"/>
                      <a:pt x="12" y="472"/>
                      <a:pt x="11" y="466"/>
                    </a:cubicBezTo>
                    <a:cubicBezTo>
                      <a:pt x="12" y="459"/>
                      <a:pt x="13" y="451"/>
                      <a:pt x="11" y="444"/>
                    </a:cubicBezTo>
                    <a:cubicBezTo>
                      <a:pt x="10" y="440"/>
                      <a:pt x="12" y="437"/>
                      <a:pt x="12" y="432"/>
                    </a:cubicBezTo>
                    <a:cubicBezTo>
                      <a:pt x="10" y="434"/>
                      <a:pt x="9" y="431"/>
                      <a:pt x="9" y="430"/>
                    </a:cubicBezTo>
                    <a:cubicBezTo>
                      <a:pt x="8" y="429"/>
                      <a:pt x="6" y="429"/>
                      <a:pt x="6" y="428"/>
                    </a:cubicBezTo>
                    <a:cubicBezTo>
                      <a:pt x="6" y="253"/>
                      <a:pt x="6" y="253"/>
                      <a:pt x="6" y="253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25"/>
                      <a:pt x="6" y="216"/>
                      <a:pt x="5" y="207"/>
                    </a:cubicBezTo>
                    <a:cubicBezTo>
                      <a:pt x="5" y="206"/>
                      <a:pt x="7" y="204"/>
                      <a:pt x="8" y="202"/>
                    </a:cubicBezTo>
                    <a:cubicBezTo>
                      <a:pt x="8" y="198"/>
                      <a:pt x="8" y="195"/>
                      <a:pt x="6" y="193"/>
                    </a:cubicBezTo>
                    <a:cubicBezTo>
                      <a:pt x="6" y="177"/>
                      <a:pt x="5" y="161"/>
                      <a:pt x="6" y="146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6" y="57"/>
                      <a:pt x="8" y="57"/>
                      <a:pt x="8" y="56"/>
                    </a:cubicBezTo>
                    <a:cubicBezTo>
                      <a:pt x="9" y="44"/>
                      <a:pt x="10" y="29"/>
                      <a:pt x="8" y="17"/>
                    </a:cubicBezTo>
                    <a:cubicBezTo>
                      <a:pt x="8" y="16"/>
                      <a:pt x="6" y="15"/>
                      <a:pt x="6" y="1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8" y="5"/>
                      <a:pt x="9" y="3"/>
                      <a:pt x="9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8"/>
              <p:cNvSpPr/>
              <p:nvPr/>
            </p:nvSpPr>
            <p:spPr bwMode="auto">
              <a:xfrm>
                <a:off x="2068513" y="2141538"/>
                <a:ext cx="19050" cy="144463"/>
              </a:xfrm>
              <a:custGeom>
                <a:avLst/>
                <a:gdLst>
                  <a:gd name="T0" fmla="*/ 2 w 24"/>
                  <a:gd name="T1" fmla="*/ 1 h 230"/>
                  <a:gd name="T2" fmla="*/ 10 w 24"/>
                  <a:gd name="T3" fmla="*/ 5 h 230"/>
                  <a:gd name="T4" fmla="*/ 12 w 24"/>
                  <a:gd name="T5" fmla="*/ 7 h 230"/>
                  <a:gd name="T6" fmla="*/ 19 w 24"/>
                  <a:gd name="T7" fmla="*/ 16 h 230"/>
                  <a:gd name="T8" fmla="*/ 23 w 24"/>
                  <a:gd name="T9" fmla="*/ 25 h 230"/>
                  <a:gd name="T10" fmla="*/ 22 w 24"/>
                  <a:gd name="T11" fmla="*/ 43 h 230"/>
                  <a:gd name="T12" fmla="*/ 23 w 24"/>
                  <a:gd name="T13" fmla="*/ 159 h 230"/>
                  <a:gd name="T14" fmla="*/ 23 w 24"/>
                  <a:gd name="T15" fmla="*/ 165 h 230"/>
                  <a:gd name="T16" fmla="*/ 23 w 24"/>
                  <a:gd name="T17" fmla="*/ 196 h 230"/>
                  <a:gd name="T18" fmla="*/ 21 w 24"/>
                  <a:gd name="T19" fmla="*/ 213 h 230"/>
                  <a:gd name="T20" fmla="*/ 19 w 24"/>
                  <a:gd name="T21" fmla="*/ 216 h 230"/>
                  <a:gd name="T22" fmla="*/ 17 w 24"/>
                  <a:gd name="T23" fmla="*/ 221 h 230"/>
                  <a:gd name="T24" fmla="*/ 5 w 24"/>
                  <a:gd name="T25" fmla="*/ 229 h 230"/>
                  <a:gd name="T26" fmla="*/ 1 w 24"/>
                  <a:gd name="T27" fmla="*/ 224 h 230"/>
                  <a:gd name="T28" fmla="*/ 1 w 24"/>
                  <a:gd name="T29" fmla="*/ 124 h 230"/>
                  <a:gd name="T30" fmla="*/ 1 w 24"/>
                  <a:gd name="T31" fmla="*/ 36 h 230"/>
                  <a:gd name="T32" fmla="*/ 3 w 24"/>
                  <a:gd name="T33" fmla="*/ 34 h 230"/>
                  <a:gd name="T34" fmla="*/ 3 w 24"/>
                  <a:gd name="T35" fmla="*/ 27 h 230"/>
                  <a:gd name="T36" fmla="*/ 1 w 24"/>
                  <a:gd name="T37" fmla="*/ 26 h 230"/>
                  <a:gd name="T38" fmla="*/ 0 w 24"/>
                  <a:gd name="T39" fmla="*/ 4 h 230"/>
                  <a:gd name="T40" fmla="*/ 2 w 24"/>
                  <a:gd name="T41" fmla="*/ 1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230">
                    <a:moveTo>
                      <a:pt x="2" y="1"/>
                    </a:moveTo>
                    <a:cubicBezTo>
                      <a:pt x="6" y="0"/>
                      <a:pt x="9" y="3"/>
                      <a:pt x="10" y="5"/>
                    </a:cubicBezTo>
                    <a:cubicBezTo>
                      <a:pt x="11" y="6"/>
                      <a:pt x="12" y="6"/>
                      <a:pt x="12" y="7"/>
                    </a:cubicBezTo>
                    <a:cubicBezTo>
                      <a:pt x="13" y="11"/>
                      <a:pt x="17" y="14"/>
                      <a:pt x="19" y="16"/>
                    </a:cubicBezTo>
                    <a:cubicBezTo>
                      <a:pt x="20" y="20"/>
                      <a:pt x="22" y="22"/>
                      <a:pt x="23" y="25"/>
                    </a:cubicBezTo>
                    <a:cubicBezTo>
                      <a:pt x="23" y="31"/>
                      <a:pt x="22" y="37"/>
                      <a:pt x="22" y="43"/>
                    </a:cubicBezTo>
                    <a:cubicBezTo>
                      <a:pt x="22" y="81"/>
                      <a:pt x="21" y="122"/>
                      <a:pt x="23" y="159"/>
                    </a:cubicBezTo>
                    <a:cubicBezTo>
                      <a:pt x="23" y="160"/>
                      <a:pt x="24" y="163"/>
                      <a:pt x="23" y="165"/>
                    </a:cubicBezTo>
                    <a:cubicBezTo>
                      <a:pt x="22" y="174"/>
                      <a:pt x="21" y="187"/>
                      <a:pt x="23" y="196"/>
                    </a:cubicBezTo>
                    <a:cubicBezTo>
                      <a:pt x="24" y="202"/>
                      <a:pt x="21" y="207"/>
                      <a:pt x="21" y="213"/>
                    </a:cubicBezTo>
                    <a:cubicBezTo>
                      <a:pt x="21" y="214"/>
                      <a:pt x="20" y="215"/>
                      <a:pt x="19" y="216"/>
                    </a:cubicBezTo>
                    <a:cubicBezTo>
                      <a:pt x="20" y="219"/>
                      <a:pt x="18" y="220"/>
                      <a:pt x="17" y="221"/>
                    </a:cubicBezTo>
                    <a:cubicBezTo>
                      <a:pt x="15" y="226"/>
                      <a:pt x="12" y="230"/>
                      <a:pt x="5" y="229"/>
                    </a:cubicBezTo>
                    <a:cubicBezTo>
                      <a:pt x="4" y="227"/>
                      <a:pt x="1" y="225"/>
                      <a:pt x="1" y="22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5"/>
                      <a:pt x="2" y="35"/>
                      <a:pt x="3" y="34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1" y="26"/>
                      <a:pt x="1" y="2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9"/>
              <p:cNvSpPr/>
              <p:nvPr/>
            </p:nvSpPr>
            <p:spPr bwMode="auto">
              <a:xfrm>
                <a:off x="2068513" y="2014538"/>
                <a:ext cx="19050" cy="109538"/>
              </a:xfrm>
              <a:custGeom>
                <a:avLst/>
                <a:gdLst>
                  <a:gd name="T0" fmla="*/ 4 w 24"/>
                  <a:gd name="T1" fmla="*/ 2 h 176"/>
                  <a:gd name="T2" fmla="*/ 11 w 24"/>
                  <a:gd name="T3" fmla="*/ 2 h 176"/>
                  <a:gd name="T4" fmla="*/ 16 w 24"/>
                  <a:gd name="T5" fmla="*/ 5 h 176"/>
                  <a:gd name="T6" fmla="*/ 17 w 24"/>
                  <a:gd name="T7" fmla="*/ 8 h 176"/>
                  <a:gd name="T8" fmla="*/ 18 w 24"/>
                  <a:gd name="T9" fmla="*/ 10 h 176"/>
                  <a:gd name="T10" fmla="*/ 22 w 24"/>
                  <a:gd name="T11" fmla="*/ 18 h 176"/>
                  <a:gd name="T12" fmla="*/ 21 w 24"/>
                  <a:gd name="T13" fmla="*/ 21 h 176"/>
                  <a:gd name="T14" fmla="*/ 22 w 24"/>
                  <a:gd name="T15" fmla="*/ 33 h 176"/>
                  <a:gd name="T16" fmla="*/ 22 w 24"/>
                  <a:gd name="T17" fmla="*/ 130 h 176"/>
                  <a:gd name="T18" fmla="*/ 21 w 24"/>
                  <a:gd name="T19" fmla="*/ 139 h 176"/>
                  <a:gd name="T20" fmla="*/ 19 w 24"/>
                  <a:gd name="T21" fmla="*/ 141 h 176"/>
                  <a:gd name="T22" fmla="*/ 13 w 24"/>
                  <a:gd name="T23" fmla="*/ 152 h 176"/>
                  <a:gd name="T24" fmla="*/ 13 w 24"/>
                  <a:gd name="T25" fmla="*/ 164 h 176"/>
                  <a:gd name="T26" fmla="*/ 10 w 24"/>
                  <a:gd name="T27" fmla="*/ 170 h 176"/>
                  <a:gd name="T28" fmla="*/ 6 w 24"/>
                  <a:gd name="T29" fmla="*/ 174 h 176"/>
                  <a:gd name="T30" fmla="*/ 0 w 24"/>
                  <a:gd name="T31" fmla="*/ 170 h 176"/>
                  <a:gd name="T32" fmla="*/ 1 w 24"/>
                  <a:gd name="T33" fmla="*/ 145 h 176"/>
                  <a:gd name="T34" fmla="*/ 1 w 24"/>
                  <a:gd name="T35" fmla="*/ 57 h 176"/>
                  <a:gd name="T36" fmla="*/ 3 w 24"/>
                  <a:gd name="T37" fmla="*/ 56 h 176"/>
                  <a:gd name="T38" fmla="*/ 3 w 24"/>
                  <a:gd name="T39" fmla="*/ 17 h 176"/>
                  <a:gd name="T40" fmla="*/ 1 w 24"/>
                  <a:gd name="T41" fmla="*/ 14 h 176"/>
                  <a:gd name="T42" fmla="*/ 1 w 24"/>
                  <a:gd name="T43" fmla="*/ 4 h 176"/>
                  <a:gd name="T44" fmla="*/ 4 w 24"/>
                  <a:gd name="T45" fmla="*/ 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176">
                    <a:moveTo>
                      <a:pt x="4" y="2"/>
                    </a:moveTo>
                    <a:cubicBezTo>
                      <a:pt x="6" y="0"/>
                      <a:pt x="9" y="1"/>
                      <a:pt x="11" y="2"/>
                    </a:cubicBezTo>
                    <a:cubicBezTo>
                      <a:pt x="13" y="3"/>
                      <a:pt x="15" y="5"/>
                      <a:pt x="16" y="5"/>
                    </a:cubicBezTo>
                    <a:cubicBezTo>
                      <a:pt x="16" y="6"/>
                      <a:pt x="16" y="7"/>
                      <a:pt x="17" y="8"/>
                    </a:cubicBezTo>
                    <a:cubicBezTo>
                      <a:pt x="18" y="8"/>
                      <a:pt x="19" y="9"/>
                      <a:pt x="18" y="10"/>
                    </a:cubicBezTo>
                    <a:cubicBezTo>
                      <a:pt x="18" y="13"/>
                      <a:pt x="21" y="16"/>
                      <a:pt x="22" y="18"/>
                    </a:cubicBezTo>
                    <a:cubicBezTo>
                      <a:pt x="20" y="19"/>
                      <a:pt x="20" y="20"/>
                      <a:pt x="21" y="21"/>
                    </a:cubicBezTo>
                    <a:cubicBezTo>
                      <a:pt x="22" y="26"/>
                      <a:pt x="24" y="29"/>
                      <a:pt x="22" y="33"/>
                    </a:cubicBezTo>
                    <a:cubicBezTo>
                      <a:pt x="22" y="65"/>
                      <a:pt x="22" y="99"/>
                      <a:pt x="22" y="130"/>
                    </a:cubicBezTo>
                    <a:cubicBezTo>
                      <a:pt x="22" y="133"/>
                      <a:pt x="22" y="136"/>
                      <a:pt x="21" y="139"/>
                    </a:cubicBezTo>
                    <a:cubicBezTo>
                      <a:pt x="21" y="140"/>
                      <a:pt x="19" y="140"/>
                      <a:pt x="19" y="141"/>
                    </a:cubicBezTo>
                    <a:cubicBezTo>
                      <a:pt x="19" y="146"/>
                      <a:pt x="16" y="149"/>
                      <a:pt x="13" y="152"/>
                    </a:cubicBezTo>
                    <a:cubicBezTo>
                      <a:pt x="13" y="156"/>
                      <a:pt x="13" y="160"/>
                      <a:pt x="13" y="164"/>
                    </a:cubicBezTo>
                    <a:cubicBezTo>
                      <a:pt x="10" y="165"/>
                      <a:pt x="11" y="168"/>
                      <a:pt x="10" y="170"/>
                    </a:cubicBezTo>
                    <a:cubicBezTo>
                      <a:pt x="8" y="172"/>
                      <a:pt x="7" y="173"/>
                      <a:pt x="6" y="174"/>
                    </a:cubicBezTo>
                    <a:cubicBezTo>
                      <a:pt x="4" y="176"/>
                      <a:pt x="0" y="172"/>
                      <a:pt x="0" y="170"/>
                    </a:cubicBezTo>
                    <a:cubicBezTo>
                      <a:pt x="0" y="162"/>
                      <a:pt x="1" y="154"/>
                      <a:pt x="1" y="145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6"/>
                      <a:pt x="3" y="56"/>
                      <a:pt x="3" y="56"/>
                    </a:cubicBezTo>
                    <a:cubicBezTo>
                      <a:pt x="4" y="43"/>
                      <a:pt x="5" y="29"/>
                      <a:pt x="3" y="17"/>
                    </a:cubicBezTo>
                    <a:cubicBezTo>
                      <a:pt x="3" y="16"/>
                      <a:pt x="1" y="15"/>
                      <a:pt x="1" y="1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10"/>
              <p:cNvSpPr/>
              <p:nvPr/>
            </p:nvSpPr>
            <p:spPr bwMode="auto">
              <a:xfrm>
                <a:off x="1514475" y="1673225"/>
                <a:ext cx="77788" cy="36513"/>
              </a:xfrm>
              <a:custGeom>
                <a:avLst/>
                <a:gdLst>
                  <a:gd name="T0" fmla="*/ 90 w 102"/>
                  <a:gd name="T1" fmla="*/ 2 h 58"/>
                  <a:gd name="T2" fmla="*/ 98 w 102"/>
                  <a:gd name="T3" fmla="*/ 5 h 58"/>
                  <a:gd name="T4" fmla="*/ 101 w 102"/>
                  <a:gd name="T5" fmla="*/ 9 h 58"/>
                  <a:gd name="T6" fmla="*/ 101 w 102"/>
                  <a:gd name="T7" fmla="*/ 15 h 58"/>
                  <a:gd name="T8" fmla="*/ 96 w 102"/>
                  <a:gd name="T9" fmla="*/ 20 h 58"/>
                  <a:gd name="T10" fmla="*/ 68 w 102"/>
                  <a:gd name="T11" fmla="*/ 20 h 58"/>
                  <a:gd name="T12" fmla="*/ 57 w 102"/>
                  <a:gd name="T13" fmla="*/ 20 h 58"/>
                  <a:gd name="T14" fmla="*/ 55 w 102"/>
                  <a:gd name="T15" fmla="*/ 22 h 58"/>
                  <a:gd name="T16" fmla="*/ 35 w 102"/>
                  <a:gd name="T17" fmla="*/ 22 h 58"/>
                  <a:gd name="T18" fmla="*/ 31 w 102"/>
                  <a:gd name="T19" fmla="*/ 25 h 58"/>
                  <a:gd name="T20" fmla="*/ 29 w 102"/>
                  <a:gd name="T21" fmla="*/ 28 h 58"/>
                  <a:gd name="T22" fmla="*/ 27 w 102"/>
                  <a:gd name="T23" fmla="*/ 31 h 58"/>
                  <a:gd name="T24" fmla="*/ 21 w 102"/>
                  <a:gd name="T25" fmla="*/ 46 h 58"/>
                  <a:gd name="T26" fmla="*/ 18 w 102"/>
                  <a:gd name="T27" fmla="*/ 48 h 58"/>
                  <a:gd name="T28" fmla="*/ 18 w 102"/>
                  <a:gd name="T29" fmla="*/ 51 h 58"/>
                  <a:gd name="T30" fmla="*/ 15 w 102"/>
                  <a:gd name="T31" fmla="*/ 51 h 58"/>
                  <a:gd name="T32" fmla="*/ 13 w 102"/>
                  <a:gd name="T33" fmla="*/ 54 h 58"/>
                  <a:gd name="T34" fmla="*/ 11 w 102"/>
                  <a:gd name="T35" fmla="*/ 56 h 58"/>
                  <a:gd name="T36" fmla="*/ 6 w 102"/>
                  <a:gd name="T37" fmla="*/ 58 h 58"/>
                  <a:gd name="T38" fmla="*/ 3 w 102"/>
                  <a:gd name="T39" fmla="*/ 56 h 58"/>
                  <a:gd name="T40" fmla="*/ 2 w 102"/>
                  <a:gd name="T41" fmla="*/ 48 h 58"/>
                  <a:gd name="T42" fmla="*/ 1 w 102"/>
                  <a:gd name="T43" fmla="*/ 41 h 58"/>
                  <a:gd name="T44" fmla="*/ 4 w 102"/>
                  <a:gd name="T45" fmla="*/ 32 h 58"/>
                  <a:gd name="T46" fmla="*/ 7 w 102"/>
                  <a:gd name="T47" fmla="*/ 29 h 58"/>
                  <a:gd name="T48" fmla="*/ 14 w 102"/>
                  <a:gd name="T49" fmla="*/ 21 h 58"/>
                  <a:gd name="T50" fmla="*/ 16 w 102"/>
                  <a:gd name="T51" fmla="*/ 20 h 58"/>
                  <a:gd name="T52" fmla="*/ 21 w 102"/>
                  <a:gd name="T53" fmla="*/ 15 h 58"/>
                  <a:gd name="T54" fmla="*/ 23 w 102"/>
                  <a:gd name="T55" fmla="*/ 14 h 58"/>
                  <a:gd name="T56" fmla="*/ 28 w 102"/>
                  <a:gd name="T57" fmla="*/ 11 h 58"/>
                  <a:gd name="T58" fmla="*/ 35 w 102"/>
                  <a:gd name="T59" fmla="*/ 10 h 58"/>
                  <a:gd name="T60" fmla="*/ 54 w 102"/>
                  <a:gd name="T61" fmla="*/ 9 h 58"/>
                  <a:gd name="T62" fmla="*/ 65 w 102"/>
                  <a:gd name="T63" fmla="*/ 5 h 58"/>
                  <a:gd name="T64" fmla="*/ 69 w 102"/>
                  <a:gd name="T65" fmla="*/ 5 h 58"/>
                  <a:gd name="T66" fmla="*/ 78 w 102"/>
                  <a:gd name="T67" fmla="*/ 3 h 58"/>
                  <a:gd name="T68" fmla="*/ 83 w 102"/>
                  <a:gd name="T69" fmla="*/ 4 h 58"/>
                  <a:gd name="T70" fmla="*/ 85 w 102"/>
                  <a:gd name="T71" fmla="*/ 3 h 58"/>
                  <a:gd name="T72" fmla="*/ 89 w 102"/>
                  <a:gd name="T73" fmla="*/ 3 h 58"/>
                  <a:gd name="T74" fmla="*/ 90 w 102"/>
                  <a:gd name="T75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58">
                    <a:moveTo>
                      <a:pt x="90" y="2"/>
                    </a:moveTo>
                    <a:cubicBezTo>
                      <a:pt x="93" y="0"/>
                      <a:pt x="96" y="3"/>
                      <a:pt x="98" y="5"/>
                    </a:cubicBezTo>
                    <a:cubicBezTo>
                      <a:pt x="98" y="6"/>
                      <a:pt x="100" y="7"/>
                      <a:pt x="101" y="9"/>
                    </a:cubicBezTo>
                    <a:cubicBezTo>
                      <a:pt x="102" y="10"/>
                      <a:pt x="101" y="14"/>
                      <a:pt x="101" y="15"/>
                    </a:cubicBezTo>
                    <a:cubicBezTo>
                      <a:pt x="100" y="17"/>
                      <a:pt x="98" y="20"/>
                      <a:pt x="96" y="20"/>
                    </a:cubicBezTo>
                    <a:cubicBezTo>
                      <a:pt x="87" y="21"/>
                      <a:pt x="76" y="19"/>
                      <a:pt x="68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6" y="20"/>
                      <a:pt x="56" y="22"/>
                      <a:pt x="55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4" y="22"/>
                      <a:pt x="33" y="25"/>
                      <a:pt x="31" y="25"/>
                    </a:cubicBezTo>
                    <a:cubicBezTo>
                      <a:pt x="32" y="27"/>
                      <a:pt x="30" y="27"/>
                      <a:pt x="29" y="28"/>
                    </a:cubicBezTo>
                    <a:cubicBezTo>
                      <a:pt x="28" y="29"/>
                      <a:pt x="27" y="30"/>
                      <a:pt x="27" y="31"/>
                    </a:cubicBezTo>
                    <a:cubicBezTo>
                      <a:pt x="24" y="34"/>
                      <a:pt x="23" y="41"/>
                      <a:pt x="21" y="46"/>
                    </a:cubicBezTo>
                    <a:cubicBezTo>
                      <a:pt x="21" y="47"/>
                      <a:pt x="19" y="48"/>
                      <a:pt x="18" y="48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6" y="52"/>
                      <a:pt x="15" y="54"/>
                      <a:pt x="13" y="54"/>
                    </a:cubicBezTo>
                    <a:cubicBezTo>
                      <a:pt x="14" y="56"/>
                      <a:pt x="13" y="56"/>
                      <a:pt x="11" y="56"/>
                    </a:cubicBezTo>
                    <a:cubicBezTo>
                      <a:pt x="10" y="57"/>
                      <a:pt x="8" y="58"/>
                      <a:pt x="6" y="58"/>
                    </a:cubicBezTo>
                    <a:cubicBezTo>
                      <a:pt x="7" y="55"/>
                      <a:pt x="4" y="56"/>
                      <a:pt x="3" y="56"/>
                    </a:cubicBezTo>
                    <a:cubicBezTo>
                      <a:pt x="3" y="54"/>
                      <a:pt x="2" y="51"/>
                      <a:pt x="2" y="48"/>
                    </a:cubicBezTo>
                    <a:cubicBezTo>
                      <a:pt x="0" y="48"/>
                      <a:pt x="0" y="43"/>
                      <a:pt x="1" y="41"/>
                    </a:cubicBezTo>
                    <a:cubicBezTo>
                      <a:pt x="2" y="39"/>
                      <a:pt x="3" y="35"/>
                      <a:pt x="4" y="32"/>
                    </a:cubicBezTo>
                    <a:cubicBezTo>
                      <a:pt x="6" y="33"/>
                      <a:pt x="6" y="29"/>
                      <a:pt x="7" y="29"/>
                    </a:cubicBezTo>
                    <a:cubicBezTo>
                      <a:pt x="10" y="28"/>
                      <a:pt x="13" y="25"/>
                      <a:pt x="14" y="21"/>
                    </a:cubicBezTo>
                    <a:cubicBezTo>
                      <a:pt x="15" y="22"/>
                      <a:pt x="15" y="20"/>
                      <a:pt x="16" y="20"/>
                    </a:cubicBezTo>
                    <a:cubicBezTo>
                      <a:pt x="16" y="17"/>
                      <a:pt x="18" y="16"/>
                      <a:pt x="21" y="15"/>
                    </a:cubicBezTo>
                    <a:cubicBezTo>
                      <a:pt x="20" y="13"/>
                      <a:pt x="22" y="13"/>
                      <a:pt x="23" y="14"/>
                    </a:cubicBezTo>
                    <a:cubicBezTo>
                      <a:pt x="24" y="11"/>
                      <a:pt x="26" y="11"/>
                      <a:pt x="28" y="11"/>
                    </a:cubicBezTo>
                    <a:cubicBezTo>
                      <a:pt x="29" y="10"/>
                      <a:pt x="34" y="10"/>
                      <a:pt x="35" y="10"/>
                    </a:cubicBezTo>
                    <a:cubicBezTo>
                      <a:pt x="40" y="8"/>
                      <a:pt x="48" y="9"/>
                      <a:pt x="54" y="9"/>
                    </a:cubicBezTo>
                    <a:cubicBezTo>
                      <a:pt x="58" y="8"/>
                      <a:pt x="63" y="7"/>
                      <a:pt x="65" y="5"/>
                    </a:cubicBezTo>
                    <a:cubicBezTo>
                      <a:pt x="66" y="4"/>
                      <a:pt x="69" y="5"/>
                      <a:pt x="69" y="5"/>
                    </a:cubicBezTo>
                    <a:cubicBezTo>
                      <a:pt x="70" y="2"/>
                      <a:pt x="76" y="3"/>
                      <a:pt x="78" y="3"/>
                    </a:cubicBezTo>
                    <a:cubicBezTo>
                      <a:pt x="78" y="6"/>
                      <a:pt x="82" y="4"/>
                      <a:pt x="83" y="4"/>
                    </a:cubicBezTo>
                    <a:cubicBezTo>
                      <a:pt x="84" y="4"/>
                      <a:pt x="84" y="4"/>
                      <a:pt x="85" y="3"/>
                    </a:cubicBezTo>
                    <a:cubicBezTo>
                      <a:pt x="86" y="3"/>
                      <a:pt x="88" y="3"/>
                      <a:pt x="89" y="3"/>
                    </a:cubicBezTo>
                    <a:cubicBezTo>
                      <a:pt x="89" y="3"/>
                      <a:pt x="90" y="2"/>
                      <a:pt x="90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11"/>
              <p:cNvSpPr/>
              <p:nvPr/>
            </p:nvSpPr>
            <p:spPr bwMode="auto">
              <a:xfrm>
                <a:off x="2068513" y="1889125"/>
                <a:ext cx="19050" cy="50800"/>
              </a:xfrm>
              <a:custGeom>
                <a:avLst/>
                <a:gdLst>
                  <a:gd name="T0" fmla="*/ 3 w 24"/>
                  <a:gd name="T1" fmla="*/ 2 h 83"/>
                  <a:gd name="T2" fmla="*/ 9 w 24"/>
                  <a:gd name="T3" fmla="*/ 1 h 83"/>
                  <a:gd name="T4" fmla="*/ 13 w 24"/>
                  <a:gd name="T5" fmla="*/ 7 h 83"/>
                  <a:gd name="T6" fmla="*/ 14 w 24"/>
                  <a:gd name="T7" fmla="*/ 25 h 83"/>
                  <a:gd name="T8" fmla="*/ 13 w 24"/>
                  <a:gd name="T9" fmla="*/ 38 h 83"/>
                  <a:gd name="T10" fmla="*/ 19 w 24"/>
                  <a:gd name="T11" fmla="*/ 49 h 83"/>
                  <a:gd name="T12" fmla="*/ 19 w 24"/>
                  <a:gd name="T13" fmla="*/ 53 h 83"/>
                  <a:gd name="T14" fmla="*/ 21 w 24"/>
                  <a:gd name="T15" fmla="*/ 54 h 83"/>
                  <a:gd name="T16" fmla="*/ 23 w 24"/>
                  <a:gd name="T17" fmla="*/ 78 h 83"/>
                  <a:gd name="T18" fmla="*/ 20 w 24"/>
                  <a:gd name="T19" fmla="*/ 81 h 83"/>
                  <a:gd name="T20" fmla="*/ 20 w 24"/>
                  <a:gd name="T21" fmla="*/ 82 h 83"/>
                  <a:gd name="T22" fmla="*/ 16 w 24"/>
                  <a:gd name="T23" fmla="*/ 77 h 83"/>
                  <a:gd name="T24" fmla="*/ 13 w 24"/>
                  <a:gd name="T25" fmla="*/ 77 h 83"/>
                  <a:gd name="T26" fmla="*/ 12 w 24"/>
                  <a:gd name="T27" fmla="*/ 74 h 83"/>
                  <a:gd name="T28" fmla="*/ 8 w 24"/>
                  <a:gd name="T29" fmla="*/ 64 h 83"/>
                  <a:gd name="T30" fmla="*/ 3 w 24"/>
                  <a:gd name="T31" fmla="*/ 58 h 83"/>
                  <a:gd name="T32" fmla="*/ 0 w 24"/>
                  <a:gd name="T33" fmla="*/ 57 h 83"/>
                  <a:gd name="T34" fmla="*/ 1 w 24"/>
                  <a:gd name="T35" fmla="*/ 30 h 83"/>
                  <a:gd name="T36" fmla="*/ 3 w 24"/>
                  <a:gd name="T37" fmla="*/ 28 h 83"/>
                  <a:gd name="T38" fmla="*/ 3 w 24"/>
                  <a:gd name="T39" fmla="*/ 17 h 83"/>
                  <a:gd name="T40" fmla="*/ 1 w 24"/>
                  <a:gd name="T41" fmla="*/ 16 h 83"/>
                  <a:gd name="T42" fmla="*/ 1 w 24"/>
                  <a:gd name="T43" fmla="*/ 4 h 83"/>
                  <a:gd name="T44" fmla="*/ 3 w 24"/>
                  <a:gd name="T4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83">
                    <a:moveTo>
                      <a:pt x="3" y="2"/>
                    </a:moveTo>
                    <a:cubicBezTo>
                      <a:pt x="5" y="0"/>
                      <a:pt x="7" y="1"/>
                      <a:pt x="9" y="1"/>
                    </a:cubicBezTo>
                    <a:cubicBezTo>
                      <a:pt x="11" y="2"/>
                      <a:pt x="13" y="6"/>
                      <a:pt x="13" y="7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9"/>
                      <a:pt x="13" y="33"/>
                      <a:pt x="13" y="38"/>
                    </a:cubicBezTo>
                    <a:cubicBezTo>
                      <a:pt x="15" y="42"/>
                      <a:pt x="16" y="46"/>
                      <a:pt x="19" y="49"/>
                    </a:cubicBezTo>
                    <a:cubicBezTo>
                      <a:pt x="19" y="50"/>
                      <a:pt x="19" y="53"/>
                      <a:pt x="19" y="53"/>
                    </a:cubicBezTo>
                    <a:cubicBezTo>
                      <a:pt x="19" y="54"/>
                      <a:pt x="21" y="54"/>
                      <a:pt x="21" y="54"/>
                    </a:cubicBezTo>
                    <a:cubicBezTo>
                      <a:pt x="23" y="62"/>
                      <a:pt x="24" y="70"/>
                      <a:pt x="23" y="78"/>
                    </a:cubicBezTo>
                    <a:cubicBezTo>
                      <a:pt x="23" y="79"/>
                      <a:pt x="22" y="80"/>
                      <a:pt x="20" y="81"/>
                    </a:cubicBezTo>
                    <a:cubicBezTo>
                      <a:pt x="20" y="81"/>
                      <a:pt x="21" y="83"/>
                      <a:pt x="20" y="82"/>
                    </a:cubicBezTo>
                    <a:cubicBezTo>
                      <a:pt x="18" y="81"/>
                      <a:pt x="16" y="79"/>
                      <a:pt x="16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4" y="75"/>
                      <a:pt x="13" y="74"/>
                      <a:pt x="12" y="74"/>
                    </a:cubicBezTo>
                    <a:cubicBezTo>
                      <a:pt x="11" y="70"/>
                      <a:pt x="8" y="68"/>
                      <a:pt x="8" y="64"/>
                    </a:cubicBezTo>
                    <a:cubicBezTo>
                      <a:pt x="5" y="63"/>
                      <a:pt x="4" y="61"/>
                      <a:pt x="3" y="58"/>
                    </a:cubicBezTo>
                    <a:cubicBezTo>
                      <a:pt x="2" y="59"/>
                      <a:pt x="1" y="58"/>
                      <a:pt x="0" y="57"/>
                    </a:cubicBezTo>
                    <a:cubicBezTo>
                      <a:pt x="0" y="47"/>
                      <a:pt x="1" y="39"/>
                      <a:pt x="1" y="30"/>
                    </a:cubicBezTo>
                    <a:cubicBezTo>
                      <a:pt x="1" y="29"/>
                      <a:pt x="3" y="28"/>
                      <a:pt x="3" y="28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12"/>
              <p:cNvSpPr/>
              <p:nvPr/>
            </p:nvSpPr>
            <p:spPr bwMode="auto">
              <a:xfrm>
                <a:off x="1562100" y="2668588"/>
                <a:ext cx="11113" cy="46038"/>
              </a:xfrm>
              <a:custGeom>
                <a:avLst/>
                <a:gdLst>
                  <a:gd name="T0" fmla="*/ 3 w 15"/>
                  <a:gd name="T1" fmla="*/ 3 h 72"/>
                  <a:gd name="T2" fmla="*/ 3 w 15"/>
                  <a:gd name="T3" fmla="*/ 0 h 72"/>
                  <a:gd name="T4" fmla="*/ 9 w 15"/>
                  <a:gd name="T5" fmla="*/ 0 h 72"/>
                  <a:gd name="T6" fmla="*/ 11 w 15"/>
                  <a:gd name="T7" fmla="*/ 10 h 72"/>
                  <a:gd name="T8" fmla="*/ 13 w 15"/>
                  <a:gd name="T9" fmla="*/ 11 h 72"/>
                  <a:gd name="T10" fmla="*/ 13 w 15"/>
                  <a:gd name="T11" fmla="*/ 36 h 72"/>
                  <a:gd name="T12" fmla="*/ 11 w 15"/>
                  <a:gd name="T13" fmla="*/ 38 h 72"/>
                  <a:gd name="T14" fmla="*/ 11 w 15"/>
                  <a:gd name="T15" fmla="*/ 63 h 72"/>
                  <a:gd name="T16" fmla="*/ 7 w 15"/>
                  <a:gd name="T17" fmla="*/ 72 h 72"/>
                  <a:gd name="T18" fmla="*/ 2 w 15"/>
                  <a:gd name="T19" fmla="*/ 72 h 72"/>
                  <a:gd name="T20" fmla="*/ 2 w 15"/>
                  <a:gd name="T21" fmla="*/ 64 h 72"/>
                  <a:gd name="T22" fmla="*/ 0 w 15"/>
                  <a:gd name="T23" fmla="*/ 62 h 72"/>
                  <a:gd name="T24" fmla="*/ 2 w 15"/>
                  <a:gd name="T25" fmla="*/ 7 h 72"/>
                  <a:gd name="T26" fmla="*/ 3 w 15"/>
                  <a:gd name="T27" fmla="*/ 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72">
                    <a:moveTo>
                      <a:pt x="3" y="3"/>
                    </a:moveTo>
                    <a:cubicBezTo>
                      <a:pt x="3" y="3"/>
                      <a:pt x="3" y="1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3"/>
                      <a:pt x="11" y="6"/>
                      <a:pt x="11" y="10"/>
                    </a:cubicBezTo>
                    <a:cubicBezTo>
                      <a:pt x="11" y="10"/>
                      <a:pt x="13" y="12"/>
                      <a:pt x="13" y="11"/>
                    </a:cubicBezTo>
                    <a:cubicBezTo>
                      <a:pt x="15" y="20"/>
                      <a:pt x="15" y="28"/>
                      <a:pt x="13" y="36"/>
                    </a:cubicBezTo>
                    <a:cubicBezTo>
                      <a:pt x="13" y="36"/>
                      <a:pt x="11" y="38"/>
                      <a:pt x="11" y="38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8" y="65"/>
                      <a:pt x="7" y="68"/>
                      <a:pt x="7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69"/>
                      <a:pt x="2" y="67"/>
                      <a:pt x="2" y="64"/>
                    </a:cubicBezTo>
                    <a:cubicBezTo>
                      <a:pt x="1" y="64"/>
                      <a:pt x="0" y="63"/>
                      <a:pt x="0" y="62"/>
                    </a:cubicBezTo>
                    <a:cubicBezTo>
                      <a:pt x="2" y="45"/>
                      <a:pt x="3" y="25"/>
                      <a:pt x="2" y="7"/>
                    </a:cubicBezTo>
                    <a:cubicBezTo>
                      <a:pt x="2" y="6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13"/>
              <p:cNvSpPr/>
              <p:nvPr/>
            </p:nvSpPr>
            <p:spPr bwMode="auto">
              <a:xfrm>
                <a:off x="1592263" y="3022600"/>
                <a:ext cx="33338" cy="12700"/>
              </a:xfrm>
              <a:custGeom>
                <a:avLst/>
                <a:gdLst>
                  <a:gd name="T0" fmla="*/ 7 w 42"/>
                  <a:gd name="T1" fmla="*/ 0 h 20"/>
                  <a:gd name="T2" fmla="*/ 14 w 42"/>
                  <a:gd name="T3" fmla="*/ 1 h 20"/>
                  <a:gd name="T4" fmla="*/ 25 w 42"/>
                  <a:gd name="T5" fmla="*/ 6 h 20"/>
                  <a:gd name="T6" fmla="*/ 38 w 42"/>
                  <a:gd name="T7" fmla="*/ 6 h 20"/>
                  <a:gd name="T8" fmla="*/ 41 w 42"/>
                  <a:gd name="T9" fmla="*/ 11 h 20"/>
                  <a:gd name="T10" fmla="*/ 41 w 42"/>
                  <a:gd name="T11" fmla="*/ 18 h 20"/>
                  <a:gd name="T12" fmla="*/ 39 w 42"/>
                  <a:gd name="T13" fmla="*/ 19 h 20"/>
                  <a:gd name="T14" fmla="*/ 30 w 42"/>
                  <a:gd name="T15" fmla="*/ 19 h 20"/>
                  <a:gd name="T16" fmla="*/ 27 w 42"/>
                  <a:gd name="T17" fmla="*/ 17 h 20"/>
                  <a:gd name="T18" fmla="*/ 21 w 42"/>
                  <a:gd name="T19" fmla="*/ 16 h 20"/>
                  <a:gd name="T20" fmla="*/ 2 w 42"/>
                  <a:gd name="T21" fmla="*/ 10 h 20"/>
                  <a:gd name="T22" fmla="*/ 1 w 42"/>
                  <a:gd name="T23" fmla="*/ 3 h 20"/>
                  <a:gd name="T24" fmla="*/ 7 w 42"/>
                  <a:gd name="T2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0">
                    <a:moveTo>
                      <a:pt x="7" y="0"/>
                    </a:moveTo>
                    <a:cubicBezTo>
                      <a:pt x="9" y="0"/>
                      <a:pt x="12" y="1"/>
                      <a:pt x="14" y="1"/>
                    </a:cubicBezTo>
                    <a:cubicBezTo>
                      <a:pt x="18" y="3"/>
                      <a:pt x="21" y="5"/>
                      <a:pt x="25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8"/>
                      <a:pt x="41" y="9"/>
                      <a:pt x="41" y="11"/>
                    </a:cubicBezTo>
                    <a:cubicBezTo>
                      <a:pt x="42" y="13"/>
                      <a:pt x="42" y="16"/>
                      <a:pt x="41" y="18"/>
                    </a:cubicBezTo>
                    <a:cubicBezTo>
                      <a:pt x="41" y="19"/>
                      <a:pt x="40" y="19"/>
                      <a:pt x="39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2" y="16"/>
                      <a:pt x="28" y="18"/>
                      <a:pt x="27" y="17"/>
                    </a:cubicBezTo>
                    <a:cubicBezTo>
                      <a:pt x="25" y="17"/>
                      <a:pt x="23" y="15"/>
                      <a:pt x="21" y="16"/>
                    </a:cubicBezTo>
                    <a:cubicBezTo>
                      <a:pt x="13" y="20"/>
                      <a:pt x="6" y="14"/>
                      <a:pt x="2" y="10"/>
                    </a:cubicBezTo>
                    <a:cubicBezTo>
                      <a:pt x="0" y="9"/>
                      <a:pt x="1" y="5"/>
                      <a:pt x="1" y="3"/>
                    </a:cubicBezTo>
                    <a:cubicBezTo>
                      <a:pt x="2" y="2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14"/>
              <p:cNvSpPr/>
              <p:nvPr/>
            </p:nvSpPr>
            <p:spPr bwMode="auto">
              <a:xfrm>
                <a:off x="1560513" y="2636838"/>
                <a:ext cx="11113" cy="15875"/>
              </a:xfrm>
              <a:custGeom>
                <a:avLst/>
                <a:gdLst>
                  <a:gd name="T0" fmla="*/ 4 w 14"/>
                  <a:gd name="T1" fmla="*/ 1 h 27"/>
                  <a:gd name="T2" fmla="*/ 10 w 14"/>
                  <a:gd name="T3" fmla="*/ 1 h 27"/>
                  <a:gd name="T4" fmla="*/ 12 w 14"/>
                  <a:gd name="T5" fmla="*/ 6 h 27"/>
                  <a:gd name="T6" fmla="*/ 14 w 14"/>
                  <a:gd name="T7" fmla="*/ 6 h 27"/>
                  <a:gd name="T8" fmla="*/ 14 w 14"/>
                  <a:gd name="T9" fmla="*/ 13 h 27"/>
                  <a:gd name="T10" fmla="*/ 12 w 14"/>
                  <a:gd name="T11" fmla="*/ 13 h 27"/>
                  <a:gd name="T12" fmla="*/ 11 w 14"/>
                  <a:gd name="T13" fmla="*/ 26 h 27"/>
                  <a:gd name="T14" fmla="*/ 3 w 14"/>
                  <a:gd name="T15" fmla="*/ 26 h 27"/>
                  <a:gd name="T16" fmla="*/ 3 w 14"/>
                  <a:gd name="T17" fmla="*/ 15 h 27"/>
                  <a:gd name="T18" fmla="*/ 1 w 14"/>
                  <a:gd name="T19" fmla="*/ 13 h 27"/>
                  <a:gd name="T20" fmla="*/ 3 w 14"/>
                  <a:gd name="T21" fmla="*/ 4 h 27"/>
                  <a:gd name="T22" fmla="*/ 4 w 14"/>
                  <a:gd name="T23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27">
                    <a:moveTo>
                      <a:pt x="4" y="1"/>
                    </a:moveTo>
                    <a:cubicBezTo>
                      <a:pt x="5" y="0"/>
                      <a:pt x="8" y="0"/>
                      <a:pt x="10" y="1"/>
                    </a:cubicBezTo>
                    <a:cubicBezTo>
                      <a:pt x="12" y="2"/>
                      <a:pt x="12" y="5"/>
                      <a:pt x="12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7"/>
                      <a:pt x="6" y="27"/>
                      <a:pt x="3" y="26"/>
                    </a:cubicBezTo>
                    <a:cubicBezTo>
                      <a:pt x="3" y="23"/>
                      <a:pt x="3" y="19"/>
                      <a:pt x="3" y="15"/>
                    </a:cubicBezTo>
                    <a:cubicBezTo>
                      <a:pt x="2" y="15"/>
                      <a:pt x="0" y="14"/>
                      <a:pt x="1" y="13"/>
                    </a:cubicBezTo>
                    <a:cubicBezTo>
                      <a:pt x="2" y="10"/>
                      <a:pt x="2" y="7"/>
                      <a:pt x="3" y="4"/>
                    </a:cubicBezTo>
                    <a:cubicBezTo>
                      <a:pt x="3" y="3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15"/>
              <p:cNvSpPr/>
              <p:nvPr/>
            </p:nvSpPr>
            <p:spPr bwMode="auto">
              <a:xfrm>
                <a:off x="2058988" y="1792288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0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8 h 21"/>
                  <a:gd name="T12" fmla="*/ 0 w 7"/>
                  <a:gd name="T13" fmla="*/ 1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6" y="4"/>
                      <a:pt x="7" y="9"/>
                      <a:pt x="6" y="15"/>
                    </a:cubicBezTo>
                    <a:cubicBezTo>
                      <a:pt x="6" y="15"/>
                      <a:pt x="5" y="15"/>
                      <a:pt x="4" y="16"/>
                    </a:cubicBezTo>
                    <a:cubicBezTo>
                      <a:pt x="5" y="16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8"/>
                    </a:cubicBezTo>
                    <a:cubicBezTo>
                      <a:pt x="0" y="13"/>
                      <a:pt x="0" y="6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16"/>
              <p:cNvSpPr/>
              <p:nvPr/>
            </p:nvSpPr>
            <p:spPr bwMode="auto">
              <a:xfrm>
                <a:off x="2058988" y="2101850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1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9 h 21"/>
                  <a:gd name="T12" fmla="*/ 0 w 7"/>
                  <a:gd name="T13" fmla="*/ 2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1"/>
                      <a:pt x="4" y="1"/>
                    </a:cubicBezTo>
                    <a:cubicBezTo>
                      <a:pt x="6" y="4"/>
                      <a:pt x="7" y="10"/>
                      <a:pt x="6" y="15"/>
                    </a:cubicBezTo>
                    <a:cubicBezTo>
                      <a:pt x="6" y="16"/>
                      <a:pt x="5" y="16"/>
                      <a:pt x="4" y="16"/>
                    </a:cubicBezTo>
                    <a:cubicBezTo>
                      <a:pt x="5" y="17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9"/>
                    </a:cubicBezTo>
                    <a:cubicBezTo>
                      <a:pt x="0" y="14"/>
                      <a:pt x="0" y="7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17"/>
              <p:cNvSpPr/>
              <p:nvPr/>
            </p:nvSpPr>
            <p:spPr bwMode="auto">
              <a:xfrm>
                <a:off x="1655763" y="3027363"/>
                <a:ext cx="11113" cy="6350"/>
              </a:xfrm>
              <a:custGeom>
                <a:avLst/>
                <a:gdLst>
                  <a:gd name="T0" fmla="*/ 2 w 14"/>
                  <a:gd name="T1" fmla="*/ 2 h 12"/>
                  <a:gd name="T2" fmla="*/ 11 w 14"/>
                  <a:gd name="T3" fmla="*/ 2 h 12"/>
                  <a:gd name="T4" fmla="*/ 14 w 14"/>
                  <a:gd name="T5" fmla="*/ 5 h 12"/>
                  <a:gd name="T6" fmla="*/ 10 w 14"/>
                  <a:gd name="T7" fmla="*/ 9 h 12"/>
                  <a:gd name="T8" fmla="*/ 2 w 14"/>
                  <a:gd name="T9" fmla="*/ 8 h 12"/>
                  <a:gd name="T10" fmla="*/ 2 w 14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2">
                    <a:moveTo>
                      <a:pt x="2" y="2"/>
                    </a:moveTo>
                    <a:cubicBezTo>
                      <a:pt x="5" y="1"/>
                      <a:pt x="8" y="0"/>
                      <a:pt x="11" y="2"/>
                    </a:cubicBezTo>
                    <a:cubicBezTo>
                      <a:pt x="11" y="4"/>
                      <a:pt x="13" y="4"/>
                      <a:pt x="14" y="5"/>
                    </a:cubicBezTo>
                    <a:cubicBezTo>
                      <a:pt x="12" y="6"/>
                      <a:pt x="11" y="8"/>
                      <a:pt x="10" y="9"/>
                    </a:cubicBezTo>
                    <a:cubicBezTo>
                      <a:pt x="7" y="12"/>
                      <a:pt x="3" y="10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18"/>
              <p:cNvSpPr/>
              <p:nvPr/>
            </p:nvSpPr>
            <p:spPr bwMode="auto">
              <a:xfrm>
                <a:off x="1549400" y="2830513"/>
                <a:ext cx="7938" cy="7938"/>
              </a:xfrm>
              <a:custGeom>
                <a:avLst/>
                <a:gdLst>
                  <a:gd name="T0" fmla="*/ 3 w 9"/>
                  <a:gd name="T1" fmla="*/ 1 h 12"/>
                  <a:gd name="T2" fmla="*/ 6 w 9"/>
                  <a:gd name="T3" fmla="*/ 0 h 12"/>
                  <a:gd name="T4" fmla="*/ 8 w 9"/>
                  <a:gd name="T5" fmla="*/ 8 h 12"/>
                  <a:gd name="T6" fmla="*/ 8 w 9"/>
                  <a:gd name="T7" fmla="*/ 12 h 12"/>
                  <a:gd name="T8" fmla="*/ 3 w 9"/>
                  <a:gd name="T9" fmla="*/ 12 h 12"/>
                  <a:gd name="T10" fmla="*/ 1 w 9"/>
                  <a:gd name="T11" fmla="*/ 9 h 12"/>
                  <a:gd name="T12" fmla="*/ 3 w 9"/>
                  <a:gd name="T13" fmla="*/ 1 h 12"/>
                  <a:gd name="T14" fmla="*/ 3 w 9"/>
                  <a:gd name="T15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2">
                    <a:moveTo>
                      <a:pt x="3" y="1"/>
                    </a:moveTo>
                    <a:cubicBezTo>
                      <a:pt x="4" y="0"/>
                      <a:pt x="6" y="0"/>
                      <a:pt x="6" y="0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8"/>
                      <a:pt x="8" y="11"/>
                      <a:pt x="8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0"/>
                      <a:pt x="2" y="10"/>
                      <a:pt x="1" y="9"/>
                    </a:cubicBezTo>
                    <a:cubicBezTo>
                      <a:pt x="0" y="5"/>
                      <a:pt x="1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1531903" y="1731582"/>
              <a:ext cx="482744" cy="1240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中国风</a:t>
              </a:r>
              <a:endPara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pic>
        <p:nvPicPr>
          <p:cNvPr id="54" name="图片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775" y="3498222"/>
            <a:ext cx="3511924" cy="260220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132"/>
            <a:ext cx="2971806" cy="15575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163" y="0"/>
            <a:ext cx="2465837" cy="21457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66694"/>
            <a:ext cx="3906296" cy="39062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548" y="-142020"/>
            <a:ext cx="3463686" cy="386002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9190" y="946361"/>
            <a:ext cx="4730944" cy="35054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" y="3443990"/>
            <a:ext cx="4257864" cy="3429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07180" y="3275380"/>
            <a:ext cx="4084820" cy="408482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816" y="1072898"/>
            <a:ext cx="4918960" cy="335015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902" y="2358478"/>
            <a:ext cx="2383541" cy="4529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84" y="3718008"/>
            <a:ext cx="1517724" cy="30213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38" y="-264867"/>
            <a:ext cx="3781001" cy="317604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653" y="91187"/>
            <a:ext cx="1936423" cy="187336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891386" y="1725449"/>
            <a:ext cx="6383243" cy="3417577"/>
            <a:chOff x="2891386" y="1725449"/>
            <a:chExt cx="6383243" cy="3417577"/>
          </a:xfrm>
        </p:grpSpPr>
        <p:sp>
          <p:nvSpPr>
            <p:cNvPr id="45" name="矩形 44"/>
            <p:cNvSpPr/>
            <p:nvPr/>
          </p:nvSpPr>
          <p:spPr>
            <a:xfrm>
              <a:off x="2891386" y="1725449"/>
              <a:ext cx="6383243" cy="3417577"/>
            </a:xfrm>
            <a:prstGeom prst="rect">
              <a:avLst/>
            </a:prstGeom>
            <a:solidFill>
              <a:srgbClr val="FC621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324703" y="4015339"/>
              <a:ext cx="54103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b="1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透明底素材，可随意编辑替换</a:t>
              </a:r>
              <a:endParaRPr lang="zh-CN" altLang="en-US" sz="28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3381047" y="3910846"/>
              <a:ext cx="5255662" cy="14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3421309" y="4600174"/>
              <a:ext cx="5255662" cy="14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本框 48"/>
            <p:cNvSpPr txBox="1"/>
            <p:nvPr/>
          </p:nvSpPr>
          <p:spPr>
            <a:xfrm>
              <a:off x="3381849" y="2336117"/>
              <a:ext cx="541032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b="1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赠送素材</a:t>
              </a:r>
              <a:endParaRPr lang="zh-CN" altLang="en-US" sz="96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808" y="-308646"/>
            <a:ext cx="4072192" cy="26897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178" y="2073246"/>
            <a:ext cx="2545601" cy="25014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540" y="3163239"/>
            <a:ext cx="2750915" cy="21847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762" y="4927426"/>
            <a:ext cx="5783206" cy="248942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324" y="959372"/>
            <a:ext cx="3431971" cy="632205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82623" y="3107471"/>
            <a:ext cx="4309376" cy="430937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36" y="187994"/>
            <a:ext cx="2681450" cy="94308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78"/>
          <a:stretch>
            <a:fillRect/>
          </a:stretch>
        </p:blipFill>
        <p:spPr>
          <a:xfrm>
            <a:off x="3126845" y="272011"/>
            <a:ext cx="1024385" cy="294891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466" y="-346974"/>
            <a:ext cx="4263312" cy="3429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621" y="3023262"/>
            <a:ext cx="1853153" cy="192802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766" y="2509706"/>
            <a:ext cx="2552896" cy="3653282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2891386" y="1725449"/>
            <a:ext cx="6383243" cy="3417577"/>
            <a:chOff x="2891386" y="1725449"/>
            <a:chExt cx="6383243" cy="3417577"/>
          </a:xfrm>
        </p:grpSpPr>
        <p:sp>
          <p:nvSpPr>
            <p:cNvPr id="20" name="矩形 19"/>
            <p:cNvSpPr/>
            <p:nvPr/>
          </p:nvSpPr>
          <p:spPr>
            <a:xfrm>
              <a:off x="2891386" y="1725449"/>
              <a:ext cx="6383243" cy="3417577"/>
            </a:xfrm>
            <a:prstGeom prst="rect">
              <a:avLst/>
            </a:prstGeom>
            <a:solidFill>
              <a:srgbClr val="FC621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324703" y="4015339"/>
              <a:ext cx="54103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b="1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透明底素材，可随意编辑替换</a:t>
              </a:r>
              <a:endParaRPr lang="zh-CN" altLang="en-US" sz="28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3381047" y="3910846"/>
              <a:ext cx="5255662" cy="14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3421309" y="4600174"/>
              <a:ext cx="5255662" cy="14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3381849" y="2336117"/>
              <a:ext cx="541032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b="1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赠送素材</a:t>
              </a:r>
              <a:endParaRPr lang="zh-CN" altLang="en-US" sz="96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0651" y="1985902"/>
            <a:ext cx="689317" cy="70338"/>
          </a:xfrm>
          <a:prstGeom prst="rect">
            <a:avLst/>
          </a:prstGeom>
          <a:solidFill>
            <a:srgbClr val="FC6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938417" y="1149201"/>
            <a:ext cx="1808509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【</a:t>
            </a:r>
            <a:r>
              <a:rPr lang="zh-CN" altLang="en-US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字体说明</a:t>
            </a: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】</a:t>
            </a:r>
            <a:endParaRPr lang="zh-CN" altLang="en-US" sz="2400" dirty="0">
              <a:solidFill>
                <a:srgbClr val="FC621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53954" y="1566851"/>
            <a:ext cx="2823915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rgbClr val="A5A5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系统需要安装的字体说明</a:t>
            </a:r>
            <a:endParaRPr lang="zh-CN" altLang="en-US" sz="1800" dirty="0">
              <a:solidFill>
                <a:srgbClr val="A5A5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6408271" y="2637385"/>
            <a:ext cx="22497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2000" b="1" dirty="0" smtClean="0">
                <a:solidFill>
                  <a:srgbClr val="3F3F3F"/>
                </a:solidFill>
                <a:ea typeface="方正兰亭粗黑简体" panose="02000000000000000000" pitchFamily="2" charset="-122"/>
                <a:cs typeface="Arial" panose="020B0604020202020204" pitchFamily="34" charset="0"/>
              </a:rPr>
              <a:t>Arial</a:t>
            </a:r>
            <a:endParaRPr lang="zh-CN" altLang="en-US" sz="2000" b="1" dirty="0">
              <a:solidFill>
                <a:srgbClr val="3F3F3F"/>
              </a:solidFill>
              <a:ea typeface="方正兰亭粗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6408271" y="2973283"/>
            <a:ext cx="2249717" cy="32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rgbClr val="3F3F3F"/>
                </a:solidFill>
                <a:latin typeface="造字工房悦黑演示版特细体" pitchFamily="50" charset="-122"/>
                <a:ea typeface="造字工房悦黑演示版特细体" pitchFamily="50" charset="-122"/>
              </a:rPr>
              <a:t>造字工房悦黑演示版</a:t>
            </a:r>
            <a:endParaRPr lang="zh-CN" altLang="en-US" sz="1600" dirty="0">
              <a:solidFill>
                <a:srgbClr val="3F3F3F"/>
              </a:solidFill>
              <a:latin typeface="造字工房悦黑演示版特细体" pitchFamily="50" charset="-122"/>
              <a:ea typeface="造字工房悦黑演示版特细体" pitchFamily="50" charset="-122"/>
            </a:endParaRP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6408270" y="3272974"/>
            <a:ext cx="224971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rgbClr val="3F3F3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微软雅黑</a:t>
            </a:r>
            <a:endParaRPr lang="zh-CN" altLang="en-US" sz="1800" dirty="0">
              <a:solidFill>
                <a:srgbClr val="3F3F3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80624" y="2565017"/>
            <a:ext cx="1854836" cy="1471271"/>
            <a:chOff x="5324464" y="2576989"/>
            <a:chExt cx="2622617" cy="2080282"/>
          </a:xfrm>
        </p:grpSpPr>
        <p:sp>
          <p:nvSpPr>
            <p:cNvPr id="83" name="任意多边形 82"/>
            <p:cNvSpPr/>
            <p:nvPr/>
          </p:nvSpPr>
          <p:spPr>
            <a:xfrm rot="2000319">
              <a:off x="5942813" y="3140001"/>
              <a:ext cx="2004268" cy="1517270"/>
            </a:xfrm>
            <a:custGeom>
              <a:avLst/>
              <a:gdLst>
                <a:gd name="connsiteX0" fmla="*/ 1 w 1188433"/>
                <a:gd name="connsiteY0" fmla="*/ 0 h 899667"/>
                <a:gd name="connsiteX1" fmla="*/ 1062321 w 1188433"/>
                <a:gd name="connsiteY1" fmla="*/ 0 h 899667"/>
                <a:gd name="connsiteX2" fmla="*/ 1101665 w 1188433"/>
                <a:gd name="connsiteY2" fmla="*/ 66932 h 899667"/>
                <a:gd name="connsiteX3" fmla="*/ 1058795 w 1188433"/>
                <a:gd name="connsiteY3" fmla="*/ 849412 h 899667"/>
                <a:gd name="connsiteX4" fmla="*/ 1017491 w 1188433"/>
                <a:gd name="connsiteY4" fmla="*/ 899667 h 899667"/>
                <a:gd name="connsiteX5" fmla="*/ 0 w 1188433"/>
                <a:gd name="connsiteY5" fmla="*/ 899667 h 899667"/>
                <a:gd name="connsiteX6" fmla="*/ 1 w 1188433"/>
                <a:gd name="connsiteY6" fmla="*/ 0 h 89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8433" h="899667">
                  <a:moveTo>
                    <a:pt x="1" y="0"/>
                  </a:moveTo>
                  <a:lnTo>
                    <a:pt x="1062321" y="0"/>
                  </a:lnTo>
                  <a:lnTo>
                    <a:pt x="1101665" y="66932"/>
                  </a:lnTo>
                  <a:cubicBezTo>
                    <a:pt x="1233866" y="320458"/>
                    <a:pt x="1211403" y="620885"/>
                    <a:pt x="1058795" y="849412"/>
                  </a:cubicBezTo>
                  <a:lnTo>
                    <a:pt x="1017491" y="899667"/>
                  </a:lnTo>
                  <a:lnTo>
                    <a:pt x="0" y="899667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11000">
                  <a:schemeClr val="bg1">
                    <a:lumMod val="50000"/>
                    <a:alpha val="73000"/>
                  </a:schemeClr>
                </a:gs>
                <a:gs pos="64000">
                  <a:schemeClr val="bg1">
                    <a:lumMod val="50000"/>
                    <a:alpha val="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8" name="椭圆 27"/>
            <p:cNvSpPr/>
            <p:nvPr/>
          </p:nvSpPr>
          <p:spPr>
            <a:xfrm>
              <a:off x="5324464" y="2576989"/>
              <a:ext cx="1538514" cy="1538513"/>
            </a:xfrm>
            <a:prstGeom prst="ellipse">
              <a:avLst/>
            </a:prstGeom>
            <a:solidFill>
              <a:srgbClr val="F8571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5394703" y="3020542"/>
              <a:ext cx="1391084" cy="678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中文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2352808" y="2642816"/>
            <a:ext cx="22497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000" dirty="0" smtClean="0">
                <a:solidFill>
                  <a:srgbClr val="3F3F3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苏新诗古印宋简</a:t>
            </a:r>
            <a:endParaRPr lang="zh-CN" altLang="en-US" sz="2000" dirty="0">
              <a:solidFill>
                <a:srgbClr val="3F3F3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2352808" y="2967942"/>
            <a:ext cx="224971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rgbClr val="3F3F3F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禹卫书法行书简体</a:t>
            </a:r>
            <a:endParaRPr lang="zh-CN" altLang="en-US" sz="1800" dirty="0">
              <a:solidFill>
                <a:srgbClr val="3F3F3F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2352807" y="3278405"/>
            <a:ext cx="224971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rgbClr val="3F3F3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方正清刻本悦宋简体</a:t>
            </a:r>
            <a:endParaRPr lang="zh-CN" altLang="en-US" sz="1800" dirty="0">
              <a:solidFill>
                <a:srgbClr val="3F3F3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857887" y="2578575"/>
            <a:ext cx="1836306" cy="1443261"/>
            <a:chOff x="9130845" y="2570972"/>
            <a:chExt cx="2596417" cy="2040674"/>
          </a:xfrm>
        </p:grpSpPr>
        <p:sp>
          <p:nvSpPr>
            <p:cNvPr id="84" name="任意多边形 83"/>
            <p:cNvSpPr/>
            <p:nvPr/>
          </p:nvSpPr>
          <p:spPr>
            <a:xfrm rot="2000319">
              <a:off x="9722994" y="3094379"/>
              <a:ext cx="2004268" cy="1517267"/>
            </a:xfrm>
            <a:custGeom>
              <a:avLst/>
              <a:gdLst>
                <a:gd name="connsiteX0" fmla="*/ 1 w 1188433"/>
                <a:gd name="connsiteY0" fmla="*/ 0 h 899667"/>
                <a:gd name="connsiteX1" fmla="*/ 1062321 w 1188433"/>
                <a:gd name="connsiteY1" fmla="*/ 0 h 899667"/>
                <a:gd name="connsiteX2" fmla="*/ 1101665 w 1188433"/>
                <a:gd name="connsiteY2" fmla="*/ 66932 h 899667"/>
                <a:gd name="connsiteX3" fmla="*/ 1058795 w 1188433"/>
                <a:gd name="connsiteY3" fmla="*/ 849412 h 899667"/>
                <a:gd name="connsiteX4" fmla="*/ 1017491 w 1188433"/>
                <a:gd name="connsiteY4" fmla="*/ 899667 h 899667"/>
                <a:gd name="connsiteX5" fmla="*/ 0 w 1188433"/>
                <a:gd name="connsiteY5" fmla="*/ 899667 h 899667"/>
                <a:gd name="connsiteX6" fmla="*/ 1 w 1188433"/>
                <a:gd name="connsiteY6" fmla="*/ 0 h 89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8433" h="899667">
                  <a:moveTo>
                    <a:pt x="1" y="0"/>
                  </a:moveTo>
                  <a:lnTo>
                    <a:pt x="1062321" y="0"/>
                  </a:lnTo>
                  <a:lnTo>
                    <a:pt x="1101665" y="66932"/>
                  </a:lnTo>
                  <a:cubicBezTo>
                    <a:pt x="1233866" y="320458"/>
                    <a:pt x="1211403" y="620885"/>
                    <a:pt x="1058795" y="849412"/>
                  </a:cubicBezTo>
                  <a:lnTo>
                    <a:pt x="1017491" y="899667"/>
                  </a:lnTo>
                  <a:lnTo>
                    <a:pt x="0" y="899667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11000">
                  <a:schemeClr val="bg1">
                    <a:lumMod val="50000"/>
                    <a:alpha val="73000"/>
                  </a:schemeClr>
                </a:gs>
                <a:gs pos="64000">
                  <a:schemeClr val="bg1">
                    <a:lumMod val="50000"/>
                    <a:alpha val="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9130845" y="2570972"/>
              <a:ext cx="1538515" cy="1538510"/>
            </a:xfrm>
            <a:prstGeom prst="ellipse">
              <a:avLst/>
            </a:prstGeom>
            <a:solidFill>
              <a:srgbClr val="F8571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35" name="Text Box 3"/>
            <p:cNvSpPr txBox="1">
              <a:spLocks noChangeArrowheads="1"/>
            </p:cNvSpPr>
            <p:nvPr/>
          </p:nvSpPr>
          <p:spPr bwMode="auto">
            <a:xfrm>
              <a:off x="9201085" y="3014528"/>
              <a:ext cx="1391085" cy="67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数字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10173191" y="2802673"/>
            <a:ext cx="2249717" cy="39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2200" dirty="0" smtClean="0">
                <a:solidFill>
                  <a:srgbClr val="3F3F3F"/>
                </a:solidFill>
                <a:latin typeface="Impact" panose="020B0806030902050204" pitchFamily="34" charset="0"/>
                <a:ea typeface="方正兰亭粗黑简体" panose="02000000000000000000" pitchFamily="2" charset="-122"/>
              </a:rPr>
              <a:t>IMPACT</a:t>
            </a:r>
            <a:endParaRPr lang="zh-CN" altLang="en-US" sz="2200" dirty="0">
              <a:solidFill>
                <a:srgbClr val="3F3F3F"/>
              </a:solidFill>
              <a:latin typeface="Impact" panose="020B0806030902050204" pitchFamily="34" charset="0"/>
              <a:ea typeface="方正兰亭粗黑简体" panose="02000000000000000000" pitchFamily="2" charset="-122"/>
            </a:endParaRPr>
          </a:p>
        </p:txBody>
      </p:sp>
      <p:sp>
        <p:nvSpPr>
          <p:cNvPr id="37" name="Text Box 3"/>
          <p:cNvSpPr txBox="1">
            <a:spLocks noChangeArrowheads="1"/>
          </p:cNvSpPr>
          <p:nvPr/>
        </p:nvSpPr>
        <p:spPr bwMode="auto">
          <a:xfrm>
            <a:off x="10145895" y="3156163"/>
            <a:ext cx="224971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3F3F3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微软雅黑</a:t>
            </a:r>
            <a:endParaRPr lang="zh-CN" altLang="en-US" sz="1800" dirty="0">
              <a:solidFill>
                <a:srgbClr val="3F3F3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017178" y="2582695"/>
            <a:ext cx="1787870" cy="1431724"/>
            <a:chOff x="1770743" y="2587291"/>
            <a:chExt cx="2527933" cy="2024365"/>
          </a:xfrm>
        </p:grpSpPr>
        <p:sp>
          <p:nvSpPr>
            <p:cNvPr id="79" name="任意多边形 78"/>
            <p:cNvSpPr/>
            <p:nvPr/>
          </p:nvSpPr>
          <p:spPr>
            <a:xfrm rot="2000319">
              <a:off x="2294407" y="3094386"/>
              <a:ext cx="2004269" cy="1517270"/>
            </a:xfrm>
            <a:custGeom>
              <a:avLst/>
              <a:gdLst>
                <a:gd name="connsiteX0" fmla="*/ 1 w 1188433"/>
                <a:gd name="connsiteY0" fmla="*/ 0 h 899667"/>
                <a:gd name="connsiteX1" fmla="*/ 1062321 w 1188433"/>
                <a:gd name="connsiteY1" fmla="*/ 0 h 899667"/>
                <a:gd name="connsiteX2" fmla="*/ 1101665 w 1188433"/>
                <a:gd name="connsiteY2" fmla="*/ 66932 h 899667"/>
                <a:gd name="connsiteX3" fmla="*/ 1058795 w 1188433"/>
                <a:gd name="connsiteY3" fmla="*/ 849412 h 899667"/>
                <a:gd name="connsiteX4" fmla="*/ 1017491 w 1188433"/>
                <a:gd name="connsiteY4" fmla="*/ 899667 h 899667"/>
                <a:gd name="connsiteX5" fmla="*/ 0 w 1188433"/>
                <a:gd name="connsiteY5" fmla="*/ 899667 h 899667"/>
                <a:gd name="connsiteX6" fmla="*/ 1 w 1188433"/>
                <a:gd name="connsiteY6" fmla="*/ 0 h 89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8433" h="899667">
                  <a:moveTo>
                    <a:pt x="1" y="0"/>
                  </a:moveTo>
                  <a:lnTo>
                    <a:pt x="1062321" y="0"/>
                  </a:lnTo>
                  <a:lnTo>
                    <a:pt x="1101665" y="66932"/>
                  </a:lnTo>
                  <a:cubicBezTo>
                    <a:pt x="1233866" y="320458"/>
                    <a:pt x="1211403" y="620885"/>
                    <a:pt x="1058795" y="849412"/>
                  </a:cubicBezTo>
                  <a:lnTo>
                    <a:pt x="1017491" y="899667"/>
                  </a:lnTo>
                  <a:lnTo>
                    <a:pt x="0" y="899667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11000">
                  <a:schemeClr val="bg1">
                    <a:lumMod val="50000"/>
                    <a:alpha val="73000"/>
                  </a:schemeClr>
                </a:gs>
                <a:gs pos="64000">
                  <a:schemeClr val="bg1">
                    <a:lumMod val="50000"/>
                    <a:alpha val="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6" name="椭圆 25"/>
            <p:cNvSpPr/>
            <p:nvPr/>
          </p:nvSpPr>
          <p:spPr>
            <a:xfrm>
              <a:off x="1770743" y="2587289"/>
              <a:ext cx="1538514" cy="1538512"/>
            </a:xfrm>
            <a:prstGeom prst="ellipse">
              <a:avLst/>
            </a:prstGeom>
            <a:solidFill>
              <a:srgbClr val="F8571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43" name="文本框 42"/>
            <p:cNvSpPr txBox="1">
              <a:spLocks noChangeArrowheads="1"/>
            </p:cNvSpPr>
            <p:nvPr/>
          </p:nvSpPr>
          <p:spPr bwMode="auto">
            <a:xfrm>
              <a:off x="2020953" y="3124561"/>
              <a:ext cx="482148" cy="148885"/>
            </a:xfrm>
            <a:custGeom>
              <a:avLst/>
              <a:gdLst/>
              <a:ahLst/>
              <a:cxnLst/>
              <a:rect l="l" t="t" r="r" b="b"/>
              <a:pathLst>
                <a:path w="482147" h="148884">
                  <a:moveTo>
                    <a:pt x="115853" y="0"/>
                  </a:moveTo>
                  <a:lnTo>
                    <a:pt x="179943" y="0"/>
                  </a:lnTo>
                  <a:lnTo>
                    <a:pt x="179943" y="41412"/>
                  </a:lnTo>
                  <a:lnTo>
                    <a:pt x="302205" y="41412"/>
                  </a:lnTo>
                  <a:lnTo>
                    <a:pt x="302205" y="0"/>
                  </a:lnTo>
                  <a:lnTo>
                    <a:pt x="366294" y="0"/>
                  </a:lnTo>
                  <a:lnTo>
                    <a:pt x="366294" y="41412"/>
                  </a:lnTo>
                  <a:lnTo>
                    <a:pt x="482147" y="41412"/>
                  </a:lnTo>
                  <a:lnTo>
                    <a:pt x="482147" y="102050"/>
                  </a:lnTo>
                  <a:lnTo>
                    <a:pt x="366294" y="102050"/>
                  </a:lnTo>
                  <a:lnTo>
                    <a:pt x="366294" y="148884"/>
                  </a:lnTo>
                  <a:lnTo>
                    <a:pt x="302205" y="148884"/>
                  </a:lnTo>
                  <a:lnTo>
                    <a:pt x="302205" y="102050"/>
                  </a:lnTo>
                  <a:lnTo>
                    <a:pt x="179943" y="102050"/>
                  </a:lnTo>
                  <a:lnTo>
                    <a:pt x="179943" y="148884"/>
                  </a:lnTo>
                  <a:lnTo>
                    <a:pt x="115853" y="148884"/>
                  </a:lnTo>
                  <a:lnTo>
                    <a:pt x="115853" y="102050"/>
                  </a:lnTo>
                  <a:lnTo>
                    <a:pt x="0" y="102050"/>
                  </a:lnTo>
                  <a:lnTo>
                    <a:pt x="0" y="41412"/>
                  </a:lnTo>
                  <a:lnTo>
                    <a:pt x="115853" y="41412"/>
                  </a:lnTo>
                  <a:lnTo>
                    <a:pt x="1158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>
              <a:spLocks noChangeArrowheads="1"/>
            </p:cNvSpPr>
            <p:nvPr/>
          </p:nvSpPr>
          <p:spPr bwMode="auto">
            <a:xfrm>
              <a:off x="2020952" y="3250768"/>
              <a:ext cx="484612" cy="359393"/>
            </a:xfrm>
            <a:custGeom>
              <a:avLst/>
              <a:gdLst/>
              <a:ahLst/>
              <a:cxnLst/>
              <a:rect l="l" t="t" r="r" b="b"/>
              <a:pathLst>
                <a:path w="484612" h="359392">
                  <a:moveTo>
                    <a:pt x="203606" y="0"/>
                  </a:moveTo>
                  <a:lnTo>
                    <a:pt x="275583" y="0"/>
                  </a:lnTo>
                  <a:lnTo>
                    <a:pt x="275583" y="39439"/>
                  </a:lnTo>
                  <a:lnTo>
                    <a:pt x="426932" y="39439"/>
                  </a:lnTo>
                  <a:lnTo>
                    <a:pt x="426932" y="155786"/>
                  </a:lnTo>
                  <a:lnTo>
                    <a:pt x="484612" y="155786"/>
                  </a:lnTo>
                  <a:lnTo>
                    <a:pt x="484612" y="216424"/>
                  </a:lnTo>
                  <a:lnTo>
                    <a:pt x="289633" y="216424"/>
                  </a:lnTo>
                  <a:cubicBezTo>
                    <a:pt x="329895" y="257178"/>
                    <a:pt x="394230" y="282485"/>
                    <a:pt x="482640" y="292345"/>
                  </a:cubicBezTo>
                  <a:lnTo>
                    <a:pt x="433341" y="357913"/>
                  </a:lnTo>
                  <a:cubicBezTo>
                    <a:pt x="343945" y="340658"/>
                    <a:pt x="279856" y="304998"/>
                    <a:pt x="241074" y="250933"/>
                  </a:cubicBezTo>
                  <a:cubicBezTo>
                    <a:pt x="205414" y="303683"/>
                    <a:pt x="140996" y="339836"/>
                    <a:pt x="47820" y="359392"/>
                  </a:cubicBezTo>
                  <a:cubicBezTo>
                    <a:pt x="34345" y="341644"/>
                    <a:pt x="18405" y="321267"/>
                    <a:pt x="0" y="298261"/>
                  </a:cubicBezTo>
                  <a:cubicBezTo>
                    <a:pt x="105501" y="277555"/>
                    <a:pt x="166139" y="250276"/>
                    <a:pt x="181914" y="216424"/>
                  </a:cubicBezTo>
                  <a:lnTo>
                    <a:pt x="1479" y="216424"/>
                  </a:lnTo>
                  <a:lnTo>
                    <a:pt x="1479" y="155786"/>
                  </a:lnTo>
                  <a:lnTo>
                    <a:pt x="54722" y="155786"/>
                  </a:lnTo>
                  <a:lnTo>
                    <a:pt x="54722" y="39439"/>
                  </a:lnTo>
                  <a:lnTo>
                    <a:pt x="203606" y="39439"/>
                  </a:lnTo>
                  <a:lnTo>
                    <a:pt x="203606" y="0"/>
                  </a:lnTo>
                  <a:close/>
                  <a:moveTo>
                    <a:pt x="126206" y="97612"/>
                  </a:moveTo>
                  <a:lnTo>
                    <a:pt x="126206" y="155786"/>
                  </a:lnTo>
                  <a:lnTo>
                    <a:pt x="200648" y="155786"/>
                  </a:lnTo>
                  <a:cubicBezTo>
                    <a:pt x="202620" y="141817"/>
                    <a:pt x="203606" y="122426"/>
                    <a:pt x="203606" y="97612"/>
                  </a:cubicBezTo>
                  <a:lnTo>
                    <a:pt x="126206" y="97612"/>
                  </a:lnTo>
                  <a:close/>
                  <a:moveTo>
                    <a:pt x="275583" y="97612"/>
                  </a:moveTo>
                  <a:cubicBezTo>
                    <a:pt x="275583" y="116017"/>
                    <a:pt x="274679" y="135408"/>
                    <a:pt x="272872" y="155786"/>
                  </a:cubicBezTo>
                  <a:lnTo>
                    <a:pt x="355448" y="155786"/>
                  </a:lnTo>
                  <a:lnTo>
                    <a:pt x="355448" y="97612"/>
                  </a:lnTo>
                  <a:lnTo>
                    <a:pt x="275583" y="976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>
              <a:spLocks noChangeArrowheads="1"/>
            </p:cNvSpPr>
            <p:nvPr/>
          </p:nvSpPr>
          <p:spPr bwMode="auto">
            <a:xfrm>
              <a:off x="2569952" y="3122094"/>
              <a:ext cx="489049" cy="488557"/>
            </a:xfrm>
            <a:custGeom>
              <a:avLst/>
              <a:gdLst/>
              <a:ahLst/>
              <a:cxnLst/>
              <a:rect l="l" t="t" r="r" b="b"/>
              <a:pathLst>
                <a:path w="489049" h="488557">
                  <a:moveTo>
                    <a:pt x="266216" y="0"/>
                  </a:moveTo>
                  <a:cubicBezTo>
                    <a:pt x="278541" y="32702"/>
                    <a:pt x="287908" y="58502"/>
                    <a:pt x="294317" y="77400"/>
                  </a:cubicBezTo>
                  <a:lnTo>
                    <a:pt x="482147" y="77400"/>
                  </a:lnTo>
                  <a:lnTo>
                    <a:pt x="482147" y="143954"/>
                  </a:lnTo>
                  <a:lnTo>
                    <a:pt x="408938" y="143954"/>
                  </a:lnTo>
                  <a:cubicBezTo>
                    <a:pt x="384124" y="218561"/>
                    <a:pt x="348382" y="281582"/>
                    <a:pt x="301712" y="333017"/>
                  </a:cubicBezTo>
                  <a:cubicBezTo>
                    <a:pt x="352326" y="368020"/>
                    <a:pt x="414772" y="394724"/>
                    <a:pt x="489049" y="413129"/>
                  </a:cubicBezTo>
                  <a:cubicBezTo>
                    <a:pt x="461770" y="446324"/>
                    <a:pt x="443694" y="470480"/>
                    <a:pt x="434820" y="485599"/>
                  </a:cubicBezTo>
                  <a:cubicBezTo>
                    <a:pt x="359721" y="460456"/>
                    <a:pt x="295960" y="427261"/>
                    <a:pt x="243539" y="386014"/>
                  </a:cubicBezTo>
                  <a:cubicBezTo>
                    <a:pt x="190788" y="425782"/>
                    <a:pt x="126042" y="459963"/>
                    <a:pt x="49299" y="488557"/>
                  </a:cubicBezTo>
                  <a:cubicBezTo>
                    <a:pt x="31552" y="459963"/>
                    <a:pt x="15119" y="436135"/>
                    <a:pt x="0" y="417073"/>
                  </a:cubicBezTo>
                  <a:cubicBezTo>
                    <a:pt x="73785" y="394066"/>
                    <a:pt x="135573" y="365637"/>
                    <a:pt x="185365" y="331785"/>
                  </a:cubicBezTo>
                  <a:cubicBezTo>
                    <a:pt x="138038" y="279035"/>
                    <a:pt x="104515" y="216424"/>
                    <a:pt x="84795" y="143954"/>
                  </a:cubicBezTo>
                  <a:lnTo>
                    <a:pt x="5423" y="143954"/>
                  </a:lnTo>
                  <a:lnTo>
                    <a:pt x="5423" y="77400"/>
                  </a:lnTo>
                  <a:lnTo>
                    <a:pt x="211494" y="77400"/>
                  </a:lnTo>
                  <a:cubicBezTo>
                    <a:pt x="206400" y="60639"/>
                    <a:pt x="199498" y="39933"/>
                    <a:pt x="190788" y="15283"/>
                  </a:cubicBezTo>
                  <a:lnTo>
                    <a:pt x="266216" y="0"/>
                  </a:lnTo>
                  <a:close/>
                  <a:moveTo>
                    <a:pt x="160962" y="143954"/>
                  </a:moveTo>
                  <a:cubicBezTo>
                    <a:pt x="177888" y="197855"/>
                    <a:pt x="205332" y="244443"/>
                    <a:pt x="243292" y="283718"/>
                  </a:cubicBezTo>
                  <a:cubicBezTo>
                    <a:pt x="281581" y="244279"/>
                    <a:pt x="308860" y="197691"/>
                    <a:pt x="325129" y="143954"/>
                  </a:cubicBezTo>
                  <a:lnTo>
                    <a:pt x="160962" y="1439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8" name="Text Box 3"/>
          <p:cNvSpPr txBox="1">
            <a:spLocks noChangeArrowheads="1"/>
          </p:cNvSpPr>
          <p:nvPr/>
        </p:nvSpPr>
        <p:spPr bwMode="auto">
          <a:xfrm>
            <a:off x="938417" y="3963138"/>
            <a:ext cx="1808509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【</a:t>
            </a:r>
            <a:r>
              <a:rPr lang="zh-CN" altLang="en-US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其他说明</a:t>
            </a: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】</a:t>
            </a:r>
            <a:endParaRPr lang="zh-CN" altLang="en-US" sz="2400" dirty="0">
              <a:solidFill>
                <a:srgbClr val="FC621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53953" y="4533004"/>
            <a:ext cx="9250107" cy="822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最重要是是你！</a:t>
            </a:r>
            <a:br>
              <a:rPr lang="en-US" altLang="zh-CN" sz="16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66795" y="4465872"/>
            <a:ext cx="689317" cy="70338"/>
          </a:xfrm>
          <a:prstGeom prst="rect">
            <a:avLst/>
          </a:prstGeom>
          <a:solidFill>
            <a:srgbClr val="FC6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25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25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 tmFilter="0,0; .5, 1; 1, 1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8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4053</Words>
  <Application>WPS 演示</Application>
  <PresentationFormat>宽屏</PresentationFormat>
  <Paragraphs>464</Paragraphs>
  <Slides>30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9" baseType="lpstr">
      <vt:lpstr>Arial</vt:lpstr>
      <vt:lpstr>宋体</vt:lpstr>
      <vt:lpstr>Wingdings</vt:lpstr>
      <vt:lpstr>禹卫书法行书简体</vt:lpstr>
      <vt:lpstr>微软雅黑</vt:lpstr>
      <vt:lpstr>苏新诗古印宋简</vt:lpstr>
      <vt:lpstr>方正清刻本悦宋简体</vt:lpstr>
      <vt:lpstr>Calibri</vt:lpstr>
      <vt:lpstr>Dotum</vt:lpstr>
      <vt:lpstr>华文细黑</vt:lpstr>
      <vt:lpstr>方正兰亭超细黑简体</vt:lpstr>
      <vt:lpstr>Arial Unicode MS</vt:lpstr>
      <vt:lpstr>Calibri Light</vt:lpstr>
      <vt:lpstr>Segoe UI Light</vt:lpstr>
      <vt:lpstr>方正兰亭粗黑简体</vt:lpstr>
      <vt:lpstr>造字工房悦黑演示版特细体</vt:lpstr>
      <vt:lpstr>Impact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拉普耶鲁</cp:lastModifiedBy>
  <cp:revision>12</cp:revision>
  <dcterms:created xsi:type="dcterms:W3CDTF">2017-02-10T05:11:00Z</dcterms:created>
  <dcterms:modified xsi:type="dcterms:W3CDTF">2018-01-16T06:28:42Z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