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86" r:id="rId3"/>
    <p:sldId id="259" r:id="rId4"/>
    <p:sldId id="260" r:id="rId5"/>
    <p:sldId id="285" r:id="rId6"/>
    <p:sldId id="283"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9" r:id="rId28"/>
  </p:sldIdLst>
  <p:sldSz cx="9144000" cy="5143500" type="screen16x9"/>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99E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60" autoAdjust="0"/>
    <p:restoredTop sz="94660"/>
  </p:normalViewPr>
  <p:slideViewPr>
    <p:cSldViewPr>
      <p:cViewPr>
        <p:scale>
          <a:sx n="66" d="100"/>
          <a:sy n="66" d="100"/>
        </p:scale>
        <p:origin x="-2922" y="-136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083E79D9-4245-43AF-B814-0F94C8CEF425}" type="doc">
      <dgm:prSet loTypeId="urn:microsoft.com/office/officeart/2005/8/layout/pyramid1#1" loCatId="pyramid" qsTypeId="urn:microsoft.com/office/officeart/2005/8/quickstyle/simple1#1" qsCatId="simple" csTypeId="urn:microsoft.com/office/officeart/2005/8/colors/accent1_2#1" csCatId="accent1" phldr="1"/>
      <dgm:spPr/>
    </dgm:pt>
    <dgm:pt modelId="{406E0277-7C1F-4E0F-B74F-1424948DDA69}">
      <dgm:prSet phldrT="[Text]" custT="1"/>
      <dgm:spPr>
        <a:solidFill>
          <a:srgbClr val="699E56"/>
        </a:solidFill>
        <a:ln>
          <a:noFill/>
        </a:ln>
      </dgm:spPr>
      <dgm:t>
        <a:bodyPr/>
        <a:lstStyle/>
        <a:p>
          <a:r>
            <a:rPr lang="en-US" sz="11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Award</a:t>
          </a:r>
        </a:p>
      </dgm:t>
    </dgm:pt>
    <dgm:pt modelId="{49D1394B-C2BB-47D1-9235-7D05B576DE88}" type="parTrans" cxnId="{A770AAF9-7614-465A-AD40-89CC0A7B7CF4}">
      <dgm:prSet/>
      <dgm:spPr/>
      <dgm:t>
        <a:bodyPr/>
        <a:lstStyle/>
        <a:p>
          <a:endPar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dgm:t>
    </dgm:pt>
    <dgm:pt modelId="{861F24C0-54DE-4123-893F-7BD9C56EB5BD}" type="sibTrans" cxnId="{A770AAF9-7614-465A-AD40-89CC0A7B7CF4}">
      <dgm:prSet/>
      <dgm:spPr/>
      <dgm:t>
        <a:bodyPr/>
        <a:lstStyle/>
        <a:p>
          <a:endPar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dgm:t>
    </dgm:pt>
    <dgm:pt modelId="{C2324152-CDC3-46F4-B4A0-ED7BF429ECA2}">
      <dgm:prSet phldrT="[Text]" custT="1"/>
      <dgm:spPr>
        <a:solidFill>
          <a:srgbClr val="699E56">
            <a:alpha val="71000"/>
          </a:srgbClr>
        </a:solidFill>
        <a:ln>
          <a:noFill/>
        </a:ln>
      </dgm:spPr>
      <dgm:t>
        <a:bodyPr/>
        <a:lstStyle/>
        <a:p>
          <a: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t>Best Place</a:t>
          </a:r>
        </a:p>
      </dgm:t>
    </dgm:pt>
    <dgm:pt modelId="{44A8B208-4DDC-493A-99EF-E101AC7ADAEA}" type="parTrans" cxnId="{347923D9-F0BD-4CFC-BDD6-22A94E6766C4}">
      <dgm:prSet/>
      <dgm:spPr/>
      <dgm:t>
        <a:bodyPr/>
        <a:lstStyle/>
        <a:p>
          <a:endPar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dgm:t>
    </dgm:pt>
    <dgm:pt modelId="{28ECEC3A-8288-4FE2-8C9B-4276466E655B}" type="sibTrans" cxnId="{347923D9-F0BD-4CFC-BDD6-22A94E6766C4}">
      <dgm:prSet/>
      <dgm:spPr/>
      <dgm:t>
        <a:bodyPr/>
        <a:lstStyle/>
        <a:p>
          <a:endPar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dgm:t>
    </dgm:pt>
    <dgm:pt modelId="{EF52F744-B66B-4375-857B-4E02A8BA3969}">
      <dgm:prSet phldrT="[Text]" custT="1"/>
      <dgm:spPr>
        <a:solidFill>
          <a:srgbClr val="699E56">
            <a:alpha val="71000"/>
          </a:srgbClr>
        </a:solidFill>
        <a:ln>
          <a:noFill/>
        </a:ln>
      </dgm:spPr>
      <dgm:t>
        <a:bodyPr/>
        <a:lstStyle/>
        <a:p>
          <a: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t>Basic Resource</a:t>
          </a:r>
        </a:p>
      </dgm:t>
    </dgm:pt>
    <dgm:pt modelId="{FB2D82A0-9417-45CD-B750-9545EE6A2CF2}" type="parTrans" cxnId="{BA79C5F9-A288-45AE-B0FF-A029C4B651E8}">
      <dgm:prSet/>
      <dgm:spPr/>
      <dgm:t>
        <a:bodyPr/>
        <a:lstStyle/>
        <a:p>
          <a:endPar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dgm:t>
    </dgm:pt>
    <dgm:pt modelId="{6C1A34CA-BF88-495C-B403-F0438BFDF1EF}" type="sibTrans" cxnId="{BA79C5F9-A288-45AE-B0FF-A029C4B651E8}">
      <dgm:prSet/>
      <dgm:spPr/>
      <dgm:t>
        <a:bodyPr/>
        <a:lstStyle/>
        <a:p>
          <a:endPar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dgm:t>
    </dgm:pt>
    <dgm:pt modelId="{D2EA0DA8-E861-4F67-BA8E-C3FDF3246565}">
      <dgm:prSet phldrT="[Text]" custT="1"/>
      <dgm:spPr>
        <a:solidFill>
          <a:srgbClr val="699E56"/>
        </a:solidFill>
        <a:ln>
          <a:noFill/>
        </a:ln>
      </dgm:spPr>
      <dgm:t>
        <a:bodyPr/>
        <a:lstStyle/>
        <a:p>
          <a: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t>Good Worker</a:t>
          </a:r>
        </a:p>
      </dgm:t>
    </dgm:pt>
    <dgm:pt modelId="{8B1F9992-8417-4576-BCF4-71CB0AE66845}" type="parTrans" cxnId="{4C211954-A8F0-4715-A8A2-7CCE2EA33D46}">
      <dgm:prSet/>
      <dgm:spPr/>
      <dgm:t>
        <a:bodyPr/>
        <a:lstStyle/>
        <a:p>
          <a:endParaRPr lang="en-US"/>
        </a:p>
      </dgm:t>
    </dgm:pt>
    <dgm:pt modelId="{DD3403F9-73FE-4FCF-A0F9-B3E3A973D5F7}" type="sibTrans" cxnId="{4C211954-A8F0-4715-A8A2-7CCE2EA33D46}">
      <dgm:prSet/>
      <dgm:spPr/>
      <dgm:t>
        <a:bodyPr/>
        <a:lstStyle/>
        <a:p>
          <a:endParaRPr lang="en-US"/>
        </a:p>
      </dgm:t>
    </dgm:pt>
    <dgm:pt modelId="{8CE022B5-95EC-43D5-8AB2-C6CF547DC907}" type="pres">
      <dgm:prSet presAssocID="{083E79D9-4245-43AF-B814-0F94C8CEF425}" presName="Name0" presStyleCnt="0">
        <dgm:presLayoutVars>
          <dgm:dir/>
          <dgm:animLvl val="lvl"/>
          <dgm:resizeHandles val="exact"/>
        </dgm:presLayoutVars>
      </dgm:prSet>
      <dgm:spPr/>
    </dgm:pt>
    <dgm:pt modelId="{FB6BCE7E-A41C-42DB-AF08-AC42C61BF1E3}" type="pres">
      <dgm:prSet presAssocID="{406E0277-7C1F-4E0F-B74F-1424948DDA69}" presName="Name8" presStyleCnt="0"/>
      <dgm:spPr/>
    </dgm:pt>
    <dgm:pt modelId="{8F9C377E-C7D7-41C7-AB7B-17FEE9DE2A63}" type="pres">
      <dgm:prSet presAssocID="{406E0277-7C1F-4E0F-B74F-1424948DDA69}" presName="level" presStyleLbl="node1" presStyleIdx="0" presStyleCnt="4">
        <dgm:presLayoutVars>
          <dgm:chMax val="1"/>
          <dgm:bulletEnabled val="1"/>
        </dgm:presLayoutVars>
      </dgm:prSet>
      <dgm:spPr/>
      <dgm:t>
        <a:bodyPr/>
        <a:lstStyle/>
        <a:p>
          <a:endParaRPr lang="zh-CN" altLang="en-US"/>
        </a:p>
      </dgm:t>
    </dgm:pt>
    <dgm:pt modelId="{C0AE8062-83C6-4839-8A05-9CD899F802AC}" type="pres">
      <dgm:prSet presAssocID="{406E0277-7C1F-4E0F-B74F-1424948DDA69}" presName="levelTx" presStyleLbl="revTx" presStyleIdx="0" presStyleCnt="0">
        <dgm:presLayoutVars>
          <dgm:chMax val="1"/>
          <dgm:bulletEnabled val="1"/>
        </dgm:presLayoutVars>
      </dgm:prSet>
      <dgm:spPr/>
      <dgm:t>
        <a:bodyPr/>
        <a:lstStyle/>
        <a:p>
          <a:endParaRPr lang="zh-CN" altLang="en-US"/>
        </a:p>
      </dgm:t>
    </dgm:pt>
    <dgm:pt modelId="{9F373CA3-CE02-4B9C-B4AA-F63653950AEE}" type="pres">
      <dgm:prSet presAssocID="{C2324152-CDC3-46F4-B4A0-ED7BF429ECA2}" presName="Name8" presStyleCnt="0"/>
      <dgm:spPr/>
    </dgm:pt>
    <dgm:pt modelId="{6805A852-822A-4D8F-80CF-373D974A3DB3}" type="pres">
      <dgm:prSet presAssocID="{C2324152-CDC3-46F4-B4A0-ED7BF429ECA2}" presName="level" presStyleLbl="node1" presStyleIdx="1" presStyleCnt="4">
        <dgm:presLayoutVars>
          <dgm:chMax val="1"/>
          <dgm:bulletEnabled val="1"/>
        </dgm:presLayoutVars>
      </dgm:prSet>
      <dgm:spPr/>
      <dgm:t>
        <a:bodyPr/>
        <a:lstStyle/>
        <a:p>
          <a:endParaRPr lang="zh-CN" altLang="en-US"/>
        </a:p>
      </dgm:t>
    </dgm:pt>
    <dgm:pt modelId="{EC2607F1-1A0B-456F-82C5-BAAB085C98F4}" type="pres">
      <dgm:prSet presAssocID="{C2324152-CDC3-46F4-B4A0-ED7BF429ECA2}" presName="levelTx" presStyleLbl="revTx" presStyleIdx="0" presStyleCnt="0">
        <dgm:presLayoutVars>
          <dgm:chMax val="1"/>
          <dgm:bulletEnabled val="1"/>
        </dgm:presLayoutVars>
      </dgm:prSet>
      <dgm:spPr/>
      <dgm:t>
        <a:bodyPr/>
        <a:lstStyle/>
        <a:p>
          <a:endParaRPr lang="zh-CN" altLang="en-US"/>
        </a:p>
      </dgm:t>
    </dgm:pt>
    <dgm:pt modelId="{63B31C9D-2454-43A2-8D06-EA2E085F4CC6}" type="pres">
      <dgm:prSet presAssocID="{D2EA0DA8-E861-4F67-BA8E-C3FDF3246565}" presName="Name8" presStyleCnt="0"/>
      <dgm:spPr/>
    </dgm:pt>
    <dgm:pt modelId="{F07DB1AA-DA07-4F49-966B-FC7576517271}" type="pres">
      <dgm:prSet presAssocID="{D2EA0DA8-E861-4F67-BA8E-C3FDF3246565}" presName="level" presStyleLbl="node1" presStyleIdx="2" presStyleCnt="4">
        <dgm:presLayoutVars>
          <dgm:chMax val="1"/>
          <dgm:bulletEnabled val="1"/>
        </dgm:presLayoutVars>
      </dgm:prSet>
      <dgm:spPr/>
      <dgm:t>
        <a:bodyPr/>
        <a:lstStyle/>
        <a:p>
          <a:endParaRPr lang="zh-CN" altLang="en-US"/>
        </a:p>
      </dgm:t>
    </dgm:pt>
    <dgm:pt modelId="{A9112F95-3FC3-4424-ABB6-80530BF135C2}" type="pres">
      <dgm:prSet presAssocID="{D2EA0DA8-E861-4F67-BA8E-C3FDF3246565}" presName="levelTx" presStyleLbl="revTx" presStyleIdx="0" presStyleCnt="0">
        <dgm:presLayoutVars>
          <dgm:chMax val="1"/>
          <dgm:bulletEnabled val="1"/>
        </dgm:presLayoutVars>
      </dgm:prSet>
      <dgm:spPr/>
      <dgm:t>
        <a:bodyPr/>
        <a:lstStyle/>
        <a:p>
          <a:endParaRPr lang="zh-CN" altLang="en-US"/>
        </a:p>
      </dgm:t>
    </dgm:pt>
    <dgm:pt modelId="{BF650357-F437-4C12-A7A5-A1C18FE9D594}" type="pres">
      <dgm:prSet presAssocID="{EF52F744-B66B-4375-857B-4E02A8BA3969}" presName="Name8" presStyleCnt="0"/>
      <dgm:spPr/>
    </dgm:pt>
    <dgm:pt modelId="{F0086C54-1E93-420E-B67E-7518A0744D6F}" type="pres">
      <dgm:prSet presAssocID="{EF52F744-B66B-4375-857B-4E02A8BA3969}" presName="level" presStyleLbl="node1" presStyleIdx="3" presStyleCnt="4">
        <dgm:presLayoutVars>
          <dgm:chMax val="1"/>
          <dgm:bulletEnabled val="1"/>
        </dgm:presLayoutVars>
      </dgm:prSet>
      <dgm:spPr/>
      <dgm:t>
        <a:bodyPr/>
        <a:lstStyle/>
        <a:p>
          <a:endParaRPr lang="zh-CN" altLang="en-US"/>
        </a:p>
      </dgm:t>
    </dgm:pt>
    <dgm:pt modelId="{77DA082C-9E30-4A87-862D-B63B6CDA506A}" type="pres">
      <dgm:prSet presAssocID="{EF52F744-B66B-4375-857B-4E02A8BA3969}" presName="levelTx" presStyleLbl="revTx" presStyleIdx="0" presStyleCnt="0">
        <dgm:presLayoutVars>
          <dgm:chMax val="1"/>
          <dgm:bulletEnabled val="1"/>
        </dgm:presLayoutVars>
      </dgm:prSet>
      <dgm:spPr/>
      <dgm:t>
        <a:bodyPr/>
        <a:lstStyle/>
        <a:p>
          <a:endParaRPr lang="zh-CN" altLang="en-US"/>
        </a:p>
      </dgm:t>
    </dgm:pt>
  </dgm:ptLst>
  <dgm:cxnLst>
    <dgm:cxn modelId="{347923D9-F0BD-4CFC-BDD6-22A94E6766C4}" srcId="{083E79D9-4245-43AF-B814-0F94C8CEF425}" destId="{C2324152-CDC3-46F4-B4A0-ED7BF429ECA2}" srcOrd="1" destOrd="0" parTransId="{44A8B208-4DDC-493A-99EF-E101AC7ADAEA}" sibTransId="{28ECEC3A-8288-4FE2-8C9B-4276466E655B}"/>
    <dgm:cxn modelId="{D913CC5A-7D42-4A3A-9622-582874E87989}" type="presOf" srcId="{083E79D9-4245-43AF-B814-0F94C8CEF425}" destId="{8CE022B5-95EC-43D5-8AB2-C6CF547DC907}" srcOrd="0" destOrd="0" presId="urn:microsoft.com/office/officeart/2005/8/layout/pyramid1#1"/>
    <dgm:cxn modelId="{EBAFB4FB-0BD2-47B3-A05F-A3889C274E97}" type="presOf" srcId="{C2324152-CDC3-46F4-B4A0-ED7BF429ECA2}" destId="{6805A852-822A-4D8F-80CF-373D974A3DB3}" srcOrd="0" destOrd="0" presId="urn:microsoft.com/office/officeart/2005/8/layout/pyramid1#1"/>
    <dgm:cxn modelId="{4BE4246A-8F6F-4694-8984-641D3D6D6CED}" type="presOf" srcId="{EF52F744-B66B-4375-857B-4E02A8BA3969}" destId="{F0086C54-1E93-420E-B67E-7518A0744D6F}" srcOrd="0" destOrd="0" presId="urn:microsoft.com/office/officeart/2005/8/layout/pyramid1#1"/>
    <dgm:cxn modelId="{35CD236F-9EEB-44F1-BFB2-EAFEFC039F52}" type="presOf" srcId="{406E0277-7C1F-4E0F-B74F-1424948DDA69}" destId="{8F9C377E-C7D7-41C7-AB7B-17FEE9DE2A63}" srcOrd="0" destOrd="0" presId="urn:microsoft.com/office/officeart/2005/8/layout/pyramid1#1"/>
    <dgm:cxn modelId="{7BF904DA-4EEC-4CA1-AAAF-BDA796B47434}" type="presOf" srcId="{D2EA0DA8-E861-4F67-BA8E-C3FDF3246565}" destId="{F07DB1AA-DA07-4F49-966B-FC7576517271}" srcOrd="0" destOrd="0" presId="urn:microsoft.com/office/officeart/2005/8/layout/pyramid1#1"/>
    <dgm:cxn modelId="{A770AAF9-7614-465A-AD40-89CC0A7B7CF4}" srcId="{083E79D9-4245-43AF-B814-0F94C8CEF425}" destId="{406E0277-7C1F-4E0F-B74F-1424948DDA69}" srcOrd="0" destOrd="0" parTransId="{49D1394B-C2BB-47D1-9235-7D05B576DE88}" sibTransId="{861F24C0-54DE-4123-893F-7BD9C56EB5BD}"/>
    <dgm:cxn modelId="{B80D833B-63FC-47C0-B0B5-E6800F0E9024}" type="presOf" srcId="{C2324152-CDC3-46F4-B4A0-ED7BF429ECA2}" destId="{EC2607F1-1A0B-456F-82C5-BAAB085C98F4}" srcOrd="1" destOrd="0" presId="urn:microsoft.com/office/officeart/2005/8/layout/pyramid1#1"/>
    <dgm:cxn modelId="{BA79C5F9-A288-45AE-B0FF-A029C4B651E8}" srcId="{083E79D9-4245-43AF-B814-0F94C8CEF425}" destId="{EF52F744-B66B-4375-857B-4E02A8BA3969}" srcOrd="3" destOrd="0" parTransId="{FB2D82A0-9417-45CD-B750-9545EE6A2CF2}" sibTransId="{6C1A34CA-BF88-495C-B403-F0438BFDF1EF}"/>
    <dgm:cxn modelId="{2CA2C7F6-14CE-4CCB-B359-660C8FCFCE92}" type="presOf" srcId="{D2EA0DA8-E861-4F67-BA8E-C3FDF3246565}" destId="{A9112F95-3FC3-4424-ABB6-80530BF135C2}" srcOrd="1" destOrd="0" presId="urn:microsoft.com/office/officeart/2005/8/layout/pyramid1#1"/>
    <dgm:cxn modelId="{2215D446-A388-45B7-9B0B-D0559B685BCF}" type="presOf" srcId="{EF52F744-B66B-4375-857B-4E02A8BA3969}" destId="{77DA082C-9E30-4A87-862D-B63B6CDA506A}" srcOrd="1" destOrd="0" presId="urn:microsoft.com/office/officeart/2005/8/layout/pyramid1#1"/>
    <dgm:cxn modelId="{4C211954-A8F0-4715-A8A2-7CCE2EA33D46}" srcId="{083E79D9-4245-43AF-B814-0F94C8CEF425}" destId="{D2EA0DA8-E861-4F67-BA8E-C3FDF3246565}" srcOrd="2" destOrd="0" parTransId="{8B1F9992-8417-4576-BCF4-71CB0AE66845}" sibTransId="{DD3403F9-73FE-4FCF-A0F9-B3E3A973D5F7}"/>
    <dgm:cxn modelId="{DEA4CB95-B5B4-461C-9848-E95D614B3A8D}" type="presOf" srcId="{406E0277-7C1F-4E0F-B74F-1424948DDA69}" destId="{C0AE8062-83C6-4839-8A05-9CD899F802AC}" srcOrd="1" destOrd="0" presId="urn:microsoft.com/office/officeart/2005/8/layout/pyramid1#1"/>
    <dgm:cxn modelId="{BEEDF029-23BB-4ABB-8C10-D06A1D3B5EB6}" type="presParOf" srcId="{8CE022B5-95EC-43D5-8AB2-C6CF547DC907}" destId="{FB6BCE7E-A41C-42DB-AF08-AC42C61BF1E3}" srcOrd="0" destOrd="0" presId="urn:microsoft.com/office/officeart/2005/8/layout/pyramid1#1"/>
    <dgm:cxn modelId="{318DF90A-7DE9-41FA-A362-DD0B387BA275}" type="presParOf" srcId="{FB6BCE7E-A41C-42DB-AF08-AC42C61BF1E3}" destId="{8F9C377E-C7D7-41C7-AB7B-17FEE9DE2A63}" srcOrd="0" destOrd="0" presId="urn:microsoft.com/office/officeart/2005/8/layout/pyramid1#1"/>
    <dgm:cxn modelId="{457B7617-4C89-4CF6-A8F8-C95A7184583B}" type="presParOf" srcId="{FB6BCE7E-A41C-42DB-AF08-AC42C61BF1E3}" destId="{C0AE8062-83C6-4839-8A05-9CD899F802AC}" srcOrd="1" destOrd="0" presId="urn:microsoft.com/office/officeart/2005/8/layout/pyramid1#1"/>
    <dgm:cxn modelId="{F5C1D242-205E-442C-A48A-78C74E9D1A67}" type="presParOf" srcId="{8CE022B5-95EC-43D5-8AB2-C6CF547DC907}" destId="{9F373CA3-CE02-4B9C-B4AA-F63653950AEE}" srcOrd="1" destOrd="0" presId="urn:microsoft.com/office/officeart/2005/8/layout/pyramid1#1"/>
    <dgm:cxn modelId="{F1E05FA9-5397-4040-9607-64062E780B84}" type="presParOf" srcId="{9F373CA3-CE02-4B9C-B4AA-F63653950AEE}" destId="{6805A852-822A-4D8F-80CF-373D974A3DB3}" srcOrd="0" destOrd="0" presId="urn:microsoft.com/office/officeart/2005/8/layout/pyramid1#1"/>
    <dgm:cxn modelId="{02138CCC-265E-4B41-87C4-22A0EFDF263C}" type="presParOf" srcId="{9F373CA3-CE02-4B9C-B4AA-F63653950AEE}" destId="{EC2607F1-1A0B-456F-82C5-BAAB085C98F4}" srcOrd="1" destOrd="0" presId="urn:microsoft.com/office/officeart/2005/8/layout/pyramid1#1"/>
    <dgm:cxn modelId="{84CA27A9-BEA1-4703-9701-904C20CF1112}" type="presParOf" srcId="{8CE022B5-95EC-43D5-8AB2-C6CF547DC907}" destId="{63B31C9D-2454-43A2-8D06-EA2E085F4CC6}" srcOrd="2" destOrd="0" presId="urn:microsoft.com/office/officeart/2005/8/layout/pyramid1#1"/>
    <dgm:cxn modelId="{6ED003F5-B39F-4F97-9E14-84F4BFC51332}" type="presParOf" srcId="{63B31C9D-2454-43A2-8D06-EA2E085F4CC6}" destId="{F07DB1AA-DA07-4F49-966B-FC7576517271}" srcOrd="0" destOrd="0" presId="urn:microsoft.com/office/officeart/2005/8/layout/pyramid1#1"/>
    <dgm:cxn modelId="{73675C4B-B8F1-47BB-B723-6894075D203C}" type="presParOf" srcId="{63B31C9D-2454-43A2-8D06-EA2E085F4CC6}" destId="{A9112F95-3FC3-4424-ABB6-80530BF135C2}" srcOrd="1" destOrd="0" presId="urn:microsoft.com/office/officeart/2005/8/layout/pyramid1#1"/>
    <dgm:cxn modelId="{F26E4662-1D05-4A3A-BDAE-37A292EAF6A2}" type="presParOf" srcId="{8CE022B5-95EC-43D5-8AB2-C6CF547DC907}" destId="{BF650357-F437-4C12-A7A5-A1C18FE9D594}" srcOrd="3" destOrd="0" presId="urn:microsoft.com/office/officeart/2005/8/layout/pyramid1#1"/>
    <dgm:cxn modelId="{1C21E365-DE4F-4299-A2C0-4586963DAE71}" type="presParOf" srcId="{BF650357-F437-4C12-A7A5-A1C18FE9D594}" destId="{F0086C54-1E93-420E-B67E-7518A0744D6F}" srcOrd="0" destOrd="0" presId="urn:microsoft.com/office/officeart/2005/8/layout/pyramid1#1"/>
    <dgm:cxn modelId="{F304CBB6-063E-4814-B1AC-044F4EA4243A}" type="presParOf" srcId="{BF650357-F437-4C12-A7A5-A1C18FE9D594}" destId="{77DA082C-9E30-4A87-862D-B63B6CDA506A}" srcOrd="1" destOrd="0" presId="urn:microsoft.com/office/officeart/2005/8/layout/pyramid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9C377E-C7D7-41C7-AB7B-17FEE9DE2A63}">
      <dsp:nvSpPr>
        <dsp:cNvPr id="0" name=""/>
        <dsp:cNvSpPr/>
      </dsp:nvSpPr>
      <dsp:spPr>
        <a:xfrm>
          <a:off x="1190717" y="0"/>
          <a:ext cx="793811" cy="529015"/>
        </a:xfrm>
        <a:prstGeom prst="trapezoid">
          <a:avLst>
            <a:gd name="adj" fmla="val 75027"/>
          </a:avLst>
        </a:prstGeom>
        <a:solidFill>
          <a:srgbClr val="699E56"/>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Award</a:t>
          </a:r>
        </a:p>
      </dsp:txBody>
      <dsp:txXfrm>
        <a:off x="1190717" y="0"/>
        <a:ext cx="793811" cy="529015"/>
      </dsp:txXfrm>
    </dsp:sp>
    <dsp:sp modelId="{6805A852-822A-4D8F-80CF-373D974A3DB3}">
      <dsp:nvSpPr>
        <dsp:cNvPr id="0" name=""/>
        <dsp:cNvSpPr/>
      </dsp:nvSpPr>
      <dsp:spPr>
        <a:xfrm>
          <a:off x="793811" y="529015"/>
          <a:ext cx="1587623" cy="529015"/>
        </a:xfrm>
        <a:prstGeom prst="trapezoid">
          <a:avLst>
            <a:gd name="adj" fmla="val 75027"/>
          </a:avLst>
        </a:prstGeom>
        <a:solidFill>
          <a:srgbClr val="699E56">
            <a:alpha val="71000"/>
          </a:srgb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a:solidFill>
                <a:schemeClr val="bg1"/>
              </a:solidFill>
              <a:latin typeface="Open Sans" panose="020B0606030504020204" pitchFamily="34" charset="0"/>
              <a:ea typeface="Open Sans" panose="020B0606030504020204" pitchFamily="34" charset="0"/>
              <a:cs typeface="Open Sans" panose="020B0606030504020204" pitchFamily="34" charset="0"/>
            </a:rPr>
            <a:t>Best Place</a:t>
          </a:r>
        </a:p>
      </dsp:txBody>
      <dsp:txXfrm>
        <a:off x="1071645" y="529015"/>
        <a:ext cx="1031954" cy="529015"/>
      </dsp:txXfrm>
    </dsp:sp>
    <dsp:sp modelId="{F07DB1AA-DA07-4F49-966B-FC7576517271}">
      <dsp:nvSpPr>
        <dsp:cNvPr id="0" name=""/>
        <dsp:cNvSpPr/>
      </dsp:nvSpPr>
      <dsp:spPr>
        <a:xfrm>
          <a:off x="396905" y="1058031"/>
          <a:ext cx="2381434" cy="529015"/>
        </a:xfrm>
        <a:prstGeom prst="trapezoid">
          <a:avLst>
            <a:gd name="adj" fmla="val 75027"/>
          </a:avLst>
        </a:prstGeom>
        <a:solidFill>
          <a:srgbClr val="699E56"/>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a:solidFill>
                <a:schemeClr val="bg1"/>
              </a:solidFill>
              <a:latin typeface="Open Sans" panose="020B0606030504020204" pitchFamily="34" charset="0"/>
              <a:ea typeface="Open Sans" panose="020B0606030504020204" pitchFamily="34" charset="0"/>
              <a:cs typeface="Open Sans" panose="020B0606030504020204" pitchFamily="34" charset="0"/>
            </a:rPr>
            <a:t>Good Worker</a:t>
          </a:r>
        </a:p>
      </dsp:txBody>
      <dsp:txXfrm>
        <a:off x="813656" y="1058031"/>
        <a:ext cx="1547932" cy="529015"/>
      </dsp:txXfrm>
    </dsp:sp>
    <dsp:sp modelId="{F0086C54-1E93-420E-B67E-7518A0744D6F}">
      <dsp:nvSpPr>
        <dsp:cNvPr id="0" name=""/>
        <dsp:cNvSpPr/>
      </dsp:nvSpPr>
      <dsp:spPr>
        <a:xfrm>
          <a:off x="0" y="1587047"/>
          <a:ext cx="3175246" cy="529015"/>
        </a:xfrm>
        <a:prstGeom prst="trapezoid">
          <a:avLst>
            <a:gd name="adj" fmla="val 75027"/>
          </a:avLst>
        </a:prstGeom>
        <a:solidFill>
          <a:srgbClr val="699E56">
            <a:alpha val="71000"/>
          </a:srgb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a:solidFill>
                <a:schemeClr val="bg1"/>
              </a:solidFill>
              <a:latin typeface="Open Sans" panose="020B0606030504020204" pitchFamily="34" charset="0"/>
              <a:ea typeface="Open Sans" panose="020B0606030504020204" pitchFamily="34" charset="0"/>
              <a:cs typeface="Open Sans" panose="020B0606030504020204" pitchFamily="34" charset="0"/>
            </a:rPr>
            <a:t>Basic Resource</a:t>
          </a:r>
        </a:p>
      </dsp:txBody>
      <dsp:txXfrm>
        <a:off x="555668" y="1587047"/>
        <a:ext cx="2063909" cy="529015"/>
      </dsp:txXfrm>
    </dsp:sp>
  </dsp:spTree>
</dsp:drawing>
</file>

<file path=ppt/diagrams/layout1.xml><?xml version="1.0" encoding="utf-8"?>
<dgm:layoutDef xmlns:dgm="http://schemas.openxmlformats.org/drawingml/2006/diagram" xmlns:a="http://schemas.openxmlformats.org/drawingml/2006/main" uniqueId="urn:microsoft.com/office/officeart/2005/8/layout/pyramid1#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pyraLvlNode" val="level"/>
          <dgm:param type="pyraAcctTxNode" val="acctTx"/>
          <dgm:param type="pyraAcctBkgdNode" val="acctBkgd"/>
          <dgm:param type="linDir" val="fromB"/>
          <dgm:param type="txDir" val="fromT"/>
          <dgm:param type="pyraAcctPos" val="aft"/>
          <dgm:param type="pyraAcctTxMar" val="step"/>
        </dgm:alg>
      </dgm:if>
      <dgm:else name="Name3">
        <dgm:alg type="pyra">
          <dgm:param type="pyraLvlNode" val="level"/>
          <dgm:param type="pyraAcctTxNode" val="acctTx"/>
          <dgm:param type="pyraAcctBkgdNode" val="acctBkgd"/>
          <dgm:param type="linDir" val="fromB"/>
          <dgm:param type="txDir" val="fromT"/>
          <dgm:param type="pyraAcctPos" val="bef"/>
          <dgm:param type="pyraAcctTxMar" val="step"/>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0A3E6E7-23B5-49DD-9D8C-4FD735104B7B}" type="datetimeFigureOut">
              <a:rPr lang="zh-CN" altLang="en-US" smtClean="0"/>
              <a:t>2018/6/27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1F6E11-82F8-4F40-A07E-F1703C47018A}" type="slidenum">
              <a:rPr lang="zh-CN" altLang="en-US" smtClean="0"/>
              <a:t>‹#›</a:t>
            </a:fld>
            <a:endParaRPr lang="zh-CN" altLang="en-US"/>
          </a:p>
        </p:txBody>
      </p:sp>
    </p:spTree>
    <p:extLst>
      <p:ext uri="{BB962C8B-B14F-4D97-AF65-F5344CB8AC3E}">
        <p14:creationId xmlns:p14="http://schemas.microsoft.com/office/powerpoint/2010/main" val="7777163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a:t>rosyhouse.Taobao.com</a:t>
            </a:r>
            <a:endParaRPr lang="zh-CN" altLang="en-US"/>
          </a:p>
        </p:txBody>
      </p:sp>
      <p:sp>
        <p:nvSpPr>
          <p:cNvPr id="4" name="灯片编号占位符 3"/>
          <p:cNvSpPr>
            <a:spLocks noGrp="1"/>
          </p:cNvSpPr>
          <p:nvPr>
            <p:ph type="sldNum" sz="quarter" idx="10"/>
          </p:nvPr>
        </p:nvSpPr>
        <p:spPr/>
        <p:txBody>
          <a:bodyPr/>
          <a:lstStyle/>
          <a:p>
            <a:fld id="{8C1F6E11-82F8-4F40-A07E-F1703C47018A}" type="slidenum">
              <a:rPr lang="zh-CN" altLang="en-US" smtClean="0"/>
              <a:t>1</a:t>
            </a:fld>
            <a:endParaRPr lang="zh-CN" altLang="en-US"/>
          </a:p>
        </p:txBody>
      </p:sp>
    </p:spTree>
    <p:extLst>
      <p:ext uri="{BB962C8B-B14F-4D97-AF65-F5344CB8AC3E}">
        <p14:creationId xmlns:p14="http://schemas.microsoft.com/office/powerpoint/2010/main" val="2773569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2</a:t>
            </a:fld>
            <a:endParaRPr lang="zh-CN" altLang="en-US">
              <a:solidFill>
                <a:prstClr val="black"/>
              </a:solidFill>
              <a:latin typeface="等线"/>
            </a:endParaRPr>
          </a:p>
        </p:txBody>
      </p:sp>
    </p:spTree>
    <p:extLst>
      <p:ext uri="{BB962C8B-B14F-4D97-AF65-F5344CB8AC3E}">
        <p14:creationId xmlns:p14="http://schemas.microsoft.com/office/powerpoint/2010/main" val="2575021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3</a:t>
            </a:fld>
            <a:endParaRPr lang="zh-CN" altLang="en-US">
              <a:solidFill>
                <a:prstClr val="black"/>
              </a:solidFill>
              <a:latin typeface="等线"/>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4</a:t>
            </a:fld>
            <a:endParaRPr lang="zh-CN" altLang="en-US">
              <a:solidFill>
                <a:prstClr val="black"/>
              </a:solidFill>
              <a:latin typeface="等线"/>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5</a:t>
            </a:fld>
            <a:endParaRPr lang="zh-CN" altLang="en-US">
              <a:solidFill>
                <a:prstClr val="black"/>
              </a:solidFill>
              <a:latin typeface="等线"/>
            </a:endParaRPr>
          </a:p>
        </p:txBody>
      </p:sp>
    </p:spTree>
    <p:extLst>
      <p:ext uri="{BB962C8B-B14F-4D97-AF65-F5344CB8AC3E}">
        <p14:creationId xmlns:p14="http://schemas.microsoft.com/office/powerpoint/2010/main" val="1847519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6</a:t>
            </a:fld>
            <a:endParaRPr lang="zh-CN" altLang="en-US">
              <a:solidFill>
                <a:prstClr val="black"/>
              </a:solidFill>
              <a:latin typeface="等线"/>
            </a:endParaRPr>
          </a:p>
        </p:txBody>
      </p:sp>
    </p:spTree>
    <p:extLst>
      <p:ext uri="{BB962C8B-B14F-4D97-AF65-F5344CB8AC3E}">
        <p14:creationId xmlns:p14="http://schemas.microsoft.com/office/powerpoint/2010/main" val="14517452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7</a:t>
            </a:fld>
            <a:endParaRPr lang="zh-CN" altLang="en-US">
              <a:solidFill>
                <a:prstClr val="black"/>
              </a:solidFill>
              <a:latin typeface="等线"/>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8</a:t>
            </a:fld>
            <a:endParaRPr lang="zh-CN" altLang="en-US">
              <a:solidFill>
                <a:prstClr val="black"/>
              </a:solidFill>
              <a:latin typeface="等线"/>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9</a:t>
            </a:fld>
            <a:endParaRPr lang="zh-CN" altLang="en-US">
              <a:solidFill>
                <a:prstClr val="black"/>
              </a:solidFill>
              <a:latin typeface="等线"/>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10</a:t>
            </a:fld>
            <a:endParaRPr lang="zh-CN" altLang="en-US">
              <a:solidFill>
                <a:prstClr val="black"/>
              </a:solidFill>
              <a:latin typeface="等线"/>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11</a:t>
            </a:fld>
            <a:endParaRPr lang="zh-CN" altLang="en-US">
              <a:solidFill>
                <a:prstClr val="black"/>
              </a:solidFill>
              <a:latin typeface="等线"/>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12</a:t>
            </a:fld>
            <a:endParaRPr lang="zh-CN" altLang="en-US">
              <a:solidFill>
                <a:prstClr val="black"/>
              </a:solidFill>
              <a:latin typeface="等线"/>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13</a:t>
            </a:fld>
            <a:endParaRPr lang="zh-CN" altLang="en-US">
              <a:solidFill>
                <a:prstClr val="black"/>
              </a:solidFill>
              <a:latin typeface="等线"/>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14</a:t>
            </a:fld>
            <a:endParaRPr lang="zh-CN" altLang="en-US">
              <a:solidFill>
                <a:prstClr val="black"/>
              </a:solidFill>
              <a:latin typeface="等线"/>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15</a:t>
            </a:fld>
            <a:endParaRPr lang="zh-CN" altLang="en-US">
              <a:solidFill>
                <a:prstClr val="black"/>
              </a:solidFill>
              <a:latin typeface="等线"/>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16</a:t>
            </a:fld>
            <a:endParaRPr lang="zh-CN" altLang="en-US">
              <a:solidFill>
                <a:prstClr val="black"/>
              </a:solidFill>
              <a:latin typeface="等线"/>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17</a:t>
            </a:fld>
            <a:endParaRPr lang="zh-CN" altLang="en-US">
              <a:solidFill>
                <a:prstClr val="black"/>
              </a:solidFill>
              <a:latin typeface="等线"/>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18</a:t>
            </a:fld>
            <a:endParaRPr lang="zh-CN" altLang="en-US">
              <a:solidFill>
                <a:prstClr val="black"/>
              </a:solidFill>
              <a:latin typeface="等线"/>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19</a:t>
            </a:fld>
            <a:endParaRPr lang="zh-CN" altLang="en-US">
              <a:solidFill>
                <a:prstClr val="black"/>
              </a:solidFill>
              <a:latin typeface="等线"/>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20</a:t>
            </a:fld>
            <a:endParaRPr lang="zh-CN" altLang="en-US">
              <a:solidFill>
                <a:prstClr val="black"/>
              </a:solidFill>
              <a:latin typeface="等线"/>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21</a:t>
            </a:fld>
            <a:endParaRPr lang="zh-CN" altLang="en-US">
              <a:solidFill>
                <a:prstClr val="black"/>
              </a:solidFill>
              <a:latin typeface="等线"/>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22</a:t>
            </a:fld>
            <a:endParaRPr lang="zh-CN" altLang="en-US">
              <a:solidFill>
                <a:prstClr val="black"/>
              </a:solidFill>
              <a:latin typeface="等线"/>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23</a:t>
            </a:fld>
            <a:endParaRPr lang="zh-CN" altLang="en-US">
              <a:solidFill>
                <a:prstClr val="black"/>
              </a:solidFill>
              <a:latin typeface="等线"/>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24</a:t>
            </a:fld>
            <a:endParaRPr lang="zh-CN" altLang="en-US">
              <a:solidFill>
                <a:prstClr val="black"/>
              </a:solidFill>
              <a:latin typeface="等线"/>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25</a:t>
            </a:fld>
            <a:endParaRPr lang="zh-CN" altLang="en-US">
              <a:solidFill>
                <a:prstClr val="black"/>
              </a:solidFill>
              <a:latin typeface="等线"/>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26</a:t>
            </a:fld>
            <a:endParaRPr lang="zh-CN" altLang="en-US">
              <a:solidFill>
                <a:prstClr val="black"/>
              </a:solidFill>
              <a:latin typeface="等线"/>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1F6E11-82F8-4F40-A07E-F1703C47018A}" type="slidenum">
              <a:rPr lang="zh-CN" altLang="en-US" smtClean="0"/>
              <a:t>27</a:t>
            </a:fld>
            <a:endParaRPr lang="zh-CN" altLang="en-US"/>
          </a:p>
        </p:txBody>
      </p:sp>
    </p:spTree>
    <p:extLst>
      <p:ext uri="{BB962C8B-B14F-4D97-AF65-F5344CB8AC3E}">
        <p14:creationId xmlns:p14="http://schemas.microsoft.com/office/powerpoint/2010/main" val="3767125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A0BD2C99-E270-4DF0-81D8-CF2CE6EC5BAF}" type="datetimeFigureOut">
              <a:rPr lang="zh-CN" altLang="en-US" smtClean="0"/>
              <a:t>2018/6/27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CF8D64A-0D9B-4228-A284-D8807909315E}" type="slidenum">
              <a:rPr lang="zh-CN" altLang="en-US" smtClean="0"/>
              <a:t>‹#›</a:t>
            </a:fld>
            <a:endParaRPr lang="zh-CN" altLang="en-US"/>
          </a:p>
        </p:txBody>
      </p:sp>
    </p:spTree>
    <p:extLst>
      <p:ext uri="{BB962C8B-B14F-4D97-AF65-F5344CB8AC3E}">
        <p14:creationId xmlns:p14="http://schemas.microsoft.com/office/powerpoint/2010/main" val="1092311851"/>
      </p:ext>
    </p:extLst>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0BD2C99-E270-4DF0-81D8-CF2CE6EC5BAF}" type="datetimeFigureOut">
              <a:rPr lang="zh-CN" altLang="en-US" smtClean="0"/>
              <a:t>2018/6/27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CF8D64A-0D9B-4228-A284-D8807909315E}" type="slidenum">
              <a:rPr lang="zh-CN" altLang="en-US" smtClean="0"/>
              <a:t>‹#›</a:t>
            </a:fld>
            <a:endParaRPr lang="zh-CN" altLang="en-US"/>
          </a:p>
        </p:txBody>
      </p:sp>
    </p:spTree>
    <p:extLst>
      <p:ext uri="{BB962C8B-B14F-4D97-AF65-F5344CB8AC3E}">
        <p14:creationId xmlns:p14="http://schemas.microsoft.com/office/powerpoint/2010/main" val="1784429858"/>
      </p:ext>
    </p:extLst>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A0BD2C99-E270-4DF0-81D8-CF2CE6EC5BAF}" type="datetimeFigureOut">
              <a:rPr lang="zh-CN" altLang="en-US" smtClean="0"/>
              <a:t>2018/6/27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CF8D64A-0D9B-4228-A284-D8807909315E}" type="slidenum">
              <a:rPr lang="zh-CN" altLang="en-US" smtClean="0"/>
              <a:t>‹#›</a:t>
            </a:fld>
            <a:endParaRPr lang="zh-CN" altLang="en-US"/>
          </a:p>
        </p:txBody>
      </p:sp>
    </p:spTree>
    <p:extLst>
      <p:ext uri="{BB962C8B-B14F-4D97-AF65-F5344CB8AC3E}">
        <p14:creationId xmlns:p14="http://schemas.microsoft.com/office/powerpoint/2010/main" val="1690716692"/>
      </p:ext>
    </p:extLst>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A0BD2C99-E270-4DF0-81D8-CF2CE6EC5BAF}" type="datetimeFigureOut">
              <a:rPr lang="zh-CN" altLang="en-US" smtClean="0"/>
              <a:t>2018/6/27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CF8D64A-0D9B-4228-A284-D8807909315E}" type="slidenum">
              <a:rPr lang="zh-CN" altLang="en-US" smtClean="0"/>
              <a:t>‹#›</a:t>
            </a:fld>
            <a:endParaRPr lang="zh-CN" altLang="en-US"/>
          </a:p>
        </p:txBody>
      </p:sp>
    </p:spTree>
    <p:extLst>
      <p:ext uri="{BB962C8B-B14F-4D97-AF65-F5344CB8AC3E}">
        <p14:creationId xmlns:p14="http://schemas.microsoft.com/office/powerpoint/2010/main" val="1358627990"/>
      </p:ext>
    </p:extLst>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A0BD2C99-E270-4DF0-81D8-CF2CE6EC5BAF}" type="datetimeFigureOut">
              <a:rPr lang="zh-CN" altLang="en-US" smtClean="0"/>
              <a:t>2018/6/27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CF8D64A-0D9B-4228-A284-D8807909315E}" type="slidenum">
              <a:rPr lang="zh-CN" altLang="en-US" smtClean="0"/>
              <a:t>‹#›</a:t>
            </a:fld>
            <a:endParaRPr lang="zh-CN" altLang="en-US"/>
          </a:p>
        </p:txBody>
      </p:sp>
    </p:spTree>
    <p:extLst>
      <p:ext uri="{BB962C8B-B14F-4D97-AF65-F5344CB8AC3E}">
        <p14:creationId xmlns:p14="http://schemas.microsoft.com/office/powerpoint/2010/main" val="3281511909"/>
      </p:ext>
    </p:extLst>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A0BD2C99-E270-4DF0-81D8-CF2CE6EC5BAF}" type="datetimeFigureOut">
              <a:rPr lang="zh-CN" altLang="en-US" smtClean="0"/>
              <a:t>2018/6/27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CF8D64A-0D9B-4228-A284-D8807909315E}" type="slidenum">
              <a:rPr lang="zh-CN" altLang="en-US" smtClean="0"/>
              <a:t>‹#›</a:t>
            </a:fld>
            <a:endParaRPr lang="zh-CN" altLang="en-US"/>
          </a:p>
        </p:txBody>
      </p:sp>
    </p:spTree>
    <p:extLst>
      <p:ext uri="{BB962C8B-B14F-4D97-AF65-F5344CB8AC3E}">
        <p14:creationId xmlns:p14="http://schemas.microsoft.com/office/powerpoint/2010/main" val="3118531613"/>
      </p:ext>
    </p:extLst>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0BD2C99-E270-4DF0-81D8-CF2CE6EC5BAF}" type="datetimeFigureOut">
              <a:rPr lang="zh-CN" altLang="en-US" smtClean="0"/>
              <a:t>2018/6/27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CF8D64A-0D9B-4228-A284-D8807909315E}" type="slidenum">
              <a:rPr lang="zh-CN" altLang="en-US" smtClean="0"/>
              <a:t>‹#›</a:t>
            </a:fld>
            <a:endParaRPr lang="zh-CN" altLang="en-US"/>
          </a:p>
        </p:txBody>
      </p:sp>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350628388"/>
      </p:ext>
    </p:extLst>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0BD2C99-E270-4DF0-81D8-CF2CE6EC5BAF}" type="datetimeFigureOut">
              <a:rPr lang="zh-CN" altLang="en-US" smtClean="0"/>
              <a:t>2018/6/27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CF8D64A-0D9B-4228-A284-D8807909315E}" type="slidenum">
              <a:rPr lang="zh-CN" altLang="en-US" smtClean="0"/>
              <a:t>‹#›</a:t>
            </a:fld>
            <a:endParaRPr lang="zh-CN" altLang="en-US"/>
          </a:p>
        </p:txBody>
      </p:sp>
    </p:spTree>
    <p:extLst>
      <p:ext uri="{BB962C8B-B14F-4D97-AF65-F5344CB8AC3E}">
        <p14:creationId xmlns:p14="http://schemas.microsoft.com/office/powerpoint/2010/main" val="1059173928"/>
      </p:ext>
    </p:extLst>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0BD2C99-E270-4DF0-81D8-CF2CE6EC5BAF}" type="datetimeFigureOut">
              <a:rPr lang="zh-CN" altLang="en-US" smtClean="0"/>
              <a:t>2018/6/27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CF8D64A-0D9B-4228-A284-D8807909315E}" type="slidenum">
              <a:rPr lang="zh-CN" altLang="en-US" smtClean="0"/>
              <a:t>‹#›</a:t>
            </a:fld>
            <a:endParaRPr lang="zh-CN" altLang="en-US"/>
          </a:p>
        </p:txBody>
      </p:sp>
    </p:spTree>
    <p:extLst>
      <p:ext uri="{BB962C8B-B14F-4D97-AF65-F5344CB8AC3E}">
        <p14:creationId xmlns:p14="http://schemas.microsoft.com/office/powerpoint/2010/main" val="1781677975"/>
      </p:ext>
    </p:extLst>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0BD2C99-E270-4DF0-81D8-CF2CE6EC5BAF}" type="datetimeFigureOut">
              <a:rPr lang="zh-CN" altLang="en-US" smtClean="0"/>
              <a:t>2018/6/27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CF8D64A-0D9B-4228-A284-D8807909315E}" type="slidenum">
              <a:rPr lang="zh-CN" altLang="en-US" smtClean="0"/>
              <a:t>‹#›</a:t>
            </a:fld>
            <a:endParaRPr lang="zh-CN" altLang="en-US"/>
          </a:p>
        </p:txBody>
      </p:sp>
    </p:spTree>
    <p:extLst>
      <p:ext uri="{BB962C8B-B14F-4D97-AF65-F5344CB8AC3E}">
        <p14:creationId xmlns:p14="http://schemas.microsoft.com/office/powerpoint/2010/main" val="3814847695"/>
      </p:ext>
    </p:extLst>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0BD2C99-E270-4DF0-81D8-CF2CE6EC5BAF}" type="datetimeFigureOut">
              <a:rPr lang="zh-CN" altLang="en-US" smtClean="0"/>
              <a:t>2018/6/27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CF8D64A-0D9B-4228-A284-D8807909315E}" type="slidenum">
              <a:rPr lang="zh-CN" altLang="en-US" smtClean="0"/>
              <a:t>‹#›</a:t>
            </a:fld>
            <a:endParaRPr lang="zh-CN" altLang="en-US"/>
          </a:p>
        </p:txBody>
      </p:sp>
    </p:spTree>
    <p:extLst>
      <p:ext uri="{BB962C8B-B14F-4D97-AF65-F5344CB8AC3E}">
        <p14:creationId xmlns:p14="http://schemas.microsoft.com/office/powerpoint/2010/main" val="1824447599"/>
      </p:ext>
    </p:extLst>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0BD2C99-E270-4DF0-81D8-CF2CE6EC5BAF}" type="datetimeFigureOut">
              <a:rPr lang="zh-CN" altLang="en-US" smtClean="0"/>
              <a:t>2018/6/27</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CF8D64A-0D9B-4228-A284-D8807909315E}" type="slidenum">
              <a:rPr lang="zh-CN" altLang="en-US" smtClean="0"/>
              <a:t>‹#›</a:t>
            </a:fld>
            <a:endParaRPr lang="zh-CN" altLang="en-US"/>
          </a:p>
        </p:txBody>
      </p:sp>
    </p:spTree>
    <p:extLst>
      <p:ext uri="{BB962C8B-B14F-4D97-AF65-F5344CB8AC3E}">
        <p14:creationId xmlns:p14="http://schemas.microsoft.com/office/powerpoint/2010/main" val="11965901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jpg"/><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1.jpg"/><Relationship Id="rId5" Type="http://schemas.openxmlformats.org/officeDocument/2006/relationships/image" Target="../media/image6.jp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11.jpg"/><Relationship Id="rId5" Type="http://schemas.openxmlformats.org/officeDocument/2006/relationships/image" Target="../media/image6.jp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tags" Target="../tags/tag8.xml"/><Relationship Id="rId7" Type="http://schemas.openxmlformats.org/officeDocument/2006/relationships/image" Target="../media/image11.jp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14.jpeg"/><Relationship Id="rId5" Type="http://schemas.openxmlformats.org/officeDocument/2006/relationships/notesSlide" Target="../notesSlides/notesSlide9.xml"/><Relationship Id="rId4" Type="http://schemas.openxmlformats.org/officeDocument/2006/relationships/slideLayout" Target="../slideLayouts/slideLayout7.xml"/><Relationship Id="rId9"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hyperlink" Target="http://www.rapidesign.cn/"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8.png"/><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7.jpg"/><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6.jp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13.jpe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9143999" cy="5143500"/>
          </a:xfrm>
          <a:prstGeom prst="rect">
            <a:avLst/>
          </a:prstGeom>
        </p:spPr>
      </p:pic>
      <p:pic>
        <p:nvPicPr>
          <p:cNvPr id="8" name="The Country Dance Kings - RIVER FLOWS IN YOU.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14401" y="771550"/>
            <a:ext cx="609600" cy="609600"/>
          </a:xfrm>
          <a:prstGeom prst="rect">
            <a:avLst/>
          </a:prstGeom>
        </p:spPr>
      </p:pic>
      <p:sp>
        <p:nvSpPr>
          <p:cNvPr id="2" name="矩形 1">
            <a:extLst>
              <a:ext uri="{FF2B5EF4-FFF2-40B4-BE49-F238E27FC236}">
                <a16:creationId xmlns:a16="http://schemas.microsoft.com/office/drawing/2014/main" xmlns="" id="{E29687E8-DA27-4879-A31C-91D6DEDA3D56}"/>
              </a:ext>
            </a:extLst>
          </p:cNvPr>
          <p:cNvSpPr/>
          <p:nvPr/>
        </p:nvSpPr>
        <p:spPr>
          <a:xfrm>
            <a:off x="0" y="3867894"/>
            <a:ext cx="9143999" cy="1275606"/>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a16="http://schemas.microsoft.com/office/drawing/2014/main" xmlns="" id="{0066DA06-4979-4870-B9BD-F9F68955C300}"/>
              </a:ext>
            </a:extLst>
          </p:cNvPr>
          <p:cNvSpPr/>
          <p:nvPr/>
        </p:nvSpPr>
        <p:spPr>
          <a:xfrm>
            <a:off x="0" y="4443958"/>
            <a:ext cx="4675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xmlns="" id="{4F76B378-CD33-422E-A2D3-E3E685C0FCEE}"/>
              </a:ext>
            </a:extLst>
          </p:cNvPr>
          <p:cNvSpPr/>
          <p:nvPr/>
        </p:nvSpPr>
        <p:spPr>
          <a:xfrm>
            <a:off x="696045" y="4443958"/>
            <a:ext cx="4675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xmlns="" id="{20BBDF9B-C571-4F44-941E-E24BEFB5C1B6}"/>
              </a:ext>
            </a:extLst>
          </p:cNvPr>
          <p:cNvSpPr/>
          <p:nvPr/>
        </p:nvSpPr>
        <p:spPr>
          <a:xfrm>
            <a:off x="1835696" y="4443958"/>
            <a:ext cx="4675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a:extLst>
              <a:ext uri="{FF2B5EF4-FFF2-40B4-BE49-F238E27FC236}">
                <a16:creationId xmlns:a16="http://schemas.microsoft.com/office/drawing/2014/main" xmlns="" id="{9C1EE6DC-D378-4518-84A0-553021ECD969}"/>
              </a:ext>
            </a:extLst>
          </p:cNvPr>
          <p:cNvSpPr/>
          <p:nvPr/>
        </p:nvSpPr>
        <p:spPr>
          <a:xfrm>
            <a:off x="2640261" y="4443958"/>
            <a:ext cx="4675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a:extLst>
              <a:ext uri="{FF2B5EF4-FFF2-40B4-BE49-F238E27FC236}">
                <a16:creationId xmlns:a16="http://schemas.microsoft.com/office/drawing/2014/main" xmlns="" id="{EF6A6A38-872D-4CB0-B9DD-7DB49684BD74}"/>
              </a:ext>
            </a:extLst>
          </p:cNvPr>
          <p:cNvSpPr/>
          <p:nvPr/>
        </p:nvSpPr>
        <p:spPr>
          <a:xfrm>
            <a:off x="6228184" y="4443958"/>
            <a:ext cx="4675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a:extLst>
              <a:ext uri="{FF2B5EF4-FFF2-40B4-BE49-F238E27FC236}">
                <a16:creationId xmlns:a16="http://schemas.microsoft.com/office/drawing/2014/main" xmlns="" id="{AA513127-00DB-4827-88B9-83DAF688F827}"/>
              </a:ext>
            </a:extLst>
          </p:cNvPr>
          <p:cNvSpPr/>
          <p:nvPr/>
        </p:nvSpPr>
        <p:spPr>
          <a:xfrm>
            <a:off x="7688904" y="4443958"/>
            <a:ext cx="4675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a:extLst>
              <a:ext uri="{FF2B5EF4-FFF2-40B4-BE49-F238E27FC236}">
                <a16:creationId xmlns:a16="http://schemas.microsoft.com/office/drawing/2014/main" xmlns="" id="{E7649FA7-05E7-46E6-9F8E-4F1FB0422638}"/>
              </a:ext>
            </a:extLst>
          </p:cNvPr>
          <p:cNvSpPr/>
          <p:nvPr/>
        </p:nvSpPr>
        <p:spPr>
          <a:xfrm>
            <a:off x="6958544" y="4443958"/>
            <a:ext cx="4675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a:extLst>
              <a:ext uri="{FF2B5EF4-FFF2-40B4-BE49-F238E27FC236}">
                <a16:creationId xmlns:a16="http://schemas.microsoft.com/office/drawing/2014/main" xmlns="" id="{801A043D-3419-42AF-971F-45C27C67466C}"/>
              </a:ext>
            </a:extLst>
          </p:cNvPr>
          <p:cNvSpPr/>
          <p:nvPr/>
        </p:nvSpPr>
        <p:spPr>
          <a:xfrm>
            <a:off x="8389221" y="4445894"/>
            <a:ext cx="4675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113" y="-344145"/>
            <a:ext cx="9144000" cy="5596086"/>
          </a:xfrm>
          <a:prstGeom prst="rect">
            <a:avLst/>
          </a:prstGeom>
        </p:spPr>
      </p:pic>
      <p:pic>
        <p:nvPicPr>
          <p:cNvPr id="7" name="图片 6"/>
          <p:cNvPicPr>
            <a:picLocks noChangeAspect="1"/>
          </p:cNvPicPr>
          <p:nvPr/>
        </p:nvPicPr>
        <p:blipFill>
          <a:blip r:embed="rId8" cstate="print">
            <a:biLevel thresh="25000"/>
            <a:extLst>
              <a:ext uri="{28A0092B-C50C-407E-A947-70E740481C1C}">
                <a14:useLocalDpi xmlns:a14="http://schemas.microsoft.com/office/drawing/2010/main" val="0"/>
              </a:ext>
            </a:extLst>
          </a:blip>
          <a:stretch>
            <a:fillRect/>
          </a:stretch>
        </p:blipFill>
        <p:spPr>
          <a:xfrm>
            <a:off x="1331640" y="339502"/>
            <a:ext cx="6142234" cy="1944216"/>
          </a:xfrm>
          <a:prstGeom prst="rect">
            <a:avLst/>
          </a:prstGeom>
        </p:spPr>
      </p:pic>
      <p:pic>
        <p:nvPicPr>
          <p:cNvPr id="5" name="图片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411760" y="2453898"/>
            <a:ext cx="4571615" cy="2663703"/>
          </a:xfrm>
          <a:prstGeom prst="rect">
            <a:avLst/>
          </a:prstGeom>
        </p:spPr>
      </p:pic>
    </p:spTree>
    <p:extLst>
      <p:ext uri="{BB962C8B-B14F-4D97-AF65-F5344CB8AC3E}">
        <p14:creationId xmlns:p14="http://schemas.microsoft.com/office/powerpoint/2010/main" val="1961161893"/>
      </p:ext>
    </p:extLst>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
                                      <p:cBhvr>
                                        <p:cTn id="6" dur="1" fill="hold"/>
                                        <p:tgtEl>
                                          <p:spTgt spid="8"/>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anim calcmode="lin" valueType="num">
                                      <p:cBhvr>
                                        <p:cTn id="11" dur="1000" fill="hold"/>
                                        <p:tgtEl>
                                          <p:spTgt spid="7"/>
                                        </p:tgtEl>
                                        <p:attrNameLst>
                                          <p:attrName>ppt_x</p:attrName>
                                        </p:attrNameLst>
                                      </p:cBhvr>
                                      <p:tavLst>
                                        <p:tav tm="0">
                                          <p:val>
                                            <p:strVal val="#ppt_x"/>
                                          </p:val>
                                        </p:tav>
                                        <p:tav tm="100000">
                                          <p:val>
                                            <p:strVal val="#ppt_x"/>
                                          </p:val>
                                        </p:tav>
                                      </p:tavLst>
                                    </p:anim>
                                    <p:anim calcmode="lin" valueType="num">
                                      <p:cBhvr>
                                        <p:cTn id="12" dur="1000" fill="hold"/>
                                        <p:tgtEl>
                                          <p:spTgt spid="7"/>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100">
                <p:cTn id="19" repeatCount="indefinite"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a:extLst>
              <a:ext uri="{FF2B5EF4-FFF2-40B4-BE49-F238E27FC236}">
                <a16:creationId xmlns:a16="http://schemas.microsoft.com/office/drawing/2014/main" xmlns="" id="{88C83AD6-CAB1-4E96-8BE0-549DD870D556}"/>
              </a:ext>
            </a:extLst>
          </p:cNvPr>
          <p:cNvSpPr/>
          <p:nvPr/>
        </p:nvSpPr>
        <p:spPr>
          <a:xfrm>
            <a:off x="4716829" y="1563637"/>
            <a:ext cx="2055132" cy="1363929"/>
          </a:xfrm>
          <a:prstGeom prst="rect">
            <a:avLst/>
          </a:prstGeom>
          <a:blipFill dpi="0" rotWithShape="1">
            <a:blip r:embed="rId3"/>
            <a:srcRect/>
            <a:tile tx="0" ty="0" sx="22000" sy="22000" flip="none" algn="ctr"/>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36" name="矩形 35">
            <a:extLst>
              <a:ext uri="{FF2B5EF4-FFF2-40B4-BE49-F238E27FC236}">
                <a16:creationId xmlns:a16="http://schemas.microsoft.com/office/drawing/2014/main" xmlns="" id="{AB70C507-5421-4B51-94E6-95A729F9B317}"/>
              </a:ext>
            </a:extLst>
          </p:cNvPr>
          <p:cNvSpPr/>
          <p:nvPr/>
        </p:nvSpPr>
        <p:spPr>
          <a:xfrm>
            <a:off x="2578996" y="1563638"/>
            <a:ext cx="2055132" cy="1363929"/>
          </a:xfrm>
          <a:prstGeom prst="rect">
            <a:avLst/>
          </a:prstGeom>
          <a:blipFill dpi="0" rotWithShape="1">
            <a:blip r:embed="rId4"/>
            <a:srcRect/>
            <a:stretch>
              <a:fillRect/>
            </a:stretch>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37" name="矩形 36">
            <a:extLst>
              <a:ext uri="{FF2B5EF4-FFF2-40B4-BE49-F238E27FC236}">
                <a16:creationId xmlns:a16="http://schemas.microsoft.com/office/drawing/2014/main" xmlns="" id="{FC02473A-1679-4BEB-A055-A5120C12DC48}"/>
              </a:ext>
            </a:extLst>
          </p:cNvPr>
          <p:cNvSpPr/>
          <p:nvPr/>
        </p:nvSpPr>
        <p:spPr>
          <a:xfrm>
            <a:off x="459384" y="1563638"/>
            <a:ext cx="2055132" cy="1363929"/>
          </a:xfrm>
          <a:prstGeom prst="rect">
            <a:avLst/>
          </a:prstGeom>
          <a:blipFill dpi="0" rotWithShape="1">
            <a:blip r:embed="rId5"/>
            <a:srcRect/>
            <a:stretch>
              <a:fillRect/>
            </a:stretch>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grpSp>
        <p:nvGrpSpPr>
          <p:cNvPr id="38" name="组合 37">
            <a:extLst>
              <a:ext uri="{FF2B5EF4-FFF2-40B4-BE49-F238E27FC236}">
                <a16:creationId xmlns:a16="http://schemas.microsoft.com/office/drawing/2014/main" xmlns="" id="{593076C7-072B-4998-BC1E-D8B71F6F8C4B}"/>
              </a:ext>
            </a:extLst>
          </p:cNvPr>
          <p:cNvGrpSpPr/>
          <p:nvPr/>
        </p:nvGrpSpPr>
        <p:grpSpPr>
          <a:xfrm>
            <a:off x="2700689" y="299968"/>
            <a:ext cx="3743812" cy="628504"/>
            <a:chOff x="3600450" y="400050"/>
            <a:chExt cx="4991100" cy="838200"/>
          </a:xfrm>
        </p:grpSpPr>
        <p:sp>
          <p:nvSpPr>
            <p:cNvPr id="39" name="矩形 38">
              <a:extLst>
                <a:ext uri="{FF2B5EF4-FFF2-40B4-BE49-F238E27FC236}">
                  <a16:creationId xmlns:a16="http://schemas.microsoft.com/office/drawing/2014/main" xmlns="" id="{D6E77107-7107-40AA-85D6-8921D3BDCEDF}"/>
                </a:ext>
              </a:extLst>
            </p:cNvPr>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40" name="Copyright Notice">
              <a:extLst>
                <a:ext uri="{FF2B5EF4-FFF2-40B4-BE49-F238E27FC236}">
                  <a16:creationId xmlns:a16="http://schemas.microsoft.com/office/drawing/2014/main" xmlns="" id="{E5A25E0D-3534-403B-8D0E-6E710F54B889}"/>
                </a:ext>
              </a:extLst>
            </p:cNvPr>
            <p:cNvSpPr/>
            <p:nvPr/>
          </p:nvSpPr>
          <p:spPr bwMode="auto">
            <a:xfrm>
              <a:off x="4487180" y="463091"/>
              <a:ext cx="3047999" cy="661914"/>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FFFFFF"/>
                  </a:solidFill>
                  <a:latin typeface="微软雅黑" panose="020B0503020204020204" pitchFamily="34" charset="-122"/>
                  <a:ea typeface="微软雅黑" panose="020B0503020204020204" pitchFamily="34" charset="-122"/>
                </a:rPr>
                <a:t>目录预览</a:t>
              </a:r>
              <a:endParaRPr lang="en-US" sz="2800" cap="small" dirty="0">
                <a:solidFill>
                  <a:srgbClr val="FFFFFF"/>
                </a:solidFill>
                <a:latin typeface="微软雅黑" panose="020B0503020204020204" pitchFamily="34" charset="-122"/>
                <a:ea typeface="微软雅黑" panose="020B0503020204020204" pitchFamily="34" charset="-122"/>
              </a:endParaRPr>
            </a:p>
          </p:txBody>
        </p:sp>
      </p:grpSp>
      <p:sp>
        <p:nvSpPr>
          <p:cNvPr id="41" name="矩形 40">
            <a:extLst>
              <a:ext uri="{FF2B5EF4-FFF2-40B4-BE49-F238E27FC236}">
                <a16:creationId xmlns:a16="http://schemas.microsoft.com/office/drawing/2014/main" xmlns="" id="{165E4DD5-8CA5-4182-93A1-B1EF589FE14A}"/>
              </a:ext>
            </a:extLst>
          </p:cNvPr>
          <p:cNvSpPr/>
          <p:nvPr/>
        </p:nvSpPr>
        <p:spPr>
          <a:xfrm>
            <a:off x="6837348" y="1563637"/>
            <a:ext cx="2055132" cy="1363929"/>
          </a:xfrm>
          <a:prstGeom prst="rect">
            <a:avLst/>
          </a:prstGeom>
          <a:blipFill>
            <a:blip r:embed="rId6"/>
            <a:stretch>
              <a:fillRect/>
            </a:stretch>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grpSp>
        <p:nvGrpSpPr>
          <p:cNvPr id="42" name="组合 41">
            <a:extLst>
              <a:ext uri="{FF2B5EF4-FFF2-40B4-BE49-F238E27FC236}">
                <a16:creationId xmlns:a16="http://schemas.microsoft.com/office/drawing/2014/main" xmlns="" id="{7E94B37E-D0B8-4576-9C20-377CE7CE9F76}"/>
              </a:ext>
            </a:extLst>
          </p:cNvPr>
          <p:cNvGrpSpPr/>
          <p:nvPr/>
        </p:nvGrpSpPr>
        <p:grpSpPr>
          <a:xfrm>
            <a:off x="838877" y="3127548"/>
            <a:ext cx="1514773" cy="1212640"/>
            <a:chOff x="5222262" y="2683159"/>
            <a:chExt cx="2571756" cy="2059542"/>
          </a:xfrm>
        </p:grpSpPr>
        <p:sp>
          <p:nvSpPr>
            <p:cNvPr id="43" name="矩形 42">
              <a:extLst>
                <a:ext uri="{FF2B5EF4-FFF2-40B4-BE49-F238E27FC236}">
                  <a16:creationId xmlns:a16="http://schemas.microsoft.com/office/drawing/2014/main" xmlns="" id="{A0D7168D-B5DB-46C2-8C7E-9579B11B4862}"/>
                </a:ext>
              </a:extLst>
            </p:cNvPr>
            <p:cNvSpPr/>
            <p:nvPr/>
          </p:nvSpPr>
          <p:spPr>
            <a:xfrm>
              <a:off x="5593447" y="2683159"/>
              <a:ext cx="2200571" cy="679545"/>
            </a:xfrm>
            <a:prstGeom prst="rect">
              <a:avLst/>
            </a:prstGeom>
          </p:spPr>
          <p:txBody>
            <a:bodyPr wrap="square">
              <a:spAutoFit/>
            </a:bodyPr>
            <a:lstStyle/>
            <a:p>
              <a:pPr defTabSz="685783"/>
              <a:r>
                <a:rPr kumimoji="1" lang="zh-CN" altLang="en-US" sz="2000" dirty="0">
                  <a:solidFill>
                    <a:srgbClr val="699E56"/>
                  </a:solidFill>
                  <a:latin typeface="华康标题宋W9(P)" panose="02020900000000000000" pitchFamily="18" charset="-122"/>
                  <a:ea typeface="华康标题宋W9(P)" panose="02020900000000000000" pitchFamily="18" charset="-122"/>
                </a:rPr>
                <a:t>标题</a:t>
              </a:r>
              <a:r>
                <a:rPr kumimoji="1" lang="en-US" altLang="zh-CN" sz="2000" dirty="0">
                  <a:solidFill>
                    <a:srgbClr val="699E56"/>
                  </a:solidFill>
                  <a:latin typeface="华康标题宋W9(P)" panose="02020900000000000000" pitchFamily="18" charset="-122"/>
                  <a:ea typeface="华康标题宋W9(P)" panose="02020900000000000000" pitchFamily="18" charset="-122"/>
                </a:rPr>
                <a:t>1</a:t>
              </a:r>
              <a:endParaRPr kumimoji="1" lang="zh-CN" altLang="en-US" sz="2000" dirty="0">
                <a:solidFill>
                  <a:srgbClr val="699E56"/>
                </a:solidFill>
                <a:latin typeface="华康标题宋W9(P)" panose="02020900000000000000" pitchFamily="18" charset="-122"/>
                <a:ea typeface="华康标题宋W9(P)" panose="02020900000000000000" pitchFamily="18" charset="-122"/>
              </a:endParaRPr>
            </a:p>
          </p:txBody>
        </p:sp>
        <p:sp>
          <p:nvSpPr>
            <p:cNvPr id="44" name="矩形 43">
              <a:extLst>
                <a:ext uri="{FF2B5EF4-FFF2-40B4-BE49-F238E27FC236}">
                  <a16:creationId xmlns:a16="http://schemas.microsoft.com/office/drawing/2014/main" xmlns="" id="{010C2E4C-8AD2-45FD-876D-71CAFC83D8A5}"/>
                </a:ext>
              </a:extLst>
            </p:cNvPr>
            <p:cNvSpPr/>
            <p:nvPr/>
          </p:nvSpPr>
          <p:spPr>
            <a:xfrm>
              <a:off x="5222262" y="3362704"/>
              <a:ext cx="2102823" cy="1379997"/>
            </a:xfrm>
            <a:prstGeom prst="rect">
              <a:avLst/>
            </a:prstGeom>
          </p:spPr>
          <p:txBody>
            <a:bodyPr wrap="square">
              <a:spAutoFit/>
            </a:bodyPr>
            <a:lstStyle/>
            <a:p>
              <a:pPr defTabSz="685783">
                <a:lnSpc>
                  <a:spcPct val="130000"/>
                </a:lnSpc>
              </a:pPr>
              <a:r>
                <a:rPr lang="zh-CN" altLang="en-US" sz="600" dirty="0">
                  <a:solidFill>
                    <a:srgbClr val="FFFFFF">
                      <a:lumMod val="65000"/>
                    </a:srgbClr>
                  </a:solidFill>
                  <a:latin typeface="华康标题宋W9(P)" panose="02020900000000000000" pitchFamily="18" charset="-122"/>
                  <a:ea typeface="华康标题宋W9(P)" panose="02020900000000000000" pitchFamily="18" charset="-122"/>
                </a:rPr>
                <a:t>点击此处添加文本内容，如关键词、部分简单介绍等。点击此处添加文本内容，如关键词、部分简单介绍等。点击此处添加文本内容，如关键词、部分简单介绍等。</a:t>
              </a:r>
              <a:endParaRPr lang="en-US" altLang="zh-CN" sz="600" dirty="0">
                <a:solidFill>
                  <a:srgbClr val="FFFFFF">
                    <a:lumMod val="65000"/>
                  </a:srgbClr>
                </a:solidFill>
                <a:latin typeface="华康标题宋W9(P)" panose="02020900000000000000" pitchFamily="18" charset="-122"/>
                <a:ea typeface="华康标题宋W9(P)" panose="02020900000000000000" pitchFamily="18" charset="-122"/>
              </a:endParaRPr>
            </a:p>
          </p:txBody>
        </p:sp>
      </p:grpSp>
      <p:grpSp>
        <p:nvGrpSpPr>
          <p:cNvPr id="45" name="组合 44">
            <a:extLst>
              <a:ext uri="{FF2B5EF4-FFF2-40B4-BE49-F238E27FC236}">
                <a16:creationId xmlns:a16="http://schemas.microsoft.com/office/drawing/2014/main" xmlns="" id="{4B5C49AE-913E-4B7F-B1E0-763C722BEBED}"/>
              </a:ext>
            </a:extLst>
          </p:cNvPr>
          <p:cNvGrpSpPr/>
          <p:nvPr/>
        </p:nvGrpSpPr>
        <p:grpSpPr>
          <a:xfrm>
            <a:off x="2987824" y="3127548"/>
            <a:ext cx="1499068" cy="1212640"/>
            <a:chOff x="5222262" y="2683159"/>
            <a:chExt cx="2545092" cy="2059542"/>
          </a:xfrm>
        </p:grpSpPr>
        <p:sp>
          <p:nvSpPr>
            <p:cNvPr id="46" name="矩形 45">
              <a:extLst>
                <a:ext uri="{FF2B5EF4-FFF2-40B4-BE49-F238E27FC236}">
                  <a16:creationId xmlns:a16="http://schemas.microsoft.com/office/drawing/2014/main" xmlns="" id="{F98C9E6D-9D14-4C74-AA4A-4AD213D76D94}"/>
                </a:ext>
              </a:extLst>
            </p:cNvPr>
            <p:cNvSpPr/>
            <p:nvPr/>
          </p:nvSpPr>
          <p:spPr>
            <a:xfrm>
              <a:off x="5566783" y="2683159"/>
              <a:ext cx="2200571" cy="679545"/>
            </a:xfrm>
            <a:prstGeom prst="rect">
              <a:avLst/>
            </a:prstGeom>
          </p:spPr>
          <p:txBody>
            <a:bodyPr wrap="square">
              <a:spAutoFit/>
            </a:bodyPr>
            <a:lstStyle/>
            <a:p>
              <a:pPr defTabSz="685783"/>
              <a:r>
                <a:rPr kumimoji="1" lang="zh-CN" altLang="en-US" sz="2000" dirty="0">
                  <a:solidFill>
                    <a:srgbClr val="699E56"/>
                  </a:solidFill>
                  <a:latin typeface="华康标题宋W9(P)" panose="02020900000000000000" pitchFamily="18" charset="-122"/>
                  <a:ea typeface="华康标题宋W9(P)" panose="02020900000000000000" pitchFamily="18" charset="-122"/>
                </a:rPr>
                <a:t>标题</a:t>
              </a:r>
              <a:r>
                <a:rPr kumimoji="1" lang="en-US" altLang="zh-CN" sz="2000" dirty="0">
                  <a:solidFill>
                    <a:srgbClr val="699E56"/>
                  </a:solidFill>
                  <a:latin typeface="华康标题宋W9(P)" panose="02020900000000000000" pitchFamily="18" charset="-122"/>
                  <a:ea typeface="华康标题宋W9(P)" panose="02020900000000000000" pitchFamily="18" charset="-122"/>
                </a:rPr>
                <a:t>2</a:t>
              </a:r>
              <a:endParaRPr kumimoji="1" lang="zh-CN" altLang="en-US" sz="2000" dirty="0">
                <a:solidFill>
                  <a:srgbClr val="699E56"/>
                </a:solidFill>
                <a:latin typeface="华康标题宋W9(P)" panose="02020900000000000000" pitchFamily="18" charset="-122"/>
                <a:ea typeface="华康标题宋W9(P)" panose="02020900000000000000" pitchFamily="18" charset="-122"/>
              </a:endParaRPr>
            </a:p>
          </p:txBody>
        </p:sp>
        <p:sp>
          <p:nvSpPr>
            <p:cNvPr id="47" name="矩形 46">
              <a:extLst>
                <a:ext uri="{FF2B5EF4-FFF2-40B4-BE49-F238E27FC236}">
                  <a16:creationId xmlns:a16="http://schemas.microsoft.com/office/drawing/2014/main" xmlns="" id="{16EE7C6D-1517-4919-AA76-D7CA5B39FE6C}"/>
                </a:ext>
              </a:extLst>
            </p:cNvPr>
            <p:cNvSpPr/>
            <p:nvPr/>
          </p:nvSpPr>
          <p:spPr>
            <a:xfrm>
              <a:off x="5222262" y="3362704"/>
              <a:ext cx="2102823" cy="1379997"/>
            </a:xfrm>
            <a:prstGeom prst="rect">
              <a:avLst/>
            </a:prstGeom>
          </p:spPr>
          <p:txBody>
            <a:bodyPr wrap="square">
              <a:spAutoFit/>
            </a:bodyPr>
            <a:lstStyle/>
            <a:p>
              <a:pPr defTabSz="685783">
                <a:lnSpc>
                  <a:spcPct val="130000"/>
                </a:lnSpc>
              </a:pPr>
              <a:r>
                <a:rPr lang="zh-CN" altLang="en-US" sz="600" dirty="0">
                  <a:solidFill>
                    <a:srgbClr val="FFFFFF">
                      <a:lumMod val="65000"/>
                    </a:srgbClr>
                  </a:solidFill>
                  <a:latin typeface="华康标题宋W9(P)" panose="02020900000000000000" pitchFamily="18" charset="-122"/>
                  <a:ea typeface="华康标题宋W9(P)" panose="02020900000000000000" pitchFamily="18" charset="-122"/>
                </a:rPr>
                <a:t>点击此处添加文本内容，如关键词、部分简单介绍等。点击此处添加文本内容，如关键词、部分简单介绍等。点击此处添加文本内容，如关键词、部分简单介绍等。</a:t>
              </a:r>
              <a:endParaRPr lang="en-US" altLang="zh-CN" sz="600" dirty="0">
                <a:solidFill>
                  <a:srgbClr val="FFFFFF">
                    <a:lumMod val="65000"/>
                  </a:srgbClr>
                </a:solidFill>
                <a:latin typeface="华康标题宋W9(P)" panose="02020900000000000000" pitchFamily="18" charset="-122"/>
                <a:ea typeface="华康标题宋W9(P)" panose="02020900000000000000" pitchFamily="18" charset="-122"/>
              </a:endParaRPr>
            </a:p>
          </p:txBody>
        </p:sp>
      </p:grpSp>
      <p:grpSp>
        <p:nvGrpSpPr>
          <p:cNvPr id="48" name="组合 47">
            <a:extLst>
              <a:ext uri="{FF2B5EF4-FFF2-40B4-BE49-F238E27FC236}">
                <a16:creationId xmlns:a16="http://schemas.microsoft.com/office/drawing/2014/main" xmlns="" id="{D30CF3F1-902D-4A2C-8867-FB8E643487F2}"/>
              </a:ext>
            </a:extLst>
          </p:cNvPr>
          <p:cNvGrpSpPr/>
          <p:nvPr/>
        </p:nvGrpSpPr>
        <p:grpSpPr>
          <a:xfrm>
            <a:off x="5138399" y="3127548"/>
            <a:ext cx="1481735" cy="1212640"/>
            <a:chOff x="5222262" y="2683159"/>
            <a:chExt cx="2515664" cy="2059542"/>
          </a:xfrm>
        </p:grpSpPr>
        <p:sp>
          <p:nvSpPr>
            <p:cNvPr id="49" name="矩形 48">
              <a:extLst>
                <a:ext uri="{FF2B5EF4-FFF2-40B4-BE49-F238E27FC236}">
                  <a16:creationId xmlns:a16="http://schemas.microsoft.com/office/drawing/2014/main" xmlns="" id="{4029D3FA-2636-49BB-B08C-8FC30EDCC63D}"/>
                </a:ext>
              </a:extLst>
            </p:cNvPr>
            <p:cNvSpPr/>
            <p:nvPr/>
          </p:nvSpPr>
          <p:spPr>
            <a:xfrm>
              <a:off x="5537355" y="2683159"/>
              <a:ext cx="2200571" cy="679545"/>
            </a:xfrm>
            <a:prstGeom prst="rect">
              <a:avLst/>
            </a:prstGeom>
          </p:spPr>
          <p:txBody>
            <a:bodyPr wrap="square">
              <a:spAutoFit/>
            </a:bodyPr>
            <a:lstStyle/>
            <a:p>
              <a:pPr defTabSz="685783"/>
              <a:r>
                <a:rPr kumimoji="1" lang="zh-CN" altLang="en-US" sz="2000" dirty="0">
                  <a:solidFill>
                    <a:srgbClr val="699E56"/>
                  </a:solidFill>
                  <a:latin typeface="华康标题宋W9(P)" panose="02020900000000000000" pitchFamily="18" charset="-122"/>
                  <a:ea typeface="华康标题宋W9(P)" panose="02020900000000000000" pitchFamily="18" charset="-122"/>
                </a:rPr>
                <a:t>标题</a:t>
              </a:r>
              <a:r>
                <a:rPr kumimoji="1" lang="en-US" altLang="zh-CN" sz="2000" dirty="0">
                  <a:solidFill>
                    <a:srgbClr val="699E56"/>
                  </a:solidFill>
                  <a:latin typeface="华康标题宋W9(P)" panose="02020900000000000000" pitchFamily="18" charset="-122"/>
                  <a:ea typeface="华康标题宋W9(P)" panose="02020900000000000000" pitchFamily="18" charset="-122"/>
                </a:rPr>
                <a:t>3</a:t>
              </a:r>
              <a:endParaRPr kumimoji="1" lang="zh-CN" altLang="en-US" sz="2000" dirty="0">
                <a:solidFill>
                  <a:srgbClr val="699E56"/>
                </a:solidFill>
                <a:latin typeface="华康标题宋W9(P)" panose="02020900000000000000" pitchFamily="18" charset="-122"/>
                <a:ea typeface="华康标题宋W9(P)" panose="02020900000000000000" pitchFamily="18" charset="-122"/>
              </a:endParaRPr>
            </a:p>
          </p:txBody>
        </p:sp>
        <p:sp>
          <p:nvSpPr>
            <p:cNvPr id="50" name="矩形 49">
              <a:extLst>
                <a:ext uri="{FF2B5EF4-FFF2-40B4-BE49-F238E27FC236}">
                  <a16:creationId xmlns:a16="http://schemas.microsoft.com/office/drawing/2014/main" xmlns="" id="{7D070A38-38CA-4670-BA3C-84A2B34C4DC5}"/>
                </a:ext>
              </a:extLst>
            </p:cNvPr>
            <p:cNvSpPr/>
            <p:nvPr/>
          </p:nvSpPr>
          <p:spPr>
            <a:xfrm>
              <a:off x="5222262" y="3362704"/>
              <a:ext cx="2102823" cy="1379997"/>
            </a:xfrm>
            <a:prstGeom prst="rect">
              <a:avLst/>
            </a:prstGeom>
          </p:spPr>
          <p:txBody>
            <a:bodyPr wrap="square">
              <a:spAutoFit/>
            </a:bodyPr>
            <a:lstStyle/>
            <a:p>
              <a:pPr defTabSz="685783">
                <a:lnSpc>
                  <a:spcPct val="130000"/>
                </a:lnSpc>
              </a:pPr>
              <a:r>
                <a:rPr lang="zh-CN" altLang="en-US" sz="600" dirty="0">
                  <a:solidFill>
                    <a:srgbClr val="FFFFFF">
                      <a:lumMod val="65000"/>
                    </a:srgbClr>
                  </a:solidFill>
                  <a:latin typeface="华康标题宋W9(P)" panose="02020900000000000000" pitchFamily="18" charset="-122"/>
                  <a:ea typeface="华康标题宋W9(P)" panose="02020900000000000000" pitchFamily="18" charset="-122"/>
                </a:rPr>
                <a:t>点击此处添加文本内容，如关键词、部分简单介绍等。点击此处添加文本内容，如关键词、部分简单介绍等。点击此处添加文本内容，如关键词、部分简单介绍等。</a:t>
              </a:r>
              <a:endParaRPr lang="en-US" altLang="zh-CN" sz="600" dirty="0">
                <a:solidFill>
                  <a:srgbClr val="FFFFFF">
                    <a:lumMod val="65000"/>
                  </a:srgbClr>
                </a:solidFill>
                <a:latin typeface="华康标题宋W9(P)" panose="02020900000000000000" pitchFamily="18" charset="-122"/>
                <a:ea typeface="华康标题宋W9(P)" panose="02020900000000000000" pitchFamily="18" charset="-122"/>
              </a:endParaRPr>
            </a:p>
          </p:txBody>
        </p:sp>
      </p:grpSp>
      <p:grpSp>
        <p:nvGrpSpPr>
          <p:cNvPr id="51" name="组合 50">
            <a:extLst>
              <a:ext uri="{FF2B5EF4-FFF2-40B4-BE49-F238E27FC236}">
                <a16:creationId xmlns:a16="http://schemas.microsoft.com/office/drawing/2014/main" xmlns="" id="{B2C9A689-1A83-432F-A640-35314ABCA857}"/>
              </a:ext>
            </a:extLst>
          </p:cNvPr>
          <p:cNvGrpSpPr/>
          <p:nvPr/>
        </p:nvGrpSpPr>
        <p:grpSpPr>
          <a:xfrm>
            <a:off x="7320383" y="3127548"/>
            <a:ext cx="1514773" cy="1212640"/>
            <a:chOff x="5222262" y="2683159"/>
            <a:chExt cx="2571756" cy="2059542"/>
          </a:xfrm>
        </p:grpSpPr>
        <p:sp>
          <p:nvSpPr>
            <p:cNvPr id="52" name="矩形 51">
              <a:extLst>
                <a:ext uri="{FF2B5EF4-FFF2-40B4-BE49-F238E27FC236}">
                  <a16:creationId xmlns:a16="http://schemas.microsoft.com/office/drawing/2014/main" xmlns="" id="{43B2D15E-63AC-42C8-BFAF-1D994B2A80A0}"/>
                </a:ext>
              </a:extLst>
            </p:cNvPr>
            <p:cNvSpPr/>
            <p:nvPr/>
          </p:nvSpPr>
          <p:spPr>
            <a:xfrm>
              <a:off x="5593447" y="2683159"/>
              <a:ext cx="2200571" cy="679545"/>
            </a:xfrm>
            <a:prstGeom prst="rect">
              <a:avLst/>
            </a:prstGeom>
          </p:spPr>
          <p:txBody>
            <a:bodyPr wrap="square">
              <a:spAutoFit/>
            </a:bodyPr>
            <a:lstStyle/>
            <a:p>
              <a:pPr defTabSz="685783"/>
              <a:r>
                <a:rPr kumimoji="1" lang="zh-CN" altLang="en-US" sz="2000" dirty="0">
                  <a:solidFill>
                    <a:srgbClr val="699E56"/>
                  </a:solidFill>
                  <a:latin typeface="华康标题宋W9(P)" panose="02020900000000000000" pitchFamily="18" charset="-122"/>
                  <a:ea typeface="华康标题宋W9(P)" panose="02020900000000000000" pitchFamily="18" charset="-122"/>
                </a:rPr>
                <a:t>标题</a:t>
              </a:r>
              <a:r>
                <a:rPr kumimoji="1" lang="en-US" altLang="zh-CN" sz="2000" dirty="0">
                  <a:solidFill>
                    <a:srgbClr val="699E56"/>
                  </a:solidFill>
                  <a:latin typeface="华康标题宋W9(P)" panose="02020900000000000000" pitchFamily="18" charset="-122"/>
                  <a:ea typeface="华康标题宋W9(P)" panose="02020900000000000000" pitchFamily="18" charset="-122"/>
                </a:rPr>
                <a:t>4</a:t>
              </a:r>
              <a:endParaRPr kumimoji="1" lang="zh-CN" altLang="en-US" sz="2000" dirty="0">
                <a:solidFill>
                  <a:srgbClr val="699E56"/>
                </a:solidFill>
                <a:latin typeface="华康标题宋W9(P)" panose="02020900000000000000" pitchFamily="18" charset="-122"/>
                <a:ea typeface="华康标题宋W9(P)" panose="02020900000000000000" pitchFamily="18" charset="-122"/>
              </a:endParaRPr>
            </a:p>
          </p:txBody>
        </p:sp>
        <p:sp>
          <p:nvSpPr>
            <p:cNvPr id="53" name="矩形 52">
              <a:extLst>
                <a:ext uri="{FF2B5EF4-FFF2-40B4-BE49-F238E27FC236}">
                  <a16:creationId xmlns:a16="http://schemas.microsoft.com/office/drawing/2014/main" xmlns="" id="{A6EA6FFE-BA16-4BB6-A3A7-0B7F138C75DB}"/>
                </a:ext>
              </a:extLst>
            </p:cNvPr>
            <p:cNvSpPr/>
            <p:nvPr/>
          </p:nvSpPr>
          <p:spPr>
            <a:xfrm>
              <a:off x="5222262" y="3362704"/>
              <a:ext cx="2102823" cy="1379997"/>
            </a:xfrm>
            <a:prstGeom prst="rect">
              <a:avLst/>
            </a:prstGeom>
          </p:spPr>
          <p:txBody>
            <a:bodyPr wrap="square">
              <a:spAutoFit/>
            </a:bodyPr>
            <a:lstStyle/>
            <a:p>
              <a:pPr defTabSz="685783">
                <a:lnSpc>
                  <a:spcPct val="130000"/>
                </a:lnSpc>
              </a:pPr>
              <a:r>
                <a:rPr lang="zh-CN" altLang="en-US" sz="600" dirty="0">
                  <a:solidFill>
                    <a:srgbClr val="FFFFFF">
                      <a:lumMod val="65000"/>
                    </a:srgbClr>
                  </a:solidFill>
                  <a:latin typeface="华康标题宋W9(P)" panose="02020900000000000000" pitchFamily="18" charset="-122"/>
                  <a:ea typeface="华康标题宋W9(P)" panose="02020900000000000000" pitchFamily="18" charset="-122"/>
                </a:rPr>
                <a:t>点击此处添加文本内容，如关键词、部分简单介绍等。点击此处添加文本内容，如关键词、部分简单介绍等。点击此处添加文本内容，如关键词、部分简单介绍等。</a:t>
              </a:r>
              <a:endParaRPr lang="en-US" altLang="zh-CN" sz="600" dirty="0">
                <a:solidFill>
                  <a:srgbClr val="FFFFFF">
                    <a:lumMod val="65000"/>
                  </a:srgbClr>
                </a:solidFill>
                <a:latin typeface="华康标题宋W9(P)" panose="02020900000000000000" pitchFamily="18" charset="-122"/>
                <a:ea typeface="华康标题宋W9(P)" panose="02020900000000000000" pitchFamily="18" charset="-122"/>
              </a:endParaRPr>
            </a:p>
          </p:txBody>
        </p:sp>
      </p:grpSp>
    </p:spTree>
    <p:extLst>
      <p:ext uri="{BB962C8B-B14F-4D97-AF65-F5344CB8AC3E}">
        <p14:creationId xmlns:p14="http://schemas.microsoft.com/office/powerpoint/2010/main" val="3931719366"/>
      </p:ext>
    </p:extLst>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arn(outVertical)">
                                      <p:cBhvr>
                                        <p:cTn id="7" dur="500"/>
                                        <p:tgtEl>
                                          <p:spTgt spid="37"/>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barn(outVertical)">
                                      <p:cBhvr>
                                        <p:cTn id="11" dur="500"/>
                                        <p:tgtEl>
                                          <p:spTgt spid="36"/>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barn(outVertical)">
                                      <p:cBhvr>
                                        <p:cTn id="15" dur="500"/>
                                        <p:tgtEl>
                                          <p:spTgt spid="35"/>
                                        </p:tgtEl>
                                      </p:cBhvr>
                                    </p:animEffect>
                                  </p:childTnLst>
                                </p:cTn>
                              </p:par>
                              <p:par>
                                <p:cTn id="16" presetID="42" presetClass="entr" presetSubtype="0" fill="hold" nodeType="with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750"/>
                                        <p:tgtEl>
                                          <p:spTgt spid="38"/>
                                        </p:tgtEl>
                                      </p:cBhvr>
                                    </p:animEffect>
                                    <p:anim calcmode="lin" valueType="num">
                                      <p:cBhvr>
                                        <p:cTn id="19" dur="750" fill="hold"/>
                                        <p:tgtEl>
                                          <p:spTgt spid="38"/>
                                        </p:tgtEl>
                                        <p:attrNameLst>
                                          <p:attrName>ppt_x</p:attrName>
                                        </p:attrNameLst>
                                      </p:cBhvr>
                                      <p:tavLst>
                                        <p:tav tm="0">
                                          <p:val>
                                            <p:strVal val="#ppt_x"/>
                                          </p:val>
                                        </p:tav>
                                        <p:tav tm="100000">
                                          <p:val>
                                            <p:strVal val="#ppt_x"/>
                                          </p:val>
                                        </p:tav>
                                      </p:tavLst>
                                    </p:anim>
                                    <p:anim calcmode="lin" valueType="num">
                                      <p:cBhvr>
                                        <p:cTn id="20" dur="750" fill="hold"/>
                                        <p:tgtEl>
                                          <p:spTgt spid="38"/>
                                        </p:tgtEl>
                                        <p:attrNameLst>
                                          <p:attrName>ppt_y</p:attrName>
                                        </p:attrNameLst>
                                      </p:cBhvr>
                                      <p:tavLst>
                                        <p:tav tm="0">
                                          <p:val>
                                            <p:strVal val="#ppt_y+.1"/>
                                          </p:val>
                                        </p:tav>
                                        <p:tav tm="100000">
                                          <p:val>
                                            <p:strVal val="#ppt_y"/>
                                          </p:val>
                                        </p:tav>
                                      </p:tavLst>
                                    </p:anim>
                                  </p:childTnLst>
                                </p:cTn>
                              </p:par>
                            </p:childTnLst>
                          </p:cTn>
                        </p:par>
                        <p:par>
                          <p:cTn id="21" fill="hold">
                            <p:stCondLst>
                              <p:cond delay="1750"/>
                            </p:stCondLst>
                            <p:childTnLst>
                              <p:par>
                                <p:cTn id="22" presetID="16" presetClass="entr" presetSubtype="37" fill="hold" grpId="0" nodeType="after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barn(outVertical)">
                                      <p:cBhvr>
                                        <p:cTn id="24" dur="500"/>
                                        <p:tgtEl>
                                          <p:spTgt spid="41"/>
                                        </p:tgtEl>
                                      </p:cBhvr>
                                    </p:animEffect>
                                  </p:childTnLst>
                                </p:cTn>
                              </p:par>
                            </p:childTnLst>
                          </p:cTn>
                        </p:par>
                        <p:par>
                          <p:cTn id="25" fill="hold">
                            <p:stCondLst>
                              <p:cond delay="2250"/>
                            </p:stCondLst>
                            <p:childTnLst>
                              <p:par>
                                <p:cTn id="26" presetID="22" presetClass="entr" presetSubtype="8" fill="hold" nodeType="after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wipe(left)">
                                      <p:cBhvr>
                                        <p:cTn id="28" dur="500"/>
                                        <p:tgtEl>
                                          <p:spTgt spid="42"/>
                                        </p:tgtEl>
                                      </p:cBhvr>
                                    </p:animEffect>
                                  </p:childTnLst>
                                </p:cTn>
                              </p:par>
                            </p:childTnLst>
                          </p:cTn>
                        </p:par>
                        <p:par>
                          <p:cTn id="29" fill="hold">
                            <p:stCondLst>
                              <p:cond delay="2750"/>
                            </p:stCondLst>
                            <p:childTnLst>
                              <p:par>
                                <p:cTn id="30" presetID="22" presetClass="entr" presetSubtype="8" fill="hold" nodeType="after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wipe(left)">
                                      <p:cBhvr>
                                        <p:cTn id="32" dur="500"/>
                                        <p:tgtEl>
                                          <p:spTgt spid="45"/>
                                        </p:tgtEl>
                                      </p:cBhvr>
                                    </p:animEffect>
                                  </p:childTnLst>
                                </p:cTn>
                              </p:par>
                            </p:childTnLst>
                          </p:cTn>
                        </p:par>
                        <p:par>
                          <p:cTn id="33" fill="hold">
                            <p:stCondLst>
                              <p:cond delay="3250"/>
                            </p:stCondLst>
                            <p:childTnLst>
                              <p:par>
                                <p:cTn id="34" presetID="22" presetClass="entr" presetSubtype="8" fill="hold" nodeType="after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wipe(left)">
                                      <p:cBhvr>
                                        <p:cTn id="36" dur="500"/>
                                        <p:tgtEl>
                                          <p:spTgt spid="48"/>
                                        </p:tgtEl>
                                      </p:cBhvr>
                                    </p:animEffect>
                                  </p:childTnLst>
                                </p:cTn>
                              </p:par>
                            </p:childTnLst>
                          </p:cTn>
                        </p:par>
                        <p:par>
                          <p:cTn id="37" fill="hold">
                            <p:stCondLst>
                              <p:cond delay="3750"/>
                            </p:stCondLst>
                            <p:childTnLst>
                              <p:par>
                                <p:cTn id="38" presetID="22" presetClass="entr" presetSubtype="8" fill="hold" nodeType="after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wipe(left)">
                                      <p:cBhvr>
                                        <p:cTn id="4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4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梯形 17"/>
          <p:cNvSpPr/>
          <p:nvPr/>
        </p:nvSpPr>
        <p:spPr>
          <a:xfrm rot="10800000">
            <a:off x="2623881" y="1916565"/>
            <a:ext cx="1549637" cy="1155213"/>
          </a:xfrm>
          <a:prstGeom prst="trapezoid">
            <a:avLst>
              <a:gd name="adj" fmla="val 0"/>
            </a:avLst>
          </a:prstGeom>
          <a:noFill/>
          <a:ln>
            <a:solidFill>
              <a:srgbClr val="699E56"/>
            </a:solidFill>
          </a:ln>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endParaRPr lang="zh-CN" altLang="en-US" sz="1100">
              <a:solidFill>
                <a:srgbClr val="FFFFFF"/>
              </a:solidFill>
              <a:latin typeface="华康标题宋W9(P)" panose="02020900000000000000" pitchFamily="18" charset="-122"/>
              <a:ea typeface="华康标题宋W9(P)" panose="02020900000000000000" pitchFamily="18" charset="-122"/>
            </a:endParaRPr>
          </a:p>
        </p:txBody>
      </p:sp>
      <p:sp>
        <p:nvSpPr>
          <p:cNvPr id="19" name="矩形 18"/>
          <p:cNvSpPr/>
          <p:nvPr/>
        </p:nvSpPr>
        <p:spPr>
          <a:xfrm>
            <a:off x="2617617" y="2112893"/>
            <a:ext cx="1555901" cy="699793"/>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r>
              <a:rPr kumimoji="1" lang="en-US" altLang="zh-CN" sz="3000" dirty="0">
                <a:solidFill>
                  <a:srgbClr val="699E56"/>
                </a:solidFill>
                <a:latin typeface="华康标题宋W9(P)" panose="02020900000000000000" pitchFamily="18" charset="-122"/>
                <a:ea typeface="华康标题宋W9(P)" panose="02020900000000000000" pitchFamily="18" charset="-122"/>
              </a:rPr>
              <a:t>ONE</a:t>
            </a:r>
            <a:endParaRPr lang="zh-CN" altLang="en-US" sz="3000" dirty="0">
              <a:solidFill>
                <a:srgbClr val="699E56"/>
              </a:solidFill>
              <a:latin typeface="华康标题宋W9(P)" panose="02020900000000000000" pitchFamily="18" charset="-122"/>
              <a:ea typeface="华康标题宋W9(P)" panose="02020900000000000000" pitchFamily="18" charset="-122"/>
            </a:endParaRPr>
          </a:p>
        </p:txBody>
      </p:sp>
      <p:grpSp>
        <p:nvGrpSpPr>
          <p:cNvPr id="20" name="组合 19"/>
          <p:cNvGrpSpPr/>
          <p:nvPr/>
        </p:nvGrpSpPr>
        <p:grpSpPr>
          <a:xfrm>
            <a:off x="4342899" y="1916566"/>
            <a:ext cx="2671406" cy="1156268"/>
            <a:chOff x="4714071" y="2684973"/>
            <a:chExt cx="4535466" cy="1963800"/>
          </a:xfrm>
        </p:grpSpPr>
        <p:sp>
          <p:nvSpPr>
            <p:cNvPr id="21" name="矩形 20"/>
            <p:cNvSpPr/>
            <p:nvPr/>
          </p:nvSpPr>
          <p:spPr>
            <a:xfrm>
              <a:off x="4714071" y="2684973"/>
              <a:ext cx="3448748" cy="1097726"/>
            </a:xfrm>
            <a:prstGeom prst="rect">
              <a:avLst/>
            </a:prstGeom>
          </p:spPr>
          <p:txBody>
            <a:bodyPr wrap="none">
              <a:spAutoFit/>
            </a:bodyPr>
            <a:lstStyle/>
            <a:p>
              <a:pPr defTabSz="685783"/>
              <a:r>
                <a:rPr kumimoji="1" lang="zh-CN" altLang="en-US" sz="3600" dirty="0">
                  <a:solidFill>
                    <a:srgbClr val="699E56"/>
                  </a:solidFill>
                  <a:latin typeface="华康标题宋W9(P)" panose="02020900000000000000" pitchFamily="18" charset="-122"/>
                  <a:ea typeface="华康标题宋W9(P)" panose="02020900000000000000" pitchFamily="18" charset="-122"/>
                </a:rPr>
                <a:t>加入标题</a:t>
              </a:r>
            </a:p>
          </p:txBody>
        </p:sp>
        <p:sp>
          <p:nvSpPr>
            <p:cNvPr id="22" name="矩形 21"/>
            <p:cNvSpPr/>
            <p:nvPr/>
          </p:nvSpPr>
          <p:spPr>
            <a:xfrm>
              <a:off x="4748966" y="3676502"/>
              <a:ext cx="4500571" cy="972271"/>
            </a:xfrm>
            <a:prstGeom prst="rect">
              <a:avLst/>
            </a:prstGeom>
          </p:spPr>
          <p:txBody>
            <a:bodyPr wrap="square">
              <a:spAutoFit/>
            </a:bodyPr>
            <a:lstStyle/>
            <a:p>
              <a:pPr defTabSz="685783">
                <a:lnSpc>
                  <a:spcPct val="130000"/>
                </a:lnSpc>
              </a:pPr>
              <a:r>
                <a:rPr lang="zh-CN" altLang="en-US" sz="800" dirty="0">
                  <a:solidFill>
                    <a:srgbClr val="FFFFFF">
                      <a:lumMod val="65000"/>
                    </a:srgbClr>
                  </a:solidFill>
                  <a:latin typeface="华康标题宋W9(P)" panose="02020900000000000000" pitchFamily="18" charset="-122"/>
                  <a:ea typeface="华康标题宋W9(P)" panose="02020900000000000000" pitchFamily="18" charset="-122"/>
                </a:rPr>
                <a:t>点击此处添加文本内容，如关键词、部分简单介绍等。点击此处添加文本内容，如关键词、部分简单介绍等。点击此处添加文本内容，如关键词、部分简单介绍等。</a:t>
              </a:r>
              <a:endParaRPr lang="en-US" altLang="zh-CN" sz="800" dirty="0">
                <a:solidFill>
                  <a:srgbClr val="FFFFFF">
                    <a:lumMod val="65000"/>
                  </a:srgbClr>
                </a:solidFill>
                <a:latin typeface="华康标题宋W9(P)" panose="02020900000000000000" pitchFamily="18" charset="-122"/>
                <a:ea typeface="华康标题宋W9(P)" panose="02020900000000000000" pitchFamily="18" charset="-122"/>
              </a:endParaRP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5552" y="3651870"/>
            <a:ext cx="2285808" cy="133185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nodePh="1">
                                  <p:stCondLst>
                                    <p:cond delay="0"/>
                                  </p:stCondLst>
                                  <p:endCondLst>
                                    <p:cond evt="begin" delay="0">
                                      <p:tn val="5"/>
                                    </p:cond>
                                  </p:end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anim calcmode="lin" valueType="num">
                                      <p:cBhvr>
                                        <p:cTn id="13" dur="500" fill="hold"/>
                                        <p:tgtEl>
                                          <p:spTgt spid="19"/>
                                        </p:tgtEl>
                                        <p:attrNameLst>
                                          <p:attrName>ppt_x</p:attrName>
                                        </p:attrNameLst>
                                      </p:cBhvr>
                                      <p:tavLst>
                                        <p:tav tm="0">
                                          <p:val>
                                            <p:strVal val="#ppt_x"/>
                                          </p:val>
                                        </p:tav>
                                        <p:tav tm="100000">
                                          <p:val>
                                            <p:strVal val="#ppt_x"/>
                                          </p:val>
                                        </p:tav>
                                      </p:tavLst>
                                    </p:anim>
                                    <p:anim calcmode="lin" valueType="num">
                                      <p:cBhvr>
                                        <p:cTn id="14" dur="500" fill="hold"/>
                                        <p:tgtEl>
                                          <p:spTgt spid="1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left)">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grpSp>
        <p:nvGrpSpPr>
          <p:cNvPr id="13" name="组合 12">
            <a:extLst>
              <a:ext uri="{FF2B5EF4-FFF2-40B4-BE49-F238E27FC236}">
                <a16:creationId xmlns:a16="http://schemas.microsoft.com/office/drawing/2014/main" xmlns="" id="{714623C3-5408-4A7A-88A4-FF457D75E8DB}"/>
              </a:ext>
            </a:extLst>
          </p:cNvPr>
          <p:cNvGrpSpPr/>
          <p:nvPr/>
        </p:nvGrpSpPr>
        <p:grpSpPr>
          <a:xfrm flipH="1">
            <a:off x="819483" y="1534879"/>
            <a:ext cx="4065776" cy="2716233"/>
            <a:chOff x="1099512" y="1894083"/>
            <a:chExt cx="8700337" cy="4213681"/>
          </a:xfrm>
        </p:grpSpPr>
        <p:sp>
          <p:nvSpPr>
            <p:cNvPr id="14" name="矩形 13">
              <a:extLst>
                <a:ext uri="{FF2B5EF4-FFF2-40B4-BE49-F238E27FC236}">
                  <a16:creationId xmlns:a16="http://schemas.microsoft.com/office/drawing/2014/main" xmlns="" id="{5C4E85AA-77B9-483C-99AA-FFCC0E971C69}"/>
                </a:ext>
              </a:extLst>
            </p:cNvPr>
            <p:cNvSpPr/>
            <p:nvPr/>
          </p:nvSpPr>
          <p:spPr>
            <a:xfrm>
              <a:off x="5493726" y="1894083"/>
              <a:ext cx="4306123" cy="4213681"/>
            </a:xfrm>
            <a:prstGeom prst="rect">
              <a:avLst/>
            </a:prstGeom>
            <a:blipFill dpi="0" rotWithShape="1">
              <a:blip r:embed="rId5"/>
              <a:srcRect/>
              <a:tile tx="0" ty="0" sx="35000" sy="35000" flip="none" algn="ctr"/>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endParaRPr>
            </a:p>
          </p:txBody>
        </p:sp>
        <p:sp>
          <p:nvSpPr>
            <p:cNvPr id="15" name="品 2">
              <a:extLst>
                <a:ext uri="{FF2B5EF4-FFF2-40B4-BE49-F238E27FC236}">
                  <a16:creationId xmlns:a16="http://schemas.microsoft.com/office/drawing/2014/main" xmlns="" id="{BDBBA0A3-B939-45AB-B200-9CE66AE57D22}"/>
                </a:ext>
              </a:extLst>
            </p:cNvPr>
            <p:cNvSpPr>
              <a:spLocks noChangeArrowheads="1"/>
            </p:cNvSpPr>
            <p:nvPr/>
          </p:nvSpPr>
          <p:spPr bwMode="auto">
            <a:xfrm>
              <a:off x="1099512" y="1896479"/>
              <a:ext cx="4253074" cy="2405320"/>
            </a:xfrm>
            <a:prstGeom prst="rect">
              <a:avLst/>
            </a:prstGeom>
            <a:noFill/>
            <a:ln w="12700">
              <a:solidFill>
                <a:srgbClr val="0C8983"/>
              </a:solid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bg1"/>
                </a:solidFill>
                <a:latin typeface="宋体" panose="02010600030101010101" pitchFamily="2" charset="-122"/>
                <a:sym typeface="宋体" panose="02010600030101010101" pitchFamily="2" charset="-122"/>
              </a:endParaRPr>
            </a:p>
          </p:txBody>
        </p:sp>
        <p:sp>
          <p:nvSpPr>
            <p:cNvPr id="16" name="15">
              <a:extLst>
                <a:ext uri="{FF2B5EF4-FFF2-40B4-BE49-F238E27FC236}">
                  <a16:creationId xmlns:a16="http://schemas.microsoft.com/office/drawing/2014/main" xmlns="" id="{5EE299BE-9163-4926-84B7-690E54750612}"/>
                </a:ext>
              </a:extLst>
            </p:cNvPr>
            <p:cNvSpPr>
              <a:spLocks noChangeArrowheads="1"/>
            </p:cNvSpPr>
            <p:nvPr>
              <p:custDataLst>
                <p:tags r:id="rId1"/>
              </p:custDataLst>
            </p:nvPr>
          </p:nvSpPr>
          <p:spPr bwMode="auto">
            <a:xfrm>
              <a:off x="1099512" y="2679769"/>
              <a:ext cx="4191482" cy="135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675"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概述这里输入简单的文字概述这里输入这里输入简单的文字概述这里输入简单字概述</a:t>
              </a:r>
            </a:p>
          </p:txBody>
        </p:sp>
        <p:sp>
          <p:nvSpPr>
            <p:cNvPr id="17" name="12">
              <a:extLst>
                <a:ext uri="{FF2B5EF4-FFF2-40B4-BE49-F238E27FC236}">
                  <a16:creationId xmlns:a16="http://schemas.microsoft.com/office/drawing/2014/main" xmlns="" id="{097A9BBD-6B2E-4A0F-BC22-4228A60DDDBD}"/>
                </a:ext>
              </a:extLst>
            </p:cNvPr>
            <p:cNvSpPr>
              <a:spLocks noChangeArrowheads="1"/>
            </p:cNvSpPr>
            <p:nvPr>
              <p:custDataLst>
                <p:tags r:id="rId2"/>
              </p:custDataLst>
            </p:nvPr>
          </p:nvSpPr>
          <p:spPr bwMode="auto">
            <a:xfrm>
              <a:off x="1315530" y="2074479"/>
              <a:ext cx="3975462" cy="716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1200" b="1" dirty="0">
                <a:solidFill>
                  <a:schemeClr val="bg1">
                    <a:lumMod val="50000"/>
                  </a:schemeClr>
                </a:solidFill>
                <a:sym typeface="宋体" panose="02010600030101010101" pitchFamily="2" charset="-122"/>
              </a:endParaRPr>
            </a:p>
          </p:txBody>
        </p:sp>
        <p:sp>
          <p:nvSpPr>
            <p:cNvPr id="18" name="9">
              <a:extLst>
                <a:ext uri="{FF2B5EF4-FFF2-40B4-BE49-F238E27FC236}">
                  <a16:creationId xmlns:a16="http://schemas.microsoft.com/office/drawing/2014/main" xmlns="" id="{2203060B-A031-438A-9E9F-0538C860CD07}"/>
                </a:ext>
              </a:extLst>
            </p:cNvPr>
            <p:cNvSpPr>
              <a:spLocks noChangeArrowheads="1"/>
            </p:cNvSpPr>
            <p:nvPr/>
          </p:nvSpPr>
          <p:spPr bwMode="auto">
            <a:xfrm>
              <a:off x="1099512" y="4459108"/>
              <a:ext cx="4253074" cy="1648656"/>
            </a:xfrm>
            <a:prstGeom prst="rect">
              <a:avLst/>
            </a:prstGeom>
            <a:blipFill dpi="0" rotWithShape="1">
              <a:blip r:embed="rId6"/>
              <a:srcRect/>
              <a:tile tx="0" ty="0" sx="18000" sy="18000" flip="none" algn="ctr"/>
            </a:blipFill>
            <a:ln w="12700">
              <a:noFill/>
              <a:bevel/>
              <a:headEnd/>
              <a:tailEnd/>
            </a:ln>
            <a:effectLst>
              <a:outerShdw blurRad="50800" dist="127000" dir="3000000" algn="ctr" rotWithShape="0">
                <a:srgbClr val="000000">
                  <a:alpha val="40000"/>
                </a:srgbClr>
              </a:outerShdw>
            </a:effectLs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bg1"/>
                </a:solidFill>
                <a:latin typeface="宋体" panose="02010600030101010101" pitchFamily="2" charset="-122"/>
                <a:sym typeface="宋体" panose="02010600030101010101" pitchFamily="2" charset="-122"/>
              </a:endParaRPr>
            </a:p>
          </p:txBody>
        </p:sp>
      </p:grpSp>
      <p:sp>
        <p:nvSpPr>
          <p:cNvPr id="19" name="TextBox 20">
            <a:extLst>
              <a:ext uri="{FF2B5EF4-FFF2-40B4-BE49-F238E27FC236}">
                <a16:creationId xmlns:a16="http://schemas.microsoft.com/office/drawing/2014/main" xmlns="" id="{59939080-4D6B-4F8B-A1DE-056A081639F0}"/>
              </a:ext>
            </a:extLst>
          </p:cNvPr>
          <p:cNvSpPr txBox="1"/>
          <p:nvPr/>
        </p:nvSpPr>
        <p:spPr>
          <a:xfrm>
            <a:off x="5356198" y="1514524"/>
            <a:ext cx="3539823" cy="928780"/>
          </a:xfrm>
          <a:prstGeom prst="rect">
            <a:avLst/>
          </a:prstGeom>
          <a:noFill/>
        </p:spPr>
        <p:txBody>
          <a:bodyPr wrap="square" rtlCol="0">
            <a:spAutoFit/>
          </a:bodyPr>
          <a:lstStyle/>
          <a:p>
            <a:r>
              <a:rPr lang="zh-CN" altLang="en-US" sz="15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加入标题描述</a:t>
            </a:r>
            <a:endParaRPr lang="en-US" sz="2999"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facilis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nemis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vitaes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nemo</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minima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unsers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sadips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ut</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perspiciatis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unde</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iste</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natus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error sit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voluptatem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accusantium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doloremque</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laudantium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totam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rem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aperiam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20" name="Oval 36">
            <a:extLst>
              <a:ext uri="{FF2B5EF4-FFF2-40B4-BE49-F238E27FC236}">
                <a16:creationId xmlns:a16="http://schemas.microsoft.com/office/drawing/2014/main" xmlns="" id="{0876FE1C-5C4C-4766-9F4B-FA3946C9E1E4}"/>
              </a:ext>
            </a:extLst>
          </p:cNvPr>
          <p:cNvSpPr/>
          <p:nvPr/>
        </p:nvSpPr>
        <p:spPr>
          <a:xfrm>
            <a:off x="5436548" y="2635494"/>
            <a:ext cx="293968" cy="293968"/>
          </a:xfrm>
          <a:prstGeom prst="ellipse">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latin typeface="FontAwesome" pitchFamily="2" charset="0"/>
              </a:rPr>
              <a:t>1</a:t>
            </a:r>
            <a:endParaRPr lang="en-US" sz="1200" dirty="0">
              <a:solidFill>
                <a:schemeClr val="bg1"/>
              </a:solidFill>
            </a:endParaRPr>
          </a:p>
        </p:txBody>
      </p:sp>
      <p:sp>
        <p:nvSpPr>
          <p:cNvPr id="21" name="Oval 37">
            <a:extLst>
              <a:ext uri="{FF2B5EF4-FFF2-40B4-BE49-F238E27FC236}">
                <a16:creationId xmlns:a16="http://schemas.microsoft.com/office/drawing/2014/main" xmlns="" id="{53C45B30-A98D-42EC-A32F-FA17F174DA10}"/>
              </a:ext>
            </a:extLst>
          </p:cNvPr>
          <p:cNvSpPr/>
          <p:nvPr/>
        </p:nvSpPr>
        <p:spPr>
          <a:xfrm>
            <a:off x="5436548" y="3273740"/>
            <a:ext cx="293968" cy="293968"/>
          </a:xfrm>
          <a:prstGeom prst="ellipse">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bg1"/>
                </a:solidFill>
                <a:latin typeface="FontAwesome" pitchFamily="2" charset="0"/>
              </a:rPr>
              <a:t>2</a:t>
            </a:r>
            <a:endParaRPr lang="en-US" sz="1200" dirty="0">
              <a:solidFill>
                <a:schemeClr val="bg1"/>
              </a:solidFill>
              <a:latin typeface="FontAwesome" pitchFamily="2" charset="0"/>
            </a:endParaRPr>
          </a:p>
        </p:txBody>
      </p:sp>
      <p:sp>
        <p:nvSpPr>
          <p:cNvPr id="22" name="Oval 38">
            <a:extLst>
              <a:ext uri="{FF2B5EF4-FFF2-40B4-BE49-F238E27FC236}">
                <a16:creationId xmlns:a16="http://schemas.microsoft.com/office/drawing/2014/main" xmlns="" id="{CB5D061C-54DA-4884-B4D2-9BBDC507A0DD}"/>
              </a:ext>
            </a:extLst>
          </p:cNvPr>
          <p:cNvSpPr/>
          <p:nvPr/>
        </p:nvSpPr>
        <p:spPr>
          <a:xfrm>
            <a:off x="5436548" y="3911986"/>
            <a:ext cx="293968" cy="293968"/>
          </a:xfrm>
          <a:prstGeom prst="ellipse">
            <a:avLst/>
          </a:prstGeom>
          <a:solidFill>
            <a:srgbClr val="0C89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bg1"/>
                </a:solidFill>
                <a:latin typeface="FontAwesome" pitchFamily="2" charset="0"/>
              </a:rPr>
              <a:t>3</a:t>
            </a:r>
            <a:endParaRPr lang="en-US" sz="1200" dirty="0">
              <a:solidFill>
                <a:schemeClr val="bg1"/>
              </a:solidFill>
            </a:endParaRPr>
          </a:p>
        </p:txBody>
      </p:sp>
      <p:sp>
        <p:nvSpPr>
          <p:cNvPr id="23" name="TextBox 24">
            <a:extLst>
              <a:ext uri="{FF2B5EF4-FFF2-40B4-BE49-F238E27FC236}">
                <a16:creationId xmlns:a16="http://schemas.microsoft.com/office/drawing/2014/main" xmlns="" id="{C956DC07-8F79-40F1-A75D-0D97633CC3F3}"/>
              </a:ext>
            </a:extLst>
          </p:cNvPr>
          <p:cNvSpPr txBox="1"/>
          <p:nvPr/>
        </p:nvSpPr>
        <p:spPr>
          <a:xfrm>
            <a:off x="5844860" y="2574777"/>
            <a:ext cx="2273192" cy="455702"/>
          </a:xfrm>
          <a:prstGeom prst="rect">
            <a:avLst/>
          </a:prstGeom>
          <a:noFill/>
        </p:spPr>
        <p:txBody>
          <a:bodyPr wrap="square" rtlCol="0">
            <a:spAutoFit/>
          </a:bodyPr>
          <a:lstStyle/>
          <a:p>
            <a:r>
              <a:rPr lang="en-US" sz="787"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PERFORMANCE NAME</a:t>
            </a:r>
          </a:p>
          <a:p>
            <a:r>
              <a:rPr lang="en-US" sz="787">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est laborum dolo rumes fugats untras. Etharums ser quidem rerum facilis</a:t>
            </a:r>
          </a:p>
        </p:txBody>
      </p:sp>
      <p:sp>
        <p:nvSpPr>
          <p:cNvPr id="24" name="TextBox 25">
            <a:extLst>
              <a:ext uri="{FF2B5EF4-FFF2-40B4-BE49-F238E27FC236}">
                <a16:creationId xmlns:a16="http://schemas.microsoft.com/office/drawing/2014/main" xmlns="" id="{63C3BA03-D1E9-4B69-9BC3-BD7CDAEE6A63}"/>
              </a:ext>
            </a:extLst>
          </p:cNvPr>
          <p:cNvSpPr txBox="1"/>
          <p:nvPr/>
        </p:nvSpPr>
        <p:spPr>
          <a:xfrm>
            <a:off x="5841170" y="3213324"/>
            <a:ext cx="2273192" cy="455702"/>
          </a:xfrm>
          <a:prstGeom prst="rect">
            <a:avLst/>
          </a:prstGeom>
          <a:noFill/>
        </p:spPr>
        <p:txBody>
          <a:bodyPr wrap="square" rtlCol="0">
            <a:spAutoFit/>
          </a:bodyPr>
          <a:lstStyle/>
          <a:p>
            <a:r>
              <a:rPr lang="en-US" sz="787"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PERFORMANCE NAME</a:t>
            </a:r>
          </a:p>
          <a:p>
            <a:r>
              <a:rPr lang="en-US" sz="787">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est laborum dolo rumes fugats untras. Etharums ser quidem rerum facilis</a:t>
            </a:r>
          </a:p>
        </p:txBody>
      </p:sp>
      <p:sp>
        <p:nvSpPr>
          <p:cNvPr id="25" name="TextBox 26">
            <a:extLst>
              <a:ext uri="{FF2B5EF4-FFF2-40B4-BE49-F238E27FC236}">
                <a16:creationId xmlns:a16="http://schemas.microsoft.com/office/drawing/2014/main" xmlns="" id="{74961340-5E92-4628-89BE-E77070AEF70D}"/>
              </a:ext>
            </a:extLst>
          </p:cNvPr>
          <p:cNvSpPr txBox="1"/>
          <p:nvPr/>
        </p:nvSpPr>
        <p:spPr>
          <a:xfrm>
            <a:off x="5841170" y="3851269"/>
            <a:ext cx="2273192" cy="455702"/>
          </a:xfrm>
          <a:prstGeom prst="rect">
            <a:avLst/>
          </a:prstGeom>
          <a:noFill/>
        </p:spPr>
        <p:txBody>
          <a:bodyPr wrap="square" rtlCol="0">
            <a:spAutoFit/>
          </a:bodyPr>
          <a:lstStyle/>
          <a:p>
            <a:r>
              <a:rPr lang="en-US" sz="787"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PERFORMANCE NAME</a:t>
            </a:r>
          </a:p>
          <a:p>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facilis</a:t>
            </a:r>
            <a:endPar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anim calcmode="lin" valueType="num">
                                      <p:cBhvr>
                                        <p:cTn id="14" dur="500" fill="hold"/>
                                        <p:tgtEl>
                                          <p:spTgt spid="13"/>
                                        </p:tgtEl>
                                        <p:attrNameLst>
                                          <p:attrName>ppt_x</p:attrName>
                                        </p:attrNameLst>
                                      </p:cBhvr>
                                      <p:tavLst>
                                        <p:tav tm="0">
                                          <p:val>
                                            <p:strVal val="#ppt_x"/>
                                          </p:val>
                                        </p:tav>
                                        <p:tav tm="100000">
                                          <p:val>
                                            <p:strVal val="#ppt_x"/>
                                          </p:val>
                                        </p:tav>
                                      </p:tavLst>
                                    </p:anim>
                                    <p:anim calcmode="lin" valueType="num">
                                      <p:cBhvr>
                                        <p:cTn id="15" dur="5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16" presetClass="entr" presetSubtype="42"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arn(outHorizontal)">
                                      <p:cBhvr>
                                        <p:cTn id="19" dur="500"/>
                                        <p:tgtEl>
                                          <p:spTgt spid="13"/>
                                        </p:tgtEl>
                                      </p:cBhvr>
                                    </p:animEffect>
                                  </p:childTnLst>
                                </p:cTn>
                              </p:par>
                            </p:childTnLst>
                          </p:cTn>
                        </p:par>
                        <p:par>
                          <p:cTn id="20" fill="hold">
                            <p:stCondLst>
                              <p:cond delay="1750"/>
                            </p:stCondLst>
                            <p:childTnLst>
                              <p:par>
                                <p:cTn id="21" presetID="2" presetClass="entr" presetSubtype="4"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250" fill="hold"/>
                                        <p:tgtEl>
                                          <p:spTgt spid="19"/>
                                        </p:tgtEl>
                                        <p:attrNameLst>
                                          <p:attrName>ppt_x</p:attrName>
                                        </p:attrNameLst>
                                      </p:cBhvr>
                                      <p:tavLst>
                                        <p:tav tm="0">
                                          <p:val>
                                            <p:strVal val="#ppt_x"/>
                                          </p:val>
                                        </p:tav>
                                        <p:tav tm="100000">
                                          <p:val>
                                            <p:strVal val="#ppt_x"/>
                                          </p:val>
                                        </p:tav>
                                      </p:tavLst>
                                    </p:anim>
                                    <p:anim calcmode="lin" valueType="num">
                                      <p:cBhvr additive="base">
                                        <p:cTn id="24" dur="250" fill="hold"/>
                                        <p:tgtEl>
                                          <p:spTgt spid="19"/>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250" fill="hold"/>
                                        <p:tgtEl>
                                          <p:spTgt spid="20"/>
                                        </p:tgtEl>
                                        <p:attrNameLst>
                                          <p:attrName>ppt_x</p:attrName>
                                        </p:attrNameLst>
                                      </p:cBhvr>
                                      <p:tavLst>
                                        <p:tav tm="0">
                                          <p:val>
                                            <p:strVal val="#ppt_x"/>
                                          </p:val>
                                        </p:tav>
                                        <p:tav tm="100000">
                                          <p:val>
                                            <p:strVal val="#ppt_x"/>
                                          </p:val>
                                        </p:tav>
                                      </p:tavLst>
                                    </p:anim>
                                    <p:anim calcmode="lin" valueType="num">
                                      <p:cBhvr additive="base">
                                        <p:cTn id="29" dur="250" fill="hold"/>
                                        <p:tgtEl>
                                          <p:spTgt spid="20"/>
                                        </p:tgtEl>
                                        <p:attrNameLst>
                                          <p:attrName>ppt_y</p:attrName>
                                        </p:attrNameLst>
                                      </p:cBhvr>
                                      <p:tavLst>
                                        <p:tav tm="0">
                                          <p:val>
                                            <p:strVal val="1+#ppt_h/2"/>
                                          </p:val>
                                        </p:tav>
                                        <p:tav tm="100000">
                                          <p:val>
                                            <p:strVal val="#ppt_y"/>
                                          </p:val>
                                        </p:tav>
                                      </p:tavLst>
                                    </p:anim>
                                  </p:childTnLst>
                                </p:cTn>
                              </p:par>
                            </p:childTnLst>
                          </p:cTn>
                        </p:par>
                        <p:par>
                          <p:cTn id="30" fill="hold">
                            <p:stCondLst>
                              <p:cond delay="2250"/>
                            </p:stCondLst>
                            <p:childTnLst>
                              <p:par>
                                <p:cTn id="31" presetID="2" presetClass="entr" presetSubtype="4"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250" fill="hold"/>
                                        <p:tgtEl>
                                          <p:spTgt spid="21"/>
                                        </p:tgtEl>
                                        <p:attrNameLst>
                                          <p:attrName>ppt_x</p:attrName>
                                        </p:attrNameLst>
                                      </p:cBhvr>
                                      <p:tavLst>
                                        <p:tav tm="0">
                                          <p:val>
                                            <p:strVal val="#ppt_x"/>
                                          </p:val>
                                        </p:tav>
                                        <p:tav tm="100000">
                                          <p:val>
                                            <p:strVal val="#ppt_x"/>
                                          </p:val>
                                        </p:tav>
                                      </p:tavLst>
                                    </p:anim>
                                    <p:anim calcmode="lin" valueType="num">
                                      <p:cBhvr additive="base">
                                        <p:cTn id="34" dur="250" fill="hold"/>
                                        <p:tgtEl>
                                          <p:spTgt spid="21"/>
                                        </p:tgtEl>
                                        <p:attrNameLst>
                                          <p:attrName>ppt_y</p:attrName>
                                        </p:attrNameLst>
                                      </p:cBhvr>
                                      <p:tavLst>
                                        <p:tav tm="0">
                                          <p:val>
                                            <p:strVal val="1+#ppt_h/2"/>
                                          </p:val>
                                        </p:tav>
                                        <p:tav tm="100000">
                                          <p:val>
                                            <p:strVal val="#ppt_y"/>
                                          </p:val>
                                        </p:tav>
                                      </p:tavLst>
                                    </p:anim>
                                  </p:childTnLst>
                                </p:cTn>
                              </p:par>
                            </p:childTnLst>
                          </p:cTn>
                        </p:par>
                        <p:par>
                          <p:cTn id="35" fill="hold">
                            <p:stCondLst>
                              <p:cond delay="2500"/>
                            </p:stCondLst>
                            <p:childTnLst>
                              <p:par>
                                <p:cTn id="36" presetID="2" presetClass="entr" presetSubtype="4"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250" fill="hold"/>
                                        <p:tgtEl>
                                          <p:spTgt spid="22"/>
                                        </p:tgtEl>
                                        <p:attrNameLst>
                                          <p:attrName>ppt_x</p:attrName>
                                        </p:attrNameLst>
                                      </p:cBhvr>
                                      <p:tavLst>
                                        <p:tav tm="0">
                                          <p:val>
                                            <p:strVal val="#ppt_x"/>
                                          </p:val>
                                        </p:tav>
                                        <p:tav tm="100000">
                                          <p:val>
                                            <p:strVal val="#ppt_x"/>
                                          </p:val>
                                        </p:tav>
                                      </p:tavLst>
                                    </p:anim>
                                    <p:anim calcmode="lin" valueType="num">
                                      <p:cBhvr additive="base">
                                        <p:cTn id="39" dur="250" fill="hold"/>
                                        <p:tgtEl>
                                          <p:spTgt spid="22"/>
                                        </p:tgtEl>
                                        <p:attrNameLst>
                                          <p:attrName>ppt_y</p:attrName>
                                        </p:attrNameLst>
                                      </p:cBhvr>
                                      <p:tavLst>
                                        <p:tav tm="0">
                                          <p:val>
                                            <p:strVal val="1+#ppt_h/2"/>
                                          </p:val>
                                        </p:tav>
                                        <p:tav tm="100000">
                                          <p:val>
                                            <p:strVal val="#ppt_y"/>
                                          </p:val>
                                        </p:tav>
                                      </p:tavLst>
                                    </p:anim>
                                  </p:childTnLst>
                                </p:cTn>
                              </p:par>
                            </p:childTnLst>
                          </p:cTn>
                        </p:par>
                        <p:par>
                          <p:cTn id="40" fill="hold">
                            <p:stCondLst>
                              <p:cond delay="2750"/>
                            </p:stCondLst>
                            <p:childTnLst>
                              <p:par>
                                <p:cTn id="41" presetID="2" presetClass="entr" presetSubtype="4"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250" fill="hold"/>
                                        <p:tgtEl>
                                          <p:spTgt spid="23"/>
                                        </p:tgtEl>
                                        <p:attrNameLst>
                                          <p:attrName>ppt_x</p:attrName>
                                        </p:attrNameLst>
                                      </p:cBhvr>
                                      <p:tavLst>
                                        <p:tav tm="0">
                                          <p:val>
                                            <p:strVal val="#ppt_x"/>
                                          </p:val>
                                        </p:tav>
                                        <p:tav tm="100000">
                                          <p:val>
                                            <p:strVal val="#ppt_x"/>
                                          </p:val>
                                        </p:tav>
                                      </p:tavLst>
                                    </p:anim>
                                    <p:anim calcmode="lin" valueType="num">
                                      <p:cBhvr additive="base">
                                        <p:cTn id="44" dur="250" fill="hold"/>
                                        <p:tgtEl>
                                          <p:spTgt spid="23"/>
                                        </p:tgtEl>
                                        <p:attrNameLst>
                                          <p:attrName>ppt_y</p:attrName>
                                        </p:attrNameLst>
                                      </p:cBhvr>
                                      <p:tavLst>
                                        <p:tav tm="0">
                                          <p:val>
                                            <p:strVal val="1+#ppt_h/2"/>
                                          </p:val>
                                        </p:tav>
                                        <p:tav tm="100000">
                                          <p:val>
                                            <p:strVal val="#ppt_y"/>
                                          </p:val>
                                        </p:tav>
                                      </p:tavLst>
                                    </p:anim>
                                  </p:childTnLst>
                                </p:cTn>
                              </p:par>
                            </p:childTnLst>
                          </p:cTn>
                        </p:par>
                        <p:par>
                          <p:cTn id="45" fill="hold">
                            <p:stCondLst>
                              <p:cond delay="3000"/>
                            </p:stCondLst>
                            <p:childTnLst>
                              <p:par>
                                <p:cTn id="46" presetID="2" presetClass="entr" presetSubtype="4"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250" fill="hold"/>
                                        <p:tgtEl>
                                          <p:spTgt spid="24"/>
                                        </p:tgtEl>
                                        <p:attrNameLst>
                                          <p:attrName>ppt_x</p:attrName>
                                        </p:attrNameLst>
                                      </p:cBhvr>
                                      <p:tavLst>
                                        <p:tav tm="0">
                                          <p:val>
                                            <p:strVal val="#ppt_x"/>
                                          </p:val>
                                        </p:tav>
                                        <p:tav tm="100000">
                                          <p:val>
                                            <p:strVal val="#ppt_x"/>
                                          </p:val>
                                        </p:tav>
                                      </p:tavLst>
                                    </p:anim>
                                    <p:anim calcmode="lin" valueType="num">
                                      <p:cBhvr additive="base">
                                        <p:cTn id="49" dur="250" fill="hold"/>
                                        <p:tgtEl>
                                          <p:spTgt spid="24"/>
                                        </p:tgtEl>
                                        <p:attrNameLst>
                                          <p:attrName>ppt_y</p:attrName>
                                        </p:attrNameLst>
                                      </p:cBhvr>
                                      <p:tavLst>
                                        <p:tav tm="0">
                                          <p:val>
                                            <p:strVal val="1+#ppt_h/2"/>
                                          </p:val>
                                        </p:tav>
                                        <p:tav tm="100000">
                                          <p:val>
                                            <p:strVal val="#ppt_y"/>
                                          </p:val>
                                        </p:tav>
                                      </p:tavLst>
                                    </p:anim>
                                  </p:childTnLst>
                                </p:cTn>
                              </p:par>
                            </p:childTnLst>
                          </p:cTn>
                        </p:par>
                        <p:par>
                          <p:cTn id="50" fill="hold">
                            <p:stCondLst>
                              <p:cond delay="3250"/>
                            </p:stCondLst>
                            <p:childTnLst>
                              <p:par>
                                <p:cTn id="51" presetID="2" presetClass="entr" presetSubtype="4"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additive="base">
                                        <p:cTn id="53" dur="250" fill="hold"/>
                                        <p:tgtEl>
                                          <p:spTgt spid="25"/>
                                        </p:tgtEl>
                                        <p:attrNameLst>
                                          <p:attrName>ppt_x</p:attrName>
                                        </p:attrNameLst>
                                      </p:cBhvr>
                                      <p:tavLst>
                                        <p:tav tm="0">
                                          <p:val>
                                            <p:strVal val="#ppt_x"/>
                                          </p:val>
                                        </p:tav>
                                        <p:tav tm="100000">
                                          <p:val>
                                            <p:strVal val="#ppt_x"/>
                                          </p:val>
                                        </p:tav>
                                      </p:tavLst>
                                    </p:anim>
                                    <p:anim calcmode="lin" valueType="num">
                                      <p:cBhvr additive="base">
                                        <p:cTn id="54" dur="2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animBg="1"/>
      <p:bldP spid="21" grpId="0" animBg="1"/>
      <p:bldP spid="22" grpId="0" animBg="1"/>
      <p:bldP spid="23" grpId="0"/>
      <p:bldP spid="24" grpId="0"/>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grpSp>
        <p:nvGrpSpPr>
          <p:cNvPr id="13" name="组合 12">
            <a:extLst>
              <a:ext uri="{FF2B5EF4-FFF2-40B4-BE49-F238E27FC236}">
                <a16:creationId xmlns:a16="http://schemas.microsoft.com/office/drawing/2014/main" xmlns="" id="{714623C3-5408-4A7A-88A4-FF457D75E8DB}"/>
              </a:ext>
            </a:extLst>
          </p:cNvPr>
          <p:cNvGrpSpPr/>
          <p:nvPr/>
        </p:nvGrpSpPr>
        <p:grpSpPr>
          <a:xfrm flipH="1">
            <a:off x="819483" y="1534879"/>
            <a:ext cx="4065776" cy="2716233"/>
            <a:chOff x="1099512" y="1894083"/>
            <a:chExt cx="8700337" cy="4213681"/>
          </a:xfrm>
        </p:grpSpPr>
        <p:sp>
          <p:nvSpPr>
            <p:cNvPr id="14" name="矩形 13">
              <a:extLst>
                <a:ext uri="{FF2B5EF4-FFF2-40B4-BE49-F238E27FC236}">
                  <a16:creationId xmlns:a16="http://schemas.microsoft.com/office/drawing/2014/main" xmlns="" id="{5C4E85AA-77B9-483C-99AA-FFCC0E971C69}"/>
                </a:ext>
              </a:extLst>
            </p:cNvPr>
            <p:cNvSpPr/>
            <p:nvPr/>
          </p:nvSpPr>
          <p:spPr>
            <a:xfrm>
              <a:off x="5493726" y="1894083"/>
              <a:ext cx="4306123" cy="4213681"/>
            </a:xfrm>
            <a:prstGeom prst="rect">
              <a:avLst/>
            </a:prstGeom>
            <a:blipFill dpi="0" rotWithShape="1">
              <a:blip r:embed="rId5"/>
              <a:srcRect/>
              <a:tile tx="0" ty="0" sx="35000" sy="35000" flip="none" algn="ctr"/>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endParaRPr>
            </a:p>
          </p:txBody>
        </p:sp>
        <p:sp>
          <p:nvSpPr>
            <p:cNvPr id="15" name="品 2">
              <a:extLst>
                <a:ext uri="{FF2B5EF4-FFF2-40B4-BE49-F238E27FC236}">
                  <a16:creationId xmlns:a16="http://schemas.microsoft.com/office/drawing/2014/main" xmlns="" id="{BDBBA0A3-B939-45AB-B200-9CE66AE57D22}"/>
                </a:ext>
              </a:extLst>
            </p:cNvPr>
            <p:cNvSpPr>
              <a:spLocks noChangeArrowheads="1"/>
            </p:cNvSpPr>
            <p:nvPr/>
          </p:nvSpPr>
          <p:spPr bwMode="auto">
            <a:xfrm>
              <a:off x="1099512" y="1896479"/>
              <a:ext cx="4253074" cy="2405320"/>
            </a:xfrm>
            <a:prstGeom prst="rect">
              <a:avLst/>
            </a:prstGeom>
            <a:noFill/>
            <a:ln w="12700">
              <a:solidFill>
                <a:srgbClr val="0C8983"/>
              </a:solid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bg1"/>
                </a:solidFill>
                <a:latin typeface="宋体" panose="02010600030101010101" pitchFamily="2" charset="-122"/>
                <a:sym typeface="宋体" panose="02010600030101010101" pitchFamily="2" charset="-122"/>
              </a:endParaRPr>
            </a:p>
          </p:txBody>
        </p:sp>
        <p:sp>
          <p:nvSpPr>
            <p:cNvPr id="16" name="15">
              <a:extLst>
                <a:ext uri="{FF2B5EF4-FFF2-40B4-BE49-F238E27FC236}">
                  <a16:creationId xmlns:a16="http://schemas.microsoft.com/office/drawing/2014/main" xmlns="" id="{5EE299BE-9163-4926-84B7-690E54750612}"/>
                </a:ext>
              </a:extLst>
            </p:cNvPr>
            <p:cNvSpPr>
              <a:spLocks noChangeArrowheads="1"/>
            </p:cNvSpPr>
            <p:nvPr>
              <p:custDataLst>
                <p:tags r:id="rId1"/>
              </p:custDataLst>
            </p:nvPr>
          </p:nvSpPr>
          <p:spPr bwMode="auto">
            <a:xfrm>
              <a:off x="1099512" y="2679769"/>
              <a:ext cx="4191482" cy="135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675"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概述这里输入简单的文字概述这里输入这里输入简单的文字概述这里输入简单字概述</a:t>
              </a:r>
            </a:p>
          </p:txBody>
        </p:sp>
        <p:sp>
          <p:nvSpPr>
            <p:cNvPr id="17" name="12">
              <a:extLst>
                <a:ext uri="{FF2B5EF4-FFF2-40B4-BE49-F238E27FC236}">
                  <a16:creationId xmlns:a16="http://schemas.microsoft.com/office/drawing/2014/main" xmlns="" id="{097A9BBD-6B2E-4A0F-BC22-4228A60DDDBD}"/>
                </a:ext>
              </a:extLst>
            </p:cNvPr>
            <p:cNvSpPr>
              <a:spLocks noChangeArrowheads="1"/>
            </p:cNvSpPr>
            <p:nvPr>
              <p:custDataLst>
                <p:tags r:id="rId2"/>
              </p:custDataLst>
            </p:nvPr>
          </p:nvSpPr>
          <p:spPr bwMode="auto">
            <a:xfrm>
              <a:off x="1315530" y="2074479"/>
              <a:ext cx="3975462" cy="716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1200" b="1" dirty="0">
                <a:solidFill>
                  <a:schemeClr val="bg1">
                    <a:lumMod val="50000"/>
                  </a:schemeClr>
                </a:solidFill>
                <a:sym typeface="宋体" panose="02010600030101010101" pitchFamily="2" charset="-122"/>
              </a:endParaRPr>
            </a:p>
          </p:txBody>
        </p:sp>
        <p:sp>
          <p:nvSpPr>
            <p:cNvPr id="18" name="9">
              <a:extLst>
                <a:ext uri="{FF2B5EF4-FFF2-40B4-BE49-F238E27FC236}">
                  <a16:creationId xmlns:a16="http://schemas.microsoft.com/office/drawing/2014/main" xmlns="" id="{2203060B-A031-438A-9E9F-0538C860CD07}"/>
                </a:ext>
              </a:extLst>
            </p:cNvPr>
            <p:cNvSpPr>
              <a:spLocks noChangeArrowheads="1"/>
            </p:cNvSpPr>
            <p:nvPr/>
          </p:nvSpPr>
          <p:spPr bwMode="auto">
            <a:xfrm>
              <a:off x="1099512" y="4459108"/>
              <a:ext cx="4253074" cy="1648656"/>
            </a:xfrm>
            <a:prstGeom prst="rect">
              <a:avLst/>
            </a:prstGeom>
            <a:blipFill dpi="0" rotWithShape="1">
              <a:blip r:embed="rId6"/>
              <a:srcRect/>
              <a:tile tx="0" ty="0" sx="18000" sy="18000" flip="none" algn="ctr"/>
            </a:blipFill>
            <a:ln w="12700">
              <a:noFill/>
              <a:bevel/>
              <a:headEnd/>
              <a:tailEnd/>
            </a:ln>
            <a:effectLst>
              <a:outerShdw blurRad="50800" dist="127000" dir="3000000" algn="ctr" rotWithShape="0">
                <a:srgbClr val="000000">
                  <a:alpha val="40000"/>
                </a:srgbClr>
              </a:outerShdw>
            </a:effectLs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bg1"/>
                </a:solidFill>
                <a:latin typeface="宋体" panose="02010600030101010101" pitchFamily="2" charset="-122"/>
                <a:sym typeface="宋体" panose="02010600030101010101" pitchFamily="2" charset="-122"/>
              </a:endParaRPr>
            </a:p>
          </p:txBody>
        </p:sp>
      </p:grpSp>
      <p:sp>
        <p:nvSpPr>
          <p:cNvPr id="19" name="TextBox 20">
            <a:extLst>
              <a:ext uri="{FF2B5EF4-FFF2-40B4-BE49-F238E27FC236}">
                <a16:creationId xmlns:a16="http://schemas.microsoft.com/office/drawing/2014/main" xmlns="" id="{59939080-4D6B-4F8B-A1DE-056A081639F0}"/>
              </a:ext>
            </a:extLst>
          </p:cNvPr>
          <p:cNvSpPr txBox="1"/>
          <p:nvPr/>
        </p:nvSpPr>
        <p:spPr>
          <a:xfrm>
            <a:off x="5356198" y="1514524"/>
            <a:ext cx="3539823" cy="928780"/>
          </a:xfrm>
          <a:prstGeom prst="rect">
            <a:avLst/>
          </a:prstGeom>
          <a:noFill/>
        </p:spPr>
        <p:txBody>
          <a:bodyPr wrap="square" rtlCol="0">
            <a:spAutoFit/>
          </a:bodyPr>
          <a:lstStyle/>
          <a:p>
            <a:r>
              <a:rPr lang="zh-CN" altLang="en-US" sz="15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加入标题描述</a:t>
            </a:r>
            <a:endParaRPr lang="en-US" sz="2999"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facilis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nemis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vitaes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nemo</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minima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unsers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sadips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ut</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perspiciatis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unde</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iste</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natus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error sit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voluptatem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accusantium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doloremque</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laudantium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totam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rem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aperiam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20" name="Oval 36">
            <a:extLst>
              <a:ext uri="{FF2B5EF4-FFF2-40B4-BE49-F238E27FC236}">
                <a16:creationId xmlns:a16="http://schemas.microsoft.com/office/drawing/2014/main" xmlns="" id="{0876FE1C-5C4C-4766-9F4B-FA3946C9E1E4}"/>
              </a:ext>
            </a:extLst>
          </p:cNvPr>
          <p:cNvSpPr/>
          <p:nvPr/>
        </p:nvSpPr>
        <p:spPr>
          <a:xfrm>
            <a:off x="5436548" y="2635494"/>
            <a:ext cx="293968" cy="293968"/>
          </a:xfrm>
          <a:prstGeom prst="ellipse">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latin typeface="FontAwesome" pitchFamily="2" charset="0"/>
              </a:rPr>
              <a:t>1</a:t>
            </a:r>
            <a:endParaRPr lang="en-US" sz="1200" dirty="0">
              <a:solidFill>
                <a:schemeClr val="bg1"/>
              </a:solidFill>
            </a:endParaRPr>
          </a:p>
        </p:txBody>
      </p:sp>
      <p:sp>
        <p:nvSpPr>
          <p:cNvPr id="21" name="Oval 37">
            <a:extLst>
              <a:ext uri="{FF2B5EF4-FFF2-40B4-BE49-F238E27FC236}">
                <a16:creationId xmlns:a16="http://schemas.microsoft.com/office/drawing/2014/main" xmlns="" id="{53C45B30-A98D-42EC-A32F-FA17F174DA10}"/>
              </a:ext>
            </a:extLst>
          </p:cNvPr>
          <p:cNvSpPr/>
          <p:nvPr/>
        </p:nvSpPr>
        <p:spPr>
          <a:xfrm>
            <a:off x="5436548" y="3273740"/>
            <a:ext cx="293968" cy="293968"/>
          </a:xfrm>
          <a:prstGeom prst="ellipse">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bg1"/>
                </a:solidFill>
                <a:latin typeface="FontAwesome" pitchFamily="2" charset="0"/>
              </a:rPr>
              <a:t>2</a:t>
            </a:r>
            <a:endParaRPr lang="en-US" sz="1200" dirty="0">
              <a:solidFill>
                <a:schemeClr val="bg1"/>
              </a:solidFill>
              <a:latin typeface="FontAwesome" pitchFamily="2" charset="0"/>
            </a:endParaRPr>
          </a:p>
        </p:txBody>
      </p:sp>
      <p:sp>
        <p:nvSpPr>
          <p:cNvPr id="22" name="Oval 38">
            <a:extLst>
              <a:ext uri="{FF2B5EF4-FFF2-40B4-BE49-F238E27FC236}">
                <a16:creationId xmlns:a16="http://schemas.microsoft.com/office/drawing/2014/main" xmlns="" id="{CB5D061C-54DA-4884-B4D2-9BBDC507A0DD}"/>
              </a:ext>
            </a:extLst>
          </p:cNvPr>
          <p:cNvSpPr/>
          <p:nvPr/>
        </p:nvSpPr>
        <p:spPr>
          <a:xfrm>
            <a:off x="5436548" y="3911986"/>
            <a:ext cx="293968" cy="293968"/>
          </a:xfrm>
          <a:prstGeom prst="ellipse">
            <a:avLst/>
          </a:prstGeom>
          <a:solidFill>
            <a:srgbClr val="0C89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bg1"/>
                </a:solidFill>
                <a:latin typeface="FontAwesome" pitchFamily="2" charset="0"/>
              </a:rPr>
              <a:t>3</a:t>
            </a:r>
            <a:endParaRPr lang="en-US" sz="1200" dirty="0">
              <a:solidFill>
                <a:schemeClr val="bg1"/>
              </a:solidFill>
            </a:endParaRPr>
          </a:p>
        </p:txBody>
      </p:sp>
      <p:sp>
        <p:nvSpPr>
          <p:cNvPr id="23" name="TextBox 24">
            <a:extLst>
              <a:ext uri="{FF2B5EF4-FFF2-40B4-BE49-F238E27FC236}">
                <a16:creationId xmlns:a16="http://schemas.microsoft.com/office/drawing/2014/main" xmlns="" id="{C956DC07-8F79-40F1-A75D-0D97633CC3F3}"/>
              </a:ext>
            </a:extLst>
          </p:cNvPr>
          <p:cNvSpPr txBox="1"/>
          <p:nvPr/>
        </p:nvSpPr>
        <p:spPr>
          <a:xfrm>
            <a:off x="5844860" y="2574777"/>
            <a:ext cx="2273192" cy="455702"/>
          </a:xfrm>
          <a:prstGeom prst="rect">
            <a:avLst/>
          </a:prstGeom>
          <a:noFill/>
        </p:spPr>
        <p:txBody>
          <a:bodyPr wrap="square" rtlCol="0">
            <a:spAutoFit/>
          </a:bodyPr>
          <a:lstStyle/>
          <a:p>
            <a:r>
              <a:rPr lang="en-US" sz="787"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PERFORMANCE NAME</a:t>
            </a:r>
          </a:p>
          <a:p>
            <a:r>
              <a:rPr lang="en-US" sz="787">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est laborum dolo rumes fugats untras. Etharums ser quidem rerum facilis</a:t>
            </a:r>
          </a:p>
        </p:txBody>
      </p:sp>
      <p:sp>
        <p:nvSpPr>
          <p:cNvPr id="24" name="TextBox 25">
            <a:extLst>
              <a:ext uri="{FF2B5EF4-FFF2-40B4-BE49-F238E27FC236}">
                <a16:creationId xmlns:a16="http://schemas.microsoft.com/office/drawing/2014/main" xmlns="" id="{63C3BA03-D1E9-4B69-9BC3-BD7CDAEE6A63}"/>
              </a:ext>
            </a:extLst>
          </p:cNvPr>
          <p:cNvSpPr txBox="1"/>
          <p:nvPr/>
        </p:nvSpPr>
        <p:spPr>
          <a:xfrm>
            <a:off x="5841170" y="3213324"/>
            <a:ext cx="2273192" cy="455702"/>
          </a:xfrm>
          <a:prstGeom prst="rect">
            <a:avLst/>
          </a:prstGeom>
          <a:noFill/>
        </p:spPr>
        <p:txBody>
          <a:bodyPr wrap="square" rtlCol="0">
            <a:spAutoFit/>
          </a:bodyPr>
          <a:lstStyle/>
          <a:p>
            <a:r>
              <a:rPr lang="en-US" sz="787"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PERFORMANCE NAME</a:t>
            </a:r>
          </a:p>
          <a:p>
            <a:r>
              <a:rPr lang="en-US" sz="787">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est laborum dolo rumes fugats untras. Etharums ser quidem rerum facilis</a:t>
            </a:r>
          </a:p>
        </p:txBody>
      </p:sp>
      <p:sp>
        <p:nvSpPr>
          <p:cNvPr id="25" name="TextBox 26">
            <a:extLst>
              <a:ext uri="{FF2B5EF4-FFF2-40B4-BE49-F238E27FC236}">
                <a16:creationId xmlns:a16="http://schemas.microsoft.com/office/drawing/2014/main" xmlns="" id="{74961340-5E92-4628-89BE-E77070AEF70D}"/>
              </a:ext>
            </a:extLst>
          </p:cNvPr>
          <p:cNvSpPr txBox="1"/>
          <p:nvPr/>
        </p:nvSpPr>
        <p:spPr>
          <a:xfrm>
            <a:off x="5841170" y="3851269"/>
            <a:ext cx="2273192" cy="455702"/>
          </a:xfrm>
          <a:prstGeom prst="rect">
            <a:avLst/>
          </a:prstGeom>
          <a:noFill/>
        </p:spPr>
        <p:txBody>
          <a:bodyPr wrap="square" rtlCol="0">
            <a:spAutoFit/>
          </a:bodyPr>
          <a:lstStyle/>
          <a:p>
            <a:r>
              <a:rPr lang="en-US" sz="787"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PERFORMANCE NAME</a:t>
            </a:r>
          </a:p>
          <a:p>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facilis</a:t>
            </a:r>
            <a:endPar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07415006"/>
      </p:ext>
    </p:extLst>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anim calcmode="lin" valueType="num">
                                      <p:cBhvr>
                                        <p:cTn id="14" dur="500" fill="hold"/>
                                        <p:tgtEl>
                                          <p:spTgt spid="13"/>
                                        </p:tgtEl>
                                        <p:attrNameLst>
                                          <p:attrName>ppt_x</p:attrName>
                                        </p:attrNameLst>
                                      </p:cBhvr>
                                      <p:tavLst>
                                        <p:tav tm="0">
                                          <p:val>
                                            <p:strVal val="#ppt_x"/>
                                          </p:val>
                                        </p:tav>
                                        <p:tav tm="100000">
                                          <p:val>
                                            <p:strVal val="#ppt_x"/>
                                          </p:val>
                                        </p:tav>
                                      </p:tavLst>
                                    </p:anim>
                                    <p:anim calcmode="lin" valueType="num">
                                      <p:cBhvr>
                                        <p:cTn id="15" dur="5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16" presetClass="entr" presetSubtype="42"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arn(outHorizontal)">
                                      <p:cBhvr>
                                        <p:cTn id="19" dur="500"/>
                                        <p:tgtEl>
                                          <p:spTgt spid="13"/>
                                        </p:tgtEl>
                                      </p:cBhvr>
                                    </p:animEffect>
                                  </p:childTnLst>
                                </p:cTn>
                              </p:par>
                            </p:childTnLst>
                          </p:cTn>
                        </p:par>
                        <p:par>
                          <p:cTn id="20" fill="hold">
                            <p:stCondLst>
                              <p:cond delay="1750"/>
                            </p:stCondLst>
                            <p:childTnLst>
                              <p:par>
                                <p:cTn id="21" presetID="2" presetClass="entr" presetSubtype="4"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250" fill="hold"/>
                                        <p:tgtEl>
                                          <p:spTgt spid="19"/>
                                        </p:tgtEl>
                                        <p:attrNameLst>
                                          <p:attrName>ppt_x</p:attrName>
                                        </p:attrNameLst>
                                      </p:cBhvr>
                                      <p:tavLst>
                                        <p:tav tm="0">
                                          <p:val>
                                            <p:strVal val="#ppt_x"/>
                                          </p:val>
                                        </p:tav>
                                        <p:tav tm="100000">
                                          <p:val>
                                            <p:strVal val="#ppt_x"/>
                                          </p:val>
                                        </p:tav>
                                      </p:tavLst>
                                    </p:anim>
                                    <p:anim calcmode="lin" valueType="num">
                                      <p:cBhvr additive="base">
                                        <p:cTn id="24" dur="250" fill="hold"/>
                                        <p:tgtEl>
                                          <p:spTgt spid="19"/>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250" fill="hold"/>
                                        <p:tgtEl>
                                          <p:spTgt spid="20"/>
                                        </p:tgtEl>
                                        <p:attrNameLst>
                                          <p:attrName>ppt_x</p:attrName>
                                        </p:attrNameLst>
                                      </p:cBhvr>
                                      <p:tavLst>
                                        <p:tav tm="0">
                                          <p:val>
                                            <p:strVal val="#ppt_x"/>
                                          </p:val>
                                        </p:tav>
                                        <p:tav tm="100000">
                                          <p:val>
                                            <p:strVal val="#ppt_x"/>
                                          </p:val>
                                        </p:tav>
                                      </p:tavLst>
                                    </p:anim>
                                    <p:anim calcmode="lin" valueType="num">
                                      <p:cBhvr additive="base">
                                        <p:cTn id="29" dur="250" fill="hold"/>
                                        <p:tgtEl>
                                          <p:spTgt spid="20"/>
                                        </p:tgtEl>
                                        <p:attrNameLst>
                                          <p:attrName>ppt_y</p:attrName>
                                        </p:attrNameLst>
                                      </p:cBhvr>
                                      <p:tavLst>
                                        <p:tav tm="0">
                                          <p:val>
                                            <p:strVal val="1+#ppt_h/2"/>
                                          </p:val>
                                        </p:tav>
                                        <p:tav tm="100000">
                                          <p:val>
                                            <p:strVal val="#ppt_y"/>
                                          </p:val>
                                        </p:tav>
                                      </p:tavLst>
                                    </p:anim>
                                  </p:childTnLst>
                                </p:cTn>
                              </p:par>
                            </p:childTnLst>
                          </p:cTn>
                        </p:par>
                        <p:par>
                          <p:cTn id="30" fill="hold">
                            <p:stCondLst>
                              <p:cond delay="2250"/>
                            </p:stCondLst>
                            <p:childTnLst>
                              <p:par>
                                <p:cTn id="31" presetID="2" presetClass="entr" presetSubtype="4"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250" fill="hold"/>
                                        <p:tgtEl>
                                          <p:spTgt spid="21"/>
                                        </p:tgtEl>
                                        <p:attrNameLst>
                                          <p:attrName>ppt_x</p:attrName>
                                        </p:attrNameLst>
                                      </p:cBhvr>
                                      <p:tavLst>
                                        <p:tav tm="0">
                                          <p:val>
                                            <p:strVal val="#ppt_x"/>
                                          </p:val>
                                        </p:tav>
                                        <p:tav tm="100000">
                                          <p:val>
                                            <p:strVal val="#ppt_x"/>
                                          </p:val>
                                        </p:tav>
                                      </p:tavLst>
                                    </p:anim>
                                    <p:anim calcmode="lin" valueType="num">
                                      <p:cBhvr additive="base">
                                        <p:cTn id="34" dur="250" fill="hold"/>
                                        <p:tgtEl>
                                          <p:spTgt spid="21"/>
                                        </p:tgtEl>
                                        <p:attrNameLst>
                                          <p:attrName>ppt_y</p:attrName>
                                        </p:attrNameLst>
                                      </p:cBhvr>
                                      <p:tavLst>
                                        <p:tav tm="0">
                                          <p:val>
                                            <p:strVal val="1+#ppt_h/2"/>
                                          </p:val>
                                        </p:tav>
                                        <p:tav tm="100000">
                                          <p:val>
                                            <p:strVal val="#ppt_y"/>
                                          </p:val>
                                        </p:tav>
                                      </p:tavLst>
                                    </p:anim>
                                  </p:childTnLst>
                                </p:cTn>
                              </p:par>
                            </p:childTnLst>
                          </p:cTn>
                        </p:par>
                        <p:par>
                          <p:cTn id="35" fill="hold">
                            <p:stCondLst>
                              <p:cond delay="2500"/>
                            </p:stCondLst>
                            <p:childTnLst>
                              <p:par>
                                <p:cTn id="36" presetID="2" presetClass="entr" presetSubtype="4"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250" fill="hold"/>
                                        <p:tgtEl>
                                          <p:spTgt spid="22"/>
                                        </p:tgtEl>
                                        <p:attrNameLst>
                                          <p:attrName>ppt_x</p:attrName>
                                        </p:attrNameLst>
                                      </p:cBhvr>
                                      <p:tavLst>
                                        <p:tav tm="0">
                                          <p:val>
                                            <p:strVal val="#ppt_x"/>
                                          </p:val>
                                        </p:tav>
                                        <p:tav tm="100000">
                                          <p:val>
                                            <p:strVal val="#ppt_x"/>
                                          </p:val>
                                        </p:tav>
                                      </p:tavLst>
                                    </p:anim>
                                    <p:anim calcmode="lin" valueType="num">
                                      <p:cBhvr additive="base">
                                        <p:cTn id="39" dur="250" fill="hold"/>
                                        <p:tgtEl>
                                          <p:spTgt spid="22"/>
                                        </p:tgtEl>
                                        <p:attrNameLst>
                                          <p:attrName>ppt_y</p:attrName>
                                        </p:attrNameLst>
                                      </p:cBhvr>
                                      <p:tavLst>
                                        <p:tav tm="0">
                                          <p:val>
                                            <p:strVal val="1+#ppt_h/2"/>
                                          </p:val>
                                        </p:tav>
                                        <p:tav tm="100000">
                                          <p:val>
                                            <p:strVal val="#ppt_y"/>
                                          </p:val>
                                        </p:tav>
                                      </p:tavLst>
                                    </p:anim>
                                  </p:childTnLst>
                                </p:cTn>
                              </p:par>
                            </p:childTnLst>
                          </p:cTn>
                        </p:par>
                        <p:par>
                          <p:cTn id="40" fill="hold">
                            <p:stCondLst>
                              <p:cond delay="2750"/>
                            </p:stCondLst>
                            <p:childTnLst>
                              <p:par>
                                <p:cTn id="41" presetID="2" presetClass="entr" presetSubtype="4"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250" fill="hold"/>
                                        <p:tgtEl>
                                          <p:spTgt spid="23"/>
                                        </p:tgtEl>
                                        <p:attrNameLst>
                                          <p:attrName>ppt_x</p:attrName>
                                        </p:attrNameLst>
                                      </p:cBhvr>
                                      <p:tavLst>
                                        <p:tav tm="0">
                                          <p:val>
                                            <p:strVal val="#ppt_x"/>
                                          </p:val>
                                        </p:tav>
                                        <p:tav tm="100000">
                                          <p:val>
                                            <p:strVal val="#ppt_x"/>
                                          </p:val>
                                        </p:tav>
                                      </p:tavLst>
                                    </p:anim>
                                    <p:anim calcmode="lin" valueType="num">
                                      <p:cBhvr additive="base">
                                        <p:cTn id="44" dur="250" fill="hold"/>
                                        <p:tgtEl>
                                          <p:spTgt spid="23"/>
                                        </p:tgtEl>
                                        <p:attrNameLst>
                                          <p:attrName>ppt_y</p:attrName>
                                        </p:attrNameLst>
                                      </p:cBhvr>
                                      <p:tavLst>
                                        <p:tav tm="0">
                                          <p:val>
                                            <p:strVal val="1+#ppt_h/2"/>
                                          </p:val>
                                        </p:tav>
                                        <p:tav tm="100000">
                                          <p:val>
                                            <p:strVal val="#ppt_y"/>
                                          </p:val>
                                        </p:tav>
                                      </p:tavLst>
                                    </p:anim>
                                  </p:childTnLst>
                                </p:cTn>
                              </p:par>
                            </p:childTnLst>
                          </p:cTn>
                        </p:par>
                        <p:par>
                          <p:cTn id="45" fill="hold">
                            <p:stCondLst>
                              <p:cond delay="3000"/>
                            </p:stCondLst>
                            <p:childTnLst>
                              <p:par>
                                <p:cTn id="46" presetID="2" presetClass="entr" presetSubtype="4"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250" fill="hold"/>
                                        <p:tgtEl>
                                          <p:spTgt spid="24"/>
                                        </p:tgtEl>
                                        <p:attrNameLst>
                                          <p:attrName>ppt_x</p:attrName>
                                        </p:attrNameLst>
                                      </p:cBhvr>
                                      <p:tavLst>
                                        <p:tav tm="0">
                                          <p:val>
                                            <p:strVal val="#ppt_x"/>
                                          </p:val>
                                        </p:tav>
                                        <p:tav tm="100000">
                                          <p:val>
                                            <p:strVal val="#ppt_x"/>
                                          </p:val>
                                        </p:tav>
                                      </p:tavLst>
                                    </p:anim>
                                    <p:anim calcmode="lin" valueType="num">
                                      <p:cBhvr additive="base">
                                        <p:cTn id="49" dur="250" fill="hold"/>
                                        <p:tgtEl>
                                          <p:spTgt spid="24"/>
                                        </p:tgtEl>
                                        <p:attrNameLst>
                                          <p:attrName>ppt_y</p:attrName>
                                        </p:attrNameLst>
                                      </p:cBhvr>
                                      <p:tavLst>
                                        <p:tav tm="0">
                                          <p:val>
                                            <p:strVal val="1+#ppt_h/2"/>
                                          </p:val>
                                        </p:tav>
                                        <p:tav tm="100000">
                                          <p:val>
                                            <p:strVal val="#ppt_y"/>
                                          </p:val>
                                        </p:tav>
                                      </p:tavLst>
                                    </p:anim>
                                  </p:childTnLst>
                                </p:cTn>
                              </p:par>
                            </p:childTnLst>
                          </p:cTn>
                        </p:par>
                        <p:par>
                          <p:cTn id="50" fill="hold">
                            <p:stCondLst>
                              <p:cond delay="3250"/>
                            </p:stCondLst>
                            <p:childTnLst>
                              <p:par>
                                <p:cTn id="51" presetID="2" presetClass="entr" presetSubtype="4"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additive="base">
                                        <p:cTn id="53" dur="250" fill="hold"/>
                                        <p:tgtEl>
                                          <p:spTgt spid="25"/>
                                        </p:tgtEl>
                                        <p:attrNameLst>
                                          <p:attrName>ppt_x</p:attrName>
                                        </p:attrNameLst>
                                      </p:cBhvr>
                                      <p:tavLst>
                                        <p:tav tm="0">
                                          <p:val>
                                            <p:strVal val="#ppt_x"/>
                                          </p:val>
                                        </p:tav>
                                        <p:tav tm="100000">
                                          <p:val>
                                            <p:strVal val="#ppt_x"/>
                                          </p:val>
                                        </p:tav>
                                      </p:tavLst>
                                    </p:anim>
                                    <p:anim calcmode="lin" valueType="num">
                                      <p:cBhvr additive="base">
                                        <p:cTn id="54" dur="2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animBg="1"/>
      <p:bldP spid="21" grpId="0" animBg="1"/>
      <p:bldP spid="22" grpId="0" animBg="1"/>
      <p:bldP spid="23" grpId="0"/>
      <p:bldP spid="24" grpId="0"/>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sp>
        <p:nvSpPr>
          <p:cNvPr id="5" name="Rectangle 30"/>
          <p:cNvSpPr/>
          <p:nvPr/>
        </p:nvSpPr>
        <p:spPr>
          <a:xfrm>
            <a:off x="4067473" y="1704772"/>
            <a:ext cx="3793304" cy="2510576"/>
          </a:xfrm>
          <a:prstGeom prst="rect">
            <a:avLst/>
          </a:prstGeom>
          <a:blipFill dpi="0" rotWithShape="1">
            <a:blip r:embed="rId3"/>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endParaRPr lang="en-US" sz="2700" dirty="0">
              <a:solidFill>
                <a:srgbClr val="FFFFFF"/>
              </a:solidFill>
            </a:endParaRPr>
          </a:p>
        </p:txBody>
      </p:sp>
      <p:sp>
        <p:nvSpPr>
          <p:cNvPr id="6" name="椭圆 51"/>
          <p:cNvSpPr>
            <a:spLocks noChangeArrowheads="1"/>
          </p:cNvSpPr>
          <p:nvPr/>
        </p:nvSpPr>
        <p:spPr bwMode="auto">
          <a:xfrm>
            <a:off x="1512292" y="1944073"/>
            <a:ext cx="335800" cy="335679"/>
          </a:xfrm>
          <a:prstGeom prst="ellipse">
            <a:avLst/>
          </a:prstGeom>
          <a:solidFill>
            <a:srgbClr val="699E56"/>
          </a:solidFill>
          <a:ln>
            <a:noFill/>
          </a:ln>
        </p:spPr>
        <p:txBody>
          <a:bodyPr lIns="68560" tIns="34279" rIns="68560" bIns="34279" anchor="ctr"/>
          <a:lstStyle/>
          <a:p>
            <a:pPr algn="ctr" defTabSz="685783"/>
            <a:endParaRPr lang="zh-CN" altLang="en-US" sz="900">
              <a:solidFill>
                <a:srgbClr val="FFFFFF"/>
              </a:solidFill>
              <a:latin typeface="宋体" panose="02010600030101010101" pitchFamily="2" charset="-122"/>
              <a:sym typeface="宋体" panose="02010600030101010101" pitchFamily="2" charset="-122"/>
            </a:endParaRPr>
          </a:p>
        </p:txBody>
      </p:sp>
      <p:sp>
        <p:nvSpPr>
          <p:cNvPr id="7" name="椭圆 52"/>
          <p:cNvSpPr>
            <a:spLocks noChangeArrowheads="1"/>
          </p:cNvSpPr>
          <p:nvPr/>
        </p:nvSpPr>
        <p:spPr bwMode="auto">
          <a:xfrm>
            <a:off x="1512292" y="2841595"/>
            <a:ext cx="335800" cy="335679"/>
          </a:xfrm>
          <a:prstGeom prst="ellipse">
            <a:avLst/>
          </a:prstGeom>
          <a:solidFill>
            <a:srgbClr val="699E56"/>
          </a:solidFill>
          <a:ln>
            <a:noFill/>
          </a:ln>
        </p:spPr>
        <p:txBody>
          <a:bodyPr lIns="68560" tIns="34279" rIns="68560" bIns="34279" anchor="ctr"/>
          <a:lstStyle/>
          <a:p>
            <a:pPr algn="ctr" defTabSz="685783"/>
            <a:endParaRPr lang="zh-CN" altLang="en-US" sz="900">
              <a:solidFill>
                <a:srgbClr val="FFFFFF"/>
              </a:solidFill>
              <a:latin typeface="宋体" panose="02010600030101010101" pitchFamily="2" charset="-122"/>
              <a:sym typeface="宋体" panose="02010600030101010101" pitchFamily="2" charset="-122"/>
            </a:endParaRPr>
          </a:p>
        </p:txBody>
      </p:sp>
      <p:sp>
        <p:nvSpPr>
          <p:cNvPr id="8" name="椭圆 53"/>
          <p:cNvSpPr>
            <a:spLocks noChangeArrowheads="1"/>
          </p:cNvSpPr>
          <p:nvPr/>
        </p:nvSpPr>
        <p:spPr bwMode="auto">
          <a:xfrm>
            <a:off x="1512292" y="3739120"/>
            <a:ext cx="335800" cy="335679"/>
          </a:xfrm>
          <a:prstGeom prst="ellipse">
            <a:avLst/>
          </a:prstGeom>
          <a:solidFill>
            <a:srgbClr val="699E56"/>
          </a:solidFill>
          <a:ln>
            <a:noFill/>
          </a:ln>
        </p:spPr>
        <p:txBody>
          <a:bodyPr lIns="68560" tIns="34279" rIns="68560" bIns="34279" anchor="ctr"/>
          <a:lstStyle/>
          <a:p>
            <a:pPr algn="ctr" defTabSz="685783"/>
            <a:endParaRPr lang="zh-CN" altLang="en-US" sz="900">
              <a:solidFill>
                <a:srgbClr val="FFFFFF"/>
              </a:solidFill>
              <a:latin typeface="宋体" panose="02010600030101010101" pitchFamily="2" charset="-122"/>
              <a:sym typeface="宋体" panose="02010600030101010101" pitchFamily="2" charset="-122"/>
            </a:endParaRPr>
          </a:p>
        </p:txBody>
      </p:sp>
      <p:sp>
        <p:nvSpPr>
          <p:cNvPr id="9" name="文本框 54"/>
          <p:cNvSpPr>
            <a:spLocks noChangeArrowheads="1"/>
          </p:cNvSpPr>
          <p:nvPr/>
        </p:nvSpPr>
        <p:spPr bwMode="auto">
          <a:xfrm>
            <a:off x="1867143" y="1809564"/>
            <a:ext cx="1986262" cy="634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0" tIns="34279" rIns="68560" bIns="34279">
            <a:spAutoFit/>
          </a:bodyPr>
          <a:lstStyle/>
          <a:p>
            <a:pPr defTabSz="685783"/>
            <a:r>
              <a:rPr lang="en-US" altLang="zh-CN" sz="1400" b="1" dirty="0">
                <a:solidFill>
                  <a:srgbClr val="FFFFFF">
                    <a:lumMod val="50000"/>
                  </a:srgbClr>
                </a:solidFill>
                <a:sym typeface="Calibri" panose="020F0502020204030204" pitchFamily="34" charset="0"/>
              </a:rPr>
              <a:t>YOUR  TITLE</a:t>
            </a:r>
            <a:endParaRPr lang="en-US" altLang="zh-CN" sz="800" b="1" dirty="0">
              <a:solidFill>
                <a:srgbClr val="FFFFFF">
                  <a:lumMod val="50000"/>
                </a:srgbClr>
              </a:solidFill>
              <a:sym typeface="Calibri" panose="020F0502020204030204" pitchFamily="34" charset="0"/>
            </a:endParaRPr>
          </a:p>
          <a:p>
            <a:pPr defTabSz="685783"/>
            <a:r>
              <a:rPr lang="en-US" altLang="zh-CN" sz="1100" dirty="0">
                <a:solidFill>
                  <a:srgbClr val="FFFFFF">
                    <a:lumMod val="50000"/>
                  </a:srgbClr>
                </a:solidFill>
                <a:sym typeface="Calibri" panose="020F0502020204030204" pitchFamily="34" charset="0"/>
              </a:rPr>
              <a:t>  Click here to add  you to the</a:t>
            </a:r>
            <a:endParaRPr lang="zh-CN" altLang="en-US" sz="1100" dirty="0">
              <a:solidFill>
                <a:srgbClr val="FFFFFF">
                  <a:lumMod val="50000"/>
                </a:srgbClr>
              </a:solidFill>
              <a:sym typeface="Calibri" panose="020F0502020204030204" pitchFamily="34" charset="0"/>
            </a:endParaRPr>
          </a:p>
          <a:p>
            <a:pPr defTabSz="685783"/>
            <a:r>
              <a:rPr lang="en-US" altLang="zh-CN" sz="1100" dirty="0">
                <a:solidFill>
                  <a:srgbClr val="FFFFFF">
                    <a:lumMod val="50000"/>
                  </a:srgbClr>
                </a:solidFill>
                <a:sym typeface="Calibri" panose="020F0502020204030204" pitchFamily="34" charset="0"/>
              </a:rPr>
              <a:t> center of the narrative thought</a:t>
            </a:r>
            <a:endParaRPr lang="en-US" altLang="zh-CN" sz="1100" dirty="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文本框 55"/>
          <p:cNvSpPr>
            <a:spLocks noChangeArrowheads="1"/>
          </p:cNvSpPr>
          <p:nvPr/>
        </p:nvSpPr>
        <p:spPr bwMode="auto">
          <a:xfrm>
            <a:off x="1867143" y="2707088"/>
            <a:ext cx="1986262" cy="634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0" tIns="34279" rIns="68560" bIns="34279">
            <a:spAutoFit/>
          </a:bodyPr>
          <a:lstStyle/>
          <a:p>
            <a:pPr defTabSz="685783"/>
            <a:r>
              <a:rPr lang="en-US" altLang="zh-CN" sz="1400" b="1">
                <a:solidFill>
                  <a:srgbClr val="FFFFFF">
                    <a:lumMod val="50000"/>
                  </a:srgbClr>
                </a:solidFill>
                <a:sym typeface="Calibri" panose="020F0502020204030204" pitchFamily="34" charset="0"/>
              </a:rPr>
              <a:t>YOUR  TITLE</a:t>
            </a:r>
            <a:endParaRPr lang="en-US" altLang="zh-CN" sz="800" b="1">
              <a:solidFill>
                <a:srgbClr val="FFFFFF">
                  <a:lumMod val="50000"/>
                </a:srgbClr>
              </a:solidFill>
              <a:sym typeface="Calibri" panose="020F0502020204030204" pitchFamily="34" charset="0"/>
            </a:endParaRPr>
          </a:p>
          <a:p>
            <a:pPr defTabSz="685783"/>
            <a:r>
              <a:rPr lang="en-US" altLang="zh-CN" sz="1100">
                <a:solidFill>
                  <a:srgbClr val="FFFFFF">
                    <a:lumMod val="50000"/>
                  </a:srgbClr>
                </a:solidFill>
                <a:sym typeface="Calibri" panose="020F0502020204030204" pitchFamily="34" charset="0"/>
              </a:rPr>
              <a:t>  Click here to add  you to the</a:t>
            </a:r>
            <a:endParaRPr lang="zh-CN" altLang="en-US" sz="1100">
              <a:solidFill>
                <a:srgbClr val="FFFFFF">
                  <a:lumMod val="50000"/>
                </a:srgbClr>
              </a:solidFill>
              <a:sym typeface="Calibri" panose="020F0502020204030204" pitchFamily="34" charset="0"/>
            </a:endParaRPr>
          </a:p>
          <a:p>
            <a:pPr defTabSz="685783"/>
            <a:r>
              <a:rPr lang="en-US" altLang="zh-CN" sz="1100">
                <a:solidFill>
                  <a:srgbClr val="FFFFFF">
                    <a:lumMod val="50000"/>
                  </a:srgbClr>
                </a:solidFill>
                <a:sym typeface="Calibri" panose="020F0502020204030204" pitchFamily="34" charset="0"/>
              </a:rPr>
              <a:t> center of the narrative thought</a:t>
            </a:r>
            <a:endParaRPr lang="en-US" altLang="zh-CN" sz="110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文本框 56"/>
          <p:cNvSpPr>
            <a:spLocks noChangeArrowheads="1"/>
          </p:cNvSpPr>
          <p:nvPr/>
        </p:nvSpPr>
        <p:spPr bwMode="auto">
          <a:xfrm>
            <a:off x="1867143" y="3615324"/>
            <a:ext cx="1986262" cy="634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0" tIns="34279" rIns="68560" bIns="34279">
            <a:spAutoFit/>
          </a:bodyPr>
          <a:lstStyle/>
          <a:p>
            <a:pPr defTabSz="685783"/>
            <a:r>
              <a:rPr lang="en-US" altLang="zh-CN" sz="1400" b="1">
                <a:solidFill>
                  <a:srgbClr val="FFFFFF">
                    <a:lumMod val="50000"/>
                  </a:srgbClr>
                </a:solidFill>
                <a:sym typeface="Calibri" panose="020F0502020204030204" pitchFamily="34" charset="0"/>
              </a:rPr>
              <a:t>YOUR  TITLE</a:t>
            </a:r>
            <a:endParaRPr lang="en-US" altLang="zh-CN" sz="800" b="1">
              <a:solidFill>
                <a:srgbClr val="FFFFFF">
                  <a:lumMod val="50000"/>
                </a:srgbClr>
              </a:solidFill>
              <a:sym typeface="Calibri" panose="020F0502020204030204" pitchFamily="34" charset="0"/>
            </a:endParaRPr>
          </a:p>
          <a:p>
            <a:pPr defTabSz="685783"/>
            <a:r>
              <a:rPr lang="en-US" altLang="zh-CN" sz="1100">
                <a:solidFill>
                  <a:srgbClr val="FFFFFF">
                    <a:lumMod val="50000"/>
                  </a:srgbClr>
                </a:solidFill>
                <a:sym typeface="Calibri" panose="020F0502020204030204" pitchFamily="34" charset="0"/>
              </a:rPr>
              <a:t>  Click here to add  you to the</a:t>
            </a:r>
            <a:endParaRPr lang="zh-CN" altLang="en-US" sz="1100">
              <a:solidFill>
                <a:srgbClr val="FFFFFF">
                  <a:lumMod val="50000"/>
                </a:srgbClr>
              </a:solidFill>
              <a:sym typeface="Calibri" panose="020F0502020204030204" pitchFamily="34" charset="0"/>
            </a:endParaRPr>
          </a:p>
          <a:p>
            <a:pPr defTabSz="685783"/>
            <a:r>
              <a:rPr lang="en-US" altLang="zh-CN" sz="1100">
                <a:solidFill>
                  <a:srgbClr val="FFFFFF">
                    <a:lumMod val="50000"/>
                  </a:srgbClr>
                </a:solidFill>
                <a:sym typeface="Calibri" panose="020F0502020204030204" pitchFamily="34" charset="0"/>
              </a:rPr>
              <a:t> center of the narrative thought</a:t>
            </a:r>
            <a:endParaRPr lang="en-US" altLang="zh-CN" sz="110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96776295"/>
      </p:ext>
    </p:extLst>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750"/>
                                        <p:tgtEl>
                                          <p:spTgt spid="5"/>
                                        </p:tgtEl>
                                      </p:cBhvr>
                                    </p:animEffect>
                                  </p:childTnLst>
                                </p:cTn>
                              </p:par>
                            </p:childTnLst>
                          </p:cTn>
                        </p:par>
                        <p:par>
                          <p:cTn id="14" fill="hold">
                            <p:stCondLst>
                              <p:cond delay="200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anim calcmode="lin" valueType="num">
                                      <p:cBhvr>
                                        <p:cTn id="24" dur="250" fill="hold"/>
                                        <p:tgtEl>
                                          <p:spTgt spid="7"/>
                                        </p:tgtEl>
                                        <p:attrNameLst>
                                          <p:attrName>ppt_x</p:attrName>
                                        </p:attrNameLst>
                                      </p:cBhvr>
                                      <p:tavLst>
                                        <p:tav tm="0">
                                          <p:val>
                                            <p:strVal val="#ppt_x"/>
                                          </p:val>
                                        </p:tav>
                                        <p:tav tm="100000">
                                          <p:val>
                                            <p:strVal val="#ppt_x"/>
                                          </p:val>
                                        </p:tav>
                                      </p:tavLst>
                                    </p:anim>
                                    <p:anim calcmode="lin" valueType="num">
                                      <p:cBhvr>
                                        <p:cTn id="25" dur="2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250"/>
                                        <p:tgtEl>
                                          <p:spTgt spid="8"/>
                                        </p:tgtEl>
                                      </p:cBhvr>
                                    </p:animEffect>
                                    <p:anim calcmode="lin" valueType="num">
                                      <p:cBhvr>
                                        <p:cTn id="30" dur="250" fill="hold"/>
                                        <p:tgtEl>
                                          <p:spTgt spid="8"/>
                                        </p:tgtEl>
                                        <p:attrNameLst>
                                          <p:attrName>ppt_x</p:attrName>
                                        </p:attrNameLst>
                                      </p:cBhvr>
                                      <p:tavLst>
                                        <p:tav tm="0">
                                          <p:val>
                                            <p:strVal val="#ppt_x"/>
                                          </p:val>
                                        </p:tav>
                                        <p:tav tm="100000">
                                          <p:val>
                                            <p:strVal val="#ppt_x"/>
                                          </p:val>
                                        </p:tav>
                                      </p:tavLst>
                                    </p:anim>
                                    <p:anim calcmode="lin" valueType="num">
                                      <p:cBhvr>
                                        <p:cTn id="31" dur="250" fill="hold"/>
                                        <p:tgtEl>
                                          <p:spTgt spid="8"/>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42"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250"/>
                                        <p:tgtEl>
                                          <p:spTgt spid="9"/>
                                        </p:tgtEl>
                                      </p:cBhvr>
                                    </p:animEffect>
                                    <p:anim calcmode="lin" valueType="num">
                                      <p:cBhvr>
                                        <p:cTn id="36" dur="250" fill="hold"/>
                                        <p:tgtEl>
                                          <p:spTgt spid="9"/>
                                        </p:tgtEl>
                                        <p:attrNameLst>
                                          <p:attrName>ppt_x</p:attrName>
                                        </p:attrNameLst>
                                      </p:cBhvr>
                                      <p:tavLst>
                                        <p:tav tm="0">
                                          <p:val>
                                            <p:strVal val="#ppt_x"/>
                                          </p:val>
                                        </p:tav>
                                        <p:tav tm="100000">
                                          <p:val>
                                            <p:strVal val="#ppt_x"/>
                                          </p:val>
                                        </p:tav>
                                      </p:tavLst>
                                    </p:anim>
                                    <p:anim calcmode="lin" valueType="num">
                                      <p:cBhvr>
                                        <p:cTn id="37" dur="250" fill="hold"/>
                                        <p:tgtEl>
                                          <p:spTgt spid="9"/>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42"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250"/>
                                        <p:tgtEl>
                                          <p:spTgt spid="10"/>
                                        </p:tgtEl>
                                      </p:cBhvr>
                                    </p:animEffect>
                                    <p:anim calcmode="lin" valueType="num">
                                      <p:cBhvr>
                                        <p:cTn id="42" dur="250" fill="hold"/>
                                        <p:tgtEl>
                                          <p:spTgt spid="10"/>
                                        </p:tgtEl>
                                        <p:attrNameLst>
                                          <p:attrName>ppt_x</p:attrName>
                                        </p:attrNameLst>
                                      </p:cBhvr>
                                      <p:tavLst>
                                        <p:tav tm="0">
                                          <p:val>
                                            <p:strVal val="#ppt_x"/>
                                          </p:val>
                                        </p:tav>
                                        <p:tav tm="100000">
                                          <p:val>
                                            <p:strVal val="#ppt_x"/>
                                          </p:val>
                                        </p:tav>
                                      </p:tavLst>
                                    </p:anim>
                                    <p:anim calcmode="lin" valueType="num">
                                      <p:cBhvr>
                                        <p:cTn id="43" dur="250" fill="hold"/>
                                        <p:tgtEl>
                                          <p:spTgt spid="10"/>
                                        </p:tgtEl>
                                        <p:attrNameLst>
                                          <p:attrName>ppt_y</p:attrName>
                                        </p:attrNameLst>
                                      </p:cBhvr>
                                      <p:tavLst>
                                        <p:tav tm="0">
                                          <p:val>
                                            <p:strVal val="#ppt_y+.1"/>
                                          </p:val>
                                        </p:tav>
                                        <p:tav tm="100000">
                                          <p:val>
                                            <p:strVal val="#ppt_y"/>
                                          </p:val>
                                        </p:tav>
                                      </p:tavLst>
                                    </p:anim>
                                  </p:childTnLst>
                                </p:cTn>
                              </p:par>
                            </p:childTnLst>
                          </p:cTn>
                        </p:par>
                        <p:par>
                          <p:cTn id="44" fill="hold">
                            <p:stCondLst>
                              <p:cond delay="4500"/>
                            </p:stCondLst>
                            <p:childTnLst>
                              <p:par>
                                <p:cTn id="45" presetID="42" presetClass="entr" presetSubtype="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250"/>
                                        <p:tgtEl>
                                          <p:spTgt spid="12"/>
                                        </p:tgtEl>
                                      </p:cBhvr>
                                    </p:animEffect>
                                    <p:anim calcmode="lin" valueType="num">
                                      <p:cBhvr>
                                        <p:cTn id="48" dur="250" fill="hold"/>
                                        <p:tgtEl>
                                          <p:spTgt spid="12"/>
                                        </p:tgtEl>
                                        <p:attrNameLst>
                                          <p:attrName>ppt_x</p:attrName>
                                        </p:attrNameLst>
                                      </p:cBhvr>
                                      <p:tavLst>
                                        <p:tav tm="0">
                                          <p:val>
                                            <p:strVal val="#ppt_x"/>
                                          </p:val>
                                        </p:tav>
                                        <p:tav tm="100000">
                                          <p:val>
                                            <p:strVal val="#ppt_x"/>
                                          </p:val>
                                        </p:tav>
                                      </p:tavLst>
                                    </p:anim>
                                    <p:anim calcmode="lin" valueType="num">
                                      <p:cBhvr>
                                        <p:cTn id="49" dur="25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P spid="10"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sp>
        <p:nvSpPr>
          <p:cNvPr id="5" name="矩形 4"/>
          <p:cNvSpPr/>
          <p:nvPr/>
        </p:nvSpPr>
        <p:spPr>
          <a:xfrm>
            <a:off x="5111467" y="1748738"/>
            <a:ext cx="3101363" cy="2037017"/>
          </a:xfrm>
          <a:prstGeom prst="rect">
            <a:avLst/>
          </a:prstGeom>
          <a:blipFill dpi="0" rotWithShape="1">
            <a:blip r:embed="rId3">
              <a:extLst>
                <a:ext uri="{BEBA8EAE-BF5A-486C-A8C5-ECC9F3942E4B}">
                  <a14:imgProps xmlns:a14="http://schemas.microsoft.com/office/drawing/2010/main">
                    <a14:imgLayer r:embed="rId4">
                      <a14:imgEffect>
                        <a14:brightnessContrast bright="22000"/>
                      </a14:imgEffect>
                    </a14:imgLayer>
                  </a14:imgProps>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endParaRPr lang="zh-CN" altLang="en-US" sz="1400" dirty="0">
              <a:solidFill>
                <a:srgbClr val="FFFFFF"/>
              </a:solidFill>
            </a:endParaRPr>
          </a:p>
        </p:txBody>
      </p:sp>
      <p:sp>
        <p:nvSpPr>
          <p:cNvPr id="6" name="TextBox 5"/>
          <p:cNvSpPr txBox="1"/>
          <p:nvPr/>
        </p:nvSpPr>
        <p:spPr>
          <a:xfrm>
            <a:off x="5078009" y="3884630"/>
            <a:ext cx="3390818" cy="607849"/>
          </a:xfrm>
          <a:prstGeom prst="rect">
            <a:avLst/>
          </a:prstGeom>
          <a:noFill/>
        </p:spPr>
        <p:txBody>
          <a:bodyPr wrap="square" lIns="68560" tIns="34279" rIns="68560" bIns="34279" rtlCol="0">
            <a:spAutoFit/>
          </a:bodyPr>
          <a:lstStyle/>
          <a:p>
            <a:pPr defTabSz="685783"/>
            <a:r>
              <a:rPr lang="en-US" sz="700" b="1"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MARKETING &amp; MANAGEMENT FOR INFOGRAPHIC</a:t>
            </a:r>
          </a:p>
          <a:p>
            <a:pPr defTabSz="685783"/>
            <a:endPar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endParaRPr>
          </a:p>
          <a:p>
            <a:pPr defTabSz="685783"/>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Lid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est</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laborum</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dolo</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rumes</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fugats</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untras</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Etharums</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ser</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quidem</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rerum</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facilis</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accdoloremque</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laudantium</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totam</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rem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aperiam</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eaque</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ipsa</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quae ab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illo</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inventore</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veritatis</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et quasi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architecto</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beatae</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vitae dicta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sunt</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explicabo</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p>
        </p:txBody>
      </p:sp>
      <p:grpSp>
        <p:nvGrpSpPr>
          <p:cNvPr id="4" name="组合 3"/>
          <p:cNvGrpSpPr/>
          <p:nvPr/>
        </p:nvGrpSpPr>
        <p:grpSpPr>
          <a:xfrm>
            <a:off x="944316" y="1748737"/>
            <a:ext cx="4084320" cy="2831598"/>
            <a:chOff x="824345" y="2253775"/>
            <a:chExt cx="5886103" cy="4082224"/>
          </a:xfrm>
        </p:grpSpPr>
        <p:sp>
          <p:nvSpPr>
            <p:cNvPr id="7" name="51 Rectángulo"/>
            <p:cNvSpPr/>
            <p:nvPr/>
          </p:nvSpPr>
          <p:spPr>
            <a:xfrm>
              <a:off x="3788696" y="2253775"/>
              <a:ext cx="2745545" cy="1261824"/>
            </a:xfrm>
            <a:prstGeom prst="rect">
              <a:avLst/>
            </a:prstGeom>
            <a:solidFill>
              <a:srgbClr val="699E56"/>
            </a:solidFill>
            <a:ln>
              <a:noFill/>
            </a:ln>
            <a:effectLst/>
          </p:spPr>
          <p:style>
            <a:lnRef idx="3">
              <a:schemeClr val="lt1"/>
            </a:lnRef>
            <a:fillRef idx="1">
              <a:schemeClr val="accent4"/>
            </a:fillRef>
            <a:effectRef idx="1">
              <a:schemeClr val="accent4"/>
            </a:effectRef>
            <a:fontRef idx="minor">
              <a:schemeClr val="lt1"/>
            </a:fontRef>
          </p:style>
          <p:txBody>
            <a:bodyPr anchor="ctr"/>
            <a:lstStyle/>
            <a:p>
              <a:pPr algn="ctr" defTabSz="685783" eaLnBrk="0" fontAlgn="base" hangingPunct="0">
                <a:spcBef>
                  <a:spcPct val="0"/>
                </a:spcBef>
                <a:spcAft>
                  <a:spcPct val="0"/>
                </a:spcAft>
                <a:defRPr/>
              </a:pPr>
              <a:r>
                <a:rPr lang="zh-CN" altLang="en-US" sz="1500" kern="0" dirty="0">
                  <a:solidFill>
                    <a:srgbClr val="FFFFFF"/>
                  </a:solidFill>
                  <a:latin typeface="微软雅黑" panose="020B0503020204020204" pitchFamily="34" charset="-122"/>
                  <a:ea typeface="微软雅黑" panose="020B0503020204020204" pitchFamily="34" charset="-122"/>
                </a:rPr>
                <a:t>添加标题</a:t>
              </a:r>
              <a:endParaRPr lang="en-US" altLang="zh-CN" sz="1500" kern="0" dirty="0">
                <a:solidFill>
                  <a:srgbClr val="FFFFFF"/>
                </a:solidFill>
                <a:latin typeface="微软雅黑" panose="020B0503020204020204" pitchFamily="34" charset="-122"/>
                <a:ea typeface="微软雅黑" panose="020B0503020204020204" pitchFamily="34" charset="-122"/>
              </a:endParaRPr>
            </a:p>
            <a:p>
              <a:pPr algn="ctr" defTabSz="685783" fontAlgn="base">
                <a:spcBef>
                  <a:spcPct val="0"/>
                </a:spcBef>
                <a:spcAft>
                  <a:spcPct val="0"/>
                </a:spcAft>
                <a:defRPr/>
              </a:pPr>
              <a:r>
                <a:rPr lang="zh-CN" altLang="en-US" sz="900"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900"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8" name="组合 7"/>
            <p:cNvGrpSpPr/>
            <p:nvPr/>
          </p:nvGrpSpPr>
          <p:grpSpPr>
            <a:xfrm>
              <a:off x="3788696" y="3814447"/>
              <a:ext cx="2921752" cy="2521552"/>
              <a:chOff x="467746" y="2612182"/>
              <a:chExt cx="2191599" cy="1890728"/>
            </a:xfrm>
          </p:grpSpPr>
          <p:sp>
            <p:nvSpPr>
              <p:cNvPr id="9" name="矩形 8"/>
              <p:cNvSpPr/>
              <p:nvPr/>
            </p:nvSpPr>
            <p:spPr>
              <a:xfrm>
                <a:off x="467746" y="2612182"/>
                <a:ext cx="865037" cy="299436"/>
              </a:xfrm>
              <a:prstGeom prst="rect">
                <a:avLst/>
              </a:prstGeom>
            </p:spPr>
            <p:txBody>
              <a:bodyPr wrap="none">
                <a:spAutoFit/>
              </a:bodyPr>
              <a:lstStyle/>
              <a:p>
                <a:pPr defTabSz="685783" eaLnBrk="0" fontAlgn="base" hangingPunct="0">
                  <a:spcBef>
                    <a:spcPct val="0"/>
                  </a:spcBef>
                  <a:spcAft>
                    <a:spcPct val="0"/>
                  </a:spcAft>
                  <a:defRPr/>
                </a:pPr>
                <a:r>
                  <a:rPr lang="zh-CN" altLang="en-US" sz="1200" kern="0" dirty="0">
                    <a:solidFill>
                      <a:srgbClr val="FFFFFF">
                        <a:lumMod val="50000"/>
                      </a:srgbClr>
                    </a:solidFill>
                    <a:latin typeface="微软雅黑" panose="020B0503020204020204" pitchFamily="34" charset="-122"/>
                    <a:ea typeface="微软雅黑" panose="020B0503020204020204" pitchFamily="34" charset="-122"/>
                  </a:rPr>
                  <a:t>添加标题</a:t>
                </a:r>
                <a:endParaRPr lang="en-US" altLang="zh-CN" sz="1200" kern="0"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10" name="矩形 9"/>
              <p:cNvSpPr/>
              <p:nvPr/>
            </p:nvSpPr>
            <p:spPr>
              <a:xfrm>
                <a:off x="467746" y="2905916"/>
                <a:ext cx="2191599" cy="1596994"/>
              </a:xfrm>
              <a:prstGeom prst="rect">
                <a:avLst/>
              </a:prstGeom>
            </p:spPr>
            <p:txBody>
              <a:bodyPr wrap="square">
                <a:spAutoFit/>
              </a:bodyPr>
              <a:lstStyle/>
              <a:p>
                <a:pPr defTabSz="685783"/>
                <a:r>
                  <a:rPr lang="zh-CN" altLang="en-US" sz="900" dirty="0">
                    <a:solidFill>
                      <a:srgbClr val="FFFFFF">
                        <a:lumMod val="50000"/>
                      </a:srgb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900" dirty="0">
                  <a:solidFill>
                    <a:srgbClr val="FFFFFF">
                      <a:lumMod val="50000"/>
                    </a:srgbClr>
                  </a:solidFill>
                  <a:latin typeface="微软雅黑" panose="020B0503020204020204" pitchFamily="34" charset="-122"/>
                  <a:ea typeface="微软雅黑" panose="020B0503020204020204" pitchFamily="34" charset="-122"/>
                </a:endParaRPr>
              </a:p>
              <a:p>
                <a:pPr defTabSz="685783"/>
                <a:r>
                  <a:rPr lang="zh-CN" altLang="en-US" sz="900" dirty="0">
                    <a:solidFill>
                      <a:srgbClr val="FFFFFF">
                        <a:lumMod val="50000"/>
                      </a:srgb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点击此处添加文字说明内容，可以通过复制您的文本内容，在此文本框粘贴并选择只保留文字。点击此处添加文字说明内容，可以通过复制您的文本内容，在此文本框粘贴并选择只保留文字。</a:t>
                </a:r>
              </a:p>
              <a:p>
                <a:pPr defTabSz="685783"/>
                <a:endParaRPr lang="zh-CN" altLang="en-US" sz="900" dirty="0">
                  <a:solidFill>
                    <a:srgbClr val="FFFFFF">
                      <a:lumMod val="50000"/>
                    </a:srgbClr>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824345" y="2254630"/>
              <a:ext cx="2599891" cy="3915161"/>
              <a:chOff x="1075885" y="1280160"/>
              <a:chExt cx="2599891" cy="3915161"/>
            </a:xfrm>
          </p:grpSpPr>
          <p:cxnSp>
            <p:nvCxnSpPr>
              <p:cNvPr id="13" name="直接连接符 12"/>
              <p:cNvCxnSpPr/>
              <p:nvPr/>
            </p:nvCxnSpPr>
            <p:spPr>
              <a:xfrm>
                <a:off x="3675776" y="1280160"/>
                <a:ext cx="0" cy="380764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文本框 8"/>
              <p:cNvSpPr txBox="1"/>
              <p:nvPr/>
            </p:nvSpPr>
            <p:spPr>
              <a:xfrm>
                <a:off x="1185024" y="1280160"/>
                <a:ext cx="2083766" cy="443712"/>
              </a:xfrm>
              <a:prstGeom prst="rect">
                <a:avLst/>
              </a:prstGeom>
              <a:noFill/>
            </p:spPr>
            <p:txBody>
              <a:bodyPr wrap="none" rtlCol="0">
                <a:spAutoFit/>
              </a:bodyPr>
              <a:lstStyle/>
              <a:p>
                <a:pPr defTabSz="685783"/>
                <a:r>
                  <a:rPr lang="en-US" altLang="zh-CN" sz="1400" b="1" dirty="0">
                    <a:solidFill>
                      <a:srgbClr val="FFFFFF">
                        <a:lumMod val="50000"/>
                      </a:srgbClr>
                    </a:solidFill>
                  </a:rPr>
                  <a:t>YOUR TEXT HERE</a:t>
                </a:r>
                <a:endParaRPr lang="zh-CN" altLang="en-US" sz="1400" b="1" dirty="0">
                  <a:solidFill>
                    <a:srgbClr val="FFFFFF">
                      <a:lumMod val="50000"/>
                    </a:srgbClr>
                  </a:solidFill>
                </a:endParaRPr>
              </a:p>
            </p:txBody>
          </p:sp>
          <p:sp>
            <p:nvSpPr>
              <p:cNvPr id="15" name="矩形 14"/>
              <p:cNvSpPr/>
              <p:nvPr/>
            </p:nvSpPr>
            <p:spPr>
              <a:xfrm>
                <a:off x="1075885" y="2038819"/>
                <a:ext cx="2302451" cy="1380733"/>
              </a:xfrm>
              <a:prstGeom prst="rect">
                <a:avLst/>
              </a:prstGeom>
            </p:spPr>
            <p:txBody>
              <a:bodyPr wrap="square">
                <a:spAutoFit/>
              </a:bodyPr>
              <a:lstStyle/>
              <a:p>
                <a:pPr algn="just" defTabSz="685783"/>
                <a:r>
                  <a:rPr lang="en-US" altLang="zh-CN" sz="800" dirty="0">
                    <a:solidFill>
                      <a:srgbClr val="FFFFFF">
                        <a:lumMod val="50000"/>
                      </a:srgbClr>
                    </a:solidFill>
                  </a:rPr>
                  <a:t>Supporters say that the ease of use of presentation software can save a lot of time for people who otherwise would have used other types of visual aid—hand-drawn or mechanically typeset slides, blackboards or whiteboards. </a:t>
                </a:r>
              </a:p>
            </p:txBody>
          </p:sp>
          <p:sp>
            <p:nvSpPr>
              <p:cNvPr id="16" name="圆角矩形 12"/>
              <p:cNvSpPr/>
              <p:nvPr/>
            </p:nvSpPr>
            <p:spPr>
              <a:xfrm>
                <a:off x="1185024" y="3615847"/>
                <a:ext cx="2099970" cy="350520"/>
              </a:xfrm>
              <a:prstGeom prst="round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685783"/>
                <a:r>
                  <a:rPr lang="en-US" altLang="zh-CN" sz="900" dirty="0">
                    <a:solidFill>
                      <a:srgbClr val="FFFFFF"/>
                    </a:solidFill>
                  </a:rPr>
                  <a:t>TEXT HEHE</a:t>
                </a:r>
                <a:endParaRPr lang="zh-CN" altLang="en-US" sz="900" dirty="0">
                  <a:solidFill>
                    <a:srgbClr val="FFFFFF"/>
                  </a:solidFill>
                </a:endParaRPr>
              </a:p>
            </p:txBody>
          </p:sp>
          <p:sp>
            <p:nvSpPr>
              <p:cNvPr id="17" name="矩形 16"/>
              <p:cNvSpPr/>
              <p:nvPr/>
            </p:nvSpPr>
            <p:spPr>
              <a:xfrm>
                <a:off x="1075885" y="4352270"/>
                <a:ext cx="2302451" cy="843051"/>
              </a:xfrm>
              <a:prstGeom prst="rect">
                <a:avLst/>
              </a:prstGeom>
            </p:spPr>
            <p:txBody>
              <a:bodyPr wrap="square">
                <a:spAutoFit/>
              </a:bodyPr>
              <a:lstStyle/>
              <a:p>
                <a:pPr algn="just" defTabSz="685783"/>
                <a:r>
                  <a:rPr lang="en-US" altLang="zh-CN" sz="800" dirty="0">
                    <a:solidFill>
                      <a:srgbClr val="FFFFFF">
                        <a:lumMod val="50000"/>
                      </a:srgbClr>
                    </a:solidFill>
                  </a:rPr>
                  <a:t>Have used other types of visual aid—hand-drawn or mechanically typeset slides, blackboards or whiteboards. </a:t>
                </a:r>
              </a:p>
            </p:txBody>
          </p:sp>
        </p:grpSp>
      </p:gr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16" presetClass="entr" presetSubtype="37"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outVertical)">
                                      <p:cBhvr>
                                        <p:cTn id="18" dur="750"/>
                                        <p:tgtEl>
                                          <p:spTgt spid="5"/>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689000" y="1550262"/>
            <a:ext cx="5767190" cy="2442554"/>
            <a:chOff x="2713285" y="2321870"/>
            <a:chExt cx="6912435" cy="2928655"/>
          </a:xfrm>
        </p:grpSpPr>
        <p:sp>
          <p:nvSpPr>
            <p:cNvPr id="6" name="矩形 5"/>
            <p:cNvSpPr/>
            <p:nvPr/>
          </p:nvSpPr>
          <p:spPr>
            <a:xfrm>
              <a:off x="6294678" y="2321870"/>
              <a:ext cx="3316379" cy="2200981"/>
            </a:xfrm>
            <a:prstGeom prst="rect">
              <a:avLst/>
            </a:prstGeom>
            <a:blipFill dpi="0" rotWithShape="1">
              <a:blip r:embed="rId3"/>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dirty="0">
                <a:solidFill>
                  <a:srgbClr val="FFFFFF"/>
                </a:solidFill>
              </a:endParaRPr>
            </a:p>
          </p:txBody>
        </p:sp>
        <p:sp>
          <p:nvSpPr>
            <p:cNvPr id="7" name="矩形 6"/>
            <p:cNvSpPr/>
            <p:nvPr/>
          </p:nvSpPr>
          <p:spPr>
            <a:xfrm>
              <a:off x="2727940" y="2321871"/>
              <a:ext cx="3316379" cy="2200981"/>
            </a:xfrm>
            <a:prstGeom prst="rect">
              <a:avLst/>
            </a:prstGeom>
            <a:blipFill dpi="0" rotWithShape="1">
              <a:blip r:embed="rId4"/>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dirty="0">
                <a:solidFill>
                  <a:srgbClr val="FFFFFF"/>
                </a:solidFill>
              </a:endParaRPr>
            </a:p>
          </p:txBody>
        </p:sp>
        <p:sp>
          <p:nvSpPr>
            <p:cNvPr id="8" name="TextBox 10"/>
            <p:cNvSpPr txBox="1"/>
            <p:nvPr/>
          </p:nvSpPr>
          <p:spPr>
            <a:xfrm>
              <a:off x="2736123" y="4526772"/>
              <a:ext cx="832883" cy="276771"/>
            </a:xfrm>
            <a:prstGeom prst="rect">
              <a:avLst/>
            </a:prstGeom>
            <a:solidFill>
              <a:srgbClr val="699E56"/>
            </a:solidFill>
          </p:spPr>
          <p:txBody>
            <a:bodyPr wrap="square" rtlCol="0">
              <a:spAutoFit/>
            </a:bodyPr>
            <a:lstStyle/>
            <a:p>
              <a:pPr defTabSz="685783"/>
              <a:r>
                <a:rPr lang="zh-CN" altLang="en-US" sz="900" dirty="0">
                  <a:solidFill>
                    <a:srgbClr val="FFFFFF"/>
                  </a:solidFill>
                  <a:latin typeface="微软雅黑" panose="020B0503020204020204" pitchFamily="34" charset="-122"/>
                  <a:ea typeface="微软雅黑" panose="020B0503020204020204" pitchFamily="34" charset="-122"/>
                  <a:cs typeface="Open Sans" panose="020B0606030504020204" pitchFamily="34" charset="0"/>
                </a:rPr>
                <a:t>加入标题</a:t>
              </a:r>
              <a:endParaRPr lang="en-US" sz="900" dirty="0">
                <a:solidFill>
                  <a:srgbClr val="FFFFFF"/>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9" name="TextBox 11"/>
            <p:cNvSpPr txBox="1"/>
            <p:nvPr/>
          </p:nvSpPr>
          <p:spPr>
            <a:xfrm>
              <a:off x="2713285" y="4807691"/>
              <a:ext cx="3331038" cy="442834"/>
            </a:xfrm>
            <a:prstGeom prst="rect">
              <a:avLst/>
            </a:prstGeom>
            <a:noFill/>
          </p:spPr>
          <p:txBody>
            <a:bodyPr wrap="square" rtlCol="0">
              <a:spAutoFit/>
            </a:bodyPr>
            <a:lstStyle/>
            <a:p>
              <a:pPr defTabSz="685783"/>
              <a:r>
                <a:rPr lang="zh-CN" altLang="en-US" sz="900" dirty="0">
                  <a:solidFill>
                    <a:srgbClr val="000000">
                      <a:lumMod val="50000"/>
                      <a:lumOff val="50000"/>
                    </a:srgb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sz="900" dirty="0">
                <a:solidFill>
                  <a:srgbClr val="000000">
                    <a:lumMod val="50000"/>
                    <a:lumOff val="50000"/>
                  </a:srgb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0" name="TextBox 12"/>
            <p:cNvSpPr txBox="1"/>
            <p:nvPr/>
          </p:nvSpPr>
          <p:spPr>
            <a:xfrm>
              <a:off x="6294685" y="4526772"/>
              <a:ext cx="832883" cy="276771"/>
            </a:xfrm>
            <a:prstGeom prst="rect">
              <a:avLst/>
            </a:prstGeom>
            <a:solidFill>
              <a:srgbClr val="699E56"/>
            </a:solidFill>
          </p:spPr>
          <p:txBody>
            <a:bodyPr wrap="square" rtlCol="0">
              <a:spAutoFit/>
            </a:bodyPr>
            <a:lstStyle/>
            <a:p>
              <a:pPr defTabSz="685783"/>
              <a:r>
                <a:rPr lang="zh-CN" altLang="en-US" sz="900" dirty="0">
                  <a:solidFill>
                    <a:srgbClr val="FFFFFF"/>
                  </a:solidFill>
                  <a:latin typeface="微软雅黑" panose="020B0503020204020204" pitchFamily="34" charset="-122"/>
                  <a:ea typeface="微软雅黑" panose="020B0503020204020204" pitchFamily="34" charset="-122"/>
                  <a:cs typeface="Open Sans" panose="020B0606030504020204" pitchFamily="34" charset="0"/>
                </a:rPr>
                <a:t>加入标题</a:t>
              </a:r>
              <a:endParaRPr lang="en-US" altLang="zh-CN" sz="900" dirty="0">
                <a:solidFill>
                  <a:srgbClr val="FFFFFF"/>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2" name="TextBox 13"/>
            <p:cNvSpPr txBox="1"/>
            <p:nvPr/>
          </p:nvSpPr>
          <p:spPr>
            <a:xfrm>
              <a:off x="6294682" y="4807691"/>
              <a:ext cx="3331038" cy="442834"/>
            </a:xfrm>
            <a:prstGeom prst="rect">
              <a:avLst/>
            </a:prstGeom>
            <a:noFill/>
          </p:spPr>
          <p:txBody>
            <a:bodyPr wrap="square" rtlCol="0">
              <a:spAutoFit/>
            </a:bodyPr>
            <a:lstStyle/>
            <a:p>
              <a:pPr defTabSz="685783"/>
              <a:r>
                <a:rPr lang="zh-CN" altLang="en-US" sz="900" dirty="0">
                  <a:solidFill>
                    <a:srgbClr val="000000">
                      <a:lumMod val="50000"/>
                      <a:lumOff val="50000"/>
                    </a:srgb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sz="900" dirty="0">
                <a:solidFill>
                  <a:srgbClr val="000000">
                    <a:lumMod val="50000"/>
                    <a:lumOff val="50000"/>
                  </a:srgb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3" name="文本框 14"/>
          <p:cNvSpPr txBox="1"/>
          <p:nvPr/>
        </p:nvSpPr>
        <p:spPr>
          <a:xfrm>
            <a:off x="1366337" y="4269959"/>
            <a:ext cx="6526832" cy="259627"/>
          </a:xfrm>
          <a:prstGeom prst="rect">
            <a:avLst/>
          </a:prstGeom>
          <a:noFill/>
        </p:spPr>
        <p:txBody>
          <a:bodyPr wrap="square" lIns="68560" tIns="34279" rIns="68560" bIns="34279" rtlCol="0">
            <a:spAutoFit/>
          </a:bodyPr>
          <a:lstStyle/>
          <a:p>
            <a:pPr algn="ctr" defTabSz="685783">
              <a:lnSpc>
                <a:spcPct val="150000"/>
              </a:lnSpc>
            </a:pPr>
            <a:r>
              <a:rPr lang="en-US" altLang="zh-CN" sz="800" i="1" dirty="0">
                <a:solidFill>
                  <a:srgbClr val="FFFFFF">
                    <a:lumMod val="50000"/>
                  </a:srgbClr>
                </a:solidFill>
                <a:latin typeface="冬青黑体简体中文 W3" panose="020B0300000000000000" pitchFamily="34" charset="-122"/>
                <a:ea typeface="冬青黑体简体中文 W3" panose="020B0300000000000000" pitchFamily="34" charset="-122"/>
              </a:rPr>
              <a:t>Lorem ipsum dolor sit </a:t>
            </a:r>
            <a:r>
              <a:rPr lang="en-US" altLang="zh-CN" sz="800" i="1" dirty="0" err="1">
                <a:solidFill>
                  <a:srgbClr val="FFFFFF">
                    <a:lumMod val="50000"/>
                  </a:srgbClr>
                </a:solidFill>
                <a:latin typeface="冬青黑体简体中文 W3" panose="020B0300000000000000" pitchFamily="34" charset="-122"/>
                <a:ea typeface="冬青黑体简体中文 W3" panose="020B0300000000000000" pitchFamily="34" charset="-122"/>
              </a:rPr>
              <a:t>amet</a:t>
            </a:r>
            <a:r>
              <a:rPr lang="en-US" altLang="zh-CN" sz="800" i="1" dirty="0">
                <a:solidFill>
                  <a:srgbClr val="FFFFFF">
                    <a:lumMod val="50000"/>
                  </a:srgbClr>
                </a:solidFill>
                <a:latin typeface="冬青黑体简体中文 W3" panose="020B0300000000000000" pitchFamily="34" charset="-122"/>
                <a:ea typeface="冬青黑体简体中文 W3" panose="020B0300000000000000" pitchFamily="34" charset="-122"/>
              </a:rPr>
              <a:t>, </a:t>
            </a:r>
            <a:r>
              <a:rPr lang="en-US" altLang="zh-CN" sz="800" i="1" dirty="0" err="1">
                <a:solidFill>
                  <a:srgbClr val="FFFFFF">
                    <a:lumMod val="50000"/>
                  </a:srgbClr>
                </a:solidFill>
                <a:latin typeface="冬青黑体简体中文 W3" panose="020B0300000000000000" pitchFamily="34" charset="-122"/>
                <a:ea typeface="冬青黑体简体中文 W3" panose="020B0300000000000000" pitchFamily="34" charset="-122"/>
              </a:rPr>
              <a:t>consectetur</a:t>
            </a:r>
            <a:r>
              <a:rPr lang="en-US" altLang="zh-CN" sz="800" i="1" dirty="0">
                <a:solidFill>
                  <a:srgbClr val="FFFFFF">
                    <a:lumMod val="50000"/>
                  </a:srgbClr>
                </a:solidFill>
                <a:latin typeface="冬青黑体简体中文 W3" panose="020B0300000000000000" pitchFamily="34" charset="-122"/>
                <a:ea typeface="冬青黑体简体中文 W3" panose="020B0300000000000000" pitchFamily="34" charset="-122"/>
              </a:rPr>
              <a:t> </a:t>
            </a:r>
            <a:r>
              <a:rPr lang="en-US" altLang="zh-CN" sz="800" i="1" dirty="0" err="1">
                <a:solidFill>
                  <a:srgbClr val="FFFFFF">
                    <a:lumMod val="50000"/>
                  </a:srgbClr>
                </a:solidFill>
                <a:latin typeface="冬青黑体简体中文 W3" panose="020B0300000000000000" pitchFamily="34" charset="-122"/>
                <a:ea typeface="冬青黑体简体中文 W3" panose="020B0300000000000000" pitchFamily="34" charset="-122"/>
              </a:rPr>
              <a:t>adipisicing</a:t>
            </a:r>
            <a:r>
              <a:rPr lang="en-US" altLang="zh-CN" sz="800" i="1" dirty="0">
                <a:solidFill>
                  <a:srgbClr val="FFFFFF">
                    <a:lumMod val="50000"/>
                  </a:srgbClr>
                </a:solidFill>
                <a:latin typeface="冬青黑体简体中文 W3" panose="020B0300000000000000" pitchFamily="34" charset="-122"/>
                <a:ea typeface="冬青黑体简体中文 W3" panose="020B0300000000000000" pitchFamily="34" charset="-122"/>
              </a:rPr>
              <a:t> </a:t>
            </a:r>
            <a:r>
              <a:rPr lang="en-US" altLang="zh-CN" sz="800" i="1" dirty="0" err="1">
                <a:solidFill>
                  <a:srgbClr val="FFFFFF">
                    <a:lumMod val="50000"/>
                  </a:srgbClr>
                </a:solidFill>
                <a:latin typeface="冬青黑体简体中文 W3" panose="020B0300000000000000" pitchFamily="34" charset="-122"/>
                <a:ea typeface="冬青黑体简体中文 W3" panose="020B0300000000000000" pitchFamily="34" charset="-122"/>
              </a:rPr>
              <a:t>elit</a:t>
            </a:r>
            <a:r>
              <a:rPr lang="en-US" altLang="zh-CN" sz="800" i="1" dirty="0">
                <a:solidFill>
                  <a:srgbClr val="FFFFFF">
                    <a:lumMod val="50000"/>
                  </a:srgbClr>
                </a:solidFill>
                <a:latin typeface="冬青黑体简体中文 W3" panose="020B0300000000000000" pitchFamily="34" charset="-122"/>
                <a:ea typeface="冬青黑体简体中文 W3" panose="020B0300000000000000" pitchFamily="34" charset="-122"/>
              </a:rPr>
              <a:t>, </a:t>
            </a:r>
            <a:r>
              <a:rPr lang="en-US" altLang="zh-CN" sz="800" i="1" dirty="0" err="1">
                <a:solidFill>
                  <a:srgbClr val="FFFFFF">
                    <a:lumMod val="50000"/>
                  </a:srgbClr>
                </a:solidFill>
                <a:latin typeface="冬青黑体简体中文 W3" panose="020B0300000000000000" pitchFamily="34" charset="-122"/>
                <a:ea typeface="冬青黑体简体中文 W3" panose="020B0300000000000000" pitchFamily="34" charset="-122"/>
              </a:rPr>
              <a:t>sed</a:t>
            </a:r>
            <a:r>
              <a:rPr lang="en-US" altLang="zh-CN" sz="800" i="1" dirty="0">
                <a:solidFill>
                  <a:srgbClr val="FFFFFF">
                    <a:lumMod val="50000"/>
                  </a:srgbClr>
                </a:solidFill>
                <a:latin typeface="冬青黑体简体中文 W3" panose="020B0300000000000000" pitchFamily="34" charset="-122"/>
                <a:ea typeface="冬青黑体简体中文 W3" panose="020B0300000000000000" pitchFamily="34" charset="-122"/>
              </a:rPr>
              <a:t> do </a:t>
            </a:r>
            <a:r>
              <a:rPr lang="en-US" altLang="zh-CN" sz="800" i="1" dirty="0" err="1">
                <a:solidFill>
                  <a:srgbClr val="FFFFFF">
                    <a:lumMod val="50000"/>
                  </a:srgbClr>
                </a:solidFill>
                <a:latin typeface="冬青黑体简体中文 W3" panose="020B0300000000000000" pitchFamily="34" charset="-122"/>
                <a:ea typeface="冬青黑体简体中文 W3" panose="020B0300000000000000" pitchFamily="34" charset="-122"/>
              </a:rPr>
              <a:t>eiusmod</a:t>
            </a:r>
            <a:r>
              <a:rPr lang="en-US" altLang="zh-CN" sz="800" i="1" dirty="0">
                <a:solidFill>
                  <a:srgbClr val="FFFFFF">
                    <a:lumMod val="50000"/>
                  </a:srgbClr>
                </a:solidFill>
                <a:latin typeface="冬青黑体简体中文 W3" panose="020B0300000000000000" pitchFamily="34" charset="-122"/>
                <a:ea typeface="冬青黑体简体中文 W3" panose="020B0300000000000000" pitchFamily="34" charset="-122"/>
              </a:rPr>
              <a:t> </a:t>
            </a:r>
            <a:r>
              <a:rPr lang="en-US" altLang="zh-CN" sz="800" i="1" dirty="0" err="1">
                <a:solidFill>
                  <a:srgbClr val="FFFFFF">
                    <a:lumMod val="50000"/>
                  </a:srgbClr>
                </a:solidFill>
                <a:latin typeface="冬青黑体简体中文 W3" panose="020B0300000000000000" pitchFamily="34" charset="-122"/>
                <a:ea typeface="冬青黑体简体中文 W3" panose="020B0300000000000000" pitchFamily="34" charset="-122"/>
              </a:rPr>
              <a:t>tempor</a:t>
            </a:r>
            <a:r>
              <a:rPr lang="en-US" altLang="zh-CN" sz="800" i="1" dirty="0">
                <a:solidFill>
                  <a:srgbClr val="FFFFFF">
                    <a:lumMod val="50000"/>
                  </a:srgbClr>
                </a:solidFill>
                <a:latin typeface="冬青黑体简体中文 W3" panose="020B0300000000000000" pitchFamily="34" charset="-122"/>
                <a:ea typeface="冬青黑体简体中文 W3" panose="020B0300000000000000" pitchFamily="34" charset="-122"/>
              </a:rPr>
              <a:t> </a:t>
            </a:r>
            <a:r>
              <a:rPr lang="en-US" altLang="zh-CN" sz="800" i="1" dirty="0" err="1">
                <a:solidFill>
                  <a:srgbClr val="FFFFFF">
                    <a:lumMod val="50000"/>
                  </a:srgbClr>
                </a:solidFill>
                <a:latin typeface="冬青黑体简体中文 W3" panose="020B0300000000000000" pitchFamily="34" charset="-122"/>
                <a:ea typeface="冬青黑体简体中文 W3" panose="020B0300000000000000" pitchFamily="34" charset="-122"/>
              </a:rPr>
              <a:t>incididunt</a:t>
            </a:r>
            <a:r>
              <a:rPr lang="en-US" altLang="zh-CN" sz="800" i="1" dirty="0">
                <a:solidFill>
                  <a:srgbClr val="FFFFFF">
                    <a:lumMod val="50000"/>
                  </a:srgbClr>
                </a:solidFill>
                <a:latin typeface="冬青黑体简体中文 W3" panose="020B0300000000000000" pitchFamily="34" charset="-122"/>
                <a:ea typeface="冬青黑体简体中文 W3" panose="020B0300000000000000" pitchFamily="34" charset="-122"/>
              </a:rPr>
              <a:t> </a:t>
            </a:r>
            <a:r>
              <a:rPr lang="en-US" altLang="zh-CN" sz="800" i="1" dirty="0" err="1">
                <a:solidFill>
                  <a:srgbClr val="FFFFFF">
                    <a:lumMod val="50000"/>
                  </a:srgbClr>
                </a:solidFill>
                <a:latin typeface="冬青黑体简体中文 W3" panose="020B0300000000000000" pitchFamily="34" charset="-122"/>
                <a:ea typeface="冬青黑体简体中文 W3" panose="020B0300000000000000" pitchFamily="34" charset="-122"/>
              </a:rPr>
              <a:t>ut</a:t>
            </a:r>
            <a:r>
              <a:rPr lang="en-US" altLang="zh-CN" sz="800" i="1" dirty="0">
                <a:solidFill>
                  <a:srgbClr val="FFFFFF">
                    <a:lumMod val="50000"/>
                  </a:srgbClr>
                </a:solidFill>
                <a:latin typeface="冬青黑体简体中文 W3" panose="020B0300000000000000" pitchFamily="34" charset="-122"/>
                <a:ea typeface="冬青黑体简体中文 W3" panose="020B0300000000000000" pitchFamily="34" charset="-122"/>
              </a:rPr>
              <a:t> </a:t>
            </a:r>
            <a:r>
              <a:rPr lang="en-US" altLang="zh-CN" sz="800" i="1" dirty="0" err="1">
                <a:solidFill>
                  <a:srgbClr val="FFFFFF">
                    <a:lumMod val="50000"/>
                  </a:srgbClr>
                </a:solidFill>
                <a:latin typeface="冬青黑体简体中文 W3" panose="020B0300000000000000" pitchFamily="34" charset="-122"/>
                <a:ea typeface="冬青黑体简体中文 W3" panose="020B0300000000000000" pitchFamily="34" charset="-122"/>
              </a:rPr>
              <a:t>labore</a:t>
            </a:r>
            <a:r>
              <a:rPr lang="en-US" altLang="zh-CN" sz="800" i="1" dirty="0">
                <a:solidFill>
                  <a:srgbClr val="FFFFFF">
                    <a:lumMod val="50000"/>
                  </a:srgbClr>
                </a:solidFill>
                <a:latin typeface="冬青黑体简体中文 W3" panose="020B0300000000000000" pitchFamily="34" charset="-122"/>
                <a:ea typeface="冬青黑体简体中文 W3" panose="020B0300000000000000" pitchFamily="34" charset="-122"/>
              </a:rPr>
              <a:t> et </a:t>
            </a:r>
            <a:r>
              <a:rPr lang="en-US" altLang="zh-CN" sz="800" i="1" dirty="0" err="1">
                <a:solidFill>
                  <a:srgbClr val="FFFFFF">
                    <a:lumMod val="50000"/>
                  </a:srgbClr>
                </a:solidFill>
                <a:latin typeface="冬青黑体简体中文 W3" panose="020B0300000000000000" pitchFamily="34" charset="-122"/>
                <a:ea typeface="冬青黑体简体中文 W3" panose="020B0300000000000000" pitchFamily="34" charset="-122"/>
              </a:rPr>
              <a:t>dolore</a:t>
            </a:r>
            <a:r>
              <a:rPr lang="en-US" altLang="zh-CN" sz="800" i="1" dirty="0">
                <a:solidFill>
                  <a:srgbClr val="FFFFFF">
                    <a:lumMod val="50000"/>
                  </a:srgbClr>
                </a:solidFill>
                <a:latin typeface="冬青黑体简体中文 W3" panose="020B0300000000000000" pitchFamily="34" charset="-122"/>
                <a:ea typeface="冬青黑体简体中文 W3" panose="020B0300000000000000" pitchFamily="34" charset="-122"/>
              </a:rPr>
              <a:t> magna </a:t>
            </a:r>
            <a:r>
              <a:rPr lang="en-US" altLang="zh-CN" sz="800" i="1" dirty="0" err="1">
                <a:solidFill>
                  <a:srgbClr val="FFFFFF">
                    <a:lumMod val="50000"/>
                  </a:srgbClr>
                </a:solidFill>
                <a:latin typeface="冬青黑体简体中文 W3" panose="020B0300000000000000" pitchFamily="34" charset="-122"/>
                <a:ea typeface="冬青黑体简体中文 W3" panose="020B0300000000000000" pitchFamily="34" charset="-122"/>
              </a:rPr>
              <a:t>aliqua</a:t>
            </a:r>
            <a:r>
              <a:rPr lang="en-US" altLang="zh-CN" sz="800" i="1" dirty="0">
                <a:solidFill>
                  <a:srgbClr val="FFFFFF">
                    <a:lumMod val="50000"/>
                  </a:srgbClr>
                </a:solidFill>
                <a:latin typeface="冬青黑体简体中文 W3" panose="020B0300000000000000" pitchFamily="34" charset="-122"/>
                <a:ea typeface="冬青黑体简体中文 W3" panose="020B0300000000000000" pitchFamily="34" charset="-122"/>
              </a:rPr>
              <a:t>. </a:t>
            </a:r>
            <a:endParaRPr lang="zh-CN" altLang="en-US" sz="800" dirty="0">
              <a:solidFill>
                <a:srgbClr val="FFFFFF">
                  <a:lumMod val="50000"/>
                </a:srgbClr>
              </a:solidFill>
            </a:endParaRPr>
          </a:p>
        </p:txBody>
      </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rot="19484786">
            <a:off x="4443758" y="1399419"/>
            <a:ext cx="3468021" cy="3566041"/>
            <a:chOff x="5948544" y="1804484"/>
            <a:chExt cx="4317379" cy="4441010"/>
          </a:xfrm>
          <a:blipFill>
            <a:blip r:embed="rId6"/>
            <a:stretch>
              <a:fillRect/>
            </a:stretch>
          </a:blipFill>
          <a:effectLst/>
        </p:grpSpPr>
        <p:sp>
          <p:nvSpPr>
            <p:cNvPr id="6" name="矩形 5"/>
            <p:cNvSpPr/>
            <p:nvPr/>
          </p:nvSpPr>
          <p:spPr>
            <a:xfrm>
              <a:off x="7655283" y="4085494"/>
              <a:ext cx="2610640" cy="2160000"/>
            </a:xfrm>
            <a:prstGeom prst="rect">
              <a:avLst/>
            </a:prstGeom>
            <a:blipFill dpi="0" rotWithShape="0">
              <a:blip r:embed="rId7"/>
              <a:srcRect/>
              <a:tile tx="0" ty="0" sx="50000" sy="50000" flip="none" algn="ctr"/>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dirty="0">
                <a:solidFill>
                  <a:srgbClr val="FFFFFF"/>
                </a:solidFill>
              </a:endParaRPr>
            </a:p>
          </p:txBody>
        </p:sp>
        <p:sp>
          <p:nvSpPr>
            <p:cNvPr id="7" name="矩形 6"/>
            <p:cNvSpPr/>
            <p:nvPr/>
          </p:nvSpPr>
          <p:spPr>
            <a:xfrm>
              <a:off x="6674501" y="1804484"/>
              <a:ext cx="2414565" cy="1943267"/>
            </a:xfrm>
            <a:prstGeom prst="rect">
              <a:avLst/>
            </a:prstGeom>
            <a:blipFill dpi="0" rotWithShape="0">
              <a:blip r:embed="rId8"/>
              <a:srcRect/>
              <a:tile tx="0" ty="0" sx="50000" sy="50000" flip="none" algn="ctr"/>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8" name="矩形 7"/>
            <p:cNvSpPr/>
            <p:nvPr/>
          </p:nvSpPr>
          <p:spPr>
            <a:xfrm>
              <a:off x="5948544" y="3310370"/>
              <a:ext cx="2020789" cy="1625748"/>
            </a:xfrm>
            <a:prstGeom prst="rect">
              <a:avLst/>
            </a:prstGeom>
            <a:blipFill dpi="0" rotWithShape="0">
              <a:blip r:embed="rId9"/>
              <a:srcRect/>
              <a:tile tx="0" ty="0" sx="10000" sy="10000" flip="none" algn="ctr"/>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grpSp>
      <p:sp>
        <p:nvSpPr>
          <p:cNvPr id="9" name="MH_Text_1"/>
          <p:cNvSpPr txBox="1">
            <a:spLocks noChangeArrowheads="1"/>
          </p:cNvSpPr>
          <p:nvPr>
            <p:custDataLst>
              <p:tags r:id="rId1"/>
            </p:custDataLst>
          </p:nvPr>
        </p:nvSpPr>
        <p:spPr bwMode="auto">
          <a:xfrm>
            <a:off x="839009" y="2791949"/>
            <a:ext cx="3407912" cy="50070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68560" tIns="34279" rIns="68560" bIns="34279">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just" defTabSz="685783">
              <a:lnSpc>
                <a:spcPct val="110000"/>
              </a:lnSpc>
              <a:defRPr/>
            </a:pPr>
            <a:r>
              <a:rPr lang="en-US" altLang="zh-CN" sz="800" dirty="0">
                <a:solidFill>
                  <a:srgbClr val="FFFFFF">
                    <a:lumMod val="50000"/>
                  </a:srgbClr>
                </a:solidFill>
                <a:latin typeface="Calibri"/>
              </a:rPr>
              <a:t>Remember, the brick walls are there for a reason. The brick walls are not there to keep us out. The brick walls are there to give us a chance to show how badly we want </a:t>
            </a:r>
            <a:r>
              <a:rPr lang="en-US" altLang="zh-CN" sz="800" dirty="0" err="1">
                <a:solidFill>
                  <a:srgbClr val="FFFFFF">
                    <a:lumMod val="50000"/>
                  </a:srgbClr>
                </a:solidFill>
                <a:latin typeface="Calibri"/>
              </a:rPr>
              <a:t>someting</a:t>
            </a:r>
            <a:r>
              <a:rPr lang="en-US" altLang="zh-CN" sz="800" dirty="0">
                <a:solidFill>
                  <a:srgbClr val="FFFFFF">
                    <a:lumMod val="50000"/>
                  </a:srgbClr>
                </a:solidFill>
                <a:latin typeface="Calibri"/>
              </a:rPr>
              <a:t>. Because the brick walls are there to stop the people who don't want it badly enough. They're there to stop the other people</a:t>
            </a:r>
          </a:p>
        </p:txBody>
      </p:sp>
      <p:sp>
        <p:nvSpPr>
          <p:cNvPr id="10" name="MH_SubTitle_1"/>
          <p:cNvSpPr txBox="1">
            <a:spLocks noChangeArrowheads="1"/>
          </p:cNvSpPr>
          <p:nvPr>
            <p:custDataLst>
              <p:tags r:id="rId2"/>
            </p:custDataLst>
          </p:nvPr>
        </p:nvSpPr>
        <p:spPr bwMode="auto">
          <a:xfrm>
            <a:off x="839009" y="2330051"/>
            <a:ext cx="1499172" cy="35623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68560" tIns="34279" rIns="68560" bIns="34279" anchor="b">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defTabSz="685783" fontAlgn="auto">
              <a:spcBef>
                <a:spcPts val="0"/>
              </a:spcBef>
              <a:spcAft>
                <a:spcPts val="0"/>
              </a:spcAft>
              <a:defRPr/>
            </a:pPr>
            <a:r>
              <a:rPr lang="zh-CN" altLang="en-US" sz="1500" dirty="0">
                <a:solidFill>
                  <a:srgbClr val="FFFFFF">
                    <a:lumMod val="50000"/>
                  </a:srgbClr>
                </a:solidFill>
                <a:latin typeface="微软雅黑" panose="020B0503020204020204" pitchFamily="34" charset="-122"/>
                <a:ea typeface="微软雅黑" panose="020B0503020204020204" pitchFamily="34" charset="-122"/>
              </a:rPr>
              <a:t>加入标题描述</a:t>
            </a:r>
            <a:endParaRPr lang="en-US" altLang="zh-CN" sz="1500"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12" name="MH_Text_1"/>
          <p:cNvSpPr txBox="1">
            <a:spLocks noChangeArrowheads="1"/>
          </p:cNvSpPr>
          <p:nvPr>
            <p:custDataLst>
              <p:tags r:id="rId3"/>
            </p:custDataLst>
          </p:nvPr>
        </p:nvSpPr>
        <p:spPr bwMode="auto">
          <a:xfrm>
            <a:off x="839009" y="3503975"/>
            <a:ext cx="3407912" cy="50070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68560" tIns="34279" rIns="68560" bIns="34279">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just" defTabSz="685783">
              <a:lnSpc>
                <a:spcPct val="110000"/>
              </a:lnSpc>
              <a:defRPr/>
            </a:pPr>
            <a:r>
              <a:rPr lang="en-US" altLang="zh-CN" sz="800" dirty="0">
                <a:solidFill>
                  <a:srgbClr val="FFFFFF">
                    <a:lumMod val="50000"/>
                  </a:srgbClr>
                </a:solidFill>
                <a:latin typeface="Calibri"/>
              </a:rPr>
              <a:t>Remember, the brick walls are there for a reason. The brick walls are not there to keep us out. The brick walls are there to give us a chance to show how badly we want </a:t>
            </a:r>
            <a:r>
              <a:rPr lang="en-US" altLang="zh-CN" sz="800" dirty="0" err="1">
                <a:solidFill>
                  <a:srgbClr val="FFFFFF">
                    <a:lumMod val="50000"/>
                  </a:srgbClr>
                </a:solidFill>
                <a:latin typeface="Calibri"/>
              </a:rPr>
              <a:t>someting</a:t>
            </a:r>
            <a:r>
              <a:rPr lang="en-US" altLang="zh-CN" sz="800" dirty="0">
                <a:solidFill>
                  <a:srgbClr val="FFFFFF">
                    <a:lumMod val="50000"/>
                  </a:srgbClr>
                </a:solidFill>
                <a:latin typeface="Calibri"/>
              </a:rPr>
              <a:t>. Because the brick walls are there to stop the people who don't want it badly enough. They're there to stop the other people</a:t>
            </a:r>
          </a:p>
        </p:txBody>
      </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plus(in)">
                                      <p:cBhvr>
                                        <p:cTn id="13" dur="1500"/>
                                        <p:tgtEl>
                                          <p:spTgt spid="5"/>
                                        </p:tgtEl>
                                      </p:cBhvr>
                                    </p:animEffect>
                                  </p:childTnLst>
                                </p:cTn>
                              </p:par>
                            </p:childTnLst>
                          </p:cTn>
                        </p:par>
                        <p:par>
                          <p:cTn id="14" fill="hold">
                            <p:stCondLst>
                              <p:cond delay="2500"/>
                            </p:stCondLst>
                            <p:childTnLst>
                              <p:par>
                                <p:cTn id="15" presetID="41" presetClass="entr" presetSubtype="0" fill="hold" grpId="0" nodeType="afterEffect">
                                  <p:stCondLst>
                                    <p:cond delay="0"/>
                                  </p:stCondLst>
                                  <p:iterate type="lt">
                                    <p:tmPct val="3000"/>
                                  </p:iterate>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9"/>
                                        </p:tgtEl>
                                        <p:attrNameLst>
                                          <p:attrName>ppt_y</p:attrName>
                                        </p:attrNameLst>
                                      </p:cBhvr>
                                      <p:tavLst>
                                        <p:tav tm="0">
                                          <p:val>
                                            <p:strVal val="#ppt_y"/>
                                          </p:val>
                                        </p:tav>
                                        <p:tav tm="100000">
                                          <p:val>
                                            <p:strVal val="#ppt_y"/>
                                          </p:val>
                                        </p:tav>
                                      </p:tavLst>
                                    </p:anim>
                                    <p:anim calcmode="lin" valueType="num">
                                      <p:cBhvr>
                                        <p:cTn id="1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9"/>
                                        </p:tgtEl>
                                      </p:cBhvr>
                                    </p:animEffect>
                                  </p:childTnLst>
                                </p:cTn>
                              </p:par>
                              <p:par>
                                <p:cTn id="22" presetID="41" presetClass="entr" presetSubtype="0" fill="hold" grpId="0" nodeType="withEffect">
                                  <p:stCondLst>
                                    <p:cond delay="0"/>
                                  </p:stCondLst>
                                  <p:iterate type="lt">
                                    <p:tmPct val="3000"/>
                                  </p:iterate>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0"/>
                                        </p:tgtEl>
                                        <p:attrNameLst>
                                          <p:attrName>ppt_y</p:attrName>
                                        </p:attrNameLst>
                                      </p:cBhvr>
                                      <p:tavLst>
                                        <p:tav tm="0">
                                          <p:val>
                                            <p:strVal val="#ppt_y"/>
                                          </p:val>
                                        </p:tav>
                                        <p:tav tm="100000">
                                          <p:val>
                                            <p:strVal val="#ppt_y"/>
                                          </p:val>
                                        </p:tav>
                                      </p:tavLst>
                                    </p:anim>
                                    <p:anim calcmode="lin" valueType="num">
                                      <p:cBhvr>
                                        <p:cTn id="26"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0"/>
                                        </p:tgtEl>
                                      </p:cBhvr>
                                    </p:animEffect>
                                  </p:childTnLst>
                                </p:cTn>
                              </p:par>
                              <p:par>
                                <p:cTn id="29" presetID="41" presetClass="entr" presetSubtype="0" fill="hold" grpId="0" nodeType="withEffect">
                                  <p:stCondLst>
                                    <p:cond delay="0"/>
                                  </p:stCondLst>
                                  <p:iterate type="lt">
                                    <p:tmPct val="3000"/>
                                  </p:iterate>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2"/>
                                        </p:tgtEl>
                                        <p:attrNameLst>
                                          <p:attrName>ppt_y</p:attrName>
                                        </p:attrNameLst>
                                      </p:cBhvr>
                                      <p:tavLst>
                                        <p:tav tm="0">
                                          <p:val>
                                            <p:strVal val="#ppt_y"/>
                                          </p:val>
                                        </p:tav>
                                        <p:tav tm="100000">
                                          <p:val>
                                            <p:strVal val="#ppt_y"/>
                                          </p:val>
                                        </p:tav>
                                      </p:tavLst>
                                    </p:anim>
                                    <p:anim calcmode="lin" valueType="num">
                                      <p:cBhvr>
                                        <p:cTn id="3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1161714" y="2042410"/>
            <a:ext cx="7230904" cy="2662002"/>
            <a:chOff x="1175937" y="2385359"/>
            <a:chExt cx="10512577" cy="3871527"/>
          </a:xfrm>
        </p:grpSpPr>
        <p:grpSp>
          <p:nvGrpSpPr>
            <p:cNvPr id="5" name="组合 4"/>
            <p:cNvGrpSpPr/>
            <p:nvPr/>
          </p:nvGrpSpPr>
          <p:grpSpPr>
            <a:xfrm>
              <a:off x="3649565" y="4658698"/>
              <a:ext cx="1462746" cy="96828"/>
              <a:chOff x="2503408" y="2393265"/>
              <a:chExt cx="1415970" cy="91806"/>
            </a:xfrm>
            <a:solidFill>
              <a:srgbClr val="0070C0"/>
            </a:solidFill>
          </p:grpSpPr>
          <p:cxnSp>
            <p:nvCxnSpPr>
              <p:cNvPr id="6" name="直接连接符 5"/>
              <p:cNvCxnSpPr/>
              <p:nvPr/>
            </p:nvCxnSpPr>
            <p:spPr>
              <a:xfrm>
                <a:off x="2539779" y="2439168"/>
                <a:ext cx="13795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2503408" y="2393265"/>
                <a:ext cx="91809" cy="9180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200">
                  <a:solidFill>
                    <a:srgbClr val="FFFFFF"/>
                  </a:solidFill>
                </a:endParaRPr>
              </a:p>
            </p:txBody>
          </p:sp>
        </p:grpSp>
        <p:grpSp>
          <p:nvGrpSpPr>
            <p:cNvPr id="8" name="组合 21"/>
            <p:cNvGrpSpPr/>
            <p:nvPr/>
          </p:nvGrpSpPr>
          <p:grpSpPr bwMode="auto">
            <a:xfrm>
              <a:off x="4763892" y="2411331"/>
              <a:ext cx="2748636" cy="1897812"/>
              <a:chOff x="0" y="0"/>
              <a:chExt cx="2093189" cy="1416774"/>
            </a:xfrm>
            <a:solidFill>
              <a:srgbClr val="00B0F0"/>
            </a:solidFill>
          </p:grpSpPr>
          <p:sp>
            <p:nvSpPr>
              <p:cNvPr id="9" name="等腰三角形 22">
                <a:hlinkClick r:id="rId3"/>
              </p:cNvPr>
              <p:cNvSpPr>
                <a:spLocks noChangeArrowheads="1"/>
              </p:cNvSpPr>
              <p:nvPr/>
            </p:nvSpPr>
            <p:spPr bwMode="auto">
              <a:xfrm>
                <a:off x="0" y="0"/>
                <a:ext cx="2093189" cy="1416774"/>
              </a:xfrm>
              <a:prstGeom prst="triangle">
                <a:avLst>
                  <a:gd name="adj" fmla="val 50000"/>
                </a:avLst>
              </a:prstGeom>
              <a:solidFill>
                <a:srgbClr val="699E56"/>
              </a:solidFill>
              <a:ln w="12700" cap="flat" cmpd="sng">
                <a:solidFill>
                  <a:schemeClr val="bg1"/>
                </a:solidFill>
                <a:bevel/>
              </a:ln>
            </p:spPr>
            <p:txBody>
              <a:bodyPr anchor="ctr"/>
              <a:lstStyle/>
              <a:p>
                <a:pPr algn="ctr" defTabSz="685783"/>
                <a:endParaRPr lang="zh-CN" altLang="zh-CN" sz="1200">
                  <a:solidFill>
                    <a:srgbClr val="FFFFFF"/>
                  </a:solidFill>
                  <a:latin typeface="宋体" panose="02010600030101010101" pitchFamily="2" charset="-122"/>
                  <a:sym typeface="宋体" panose="02010600030101010101" pitchFamily="2" charset="-122"/>
                </a:endParaRPr>
              </a:p>
            </p:txBody>
          </p:sp>
          <p:sp>
            <p:nvSpPr>
              <p:cNvPr id="10" name="文本框 23"/>
              <p:cNvSpPr>
                <a:spLocks noChangeArrowheads="1"/>
              </p:cNvSpPr>
              <p:nvPr/>
            </p:nvSpPr>
            <p:spPr bwMode="auto">
              <a:xfrm>
                <a:off x="694127" y="579708"/>
                <a:ext cx="704940" cy="601492"/>
              </a:xfrm>
              <a:prstGeom prst="rect">
                <a:avLst/>
              </a:prstGeom>
              <a:solidFill>
                <a:srgbClr val="699E5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685783"/>
                <a:r>
                  <a:rPr lang="en-US" sz="3000" dirty="0">
                    <a:solidFill>
                      <a:srgbClr val="FFFFFF"/>
                    </a:solidFill>
                    <a:latin typeface="微软雅黑" panose="020B0503020204020204" pitchFamily="34" charset="-122"/>
                    <a:ea typeface="微软雅黑" panose="020B0503020204020204" pitchFamily="34" charset="-122"/>
                  </a:rPr>
                  <a:t>02</a:t>
                </a:r>
                <a:endParaRPr lang="zh-CN" altLang="en-US" sz="3000" dirty="0">
                  <a:solidFill>
                    <a:srgbClr val="FFFFFF"/>
                  </a:solidFill>
                  <a:latin typeface="微软雅黑" panose="020B0503020204020204" pitchFamily="34" charset="-122"/>
                  <a:ea typeface="微软雅黑" panose="020B0503020204020204" pitchFamily="34" charset="-122"/>
                </a:endParaRPr>
              </a:p>
            </p:txBody>
          </p:sp>
        </p:grpSp>
        <p:grpSp>
          <p:nvGrpSpPr>
            <p:cNvPr id="12" name="组合 24"/>
            <p:cNvGrpSpPr/>
            <p:nvPr/>
          </p:nvGrpSpPr>
          <p:grpSpPr bwMode="auto">
            <a:xfrm>
              <a:off x="4763892" y="4359074"/>
              <a:ext cx="2748636" cy="1897812"/>
              <a:chOff x="0" y="0"/>
              <a:chExt cx="2093189" cy="1416774"/>
            </a:xfrm>
            <a:solidFill>
              <a:srgbClr val="00B0F0"/>
            </a:solidFill>
          </p:grpSpPr>
          <p:sp>
            <p:nvSpPr>
              <p:cNvPr id="13" name="等腰三角形 25">
                <a:hlinkClick r:id="rId3"/>
              </p:cNvPr>
              <p:cNvSpPr>
                <a:spLocks noChangeArrowheads="1"/>
              </p:cNvSpPr>
              <p:nvPr/>
            </p:nvSpPr>
            <p:spPr bwMode="auto">
              <a:xfrm flipH="1" flipV="1">
                <a:off x="0" y="0"/>
                <a:ext cx="2093189" cy="1416774"/>
              </a:xfrm>
              <a:prstGeom prst="triangle">
                <a:avLst>
                  <a:gd name="adj" fmla="val 50000"/>
                </a:avLst>
              </a:prstGeom>
              <a:solidFill>
                <a:srgbClr val="699E56"/>
              </a:solidFill>
              <a:ln w="12700" cap="flat" cmpd="sng">
                <a:solidFill>
                  <a:schemeClr val="bg1"/>
                </a:solidFill>
                <a:bevel/>
              </a:ln>
            </p:spPr>
            <p:txBody>
              <a:bodyPr anchor="ctr"/>
              <a:lstStyle/>
              <a:p>
                <a:pPr algn="ctr" defTabSz="685783"/>
                <a:endParaRPr lang="zh-CN" altLang="zh-CN" sz="1200">
                  <a:solidFill>
                    <a:srgbClr val="FFFFFF"/>
                  </a:solidFill>
                  <a:latin typeface="宋体" panose="02010600030101010101" pitchFamily="2" charset="-122"/>
                  <a:sym typeface="宋体" panose="02010600030101010101" pitchFamily="2" charset="-122"/>
                </a:endParaRPr>
              </a:p>
            </p:txBody>
          </p:sp>
          <p:sp>
            <p:nvSpPr>
              <p:cNvPr id="14" name="文本框 26"/>
              <p:cNvSpPr>
                <a:spLocks noChangeArrowheads="1"/>
              </p:cNvSpPr>
              <p:nvPr/>
            </p:nvSpPr>
            <p:spPr bwMode="auto">
              <a:xfrm>
                <a:off x="694127" y="180213"/>
                <a:ext cx="704940" cy="601492"/>
              </a:xfrm>
              <a:prstGeom prst="rect">
                <a:avLst/>
              </a:prstGeom>
              <a:solidFill>
                <a:srgbClr val="699E5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685783"/>
                <a:r>
                  <a:rPr lang="en-US" sz="3000" dirty="0">
                    <a:solidFill>
                      <a:srgbClr val="FFFFFF"/>
                    </a:solidFill>
                    <a:latin typeface="微软雅黑" panose="020B0503020204020204" pitchFamily="34" charset="-122"/>
                    <a:ea typeface="微软雅黑" panose="020B0503020204020204" pitchFamily="34" charset="-122"/>
                  </a:rPr>
                  <a:t>03</a:t>
                </a:r>
                <a:endParaRPr lang="zh-CN" altLang="en-US" sz="3000" dirty="0">
                  <a:solidFill>
                    <a:srgbClr val="FFFFFF"/>
                  </a:solidFill>
                  <a:latin typeface="微软雅黑" panose="020B0503020204020204" pitchFamily="34" charset="-122"/>
                  <a:ea typeface="微软雅黑" panose="020B0503020204020204" pitchFamily="34" charset="-122"/>
                </a:endParaRPr>
              </a:p>
            </p:txBody>
          </p:sp>
        </p:grpSp>
        <p:grpSp>
          <p:nvGrpSpPr>
            <p:cNvPr id="15" name="组合 27"/>
            <p:cNvGrpSpPr/>
            <p:nvPr/>
          </p:nvGrpSpPr>
          <p:grpSpPr bwMode="auto">
            <a:xfrm>
              <a:off x="6190018" y="4359074"/>
              <a:ext cx="2746550" cy="1897812"/>
              <a:chOff x="0" y="0"/>
              <a:chExt cx="2093189" cy="1416774"/>
            </a:xfrm>
            <a:solidFill>
              <a:srgbClr val="00B0F0"/>
            </a:solidFill>
          </p:grpSpPr>
          <p:sp>
            <p:nvSpPr>
              <p:cNvPr id="16" name="等腰三角形 28">
                <a:hlinkClick r:id="rId3"/>
              </p:cNvPr>
              <p:cNvSpPr>
                <a:spLocks noChangeArrowheads="1"/>
              </p:cNvSpPr>
              <p:nvPr/>
            </p:nvSpPr>
            <p:spPr bwMode="auto">
              <a:xfrm>
                <a:off x="0" y="0"/>
                <a:ext cx="2093189" cy="1416774"/>
              </a:xfrm>
              <a:prstGeom prst="triangle">
                <a:avLst>
                  <a:gd name="adj" fmla="val 50000"/>
                </a:avLst>
              </a:prstGeom>
              <a:solidFill>
                <a:srgbClr val="699E56"/>
              </a:solidFill>
              <a:ln w="12700" cap="flat" cmpd="sng">
                <a:solidFill>
                  <a:schemeClr val="bg1"/>
                </a:solidFill>
                <a:bevel/>
              </a:ln>
            </p:spPr>
            <p:txBody>
              <a:bodyPr anchor="ctr"/>
              <a:lstStyle/>
              <a:p>
                <a:pPr algn="ctr" defTabSz="685783"/>
                <a:endParaRPr lang="zh-CN" altLang="zh-CN" sz="1200">
                  <a:solidFill>
                    <a:srgbClr val="FFFFFF"/>
                  </a:solidFill>
                  <a:latin typeface="宋体" panose="02010600030101010101" pitchFamily="2" charset="-122"/>
                  <a:sym typeface="宋体" panose="02010600030101010101" pitchFamily="2" charset="-122"/>
                </a:endParaRPr>
              </a:p>
            </p:txBody>
          </p:sp>
          <p:sp>
            <p:nvSpPr>
              <p:cNvPr id="17" name="文本框 29"/>
              <p:cNvSpPr>
                <a:spLocks noChangeArrowheads="1"/>
              </p:cNvSpPr>
              <p:nvPr/>
            </p:nvSpPr>
            <p:spPr bwMode="auto">
              <a:xfrm>
                <a:off x="718722" y="520298"/>
                <a:ext cx="655744" cy="551367"/>
              </a:xfrm>
              <a:prstGeom prst="rect">
                <a:avLst/>
              </a:prstGeom>
              <a:solidFill>
                <a:srgbClr val="699E5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685783"/>
                <a:r>
                  <a:rPr lang="en-US" sz="2700" dirty="0">
                    <a:solidFill>
                      <a:srgbClr val="FFFFFF"/>
                    </a:solidFill>
                    <a:latin typeface="微软雅黑" panose="020B0503020204020204" pitchFamily="34" charset="-122"/>
                    <a:ea typeface="微软雅黑" panose="020B0503020204020204" pitchFamily="34" charset="-122"/>
                  </a:rPr>
                  <a:t>04</a:t>
                </a:r>
                <a:endParaRPr lang="zh-CN" altLang="en-US" sz="2700" dirty="0">
                  <a:solidFill>
                    <a:srgbClr val="FFFFFF"/>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1175937" y="2385359"/>
              <a:ext cx="2568469" cy="1570101"/>
              <a:chOff x="3766900" y="4392265"/>
              <a:chExt cx="4511542" cy="2701224"/>
            </a:xfrm>
          </p:grpSpPr>
          <p:sp>
            <p:nvSpPr>
              <p:cNvPr id="19" name="TextBox 18"/>
              <p:cNvSpPr txBox="1"/>
              <p:nvPr/>
            </p:nvSpPr>
            <p:spPr>
              <a:xfrm>
                <a:off x="3766900" y="5510975"/>
                <a:ext cx="4511542" cy="1582514"/>
              </a:xfrm>
              <a:prstGeom prst="rect">
                <a:avLst/>
              </a:prstGeom>
              <a:noFill/>
            </p:spPr>
            <p:txBody>
              <a:bodyPr wrap="square" lIns="91431" tIns="45715" rIns="91431" bIns="45715" rtlCol="0">
                <a:spAutoFit/>
              </a:bodyPr>
              <a:lstStyle/>
              <a:p>
                <a:pPr defTabSz="685783">
                  <a:lnSpc>
                    <a:spcPct val="130000"/>
                  </a:lnSpc>
                </a:pPr>
                <a:r>
                  <a:rPr lang="zh-CN" altLang="en-US" sz="900" dirty="0">
                    <a:solidFill>
                      <a:srgbClr val="FFFFFF">
                        <a:lumMod val="50000"/>
                      </a:srgbClr>
                    </a:solidFill>
                    <a:latin typeface="微软雅黑" panose="020B0503020204020204" pitchFamily="34" charset="-122"/>
                    <a:ea typeface="微软雅黑" panose="020B0503020204020204" pitchFamily="34" charset="-122"/>
                  </a:rPr>
                  <a:t>您的内容打在这里，或者通过复制您的文本</a:t>
                </a:r>
                <a:r>
                  <a:rPr lang="en-US" altLang="zh-CN" sz="900" dirty="0">
                    <a:solidFill>
                      <a:srgbClr val="FFFFFF">
                        <a:lumMod val="50000"/>
                      </a:srgbClr>
                    </a:solidFill>
                    <a:latin typeface="微软雅黑" panose="020B0503020204020204" pitchFamily="34" charset="-122"/>
                    <a:ea typeface="微软雅黑" panose="020B0503020204020204" pitchFamily="34" charset="-122"/>
                  </a:rPr>
                  <a:t>,</a:t>
                </a:r>
                <a:r>
                  <a:rPr lang="zh-CN" altLang="en-US" sz="900" dirty="0">
                    <a:solidFill>
                      <a:srgbClr val="FFFFFF">
                        <a:lumMod val="50000"/>
                      </a:srgbClr>
                    </a:solidFill>
                    <a:latin typeface="微软雅黑" panose="020B0503020204020204" pitchFamily="34" charset="-122"/>
                    <a:ea typeface="微软雅黑" panose="020B0503020204020204" pitchFamily="34" charset="-122"/>
                  </a:rPr>
                  <a:t>您的内容打在这里，</a:t>
                </a:r>
              </a:p>
            </p:txBody>
          </p:sp>
          <p:grpSp>
            <p:nvGrpSpPr>
              <p:cNvPr id="20" name="组合 19"/>
              <p:cNvGrpSpPr/>
              <p:nvPr/>
            </p:nvGrpSpPr>
            <p:grpSpPr>
              <a:xfrm>
                <a:off x="3783314" y="4392265"/>
                <a:ext cx="2199762" cy="983612"/>
                <a:chOff x="1354515" y="2174815"/>
                <a:chExt cx="1212299" cy="542073"/>
              </a:xfrm>
            </p:grpSpPr>
            <p:sp>
              <p:nvSpPr>
                <p:cNvPr id="21" name="圆角矩形 22"/>
                <p:cNvSpPr/>
                <p:nvPr/>
              </p:nvSpPr>
              <p:spPr>
                <a:xfrm>
                  <a:off x="1354515" y="2193726"/>
                  <a:ext cx="1100328" cy="523162"/>
                </a:xfrm>
                <a:prstGeom prst="round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200">
                    <a:solidFill>
                      <a:srgbClr val="FFFFFF"/>
                    </a:solidFill>
                  </a:endParaRPr>
                </a:p>
              </p:txBody>
            </p:sp>
            <p:sp>
              <p:nvSpPr>
                <p:cNvPr id="22" name="TextBox 23"/>
                <p:cNvSpPr txBox="1"/>
                <p:nvPr/>
              </p:nvSpPr>
              <p:spPr>
                <a:xfrm>
                  <a:off x="1386761" y="2174815"/>
                  <a:ext cx="1180053" cy="477341"/>
                </a:xfrm>
                <a:prstGeom prst="rect">
                  <a:avLst/>
                </a:prstGeom>
                <a:noFill/>
              </p:spPr>
              <p:txBody>
                <a:bodyPr wrap="square" lIns="91431" tIns="0" rIns="91431" bIns="0" rtlCol="0" anchor="t">
                  <a:spAutoFit/>
                </a:bodyPr>
                <a:lstStyle/>
                <a:p>
                  <a:pPr defTabSz="685783">
                    <a:lnSpc>
                      <a:spcPct val="150000"/>
                    </a:lnSpc>
                  </a:pPr>
                  <a:r>
                    <a:rPr lang="zh-CN" altLang="en-US" sz="1500" dirty="0">
                      <a:solidFill>
                        <a:srgbClr val="FFFFFF"/>
                      </a:solidFill>
                      <a:latin typeface="方正黑体_GBK" pitchFamily="65" charset="-122"/>
                      <a:ea typeface="方正黑体_GBK" pitchFamily="65" charset="-122"/>
                      <a:cs typeface="华文黑体" pitchFamily="2" charset="-122"/>
                    </a:rPr>
                    <a:t>方案一</a:t>
                  </a:r>
                </a:p>
              </p:txBody>
            </p:sp>
          </p:grpSp>
        </p:grpSp>
        <p:grpSp>
          <p:nvGrpSpPr>
            <p:cNvPr id="23" name="组合 22"/>
            <p:cNvGrpSpPr/>
            <p:nvPr/>
          </p:nvGrpSpPr>
          <p:grpSpPr>
            <a:xfrm>
              <a:off x="7604354" y="2396643"/>
              <a:ext cx="2746146" cy="1312163"/>
              <a:chOff x="15104026" y="4410819"/>
              <a:chExt cx="4823631" cy="2257465"/>
            </a:xfrm>
          </p:grpSpPr>
          <p:sp>
            <p:nvSpPr>
              <p:cNvPr id="24" name="TextBox 25"/>
              <p:cNvSpPr txBox="1"/>
              <p:nvPr/>
            </p:nvSpPr>
            <p:spPr>
              <a:xfrm>
                <a:off x="15104026" y="5536275"/>
                <a:ext cx="4823631" cy="1132009"/>
              </a:xfrm>
              <a:prstGeom prst="rect">
                <a:avLst/>
              </a:prstGeom>
              <a:noFill/>
            </p:spPr>
            <p:txBody>
              <a:bodyPr wrap="square" lIns="91431" tIns="45715" rIns="91431" bIns="45715" rtlCol="0">
                <a:spAutoFit/>
              </a:bodyPr>
              <a:lstStyle/>
              <a:p>
                <a:pPr defTabSz="685783">
                  <a:lnSpc>
                    <a:spcPct val="130000"/>
                  </a:lnSpc>
                </a:pPr>
                <a:r>
                  <a:rPr lang="zh-CN" altLang="en-US" sz="900" dirty="0">
                    <a:solidFill>
                      <a:srgbClr val="FFFFFF">
                        <a:lumMod val="50000"/>
                      </a:srgbClr>
                    </a:solidFill>
                    <a:latin typeface="微软雅黑" panose="020B0503020204020204" pitchFamily="34" charset="-122"/>
                    <a:ea typeface="微软雅黑" panose="020B0503020204020204" pitchFamily="34" charset="-122"/>
                  </a:rPr>
                  <a:t>您的内容打在这里，或者通过复制您的文本</a:t>
                </a:r>
                <a:r>
                  <a:rPr lang="en-US" altLang="zh-CN" sz="900" dirty="0">
                    <a:solidFill>
                      <a:srgbClr val="FFFFFF">
                        <a:lumMod val="50000"/>
                      </a:srgbClr>
                    </a:solidFill>
                    <a:latin typeface="微软雅黑" panose="020B0503020204020204" pitchFamily="34" charset="-122"/>
                    <a:ea typeface="微软雅黑" panose="020B0503020204020204" pitchFamily="34" charset="-122"/>
                  </a:rPr>
                  <a:t>,</a:t>
                </a:r>
                <a:r>
                  <a:rPr lang="zh-CN" altLang="en-US" sz="900" dirty="0">
                    <a:solidFill>
                      <a:srgbClr val="FFFFFF">
                        <a:lumMod val="50000"/>
                      </a:srgbClr>
                    </a:solidFill>
                    <a:latin typeface="微软雅黑" panose="020B0503020204020204" pitchFamily="34" charset="-122"/>
                    <a:ea typeface="微软雅黑" panose="020B0503020204020204" pitchFamily="34" charset="-122"/>
                  </a:rPr>
                  <a:t>您的内容打在这里，</a:t>
                </a:r>
              </a:p>
            </p:txBody>
          </p:sp>
          <p:grpSp>
            <p:nvGrpSpPr>
              <p:cNvPr id="25" name="组合 24"/>
              <p:cNvGrpSpPr/>
              <p:nvPr/>
            </p:nvGrpSpPr>
            <p:grpSpPr>
              <a:xfrm>
                <a:off x="15344539" y="4410819"/>
                <a:ext cx="2216549" cy="965058"/>
                <a:chOff x="7725958" y="2185040"/>
                <a:chExt cx="1221550" cy="531848"/>
              </a:xfrm>
            </p:grpSpPr>
            <p:sp>
              <p:nvSpPr>
                <p:cNvPr id="26" name="圆角矩形 27"/>
                <p:cNvSpPr/>
                <p:nvPr/>
              </p:nvSpPr>
              <p:spPr>
                <a:xfrm>
                  <a:off x="7725958" y="2193726"/>
                  <a:ext cx="1100328" cy="523162"/>
                </a:xfrm>
                <a:prstGeom prst="round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200">
                    <a:solidFill>
                      <a:srgbClr val="FFFFFF"/>
                    </a:solidFill>
                  </a:endParaRPr>
                </a:p>
              </p:txBody>
            </p:sp>
            <p:sp>
              <p:nvSpPr>
                <p:cNvPr id="27" name="TextBox 28"/>
                <p:cNvSpPr txBox="1"/>
                <p:nvPr/>
              </p:nvSpPr>
              <p:spPr>
                <a:xfrm>
                  <a:off x="7767455" y="2185040"/>
                  <a:ext cx="1180053" cy="483347"/>
                </a:xfrm>
                <a:prstGeom prst="rect">
                  <a:avLst/>
                </a:prstGeom>
                <a:noFill/>
              </p:spPr>
              <p:txBody>
                <a:bodyPr wrap="square" lIns="91431" tIns="0" rIns="91431" bIns="0" rtlCol="0" anchor="t">
                  <a:spAutoFit/>
                </a:bodyPr>
                <a:lstStyle/>
                <a:p>
                  <a:pPr defTabSz="685783">
                    <a:lnSpc>
                      <a:spcPct val="150000"/>
                    </a:lnSpc>
                  </a:pPr>
                  <a:r>
                    <a:rPr lang="zh-CN" altLang="en-US" sz="1500" dirty="0">
                      <a:solidFill>
                        <a:srgbClr val="FFFFFF"/>
                      </a:solidFill>
                      <a:latin typeface="方正黑体_GBK" pitchFamily="65" charset="-122"/>
                      <a:ea typeface="方正黑体_GBK" pitchFamily="65" charset="-122"/>
                      <a:cs typeface="华文黑体" pitchFamily="2" charset="-122"/>
                    </a:rPr>
                    <a:t>方案二</a:t>
                  </a:r>
                </a:p>
              </p:txBody>
            </p:sp>
          </p:grpSp>
        </p:grpSp>
        <p:grpSp>
          <p:nvGrpSpPr>
            <p:cNvPr id="28" name="组合 27"/>
            <p:cNvGrpSpPr/>
            <p:nvPr/>
          </p:nvGrpSpPr>
          <p:grpSpPr>
            <a:xfrm>
              <a:off x="8942370" y="4395272"/>
              <a:ext cx="2746144" cy="1234112"/>
              <a:chOff x="17463330" y="7862298"/>
              <a:chExt cx="4823631" cy="2123189"/>
            </a:xfrm>
          </p:grpSpPr>
          <p:sp>
            <p:nvSpPr>
              <p:cNvPr id="29" name="TextBox 30"/>
              <p:cNvSpPr txBox="1"/>
              <p:nvPr/>
            </p:nvSpPr>
            <p:spPr>
              <a:xfrm>
                <a:off x="17463330" y="8853475"/>
                <a:ext cx="4823631" cy="1132012"/>
              </a:xfrm>
              <a:prstGeom prst="rect">
                <a:avLst/>
              </a:prstGeom>
              <a:noFill/>
            </p:spPr>
            <p:txBody>
              <a:bodyPr wrap="square" lIns="91431" tIns="45715" rIns="91431" bIns="45715" rtlCol="0">
                <a:spAutoFit/>
              </a:bodyPr>
              <a:lstStyle/>
              <a:p>
                <a:pPr defTabSz="685783">
                  <a:lnSpc>
                    <a:spcPct val="130000"/>
                  </a:lnSpc>
                </a:pPr>
                <a:r>
                  <a:rPr lang="zh-CN" altLang="en-US" sz="900" dirty="0">
                    <a:solidFill>
                      <a:srgbClr val="FFFFFF">
                        <a:lumMod val="50000"/>
                      </a:srgbClr>
                    </a:solidFill>
                    <a:latin typeface="微软雅黑" panose="020B0503020204020204" pitchFamily="34" charset="-122"/>
                    <a:ea typeface="微软雅黑" panose="020B0503020204020204" pitchFamily="34" charset="-122"/>
                  </a:rPr>
                  <a:t>您的内容打在这里，或者通过复制您的文本</a:t>
                </a:r>
                <a:r>
                  <a:rPr lang="en-US" altLang="zh-CN" sz="900" dirty="0">
                    <a:solidFill>
                      <a:srgbClr val="FFFFFF">
                        <a:lumMod val="50000"/>
                      </a:srgbClr>
                    </a:solidFill>
                    <a:latin typeface="微软雅黑" panose="020B0503020204020204" pitchFamily="34" charset="-122"/>
                    <a:ea typeface="微软雅黑" panose="020B0503020204020204" pitchFamily="34" charset="-122"/>
                  </a:rPr>
                  <a:t>,</a:t>
                </a:r>
                <a:r>
                  <a:rPr lang="zh-CN" altLang="en-US" sz="900" dirty="0">
                    <a:solidFill>
                      <a:srgbClr val="FFFFFF">
                        <a:lumMod val="50000"/>
                      </a:srgbClr>
                    </a:solidFill>
                    <a:latin typeface="微软雅黑" panose="020B0503020204020204" pitchFamily="34" charset="-122"/>
                    <a:ea typeface="微软雅黑" panose="020B0503020204020204" pitchFamily="34" charset="-122"/>
                  </a:rPr>
                  <a:t>您的内容打在这里，</a:t>
                </a:r>
              </a:p>
            </p:txBody>
          </p:sp>
          <p:grpSp>
            <p:nvGrpSpPr>
              <p:cNvPr id="30" name="组合 29"/>
              <p:cNvGrpSpPr/>
              <p:nvPr/>
            </p:nvGrpSpPr>
            <p:grpSpPr>
              <a:xfrm>
                <a:off x="17713534" y="7862298"/>
                <a:ext cx="2295980" cy="976684"/>
                <a:chOff x="9031522" y="4087166"/>
                <a:chExt cx="1265325" cy="538255"/>
              </a:xfrm>
            </p:grpSpPr>
            <p:sp>
              <p:nvSpPr>
                <p:cNvPr id="31" name="圆角矩形 32"/>
                <p:cNvSpPr/>
                <p:nvPr/>
              </p:nvSpPr>
              <p:spPr>
                <a:xfrm>
                  <a:off x="9031522" y="4102259"/>
                  <a:ext cx="1100328" cy="523162"/>
                </a:xfrm>
                <a:prstGeom prst="round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200">
                    <a:solidFill>
                      <a:srgbClr val="FFFFFF"/>
                    </a:solidFill>
                  </a:endParaRPr>
                </a:p>
              </p:txBody>
            </p:sp>
            <p:sp>
              <p:nvSpPr>
                <p:cNvPr id="32" name="TextBox 33"/>
                <p:cNvSpPr txBox="1"/>
                <p:nvPr/>
              </p:nvSpPr>
              <p:spPr>
                <a:xfrm>
                  <a:off x="9116794" y="4087166"/>
                  <a:ext cx="1180053" cy="483346"/>
                </a:xfrm>
                <a:prstGeom prst="rect">
                  <a:avLst/>
                </a:prstGeom>
                <a:noFill/>
              </p:spPr>
              <p:txBody>
                <a:bodyPr wrap="square" lIns="91431" tIns="0" rIns="91431" bIns="0" rtlCol="0" anchor="t">
                  <a:spAutoFit/>
                </a:bodyPr>
                <a:lstStyle/>
                <a:p>
                  <a:pPr defTabSz="685783">
                    <a:lnSpc>
                      <a:spcPct val="150000"/>
                    </a:lnSpc>
                  </a:pPr>
                  <a:r>
                    <a:rPr lang="zh-CN" altLang="en-US" sz="1500" dirty="0">
                      <a:solidFill>
                        <a:srgbClr val="FFFFFF"/>
                      </a:solidFill>
                      <a:latin typeface="方正黑体_GBK" pitchFamily="65" charset="-122"/>
                      <a:ea typeface="方正黑体_GBK" pitchFamily="65" charset="-122"/>
                      <a:cs typeface="华文黑体" pitchFamily="2" charset="-122"/>
                    </a:rPr>
                    <a:t>方案四</a:t>
                  </a:r>
                </a:p>
              </p:txBody>
            </p:sp>
          </p:grpSp>
        </p:grpSp>
        <p:grpSp>
          <p:nvGrpSpPr>
            <p:cNvPr id="33" name="组合 32"/>
            <p:cNvGrpSpPr/>
            <p:nvPr/>
          </p:nvGrpSpPr>
          <p:grpSpPr>
            <a:xfrm>
              <a:off x="2250391" y="4446445"/>
              <a:ext cx="2746144" cy="1318723"/>
              <a:chOff x="5663457" y="7950956"/>
              <a:chExt cx="4823631" cy="2268754"/>
            </a:xfrm>
          </p:grpSpPr>
          <p:sp>
            <p:nvSpPr>
              <p:cNvPr id="34" name="TextBox 35"/>
              <p:cNvSpPr txBox="1"/>
              <p:nvPr/>
            </p:nvSpPr>
            <p:spPr>
              <a:xfrm>
                <a:off x="5663457" y="9087700"/>
                <a:ext cx="4823631" cy="1132010"/>
              </a:xfrm>
              <a:prstGeom prst="rect">
                <a:avLst/>
              </a:prstGeom>
              <a:noFill/>
            </p:spPr>
            <p:txBody>
              <a:bodyPr wrap="square" lIns="91431" tIns="45715" rIns="91431" bIns="45715" rtlCol="0">
                <a:spAutoFit/>
              </a:bodyPr>
              <a:lstStyle/>
              <a:p>
                <a:pPr defTabSz="685783">
                  <a:lnSpc>
                    <a:spcPct val="130000"/>
                  </a:lnSpc>
                </a:pPr>
                <a:r>
                  <a:rPr lang="zh-CN" altLang="en-US" sz="900" dirty="0">
                    <a:solidFill>
                      <a:srgbClr val="FFFFFF">
                        <a:lumMod val="50000"/>
                      </a:srgbClr>
                    </a:solidFill>
                    <a:latin typeface="微软雅黑" panose="020B0503020204020204" pitchFamily="34" charset="-122"/>
                    <a:ea typeface="微软雅黑" panose="020B0503020204020204" pitchFamily="34" charset="-122"/>
                  </a:rPr>
                  <a:t>您的内容打在阿这里，或者通过复制您的文本</a:t>
                </a:r>
                <a:r>
                  <a:rPr lang="en-US" altLang="zh-CN" sz="900" dirty="0">
                    <a:solidFill>
                      <a:srgbClr val="FFFFFF">
                        <a:lumMod val="50000"/>
                      </a:srgbClr>
                    </a:solidFill>
                    <a:latin typeface="微软雅黑" panose="020B0503020204020204" pitchFamily="34" charset="-122"/>
                    <a:ea typeface="微软雅黑" panose="020B0503020204020204" pitchFamily="34" charset="-122"/>
                  </a:rPr>
                  <a:t>,</a:t>
                </a:r>
                <a:r>
                  <a:rPr lang="zh-CN" altLang="en-US" sz="900" dirty="0">
                    <a:solidFill>
                      <a:srgbClr val="FFFFFF">
                        <a:lumMod val="50000"/>
                      </a:srgbClr>
                    </a:solidFill>
                    <a:latin typeface="微软雅黑" panose="020B0503020204020204" pitchFamily="34" charset="-122"/>
                    <a:ea typeface="微软雅黑" panose="020B0503020204020204" pitchFamily="34" charset="-122"/>
                  </a:rPr>
                  <a:t>您的内容打在这里，</a:t>
                </a:r>
              </a:p>
            </p:txBody>
          </p:sp>
          <p:grpSp>
            <p:nvGrpSpPr>
              <p:cNvPr id="35" name="组合 34"/>
              <p:cNvGrpSpPr/>
              <p:nvPr/>
            </p:nvGrpSpPr>
            <p:grpSpPr>
              <a:xfrm>
                <a:off x="5803741" y="7950956"/>
                <a:ext cx="2300678" cy="983547"/>
                <a:chOff x="2518192" y="4136026"/>
                <a:chExt cx="1267914" cy="542037"/>
              </a:xfrm>
            </p:grpSpPr>
            <p:sp>
              <p:nvSpPr>
                <p:cNvPr id="36" name="圆角矩形 38"/>
                <p:cNvSpPr/>
                <p:nvPr/>
              </p:nvSpPr>
              <p:spPr>
                <a:xfrm>
                  <a:off x="2518192" y="4154901"/>
                  <a:ext cx="1100328" cy="523162"/>
                </a:xfrm>
                <a:prstGeom prst="round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200">
                    <a:solidFill>
                      <a:srgbClr val="FFFFFF"/>
                    </a:solidFill>
                  </a:endParaRPr>
                </a:p>
              </p:txBody>
            </p:sp>
            <p:sp>
              <p:nvSpPr>
                <p:cNvPr id="37" name="TextBox 39"/>
                <p:cNvSpPr txBox="1"/>
                <p:nvPr/>
              </p:nvSpPr>
              <p:spPr>
                <a:xfrm>
                  <a:off x="2606053" y="4136026"/>
                  <a:ext cx="1180053" cy="483347"/>
                </a:xfrm>
                <a:prstGeom prst="rect">
                  <a:avLst/>
                </a:prstGeom>
                <a:noFill/>
              </p:spPr>
              <p:txBody>
                <a:bodyPr wrap="square" lIns="91431" tIns="0" rIns="91431" bIns="0" rtlCol="0" anchor="t">
                  <a:spAutoFit/>
                </a:bodyPr>
                <a:lstStyle/>
                <a:p>
                  <a:pPr defTabSz="685783">
                    <a:lnSpc>
                      <a:spcPct val="150000"/>
                    </a:lnSpc>
                  </a:pPr>
                  <a:r>
                    <a:rPr lang="zh-CN" altLang="en-US" sz="1500" dirty="0">
                      <a:solidFill>
                        <a:srgbClr val="FFFFFF"/>
                      </a:solidFill>
                      <a:latin typeface="方正黑体_GBK" pitchFamily="65" charset="-122"/>
                      <a:ea typeface="方正黑体_GBK" pitchFamily="65" charset="-122"/>
                      <a:cs typeface="华文黑体" pitchFamily="2" charset="-122"/>
                    </a:rPr>
                    <a:t>方案三</a:t>
                  </a:r>
                </a:p>
              </p:txBody>
            </p:sp>
          </p:grpSp>
        </p:grpSp>
        <p:grpSp>
          <p:nvGrpSpPr>
            <p:cNvPr id="38" name="组合 37"/>
            <p:cNvGrpSpPr/>
            <p:nvPr/>
          </p:nvGrpSpPr>
          <p:grpSpPr>
            <a:xfrm>
              <a:off x="7414955" y="4610470"/>
              <a:ext cx="1516954" cy="96828"/>
              <a:chOff x="2539779" y="2393265"/>
              <a:chExt cx="1468446" cy="91806"/>
            </a:xfrm>
            <a:solidFill>
              <a:srgbClr val="0070C0"/>
            </a:solidFill>
          </p:grpSpPr>
          <p:cxnSp>
            <p:nvCxnSpPr>
              <p:cNvPr id="39" name="直接连接符 38"/>
              <p:cNvCxnSpPr/>
              <p:nvPr/>
            </p:nvCxnSpPr>
            <p:spPr>
              <a:xfrm>
                <a:off x="2539779" y="2439167"/>
                <a:ext cx="13795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3916416" y="2393265"/>
                <a:ext cx="91809" cy="9180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200">
                  <a:solidFill>
                    <a:srgbClr val="FFFFFF"/>
                  </a:solidFill>
                </a:endParaRPr>
              </a:p>
            </p:txBody>
          </p:sp>
        </p:grpSp>
        <p:grpSp>
          <p:nvGrpSpPr>
            <p:cNvPr id="41" name="组合 40"/>
            <p:cNvGrpSpPr/>
            <p:nvPr/>
          </p:nvGrpSpPr>
          <p:grpSpPr>
            <a:xfrm>
              <a:off x="6078207" y="2590924"/>
              <a:ext cx="1516954" cy="96828"/>
              <a:chOff x="2539779" y="2393265"/>
              <a:chExt cx="1468446" cy="91806"/>
            </a:xfrm>
            <a:solidFill>
              <a:srgbClr val="0070C0"/>
            </a:solidFill>
          </p:grpSpPr>
          <p:cxnSp>
            <p:nvCxnSpPr>
              <p:cNvPr id="42" name="直接连接符 41"/>
              <p:cNvCxnSpPr/>
              <p:nvPr/>
            </p:nvCxnSpPr>
            <p:spPr>
              <a:xfrm>
                <a:off x="2539779" y="2439167"/>
                <a:ext cx="13795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3" name="椭圆 42"/>
              <p:cNvSpPr/>
              <p:nvPr/>
            </p:nvSpPr>
            <p:spPr>
              <a:xfrm>
                <a:off x="3916416" y="2393265"/>
                <a:ext cx="91809" cy="9180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200">
                  <a:solidFill>
                    <a:srgbClr val="FFFFFF"/>
                  </a:solidFill>
                </a:endParaRPr>
              </a:p>
            </p:txBody>
          </p:sp>
        </p:grpSp>
        <p:grpSp>
          <p:nvGrpSpPr>
            <p:cNvPr id="44" name="组合 43"/>
            <p:cNvGrpSpPr/>
            <p:nvPr/>
          </p:nvGrpSpPr>
          <p:grpSpPr>
            <a:xfrm>
              <a:off x="2434122" y="2654696"/>
              <a:ext cx="1462746" cy="96828"/>
              <a:chOff x="2503408" y="2393265"/>
              <a:chExt cx="1415970" cy="91806"/>
            </a:xfrm>
            <a:solidFill>
              <a:srgbClr val="0070C0"/>
            </a:solidFill>
          </p:grpSpPr>
          <p:cxnSp>
            <p:nvCxnSpPr>
              <p:cNvPr id="45" name="直接连接符 44"/>
              <p:cNvCxnSpPr/>
              <p:nvPr/>
            </p:nvCxnSpPr>
            <p:spPr>
              <a:xfrm>
                <a:off x="2539779" y="2439168"/>
                <a:ext cx="13795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6" name="椭圆 45"/>
              <p:cNvSpPr/>
              <p:nvPr/>
            </p:nvSpPr>
            <p:spPr>
              <a:xfrm>
                <a:off x="2503408" y="2393265"/>
                <a:ext cx="91809" cy="9180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200">
                  <a:solidFill>
                    <a:srgbClr val="FFFFFF"/>
                  </a:solidFill>
                </a:endParaRPr>
              </a:p>
            </p:txBody>
          </p:sp>
        </p:grpSp>
        <p:grpSp>
          <p:nvGrpSpPr>
            <p:cNvPr id="47" name="组合 18"/>
            <p:cNvGrpSpPr/>
            <p:nvPr/>
          </p:nvGrpSpPr>
          <p:grpSpPr bwMode="auto">
            <a:xfrm>
              <a:off x="3339851" y="2411331"/>
              <a:ext cx="2746550" cy="1897812"/>
              <a:chOff x="0" y="0"/>
              <a:chExt cx="2093189" cy="1416774"/>
            </a:xfrm>
            <a:solidFill>
              <a:srgbClr val="00B0F0"/>
            </a:solidFill>
          </p:grpSpPr>
          <p:sp>
            <p:nvSpPr>
              <p:cNvPr id="48" name="等腰三角形 19">
                <a:hlinkClick r:id="rId3"/>
              </p:cNvPr>
              <p:cNvSpPr>
                <a:spLocks noChangeArrowheads="1"/>
              </p:cNvSpPr>
              <p:nvPr/>
            </p:nvSpPr>
            <p:spPr bwMode="auto">
              <a:xfrm flipH="1" flipV="1">
                <a:off x="0" y="0"/>
                <a:ext cx="2093189" cy="1416774"/>
              </a:xfrm>
              <a:prstGeom prst="triangle">
                <a:avLst>
                  <a:gd name="adj" fmla="val 50000"/>
                </a:avLst>
              </a:prstGeom>
              <a:solidFill>
                <a:srgbClr val="699E56"/>
              </a:solidFill>
              <a:ln w="12700" cap="flat" cmpd="sng">
                <a:solidFill>
                  <a:schemeClr val="bg1"/>
                </a:solidFill>
                <a:bevel/>
              </a:ln>
            </p:spPr>
            <p:txBody>
              <a:bodyPr anchor="ctr"/>
              <a:lstStyle/>
              <a:p>
                <a:pPr algn="ctr" defTabSz="685783"/>
                <a:endParaRPr lang="zh-CN" altLang="zh-CN" sz="1200">
                  <a:solidFill>
                    <a:srgbClr val="FFFFFF"/>
                  </a:solidFill>
                  <a:latin typeface="宋体" panose="02010600030101010101" pitchFamily="2" charset="-122"/>
                  <a:sym typeface="宋体" panose="02010600030101010101" pitchFamily="2" charset="-122"/>
                </a:endParaRPr>
              </a:p>
            </p:txBody>
          </p:sp>
          <p:sp>
            <p:nvSpPr>
              <p:cNvPr id="49" name="文本框 20"/>
              <p:cNvSpPr>
                <a:spLocks noChangeArrowheads="1"/>
              </p:cNvSpPr>
              <p:nvPr/>
            </p:nvSpPr>
            <p:spPr bwMode="auto">
              <a:xfrm>
                <a:off x="691386" y="122472"/>
                <a:ext cx="705476" cy="601492"/>
              </a:xfrm>
              <a:prstGeom prst="rect">
                <a:avLst/>
              </a:prstGeom>
              <a:solidFill>
                <a:srgbClr val="699E5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685783"/>
                <a:r>
                  <a:rPr lang="en-US" sz="3000" dirty="0">
                    <a:solidFill>
                      <a:srgbClr val="FFFFFF"/>
                    </a:solidFill>
                    <a:latin typeface="微软雅黑" panose="020B0503020204020204" pitchFamily="34" charset="-122"/>
                    <a:ea typeface="微软雅黑" panose="020B0503020204020204" pitchFamily="34" charset="-122"/>
                  </a:rPr>
                  <a:t>01</a:t>
                </a:r>
                <a:endParaRPr lang="zh-CN" altLang="en-US" sz="3000" dirty="0">
                  <a:solidFill>
                    <a:srgbClr val="FFFFFF"/>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梯形 17"/>
          <p:cNvSpPr/>
          <p:nvPr/>
        </p:nvSpPr>
        <p:spPr>
          <a:xfrm rot="10800000">
            <a:off x="2623881" y="1916565"/>
            <a:ext cx="1549637" cy="1155213"/>
          </a:xfrm>
          <a:prstGeom prst="trapezoid">
            <a:avLst>
              <a:gd name="adj" fmla="val 0"/>
            </a:avLst>
          </a:prstGeom>
          <a:noFill/>
          <a:ln>
            <a:solidFill>
              <a:srgbClr val="699E56"/>
            </a:solidFill>
          </a:ln>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endParaRPr lang="zh-CN" altLang="en-US" sz="1100">
              <a:solidFill>
                <a:srgbClr val="FFFFFF"/>
              </a:solidFill>
              <a:latin typeface="华康标题宋W9(P)" panose="02020900000000000000" pitchFamily="18" charset="-122"/>
              <a:ea typeface="华康标题宋W9(P)" panose="02020900000000000000" pitchFamily="18" charset="-122"/>
            </a:endParaRPr>
          </a:p>
        </p:txBody>
      </p:sp>
      <p:sp>
        <p:nvSpPr>
          <p:cNvPr id="19" name="矩形 18"/>
          <p:cNvSpPr/>
          <p:nvPr/>
        </p:nvSpPr>
        <p:spPr>
          <a:xfrm>
            <a:off x="2617617" y="2112893"/>
            <a:ext cx="1555901" cy="699793"/>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r>
              <a:rPr kumimoji="1" lang="en-US" altLang="zh-CN" sz="3000" dirty="0">
                <a:solidFill>
                  <a:srgbClr val="699E56"/>
                </a:solidFill>
                <a:latin typeface="华康标题宋W9(P)" panose="02020900000000000000" pitchFamily="18" charset="-122"/>
                <a:ea typeface="华康标题宋W9(P)" panose="02020900000000000000" pitchFamily="18" charset="-122"/>
              </a:rPr>
              <a:t>TWO</a:t>
            </a:r>
            <a:endParaRPr lang="zh-CN" altLang="en-US" sz="3000" dirty="0">
              <a:solidFill>
                <a:srgbClr val="699E56"/>
              </a:solidFill>
              <a:latin typeface="华康标题宋W9(P)" panose="02020900000000000000" pitchFamily="18" charset="-122"/>
              <a:ea typeface="华康标题宋W9(P)" panose="02020900000000000000" pitchFamily="18" charset="-122"/>
            </a:endParaRPr>
          </a:p>
        </p:txBody>
      </p:sp>
      <p:grpSp>
        <p:nvGrpSpPr>
          <p:cNvPr id="20" name="组合 19"/>
          <p:cNvGrpSpPr/>
          <p:nvPr/>
        </p:nvGrpSpPr>
        <p:grpSpPr>
          <a:xfrm>
            <a:off x="4342899" y="1916566"/>
            <a:ext cx="2671406" cy="1156268"/>
            <a:chOff x="4714071" y="2684973"/>
            <a:chExt cx="4535466" cy="1963800"/>
          </a:xfrm>
        </p:grpSpPr>
        <p:sp>
          <p:nvSpPr>
            <p:cNvPr id="21" name="矩形 20"/>
            <p:cNvSpPr/>
            <p:nvPr/>
          </p:nvSpPr>
          <p:spPr>
            <a:xfrm>
              <a:off x="4714071" y="2684973"/>
              <a:ext cx="3448748" cy="1097726"/>
            </a:xfrm>
            <a:prstGeom prst="rect">
              <a:avLst/>
            </a:prstGeom>
          </p:spPr>
          <p:txBody>
            <a:bodyPr wrap="none">
              <a:spAutoFit/>
            </a:bodyPr>
            <a:lstStyle/>
            <a:p>
              <a:pPr defTabSz="685783"/>
              <a:r>
                <a:rPr kumimoji="1" lang="zh-CN" altLang="en-US" sz="3600" dirty="0">
                  <a:solidFill>
                    <a:srgbClr val="699E56"/>
                  </a:solidFill>
                  <a:latin typeface="华康标题宋W9(P)" panose="02020900000000000000" pitchFamily="18" charset="-122"/>
                  <a:ea typeface="华康标题宋W9(P)" panose="02020900000000000000" pitchFamily="18" charset="-122"/>
                </a:rPr>
                <a:t>加入标题</a:t>
              </a:r>
            </a:p>
          </p:txBody>
        </p:sp>
        <p:sp>
          <p:nvSpPr>
            <p:cNvPr id="22" name="矩形 21"/>
            <p:cNvSpPr/>
            <p:nvPr/>
          </p:nvSpPr>
          <p:spPr>
            <a:xfrm>
              <a:off x="4748966" y="3676502"/>
              <a:ext cx="4500571" cy="972271"/>
            </a:xfrm>
            <a:prstGeom prst="rect">
              <a:avLst/>
            </a:prstGeom>
          </p:spPr>
          <p:txBody>
            <a:bodyPr wrap="square">
              <a:spAutoFit/>
            </a:bodyPr>
            <a:lstStyle/>
            <a:p>
              <a:pPr defTabSz="685783">
                <a:lnSpc>
                  <a:spcPct val="130000"/>
                </a:lnSpc>
              </a:pPr>
              <a:r>
                <a:rPr lang="zh-CN" altLang="en-US" sz="800" dirty="0">
                  <a:solidFill>
                    <a:srgbClr val="FFFFFF">
                      <a:lumMod val="65000"/>
                    </a:srgbClr>
                  </a:solidFill>
                  <a:latin typeface="华康标题宋W9(P)" panose="02020900000000000000" pitchFamily="18" charset="-122"/>
                  <a:ea typeface="华康标题宋W9(P)" panose="02020900000000000000" pitchFamily="18" charset="-122"/>
                </a:rPr>
                <a:t>点击此处添加文本内容，如关键词、部分简单介绍等。点击此处添加文本内容，如关键词、部分简单介绍等。点击此处添加文本内容，如关键词、部分简单介绍等。</a:t>
              </a:r>
              <a:endParaRPr lang="en-US" altLang="zh-CN" sz="800" dirty="0">
                <a:solidFill>
                  <a:srgbClr val="FFFFFF">
                    <a:lumMod val="65000"/>
                  </a:srgbClr>
                </a:solidFill>
                <a:latin typeface="华康标题宋W9(P)" panose="02020900000000000000" pitchFamily="18" charset="-122"/>
                <a:ea typeface="华康标题宋W9(P)" panose="02020900000000000000" pitchFamily="18" charset="-122"/>
              </a:endParaRP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5552" y="3651870"/>
            <a:ext cx="2285808" cy="133185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nodePh="1">
                                  <p:stCondLst>
                                    <p:cond delay="0"/>
                                  </p:stCondLst>
                                  <p:endCondLst>
                                    <p:cond evt="begin" delay="0">
                                      <p:tn val="5"/>
                                    </p:cond>
                                  </p:end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anim calcmode="lin" valueType="num">
                                      <p:cBhvr>
                                        <p:cTn id="13" dur="500" fill="hold"/>
                                        <p:tgtEl>
                                          <p:spTgt spid="19"/>
                                        </p:tgtEl>
                                        <p:attrNameLst>
                                          <p:attrName>ppt_x</p:attrName>
                                        </p:attrNameLst>
                                      </p:cBhvr>
                                      <p:tavLst>
                                        <p:tav tm="0">
                                          <p:val>
                                            <p:strVal val="#ppt_x"/>
                                          </p:val>
                                        </p:tav>
                                        <p:tav tm="100000">
                                          <p:val>
                                            <p:strVal val="#ppt_x"/>
                                          </p:val>
                                        </p:tav>
                                      </p:tavLst>
                                    </p:anim>
                                    <p:anim calcmode="lin" valueType="num">
                                      <p:cBhvr>
                                        <p:cTn id="14" dur="500" fill="hold"/>
                                        <p:tgtEl>
                                          <p:spTgt spid="1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left)">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sp>
        <p:nvSpPr>
          <p:cNvPr id="5" name="矩形 4"/>
          <p:cNvSpPr/>
          <p:nvPr/>
        </p:nvSpPr>
        <p:spPr>
          <a:xfrm>
            <a:off x="5153138" y="2128397"/>
            <a:ext cx="3118615" cy="2091111"/>
          </a:xfrm>
          <a:prstGeom prst="rect">
            <a:avLst/>
          </a:prstGeom>
          <a:noFill/>
          <a:ln w="28575">
            <a:solidFill>
              <a:srgbClr val="699E5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0" tIns="34279" rIns="68560" bIns="34279" numCol="1" spcCol="0" rtlCol="0" fromWordArt="0" anchor="ctr" anchorCtr="0" forceAA="0" compatLnSpc="1">
            <a:noAutofit/>
          </a:bodyPr>
          <a:lstStyle/>
          <a:p>
            <a:pPr algn="ctr" defTabSz="685783"/>
            <a:endParaRPr lang="zh-CN" altLang="en-US" sz="1500">
              <a:solidFill>
                <a:srgbClr val="FFFFFF"/>
              </a:solidFill>
              <a:latin typeface="微软雅黑" panose="020B0503020204020204" pitchFamily="34" charset="-122"/>
              <a:ea typeface="微软雅黑" panose="020B0503020204020204" pitchFamily="34" charset="-122"/>
            </a:endParaRPr>
          </a:p>
        </p:txBody>
      </p:sp>
      <p:sp>
        <p:nvSpPr>
          <p:cNvPr id="6" name="Rectangle 30"/>
          <p:cNvSpPr/>
          <p:nvPr/>
        </p:nvSpPr>
        <p:spPr>
          <a:xfrm>
            <a:off x="4656068" y="1842829"/>
            <a:ext cx="3390135" cy="2145226"/>
          </a:xfrm>
          <a:prstGeom prst="rect">
            <a:avLst/>
          </a:prstGeom>
          <a:blipFill dpi="0" rotWithShape="1">
            <a:blip r:embed="rId3"/>
            <a:srcRect/>
            <a:tile tx="0" ty="0" sx="28000" sy="28000" flip="none" algn="ctr"/>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endParaRPr lang="en-US" sz="2700" dirty="0">
              <a:solidFill>
                <a:srgbClr val="FFFFFF"/>
              </a:solidFill>
              <a:latin typeface="微软雅黑" panose="020B0503020204020204" pitchFamily="34" charset="-122"/>
              <a:ea typeface="微软雅黑" panose="020B0503020204020204" pitchFamily="34" charset="-122"/>
            </a:endParaRPr>
          </a:p>
        </p:txBody>
      </p:sp>
      <p:sp>
        <p:nvSpPr>
          <p:cNvPr id="7" name="TextBox 9"/>
          <p:cNvSpPr txBox="1"/>
          <p:nvPr/>
        </p:nvSpPr>
        <p:spPr>
          <a:xfrm>
            <a:off x="950180" y="1871397"/>
            <a:ext cx="3457353" cy="2519739"/>
          </a:xfrm>
          <a:prstGeom prst="rect">
            <a:avLst/>
          </a:prstGeom>
          <a:noFill/>
        </p:spPr>
        <p:txBody>
          <a:bodyPr wrap="square" lIns="0" tIns="0" rIns="68545" bIns="0" numCol="2" spcCol="205633" rtlCol="0">
            <a:noAutofit/>
          </a:bodyPr>
          <a:lstStyle/>
          <a:p>
            <a:pPr algn="just" defTabSz="685783"/>
            <a:r>
              <a:rPr lang="zh-CN" altLang="en-US" sz="900" dirty="0">
                <a:solidFill>
                  <a:srgbClr val="FFFFFF">
                    <a:lumMod val="50000"/>
                  </a:srgbClr>
                </a:solidFill>
                <a:latin typeface="宋体"/>
                <a:cs typeface="Calibri" panose="020F0502020204030204"/>
              </a:rPr>
              <a:t>相关并符合整体语言风格，语言描述尽量简洁生动。尽量将每页幻灯片的字数控制在</a:t>
            </a:r>
            <a:r>
              <a:rPr lang="en-US" altLang="zh-CN" sz="900" dirty="0">
                <a:solidFill>
                  <a:srgbClr val="FFFFFF">
                    <a:lumMod val="50000"/>
                  </a:srgbClr>
                </a:solidFill>
                <a:latin typeface="宋体"/>
                <a:cs typeface="Calibri" panose="020F0502020204030204"/>
              </a:rPr>
              <a:t>200</a:t>
            </a:r>
            <a:r>
              <a:rPr lang="zh-CN" altLang="en-US" sz="900" dirty="0">
                <a:solidFill>
                  <a:srgbClr val="FFFFFF">
                    <a:lumMod val="50000"/>
                  </a:srgbClr>
                </a:solidFill>
                <a:latin typeface="宋体"/>
                <a:cs typeface="Calibri" panose="020F0502020204030204"/>
              </a:rPr>
              <a:t>字以内，据统计每页幻灯片的最好控制在</a:t>
            </a:r>
            <a:r>
              <a:rPr lang="en-US" altLang="zh-CN" sz="900" dirty="0">
                <a:solidFill>
                  <a:srgbClr val="FFFFFF">
                    <a:lumMod val="50000"/>
                  </a:srgbClr>
                </a:solidFill>
                <a:latin typeface="宋体"/>
                <a:cs typeface="Calibri" panose="020F0502020204030204"/>
              </a:rPr>
              <a:t>5</a:t>
            </a:r>
            <a:r>
              <a:rPr lang="zh-CN" altLang="en-US" sz="900" dirty="0">
                <a:solidFill>
                  <a:srgbClr val="FFFFFF">
                    <a:lumMod val="50000"/>
                  </a:srgbClr>
                </a:solidFill>
                <a:latin typeface="宋体"/>
                <a:cs typeface="Calibri" panose="020F0502020204030204"/>
              </a:rPr>
              <a:t>分钟之内。此处添加详细文本描述，建议与标题相关并符合整体语言风格，语言描述尽量简洁生动。</a:t>
            </a:r>
            <a:endParaRPr lang="en-US" altLang="zh-CN" sz="900" dirty="0">
              <a:solidFill>
                <a:srgbClr val="FFFFFF">
                  <a:lumMod val="50000"/>
                </a:srgbClr>
              </a:solidFill>
              <a:latin typeface="宋体"/>
              <a:cs typeface="Calibri" panose="020F0502020204030204"/>
            </a:endParaRPr>
          </a:p>
          <a:p>
            <a:pPr algn="just" defTabSz="685783"/>
            <a:endParaRPr lang="en-US" altLang="zh-CN" sz="900" dirty="0">
              <a:solidFill>
                <a:srgbClr val="FFFFFF">
                  <a:lumMod val="50000"/>
                </a:srgbClr>
              </a:solidFill>
              <a:latin typeface="宋体"/>
              <a:cs typeface="Calibri" panose="020F0502020204030204"/>
            </a:endParaRPr>
          </a:p>
          <a:p>
            <a:pPr algn="just" defTabSz="685783"/>
            <a:r>
              <a:rPr lang="zh-CN" altLang="en-US" sz="900" dirty="0">
                <a:solidFill>
                  <a:srgbClr val="FFFFFF">
                    <a:lumMod val="50000"/>
                  </a:srgbClr>
                </a:solidFill>
                <a:latin typeface="宋体"/>
                <a:cs typeface="Calibri" panose="020F0502020204030204"/>
              </a:rPr>
              <a:t>此处添加详细文本描述，建议与标题相关并符合整体语言风格，语言描述尽量简洁生动。</a:t>
            </a:r>
            <a:endParaRPr lang="en-US" altLang="zh-CN" sz="900" dirty="0">
              <a:solidFill>
                <a:srgbClr val="FFFFFF">
                  <a:lumMod val="50000"/>
                </a:srgbClr>
              </a:solidFill>
              <a:latin typeface="宋体"/>
              <a:cs typeface="Calibri" panose="020F0502020204030204"/>
            </a:endParaRPr>
          </a:p>
          <a:p>
            <a:pPr algn="just" defTabSz="685783"/>
            <a:r>
              <a:rPr lang="zh-CN" altLang="en-US" sz="900" dirty="0">
                <a:solidFill>
                  <a:srgbClr val="FFFFFF">
                    <a:lumMod val="50000"/>
                  </a:srgbClr>
                </a:solidFill>
                <a:latin typeface="宋体"/>
                <a:cs typeface="Calibri" panose="020F0502020204030204"/>
              </a:rPr>
              <a:t>此处添加详细文本描述，建议与标题相关并符合整体语言风格，语言描述尽量简洁生动。尽量将每页幻灯片的字数控制在</a:t>
            </a:r>
            <a:r>
              <a:rPr lang="en-US" altLang="zh-CN" sz="900" dirty="0">
                <a:solidFill>
                  <a:srgbClr val="FFFFFF">
                    <a:lumMod val="50000"/>
                  </a:srgbClr>
                </a:solidFill>
                <a:latin typeface="宋体"/>
                <a:cs typeface="Calibri" panose="020F0502020204030204"/>
              </a:rPr>
              <a:t>200</a:t>
            </a:r>
            <a:r>
              <a:rPr lang="zh-CN" altLang="en-US" sz="900" dirty="0">
                <a:solidFill>
                  <a:srgbClr val="FFFFFF">
                    <a:lumMod val="50000"/>
                  </a:srgbClr>
                </a:solidFill>
                <a:latin typeface="宋体"/>
                <a:cs typeface="Calibri" panose="020F0502020204030204"/>
              </a:rPr>
              <a:t>字以内，据统计每页幻灯片的最好控制在</a:t>
            </a:r>
            <a:r>
              <a:rPr lang="en-US" altLang="zh-CN" sz="900" dirty="0">
                <a:solidFill>
                  <a:srgbClr val="FFFFFF">
                    <a:lumMod val="50000"/>
                  </a:srgbClr>
                </a:solidFill>
                <a:latin typeface="宋体"/>
                <a:cs typeface="Calibri" panose="020F0502020204030204"/>
              </a:rPr>
              <a:t>5</a:t>
            </a:r>
            <a:r>
              <a:rPr lang="zh-CN" altLang="en-US" sz="900" dirty="0">
                <a:solidFill>
                  <a:srgbClr val="FFFFFF">
                    <a:lumMod val="50000"/>
                  </a:srgbClr>
                </a:solidFill>
                <a:latin typeface="宋体"/>
                <a:cs typeface="Calibri" panose="020F0502020204030204"/>
              </a:rPr>
              <a:t>分钟之内。此处添加详细文本描述，建议与标题相关并符合整体语言风格，语言描述尽量简洁生动。</a:t>
            </a:r>
            <a:endParaRPr lang="en-US" altLang="zh-CN" sz="900" dirty="0">
              <a:solidFill>
                <a:srgbClr val="FFFFFF">
                  <a:lumMod val="50000"/>
                </a:srgbClr>
              </a:solidFill>
              <a:latin typeface="宋体"/>
              <a:cs typeface="Calibri" panose="020F0502020204030204"/>
            </a:endParaRPr>
          </a:p>
          <a:p>
            <a:pPr algn="just" defTabSz="685783"/>
            <a:endParaRPr lang="en-US" altLang="zh-CN" sz="900" dirty="0">
              <a:solidFill>
                <a:srgbClr val="FFFFFF">
                  <a:lumMod val="50000"/>
                </a:srgbClr>
              </a:solidFill>
              <a:latin typeface="宋体"/>
              <a:cs typeface="Calibri" panose="020F0502020204030204"/>
            </a:endParaRPr>
          </a:p>
          <a:p>
            <a:pPr algn="just" defTabSz="685783"/>
            <a:r>
              <a:rPr lang="zh-CN" altLang="en-US" sz="900" dirty="0">
                <a:solidFill>
                  <a:srgbClr val="FFFFFF">
                    <a:lumMod val="50000"/>
                  </a:srgbClr>
                </a:solidFill>
                <a:latin typeface="宋体"/>
                <a:cs typeface="Calibri" panose="020F0502020204030204"/>
              </a:rPr>
              <a:t>尽量将每页幻灯片的字数控制在</a:t>
            </a:r>
            <a:r>
              <a:rPr lang="en-US" altLang="zh-CN" sz="900" dirty="0">
                <a:solidFill>
                  <a:srgbClr val="FFFFFF">
                    <a:lumMod val="50000"/>
                  </a:srgbClr>
                </a:solidFill>
                <a:latin typeface="宋体"/>
                <a:cs typeface="Calibri" panose="020F0502020204030204"/>
              </a:rPr>
              <a:t>200</a:t>
            </a:r>
            <a:r>
              <a:rPr lang="zh-CN" altLang="en-US" sz="900" dirty="0">
                <a:solidFill>
                  <a:srgbClr val="FFFFFF">
                    <a:lumMod val="50000"/>
                  </a:srgbClr>
                </a:solidFill>
                <a:latin typeface="宋体"/>
                <a:cs typeface="Calibri" panose="020F0502020204030204"/>
              </a:rPr>
              <a:t>字以内，据统计每页幻灯片的最好控制在</a:t>
            </a:r>
            <a:r>
              <a:rPr lang="en-US" altLang="zh-CN" sz="900" dirty="0">
                <a:solidFill>
                  <a:srgbClr val="FFFFFF">
                    <a:lumMod val="50000"/>
                  </a:srgbClr>
                </a:solidFill>
                <a:latin typeface="宋体"/>
                <a:cs typeface="Calibri" panose="020F0502020204030204"/>
              </a:rPr>
              <a:t>5</a:t>
            </a:r>
            <a:r>
              <a:rPr lang="zh-CN" altLang="en-US" sz="900" dirty="0">
                <a:solidFill>
                  <a:srgbClr val="FFFFFF">
                    <a:lumMod val="50000"/>
                  </a:srgbClr>
                </a:solidFill>
                <a:latin typeface="宋体"/>
                <a:cs typeface="Calibri" panose="020F0502020204030204"/>
              </a:rPr>
              <a:t>分钟之内。此处添加详细文本描述，建议与标题尽量将每页幻灯片的字数控制在</a:t>
            </a:r>
            <a:r>
              <a:rPr lang="en-US" altLang="zh-CN" sz="900" dirty="0">
                <a:solidFill>
                  <a:srgbClr val="FFFFFF">
                    <a:lumMod val="50000"/>
                  </a:srgbClr>
                </a:solidFill>
                <a:latin typeface="宋体"/>
                <a:cs typeface="Calibri" panose="020F0502020204030204"/>
              </a:rPr>
              <a:t>200</a:t>
            </a:r>
            <a:r>
              <a:rPr lang="zh-CN" altLang="en-US" sz="900" dirty="0">
                <a:solidFill>
                  <a:srgbClr val="FFFFFF">
                    <a:lumMod val="50000"/>
                  </a:srgbClr>
                </a:solidFill>
                <a:latin typeface="宋体"/>
                <a:cs typeface="Calibri" panose="020F0502020204030204"/>
              </a:rPr>
              <a:t>字以内，据统计每页幻灯片的最好控制在</a:t>
            </a:r>
            <a:r>
              <a:rPr lang="en-US" altLang="zh-CN" sz="900" dirty="0">
                <a:solidFill>
                  <a:srgbClr val="FFFFFF">
                    <a:lumMod val="50000"/>
                  </a:srgbClr>
                </a:solidFill>
                <a:latin typeface="宋体"/>
                <a:cs typeface="Calibri" panose="020F0502020204030204"/>
              </a:rPr>
              <a:t>5</a:t>
            </a:r>
            <a:r>
              <a:rPr lang="zh-CN" altLang="en-US" sz="900" dirty="0">
                <a:solidFill>
                  <a:srgbClr val="FFFFFF">
                    <a:lumMod val="50000"/>
                  </a:srgbClr>
                </a:solidFill>
                <a:latin typeface="宋体"/>
                <a:cs typeface="Calibri" panose="020F0502020204030204"/>
              </a:rPr>
              <a:t>分钟之内。此处添加详细文本描述，建议与标题</a:t>
            </a:r>
          </a:p>
          <a:p>
            <a:pPr algn="just" defTabSz="685783"/>
            <a:r>
              <a:rPr lang="zh-CN" altLang="en-US" sz="900" dirty="0">
                <a:solidFill>
                  <a:srgbClr val="FFFFFF">
                    <a:lumMod val="50000"/>
                  </a:srgbClr>
                </a:solidFill>
                <a:latin typeface="宋体"/>
                <a:cs typeface="Calibri" panose="020F0502020204030204"/>
              </a:rPr>
              <a:t>尽量将每页幻灯片的字数控制在</a:t>
            </a:r>
            <a:r>
              <a:rPr lang="en-US" altLang="zh-CN" sz="900" dirty="0">
                <a:solidFill>
                  <a:srgbClr val="FFFFFF">
                    <a:lumMod val="50000"/>
                  </a:srgbClr>
                </a:solidFill>
                <a:latin typeface="宋体"/>
                <a:cs typeface="Calibri" panose="020F0502020204030204"/>
              </a:rPr>
              <a:t>200</a:t>
            </a:r>
            <a:r>
              <a:rPr lang="zh-CN" altLang="en-US" sz="900" dirty="0">
                <a:solidFill>
                  <a:srgbClr val="FFFFFF">
                    <a:lumMod val="50000"/>
                  </a:srgbClr>
                </a:solidFill>
                <a:latin typeface="宋体"/>
                <a:cs typeface="Calibri" panose="020F0502020204030204"/>
              </a:rPr>
              <a:t>字以内，据统计每页幻灯片的最好控制在</a:t>
            </a:r>
            <a:r>
              <a:rPr lang="en-US" altLang="zh-CN" sz="900" dirty="0">
                <a:solidFill>
                  <a:srgbClr val="FFFFFF">
                    <a:lumMod val="50000"/>
                  </a:srgbClr>
                </a:solidFill>
                <a:latin typeface="宋体"/>
                <a:cs typeface="Calibri" panose="020F0502020204030204"/>
              </a:rPr>
              <a:t>5</a:t>
            </a:r>
            <a:r>
              <a:rPr lang="zh-CN" altLang="en-US" sz="900" dirty="0">
                <a:solidFill>
                  <a:srgbClr val="FFFFFF">
                    <a:lumMod val="50000"/>
                  </a:srgbClr>
                </a:solidFill>
                <a:latin typeface="宋体"/>
                <a:cs typeface="Calibri" panose="020F0502020204030204"/>
              </a:rPr>
              <a:t>分钟之内。此处添加幻灯片的最好控制在</a:t>
            </a:r>
            <a:r>
              <a:rPr lang="en-US" altLang="zh-CN" sz="900" dirty="0">
                <a:solidFill>
                  <a:srgbClr val="FFFFFF">
                    <a:lumMod val="50000"/>
                  </a:srgbClr>
                </a:solidFill>
                <a:latin typeface="宋体"/>
                <a:cs typeface="Calibri" panose="020F0502020204030204"/>
              </a:rPr>
              <a:t>5</a:t>
            </a:r>
            <a:r>
              <a:rPr lang="zh-CN" altLang="en-US" sz="900" dirty="0">
                <a:solidFill>
                  <a:srgbClr val="FFFFFF">
                    <a:lumMod val="50000"/>
                  </a:srgbClr>
                </a:solidFill>
                <a:latin typeface="宋体"/>
                <a:cs typeface="Calibri" panose="020F0502020204030204"/>
              </a:rPr>
              <a:t>分钟之内。此处添加此处添加。</a:t>
            </a:r>
          </a:p>
        </p:txBody>
      </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par>
                          <p:cTn id="14" fill="hold">
                            <p:stCondLst>
                              <p:cond delay="1500"/>
                            </p:stCondLst>
                            <p:childTnLst>
                              <p:par>
                                <p:cTn id="15" presetID="21" presetClass="entr" presetSubtype="1"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heel(1)">
                                      <p:cBhvr>
                                        <p:cTn id="17" dur="1500"/>
                                        <p:tgtEl>
                                          <p:spTgt spid="5"/>
                                        </p:tgtEl>
                                      </p:cBhvr>
                                    </p:animEffect>
                                  </p:childTnLst>
                                </p:cTn>
                              </p:par>
                            </p:childTnLst>
                          </p:cTn>
                        </p:par>
                        <p:par>
                          <p:cTn id="18" fill="hold">
                            <p:stCondLst>
                              <p:cond delay="3000"/>
                            </p:stCondLst>
                            <p:childTnLst>
                              <p:par>
                                <p:cTn id="19" presetID="42"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sp>
        <p:nvSpPr>
          <p:cNvPr id="5" name="Rectangle 25"/>
          <p:cNvSpPr/>
          <p:nvPr/>
        </p:nvSpPr>
        <p:spPr>
          <a:xfrm>
            <a:off x="738283" y="1676108"/>
            <a:ext cx="2171983" cy="136251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anchor="ctr"/>
          <a:lstStyle/>
          <a:p>
            <a:pPr algn="ctr" defTabSz="685783">
              <a:defRPr/>
            </a:pPr>
            <a:endParaRPr lang="en-US" dirty="0">
              <a:solidFill>
                <a:srgbClr val="FFFFFF">
                  <a:lumMod val="50000"/>
                </a:srgbClr>
              </a:solidFill>
            </a:endParaRPr>
          </a:p>
        </p:txBody>
      </p:sp>
      <p:sp>
        <p:nvSpPr>
          <p:cNvPr id="6" name="Rectangle 26"/>
          <p:cNvSpPr/>
          <p:nvPr/>
        </p:nvSpPr>
        <p:spPr>
          <a:xfrm>
            <a:off x="3181765" y="1676108"/>
            <a:ext cx="2171983" cy="136251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anchor="ctr"/>
          <a:lstStyle/>
          <a:p>
            <a:pPr algn="ctr" defTabSz="685783">
              <a:defRPr/>
            </a:pPr>
            <a:endParaRPr lang="en-US" dirty="0">
              <a:solidFill>
                <a:srgbClr val="FFFFFF">
                  <a:lumMod val="50000"/>
                </a:srgbClr>
              </a:solidFill>
            </a:endParaRPr>
          </a:p>
        </p:txBody>
      </p:sp>
      <p:sp>
        <p:nvSpPr>
          <p:cNvPr id="7" name="Rectangle 27"/>
          <p:cNvSpPr/>
          <p:nvPr/>
        </p:nvSpPr>
        <p:spPr>
          <a:xfrm>
            <a:off x="738283" y="3091433"/>
            <a:ext cx="2171983" cy="1362510"/>
          </a:xfrm>
          <a:prstGeom prst="rect">
            <a:avLst/>
          </a:prstGeom>
          <a:blipFill>
            <a:blip r:embed="rId5">
              <a:extLst>
                <a:ext uri="{BEBA8EAE-BF5A-486C-A8C5-ECC9F3942E4B}">
                  <a14:imgProps xmlns:a14="http://schemas.microsoft.com/office/drawing/2010/main">
                    <a14:imgLayer r:embed="rId6">
                      <a14:imgEffect>
                        <a14:brightnessContrast bright="2800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anchor="ctr"/>
          <a:lstStyle/>
          <a:p>
            <a:pPr algn="ctr" defTabSz="685783">
              <a:defRPr/>
            </a:pPr>
            <a:endParaRPr lang="en-US" dirty="0">
              <a:solidFill>
                <a:srgbClr val="FFFFFF">
                  <a:lumMod val="50000"/>
                </a:srgbClr>
              </a:solidFill>
            </a:endParaRPr>
          </a:p>
        </p:txBody>
      </p:sp>
      <p:sp>
        <p:nvSpPr>
          <p:cNvPr id="8" name="Rectangle 28"/>
          <p:cNvSpPr/>
          <p:nvPr/>
        </p:nvSpPr>
        <p:spPr>
          <a:xfrm>
            <a:off x="3181765" y="3091433"/>
            <a:ext cx="2171983" cy="1362510"/>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anchor="ctr"/>
          <a:lstStyle/>
          <a:p>
            <a:pPr algn="ctr" defTabSz="685783">
              <a:defRPr/>
            </a:pPr>
            <a:endParaRPr lang="en-US" dirty="0">
              <a:solidFill>
                <a:srgbClr val="FFFFFF">
                  <a:lumMod val="50000"/>
                </a:srgbClr>
              </a:solidFill>
            </a:endParaRPr>
          </a:p>
        </p:txBody>
      </p:sp>
      <p:sp>
        <p:nvSpPr>
          <p:cNvPr id="9" name="Rectangle 29"/>
          <p:cNvSpPr/>
          <p:nvPr/>
        </p:nvSpPr>
        <p:spPr>
          <a:xfrm>
            <a:off x="2616315" y="2575160"/>
            <a:ext cx="387854" cy="425784"/>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anchor="ctr"/>
          <a:lstStyle/>
          <a:p>
            <a:pPr algn="ctr" defTabSz="685783"/>
            <a:r>
              <a:rPr lang="en-US" altLang="zh-CN" dirty="0">
                <a:solidFill>
                  <a:srgbClr val="FFFFFF"/>
                </a:solidFill>
                <a:latin typeface="FontAwesome" pitchFamily="2" charset="0"/>
              </a:rPr>
              <a:t>1</a:t>
            </a:r>
            <a:endParaRPr lang="en-US" altLang="zh-CN" dirty="0">
              <a:solidFill>
                <a:srgbClr val="FFFFFF"/>
              </a:solidFill>
            </a:endParaRPr>
          </a:p>
        </p:txBody>
      </p:sp>
      <p:sp>
        <p:nvSpPr>
          <p:cNvPr id="10" name="Rectangle 30"/>
          <p:cNvSpPr/>
          <p:nvPr/>
        </p:nvSpPr>
        <p:spPr>
          <a:xfrm>
            <a:off x="3085481" y="2573970"/>
            <a:ext cx="387854" cy="425784"/>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anchor="ctr"/>
          <a:lstStyle/>
          <a:p>
            <a:pPr algn="ctr" defTabSz="685783"/>
            <a:r>
              <a:rPr lang="en-US" altLang="zh-CN" dirty="0">
                <a:solidFill>
                  <a:srgbClr val="FFFFFF"/>
                </a:solidFill>
                <a:latin typeface="FontAwesome" pitchFamily="2" charset="0"/>
              </a:rPr>
              <a:t>2</a:t>
            </a:r>
            <a:endParaRPr lang="en-US" altLang="zh-CN" dirty="0">
              <a:solidFill>
                <a:srgbClr val="FFFFFF"/>
              </a:solidFill>
            </a:endParaRPr>
          </a:p>
        </p:txBody>
      </p:sp>
      <p:sp>
        <p:nvSpPr>
          <p:cNvPr id="12" name="Rectangle 31"/>
          <p:cNvSpPr/>
          <p:nvPr/>
        </p:nvSpPr>
        <p:spPr>
          <a:xfrm>
            <a:off x="3085481" y="3046540"/>
            <a:ext cx="387854" cy="425784"/>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anchor="ctr"/>
          <a:lstStyle/>
          <a:p>
            <a:pPr algn="ctr" defTabSz="685783"/>
            <a:r>
              <a:rPr lang="en-US" altLang="zh-CN" dirty="0">
                <a:solidFill>
                  <a:srgbClr val="FFFFFF"/>
                </a:solidFill>
                <a:latin typeface="FontAwesome" pitchFamily="2" charset="0"/>
              </a:rPr>
              <a:t>4</a:t>
            </a:r>
            <a:endParaRPr lang="en-US" altLang="zh-CN" dirty="0">
              <a:solidFill>
                <a:srgbClr val="FFFFFF"/>
              </a:solidFill>
            </a:endParaRPr>
          </a:p>
        </p:txBody>
      </p:sp>
      <p:sp>
        <p:nvSpPr>
          <p:cNvPr id="13" name="Rectangle 32"/>
          <p:cNvSpPr/>
          <p:nvPr/>
        </p:nvSpPr>
        <p:spPr>
          <a:xfrm>
            <a:off x="2616315" y="3046540"/>
            <a:ext cx="387854" cy="425784"/>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anchor="ctr"/>
          <a:lstStyle/>
          <a:p>
            <a:pPr algn="ctr" defTabSz="685783"/>
            <a:r>
              <a:rPr lang="en-US" altLang="zh-CN" dirty="0">
                <a:solidFill>
                  <a:srgbClr val="FFFFFF"/>
                </a:solidFill>
                <a:latin typeface="FontAwesome" pitchFamily="2" charset="0"/>
              </a:rPr>
              <a:t>3</a:t>
            </a:r>
            <a:endParaRPr lang="en-US" altLang="zh-CN" dirty="0">
              <a:solidFill>
                <a:srgbClr val="FFFFFF"/>
              </a:solidFill>
            </a:endParaRPr>
          </a:p>
        </p:txBody>
      </p:sp>
      <p:grpSp>
        <p:nvGrpSpPr>
          <p:cNvPr id="14" name="组合 13"/>
          <p:cNvGrpSpPr/>
          <p:nvPr/>
        </p:nvGrpSpPr>
        <p:grpSpPr>
          <a:xfrm>
            <a:off x="5531344" y="1704074"/>
            <a:ext cx="2983779" cy="2749868"/>
            <a:chOff x="2104571" y="312501"/>
            <a:chExt cx="9643202" cy="4035417"/>
          </a:xfrm>
        </p:grpSpPr>
        <p:sp>
          <p:nvSpPr>
            <p:cNvPr id="15" name="圆角矩形 7"/>
            <p:cNvSpPr/>
            <p:nvPr/>
          </p:nvSpPr>
          <p:spPr>
            <a:xfrm>
              <a:off x="2104571" y="2434773"/>
              <a:ext cx="9643202" cy="798880"/>
            </a:xfrm>
            <a:prstGeom prst="roundRect">
              <a:avLst>
                <a:gd name="adj" fmla="val 0"/>
              </a:avLst>
            </a:prstGeom>
            <a:solidFill>
              <a:srgbClr val="699E56"/>
            </a:solidFill>
            <a:ln w="31750">
              <a:solidFill>
                <a:srgbClr val="699E5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6" name="圆角矩形 10"/>
            <p:cNvSpPr/>
            <p:nvPr/>
          </p:nvSpPr>
          <p:spPr>
            <a:xfrm>
              <a:off x="2104571" y="312501"/>
              <a:ext cx="9643202" cy="798880"/>
            </a:xfrm>
            <a:prstGeom prst="roundRect">
              <a:avLst>
                <a:gd name="adj" fmla="val 0"/>
              </a:avLst>
            </a:prstGeom>
            <a:solidFill>
              <a:srgbClr val="699E56"/>
            </a:solidFill>
            <a:ln w="31750">
              <a:solidFill>
                <a:srgbClr val="699E5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7" name="TextBox 12"/>
            <p:cNvSpPr txBox="1"/>
            <p:nvPr/>
          </p:nvSpPr>
          <p:spPr>
            <a:xfrm>
              <a:off x="3384830" y="523418"/>
              <a:ext cx="7083786" cy="451661"/>
            </a:xfrm>
            <a:prstGeom prst="rect">
              <a:avLst/>
            </a:prstGeom>
            <a:noFill/>
          </p:spPr>
          <p:txBody>
            <a:bodyPr wrap="square" rtlCol="0">
              <a:spAutoFit/>
            </a:bodyPr>
            <a:lstStyle/>
            <a:p>
              <a:pPr algn="ctr" defTabSz="685783"/>
              <a:r>
                <a:rPr lang="zh-CN" altLang="en-US" sz="1400" b="1" dirty="0">
                  <a:solidFill>
                    <a:srgbClr val="FFFFFF"/>
                  </a:solidFill>
                  <a:latin typeface="微软雅黑" panose="020B0503020204020204" pitchFamily="34" charset="-122"/>
                  <a:ea typeface="微软雅黑" panose="020B0503020204020204" pitchFamily="34" charset="-122"/>
                </a:rPr>
                <a:t>单击此处添加标题</a:t>
              </a:r>
            </a:p>
          </p:txBody>
        </p:sp>
        <p:sp>
          <p:nvSpPr>
            <p:cNvPr id="18" name="TextBox 13"/>
            <p:cNvSpPr txBox="1"/>
            <p:nvPr/>
          </p:nvSpPr>
          <p:spPr>
            <a:xfrm>
              <a:off x="4382216" y="2649547"/>
              <a:ext cx="5087909" cy="767823"/>
            </a:xfrm>
            <a:prstGeom prst="rect">
              <a:avLst/>
            </a:prstGeom>
            <a:noFill/>
          </p:spPr>
          <p:txBody>
            <a:bodyPr wrap="square" rtlCol="0">
              <a:spAutoFit/>
            </a:bodyPr>
            <a:lstStyle/>
            <a:p>
              <a:pPr algn="ctr" defTabSz="685783"/>
              <a:r>
                <a:rPr lang="zh-CN" altLang="en-US" sz="1400" b="1" dirty="0">
                  <a:solidFill>
                    <a:srgbClr val="FFFFFF"/>
                  </a:solidFill>
                  <a:latin typeface="微软雅黑" panose="020B0503020204020204" pitchFamily="34" charset="-122"/>
                  <a:ea typeface="微软雅黑" panose="020B0503020204020204" pitchFamily="34" charset="-122"/>
                </a:rPr>
                <a:t>单击此处添加标题</a:t>
              </a:r>
            </a:p>
          </p:txBody>
        </p:sp>
        <p:sp>
          <p:nvSpPr>
            <p:cNvPr id="19" name="TextBox 14"/>
            <p:cNvSpPr txBox="1"/>
            <p:nvPr/>
          </p:nvSpPr>
          <p:spPr>
            <a:xfrm>
              <a:off x="2104571" y="1152908"/>
              <a:ext cx="9643202" cy="1044788"/>
            </a:xfrm>
            <a:prstGeom prst="rect">
              <a:avLst/>
            </a:prstGeom>
            <a:noFill/>
          </p:spPr>
          <p:txBody>
            <a:bodyPr wrap="square" lIns="68580" tIns="34290" rIns="68580" bIns="34290" rtlCol="0">
              <a:spAutoFit/>
            </a:bodyPr>
            <a:lstStyle/>
            <a:p>
              <a:pPr defTabSz="685783">
                <a:lnSpc>
                  <a:spcPct val="130000"/>
                </a:lnSpc>
              </a:pPr>
              <a:r>
                <a:rPr lang="zh-CN" altLang="en-US" sz="800" dirty="0">
                  <a:solidFill>
                    <a:srgbClr val="FFFFFF">
                      <a:lumMod val="50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sp>
          <p:nvSpPr>
            <p:cNvPr id="20" name="TextBox 15"/>
            <p:cNvSpPr txBox="1"/>
            <p:nvPr/>
          </p:nvSpPr>
          <p:spPr>
            <a:xfrm>
              <a:off x="2104571" y="3303130"/>
              <a:ext cx="9643202" cy="1044788"/>
            </a:xfrm>
            <a:prstGeom prst="rect">
              <a:avLst/>
            </a:prstGeom>
            <a:noFill/>
          </p:spPr>
          <p:txBody>
            <a:bodyPr wrap="square" lIns="68580" tIns="34290" rIns="68580" bIns="34290" rtlCol="0">
              <a:spAutoFit/>
            </a:bodyPr>
            <a:lstStyle/>
            <a:p>
              <a:pPr defTabSz="685783">
                <a:lnSpc>
                  <a:spcPct val="130000"/>
                </a:lnSpc>
              </a:pPr>
              <a:r>
                <a:rPr lang="zh-CN" altLang="en-US" sz="800" dirty="0">
                  <a:solidFill>
                    <a:srgbClr val="FFFFFF">
                      <a:lumMod val="50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gr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anim calcmode="lin" valueType="num">
                                      <p:cBhvr>
                                        <p:cTn id="20" dur="250" fill="hold"/>
                                        <p:tgtEl>
                                          <p:spTgt spid="6"/>
                                        </p:tgtEl>
                                        <p:attrNameLst>
                                          <p:attrName>ppt_x</p:attrName>
                                        </p:attrNameLst>
                                      </p:cBhvr>
                                      <p:tavLst>
                                        <p:tav tm="0">
                                          <p:val>
                                            <p:strVal val="#ppt_x"/>
                                          </p:val>
                                        </p:tav>
                                        <p:tav tm="100000">
                                          <p:val>
                                            <p:strVal val="#ppt_x"/>
                                          </p:val>
                                        </p:tav>
                                      </p:tavLst>
                                    </p:anim>
                                    <p:anim calcmode="lin" valueType="num">
                                      <p:cBhvr>
                                        <p:cTn id="21" dur="25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250"/>
                                        <p:tgtEl>
                                          <p:spTgt spid="7"/>
                                        </p:tgtEl>
                                      </p:cBhvr>
                                    </p:animEffect>
                                    <p:anim calcmode="lin" valueType="num">
                                      <p:cBhvr>
                                        <p:cTn id="26" dur="250" fill="hold"/>
                                        <p:tgtEl>
                                          <p:spTgt spid="7"/>
                                        </p:tgtEl>
                                        <p:attrNameLst>
                                          <p:attrName>ppt_x</p:attrName>
                                        </p:attrNameLst>
                                      </p:cBhvr>
                                      <p:tavLst>
                                        <p:tav tm="0">
                                          <p:val>
                                            <p:strVal val="#ppt_x"/>
                                          </p:val>
                                        </p:tav>
                                        <p:tav tm="100000">
                                          <p:val>
                                            <p:strVal val="#ppt_x"/>
                                          </p:val>
                                        </p:tav>
                                      </p:tavLst>
                                    </p:anim>
                                    <p:anim calcmode="lin" valueType="num">
                                      <p:cBhvr>
                                        <p:cTn id="27" dur="25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250"/>
                                        <p:tgtEl>
                                          <p:spTgt spid="8"/>
                                        </p:tgtEl>
                                      </p:cBhvr>
                                    </p:animEffect>
                                    <p:anim calcmode="lin" valueType="num">
                                      <p:cBhvr>
                                        <p:cTn id="32" dur="250" fill="hold"/>
                                        <p:tgtEl>
                                          <p:spTgt spid="8"/>
                                        </p:tgtEl>
                                        <p:attrNameLst>
                                          <p:attrName>ppt_x</p:attrName>
                                        </p:attrNameLst>
                                      </p:cBhvr>
                                      <p:tavLst>
                                        <p:tav tm="0">
                                          <p:val>
                                            <p:strVal val="#ppt_x"/>
                                          </p:val>
                                        </p:tav>
                                        <p:tav tm="100000">
                                          <p:val>
                                            <p:strVal val="#ppt_x"/>
                                          </p:val>
                                        </p:tav>
                                      </p:tavLst>
                                    </p:anim>
                                    <p:anim calcmode="lin" valueType="num">
                                      <p:cBhvr>
                                        <p:cTn id="33" dur="250" fill="hold"/>
                                        <p:tgtEl>
                                          <p:spTgt spid="8"/>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250"/>
                                        <p:tgtEl>
                                          <p:spTgt spid="9"/>
                                        </p:tgtEl>
                                      </p:cBhvr>
                                    </p:animEffect>
                                    <p:anim calcmode="lin" valueType="num">
                                      <p:cBhvr>
                                        <p:cTn id="38" dur="250" fill="hold"/>
                                        <p:tgtEl>
                                          <p:spTgt spid="9"/>
                                        </p:tgtEl>
                                        <p:attrNameLst>
                                          <p:attrName>ppt_x</p:attrName>
                                        </p:attrNameLst>
                                      </p:cBhvr>
                                      <p:tavLst>
                                        <p:tav tm="0">
                                          <p:val>
                                            <p:strVal val="#ppt_x"/>
                                          </p:val>
                                        </p:tav>
                                        <p:tav tm="100000">
                                          <p:val>
                                            <p:strVal val="#ppt_x"/>
                                          </p:val>
                                        </p:tav>
                                      </p:tavLst>
                                    </p:anim>
                                    <p:anim calcmode="lin" valueType="num">
                                      <p:cBhvr>
                                        <p:cTn id="39" dur="250" fill="hold"/>
                                        <p:tgtEl>
                                          <p:spTgt spid="9"/>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42" presetClass="entr" presetSubtype="0"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250"/>
                                        <p:tgtEl>
                                          <p:spTgt spid="10"/>
                                        </p:tgtEl>
                                      </p:cBhvr>
                                    </p:animEffect>
                                    <p:anim calcmode="lin" valueType="num">
                                      <p:cBhvr>
                                        <p:cTn id="44" dur="250" fill="hold"/>
                                        <p:tgtEl>
                                          <p:spTgt spid="10"/>
                                        </p:tgtEl>
                                        <p:attrNameLst>
                                          <p:attrName>ppt_x</p:attrName>
                                        </p:attrNameLst>
                                      </p:cBhvr>
                                      <p:tavLst>
                                        <p:tav tm="0">
                                          <p:val>
                                            <p:strVal val="#ppt_x"/>
                                          </p:val>
                                        </p:tav>
                                        <p:tav tm="100000">
                                          <p:val>
                                            <p:strVal val="#ppt_x"/>
                                          </p:val>
                                        </p:tav>
                                      </p:tavLst>
                                    </p:anim>
                                    <p:anim calcmode="lin" valueType="num">
                                      <p:cBhvr>
                                        <p:cTn id="45" dur="250" fill="hold"/>
                                        <p:tgtEl>
                                          <p:spTgt spid="10"/>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42" presetClass="entr" presetSubtype="0"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250"/>
                                        <p:tgtEl>
                                          <p:spTgt spid="12"/>
                                        </p:tgtEl>
                                      </p:cBhvr>
                                    </p:animEffect>
                                    <p:anim calcmode="lin" valueType="num">
                                      <p:cBhvr>
                                        <p:cTn id="50" dur="250" fill="hold"/>
                                        <p:tgtEl>
                                          <p:spTgt spid="12"/>
                                        </p:tgtEl>
                                        <p:attrNameLst>
                                          <p:attrName>ppt_x</p:attrName>
                                        </p:attrNameLst>
                                      </p:cBhvr>
                                      <p:tavLst>
                                        <p:tav tm="0">
                                          <p:val>
                                            <p:strVal val="#ppt_x"/>
                                          </p:val>
                                        </p:tav>
                                        <p:tav tm="100000">
                                          <p:val>
                                            <p:strVal val="#ppt_x"/>
                                          </p:val>
                                        </p:tav>
                                      </p:tavLst>
                                    </p:anim>
                                    <p:anim calcmode="lin" valueType="num">
                                      <p:cBhvr>
                                        <p:cTn id="51" dur="250" fill="hold"/>
                                        <p:tgtEl>
                                          <p:spTgt spid="12"/>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42" presetClass="entr" presetSubtype="0"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250"/>
                                        <p:tgtEl>
                                          <p:spTgt spid="13"/>
                                        </p:tgtEl>
                                      </p:cBhvr>
                                    </p:animEffect>
                                    <p:anim calcmode="lin" valueType="num">
                                      <p:cBhvr>
                                        <p:cTn id="56" dur="250" fill="hold"/>
                                        <p:tgtEl>
                                          <p:spTgt spid="13"/>
                                        </p:tgtEl>
                                        <p:attrNameLst>
                                          <p:attrName>ppt_x</p:attrName>
                                        </p:attrNameLst>
                                      </p:cBhvr>
                                      <p:tavLst>
                                        <p:tav tm="0">
                                          <p:val>
                                            <p:strVal val="#ppt_x"/>
                                          </p:val>
                                        </p:tav>
                                        <p:tav tm="100000">
                                          <p:val>
                                            <p:strVal val="#ppt_x"/>
                                          </p:val>
                                        </p:tav>
                                      </p:tavLst>
                                    </p:anim>
                                    <p:anim calcmode="lin" valueType="num">
                                      <p:cBhvr>
                                        <p:cTn id="57" dur="250" fill="hold"/>
                                        <p:tgtEl>
                                          <p:spTgt spid="13"/>
                                        </p:tgtEl>
                                        <p:attrNameLst>
                                          <p:attrName>ppt_y</p:attrName>
                                        </p:attrNameLst>
                                      </p:cBhvr>
                                      <p:tavLst>
                                        <p:tav tm="0">
                                          <p:val>
                                            <p:strVal val="#ppt_y+.1"/>
                                          </p:val>
                                        </p:tav>
                                        <p:tav tm="100000">
                                          <p:val>
                                            <p:strVal val="#ppt_y"/>
                                          </p:val>
                                        </p:tav>
                                      </p:tavLst>
                                    </p:anim>
                                  </p:childTnLst>
                                </p:cTn>
                              </p:par>
                            </p:childTnLst>
                          </p:cTn>
                        </p:par>
                        <p:par>
                          <p:cTn id="58" fill="hold">
                            <p:stCondLst>
                              <p:cond delay="5000"/>
                            </p:stCondLst>
                            <p:childTnLst>
                              <p:par>
                                <p:cTn id="59" presetID="42" presetClass="entr" presetSubtype="0" fill="hold" nodeType="after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1000"/>
                                        <p:tgtEl>
                                          <p:spTgt spid="14"/>
                                        </p:tgtEl>
                                      </p:cBhvr>
                                    </p:animEffect>
                                    <p:anim calcmode="lin" valueType="num">
                                      <p:cBhvr>
                                        <p:cTn id="62" dur="1000" fill="hold"/>
                                        <p:tgtEl>
                                          <p:spTgt spid="14"/>
                                        </p:tgtEl>
                                        <p:attrNameLst>
                                          <p:attrName>ppt_x</p:attrName>
                                        </p:attrNameLst>
                                      </p:cBhvr>
                                      <p:tavLst>
                                        <p:tav tm="0">
                                          <p:val>
                                            <p:strVal val="#ppt_x"/>
                                          </p:val>
                                        </p:tav>
                                        <p:tav tm="100000">
                                          <p:val>
                                            <p:strVal val="#ppt_x"/>
                                          </p:val>
                                        </p:tav>
                                      </p:tavLst>
                                    </p:anim>
                                    <p:anim calcmode="lin" valueType="num">
                                      <p:cBhvr>
                                        <p:cTn id="6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2" grpId="0" animBg="1"/>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flipH="1">
            <a:off x="947861" y="1760164"/>
            <a:ext cx="7249469" cy="2917467"/>
            <a:chOff x="506641" y="1264149"/>
            <a:chExt cx="8028937" cy="3232327"/>
          </a:xfrm>
        </p:grpSpPr>
        <p:grpSp>
          <p:nvGrpSpPr>
            <p:cNvPr id="6" name="Group 73"/>
            <p:cNvGrpSpPr/>
            <p:nvPr/>
          </p:nvGrpSpPr>
          <p:grpSpPr>
            <a:xfrm>
              <a:off x="3088531" y="1314620"/>
              <a:ext cx="2865157" cy="2780986"/>
              <a:chOff x="4125516" y="790575"/>
              <a:chExt cx="3839766" cy="3848100"/>
            </a:xfrm>
          </p:grpSpPr>
          <p:sp>
            <p:nvSpPr>
              <p:cNvPr id="20" name="Freeform 5"/>
              <p:cNvSpPr>
                <a:spLocks noEditPoints="1"/>
              </p:cNvSpPr>
              <p:nvPr/>
            </p:nvSpPr>
            <p:spPr bwMode="auto">
              <a:xfrm>
                <a:off x="5092304" y="1765697"/>
                <a:ext cx="1906190" cy="1906191"/>
              </a:xfrm>
              <a:custGeom>
                <a:avLst/>
                <a:gdLst>
                  <a:gd name="T0" fmla="*/ 116 w 211"/>
                  <a:gd name="T1" fmla="*/ 10 h 211"/>
                  <a:gd name="T2" fmla="*/ 116 w 211"/>
                  <a:gd name="T3" fmla="*/ 0 h 211"/>
                  <a:gd name="T4" fmla="*/ 181 w 211"/>
                  <a:gd name="T5" fmla="*/ 30 h 211"/>
                  <a:gd name="T6" fmla="*/ 211 w 211"/>
                  <a:gd name="T7" fmla="*/ 95 h 211"/>
                  <a:gd name="T8" fmla="*/ 201 w 211"/>
                  <a:gd name="T9" fmla="*/ 95 h 211"/>
                  <a:gd name="T10" fmla="*/ 174 w 211"/>
                  <a:gd name="T11" fmla="*/ 37 h 211"/>
                  <a:gd name="T12" fmla="*/ 116 w 211"/>
                  <a:gd name="T13" fmla="*/ 10 h 211"/>
                  <a:gd name="T14" fmla="*/ 10 w 211"/>
                  <a:gd name="T15" fmla="*/ 115 h 211"/>
                  <a:gd name="T16" fmla="*/ 0 w 211"/>
                  <a:gd name="T17" fmla="*/ 115 h 211"/>
                  <a:gd name="T18" fmla="*/ 30 w 211"/>
                  <a:gd name="T19" fmla="*/ 180 h 211"/>
                  <a:gd name="T20" fmla="*/ 96 w 211"/>
                  <a:gd name="T21" fmla="*/ 211 h 211"/>
                  <a:gd name="T22" fmla="*/ 96 w 211"/>
                  <a:gd name="T23" fmla="*/ 201 h 211"/>
                  <a:gd name="T24" fmla="*/ 38 w 211"/>
                  <a:gd name="T25" fmla="*/ 173 h 211"/>
                  <a:gd name="T26" fmla="*/ 10 w 211"/>
                  <a:gd name="T27" fmla="*/ 115 h 211"/>
                  <a:gd name="T28" fmla="*/ 10 w 211"/>
                  <a:gd name="T29" fmla="*/ 95 h 211"/>
                  <a:gd name="T30" fmla="*/ 38 w 211"/>
                  <a:gd name="T31" fmla="*/ 37 h 211"/>
                  <a:gd name="T32" fmla="*/ 96 w 211"/>
                  <a:gd name="T33" fmla="*/ 10 h 211"/>
                  <a:gd name="T34" fmla="*/ 96 w 211"/>
                  <a:gd name="T35" fmla="*/ 0 h 211"/>
                  <a:gd name="T36" fmla="*/ 30 w 211"/>
                  <a:gd name="T37" fmla="*/ 30 h 211"/>
                  <a:gd name="T38" fmla="*/ 0 w 211"/>
                  <a:gd name="T39" fmla="*/ 95 h 211"/>
                  <a:gd name="T40" fmla="*/ 10 w 211"/>
                  <a:gd name="T41" fmla="*/ 95 h 211"/>
                  <a:gd name="T42" fmla="*/ 201 w 211"/>
                  <a:gd name="T43" fmla="*/ 115 h 211"/>
                  <a:gd name="T44" fmla="*/ 174 w 211"/>
                  <a:gd name="T45" fmla="*/ 173 h 211"/>
                  <a:gd name="T46" fmla="*/ 116 w 211"/>
                  <a:gd name="T47" fmla="*/ 201 h 211"/>
                  <a:gd name="T48" fmla="*/ 116 w 211"/>
                  <a:gd name="T49" fmla="*/ 211 h 211"/>
                  <a:gd name="T50" fmla="*/ 181 w 211"/>
                  <a:gd name="T51" fmla="*/ 180 h 211"/>
                  <a:gd name="T52" fmla="*/ 211 w 211"/>
                  <a:gd name="T53" fmla="*/ 115 h 211"/>
                  <a:gd name="T54" fmla="*/ 201 w 211"/>
                  <a:gd name="T55" fmla="*/ 115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11">
                    <a:moveTo>
                      <a:pt x="116" y="10"/>
                    </a:moveTo>
                    <a:cubicBezTo>
                      <a:pt x="116" y="0"/>
                      <a:pt x="116" y="0"/>
                      <a:pt x="116" y="0"/>
                    </a:cubicBezTo>
                    <a:cubicBezTo>
                      <a:pt x="139" y="2"/>
                      <a:pt x="163" y="12"/>
                      <a:pt x="181" y="30"/>
                    </a:cubicBezTo>
                    <a:cubicBezTo>
                      <a:pt x="199" y="48"/>
                      <a:pt x="209" y="72"/>
                      <a:pt x="211" y="95"/>
                    </a:cubicBezTo>
                    <a:cubicBezTo>
                      <a:pt x="201" y="95"/>
                      <a:pt x="201" y="95"/>
                      <a:pt x="201" y="95"/>
                    </a:cubicBezTo>
                    <a:cubicBezTo>
                      <a:pt x="199" y="74"/>
                      <a:pt x="190" y="53"/>
                      <a:pt x="174" y="37"/>
                    </a:cubicBezTo>
                    <a:cubicBezTo>
                      <a:pt x="157" y="21"/>
                      <a:pt x="137" y="12"/>
                      <a:pt x="116" y="10"/>
                    </a:cubicBezTo>
                    <a:close/>
                    <a:moveTo>
                      <a:pt x="10" y="115"/>
                    </a:moveTo>
                    <a:cubicBezTo>
                      <a:pt x="0" y="115"/>
                      <a:pt x="0" y="115"/>
                      <a:pt x="0" y="115"/>
                    </a:cubicBezTo>
                    <a:cubicBezTo>
                      <a:pt x="2" y="139"/>
                      <a:pt x="12" y="162"/>
                      <a:pt x="30" y="180"/>
                    </a:cubicBezTo>
                    <a:cubicBezTo>
                      <a:pt x="49" y="199"/>
                      <a:pt x="72" y="209"/>
                      <a:pt x="96" y="211"/>
                    </a:cubicBezTo>
                    <a:cubicBezTo>
                      <a:pt x="96" y="201"/>
                      <a:pt x="96" y="201"/>
                      <a:pt x="96" y="201"/>
                    </a:cubicBezTo>
                    <a:cubicBezTo>
                      <a:pt x="74" y="199"/>
                      <a:pt x="54" y="189"/>
                      <a:pt x="38" y="173"/>
                    </a:cubicBezTo>
                    <a:cubicBezTo>
                      <a:pt x="21" y="157"/>
                      <a:pt x="12" y="137"/>
                      <a:pt x="10" y="115"/>
                    </a:cubicBezTo>
                    <a:close/>
                    <a:moveTo>
                      <a:pt x="10" y="95"/>
                    </a:moveTo>
                    <a:cubicBezTo>
                      <a:pt x="12" y="74"/>
                      <a:pt x="21" y="53"/>
                      <a:pt x="38" y="37"/>
                    </a:cubicBezTo>
                    <a:cubicBezTo>
                      <a:pt x="54" y="21"/>
                      <a:pt x="74" y="12"/>
                      <a:pt x="96" y="10"/>
                    </a:cubicBezTo>
                    <a:cubicBezTo>
                      <a:pt x="96" y="0"/>
                      <a:pt x="96" y="0"/>
                      <a:pt x="96" y="0"/>
                    </a:cubicBezTo>
                    <a:cubicBezTo>
                      <a:pt x="72" y="2"/>
                      <a:pt x="49" y="12"/>
                      <a:pt x="30" y="30"/>
                    </a:cubicBezTo>
                    <a:cubicBezTo>
                      <a:pt x="12" y="48"/>
                      <a:pt x="2" y="72"/>
                      <a:pt x="0" y="95"/>
                    </a:cubicBezTo>
                    <a:lnTo>
                      <a:pt x="10" y="95"/>
                    </a:lnTo>
                    <a:close/>
                    <a:moveTo>
                      <a:pt x="201" y="115"/>
                    </a:moveTo>
                    <a:cubicBezTo>
                      <a:pt x="199" y="137"/>
                      <a:pt x="190" y="157"/>
                      <a:pt x="174" y="173"/>
                    </a:cubicBezTo>
                    <a:cubicBezTo>
                      <a:pt x="157" y="189"/>
                      <a:pt x="137" y="199"/>
                      <a:pt x="116" y="201"/>
                    </a:cubicBezTo>
                    <a:cubicBezTo>
                      <a:pt x="116" y="211"/>
                      <a:pt x="116" y="211"/>
                      <a:pt x="116" y="211"/>
                    </a:cubicBezTo>
                    <a:cubicBezTo>
                      <a:pt x="139" y="209"/>
                      <a:pt x="163" y="199"/>
                      <a:pt x="181" y="180"/>
                    </a:cubicBezTo>
                    <a:cubicBezTo>
                      <a:pt x="199" y="162"/>
                      <a:pt x="209" y="139"/>
                      <a:pt x="211" y="115"/>
                    </a:cubicBezTo>
                    <a:lnTo>
                      <a:pt x="201" y="115"/>
                    </a:lnTo>
                    <a:close/>
                  </a:path>
                </a:pathLst>
              </a:custGeom>
              <a:solidFill>
                <a:srgbClr val="BBBCB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783"/>
                <a:endParaRPr lang="zh-CN" altLang="en-US" sz="2100">
                  <a:solidFill>
                    <a:srgbClr val="FFFFFF">
                      <a:lumMod val="50000"/>
                    </a:srgbClr>
                  </a:solidFill>
                </a:endParaRPr>
              </a:p>
            </p:txBody>
          </p:sp>
          <p:sp>
            <p:nvSpPr>
              <p:cNvPr id="21" name="Freeform 6"/>
              <p:cNvSpPr/>
              <p:nvPr/>
            </p:nvSpPr>
            <p:spPr bwMode="auto">
              <a:xfrm>
                <a:off x="4125516" y="790575"/>
                <a:ext cx="1833563" cy="1833563"/>
              </a:xfrm>
              <a:custGeom>
                <a:avLst/>
                <a:gdLst>
                  <a:gd name="T0" fmla="*/ 95 w 203"/>
                  <a:gd name="T1" fmla="*/ 203 h 203"/>
                  <a:gd name="T2" fmla="*/ 129 w 203"/>
                  <a:gd name="T3" fmla="*/ 130 h 203"/>
                  <a:gd name="T4" fmla="*/ 203 w 203"/>
                  <a:gd name="T5" fmla="*/ 96 h 203"/>
                  <a:gd name="T6" fmla="*/ 203 w 203"/>
                  <a:gd name="T7" fmla="*/ 0 h 203"/>
                  <a:gd name="T8" fmla="*/ 77 w 203"/>
                  <a:gd name="T9" fmla="*/ 48 h 203"/>
                  <a:gd name="T10" fmla="*/ 40 w 203"/>
                  <a:gd name="T11" fmla="*/ 41 h 203"/>
                  <a:gd name="T12" fmla="*/ 48 w 203"/>
                  <a:gd name="T13" fmla="*/ 78 h 203"/>
                  <a:gd name="T14" fmla="*/ 0 w 203"/>
                  <a:gd name="T15" fmla="*/ 203 h 203"/>
                  <a:gd name="T16" fmla="*/ 95 w 203"/>
                  <a:gd name="T17" fmla="*/ 2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3">
                    <a:moveTo>
                      <a:pt x="95" y="203"/>
                    </a:moveTo>
                    <a:cubicBezTo>
                      <a:pt x="97" y="177"/>
                      <a:pt x="109" y="150"/>
                      <a:pt x="129" y="130"/>
                    </a:cubicBezTo>
                    <a:cubicBezTo>
                      <a:pt x="150" y="109"/>
                      <a:pt x="176" y="98"/>
                      <a:pt x="203" y="96"/>
                    </a:cubicBezTo>
                    <a:cubicBezTo>
                      <a:pt x="203" y="0"/>
                      <a:pt x="203" y="0"/>
                      <a:pt x="203" y="0"/>
                    </a:cubicBezTo>
                    <a:cubicBezTo>
                      <a:pt x="158" y="2"/>
                      <a:pt x="114" y="18"/>
                      <a:pt x="77" y="48"/>
                    </a:cubicBezTo>
                    <a:cubicBezTo>
                      <a:pt x="40" y="41"/>
                      <a:pt x="40" y="41"/>
                      <a:pt x="40" y="41"/>
                    </a:cubicBezTo>
                    <a:cubicBezTo>
                      <a:pt x="48" y="78"/>
                      <a:pt x="48" y="78"/>
                      <a:pt x="48" y="78"/>
                    </a:cubicBezTo>
                    <a:cubicBezTo>
                      <a:pt x="18" y="114"/>
                      <a:pt x="2" y="159"/>
                      <a:pt x="0" y="203"/>
                    </a:cubicBezTo>
                    <a:lnTo>
                      <a:pt x="95" y="203"/>
                    </a:lnTo>
                    <a:close/>
                  </a:path>
                </a:pathLst>
              </a:custGeom>
              <a:solidFill>
                <a:srgbClr val="699E5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783"/>
                <a:endParaRPr lang="zh-CN" altLang="en-US" sz="2100">
                  <a:solidFill>
                    <a:srgbClr val="FFFFFF">
                      <a:lumMod val="50000"/>
                    </a:srgbClr>
                  </a:solidFill>
                </a:endParaRPr>
              </a:p>
            </p:txBody>
          </p:sp>
          <p:sp>
            <p:nvSpPr>
              <p:cNvPr id="22" name="Freeform 7"/>
              <p:cNvSpPr/>
              <p:nvPr/>
            </p:nvSpPr>
            <p:spPr bwMode="auto">
              <a:xfrm>
                <a:off x="4125516" y="2805112"/>
                <a:ext cx="1833563" cy="1833563"/>
              </a:xfrm>
              <a:custGeom>
                <a:avLst/>
                <a:gdLst>
                  <a:gd name="T0" fmla="*/ 203 w 203"/>
                  <a:gd name="T1" fmla="*/ 108 h 203"/>
                  <a:gd name="T2" fmla="*/ 129 w 203"/>
                  <a:gd name="T3" fmla="*/ 74 h 203"/>
                  <a:gd name="T4" fmla="*/ 95 w 203"/>
                  <a:gd name="T5" fmla="*/ 0 h 203"/>
                  <a:gd name="T6" fmla="*/ 0 w 203"/>
                  <a:gd name="T7" fmla="*/ 0 h 203"/>
                  <a:gd name="T8" fmla="*/ 48 w 203"/>
                  <a:gd name="T9" fmla="*/ 126 h 203"/>
                  <a:gd name="T10" fmla="*/ 40 w 203"/>
                  <a:gd name="T11" fmla="*/ 162 h 203"/>
                  <a:gd name="T12" fmla="*/ 77 w 203"/>
                  <a:gd name="T13" fmla="*/ 155 h 203"/>
                  <a:gd name="T14" fmla="*/ 203 w 203"/>
                  <a:gd name="T15" fmla="*/ 203 h 203"/>
                  <a:gd name="T16" fmla="*/ 203 w 203"/>
                  <a:gd name="T17" fmla="*/ 10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3">
                    <a:moveTo>
                      <a:pt x="203" y="108"/>
                    </a:moveTo>
                    <a:cubicBezTo>
                      <a:pt x="176" y="105"/>
                      <a:pt x="150" y="94"/>
                      <a:pt x="129" y="74"/>
                    </a:cubicBezTo>
                    <a:cubicBezTo>
                      <a:pt x="109" y="53"/>
                      <a:pt x="98" y="27"/>
                      <a:pt x="95" y="0"/>
                    </a:cubicBezTo>
                    <a:cubicBezTo>
                      <a:pt x="0" y="0"/>
                      <a:pt x="0" y="0"/>
                      <a:pt x="0" y="0"/>
                    </a:cubicBezTo>
                    <a:cubicBezTo>
                      <a:pt x="2" y="45"/>
                      <a:pt x="18" y="89"/>
                      <a:pt x="48" y="126"/>
                    </a:cubicBezTo>
                    <a:cubicBezTo>
                      <a:pt x="40" y="162"/>
                      <a:pt x="40" y="162"/>
                      <a:pt x="40" y="162"/>
                    </a:cubicBezTo>
                    <a:cubicBezTo>
                      <a:pt x="77" y="155"/>
                      <a:pt x="77" y="155"/>
                      <a:pt x="77" y="155"/>
                    </a:cubicBezTo>
                    <a:cubicBezTo>
                      <a:pt x="114" y="185"/>
                      <a:pt x="158" y="201"/>
                      <a:pt x="203" y="203"/>
                    </a:cubicBezTo>
                    <a:lnTo>
                      <a:pt x="203" y="108"/>
                    </a:lnTo>
                    <a:close/>
                  </a:path>
                </a:pathLst>
              </a:custGeom>
              <a:solidFill>
                <a:srgbClr val="699E5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783"/>
                <a:endParaRPr lang="zh-CN" altLang="en-US" sz="2100">
                  <a:solidFill>
                    <a:srgbClr val="FFFFFF">
                      <a:lumMod val="50000"/>
                    </a:srgbClr>
                  </a:solidFill>
                </a:endParaRPr>
              </a:p>
            </p:txBody>
          </p:sp>
          <p:sp>
            <p:nvSpPr>
              <p:cNvPr id="23" name="Freeform 8"/>
              <p:cNvSpPr/>
              <p:nvPr/>
            </p:nvSpPr>
            <p:spPr bwMode="auto">
              <a:xfrm>
                <a:off x="6140054" y="790575"/>
                <a:ext cx="1825228" cy="1833563"/>
              </a:xfrm>
              <a:custGeom>
                <a:avLst/>
                <a:gdLst>
                  <a:gd name="T0" fmla="*/ 127 w 202"/>
                  <a:gd name="T1" fmla="*/ 50 h 203"/>
                  <a:gd name="T2" fmla="*/ 0 w 202"/>
                  <a:gd name="T3" fmla="*/ 0 h 203"/>
                  <a:gd name="T4" fmla="*/ 0 w 202"/>
                  <a:gd name="T5" fmla="*/ 96 h 203"/>
                  <a:gd name="T6" fmla="*/ 73 w 202"/>
                  <a:gd name="T7" fmla="*/ 130 h 203"/>
                  <a:gd name="T8" fmla="*/ 107 w 202"/>
                  <a:gd name="T9" fmla="*/ 203 h 203"/>
                  <a:gd name="T10" fmla="*/ 202 w 202"/>
                  <a:gd name="T11" fmla="*/ 203 h 203"/>
                  <a:gd name="T12" fmla="*/ 156 w 202"/>
                  <a:gd name="T13" fmla="*/ 79 h 203"/>
                  <a:gd name="T14" fmla="*/ 163 w 202"/>
                  <a:gd name="T15" fmla="*/ 42 h 203"/>
                  <a:gd name="T16" fmla="*/ 127 w 202"/>
                  <a:gd name="T17" fmla="*/ 5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203">
                    <a:moveTo>
                      <a:pt x="127" y="50"/>
                    </a:moveTo>
                    <a:cubicBezTo>
                      <a:pt x="90" y="19"/>
                      <a:pt x="45" y="3"/>
                      <a:pt x="0" y="0"/>
                    </a:cubicBezTo>
                    <a:cubicBezTo>
                      <a:pt x="0" y="96"/>
                      <a:pt x="0" y="96"/>
                      <a:pt x="0" y="96"/>
                    </a:cubicBezTo>
                    <a:cubicBezTo>
                      <a:pt x="26" y="98"/>
                      <a:pt x="53" y="109"/>
                      <a:pt x="73" y="130"/>
                    </a:cubicBezTo>
                    <a:cubicBezTo>
                      <a:pt x="94" y="150"/>
                      <a:pt x="105" y="177"/>
                      <a:pt x="107" y="203"/>
                    </a:cubicBezTo>
                    <a:cubicBezTo>
                      <a:pt x="202" y="203"/>
                      <a:pt x="202" y="203"/>
                      <a:pt x="202" y="203"/>
                    </a:cubicBezTo>
                    <a:cubicBezTo>
                      <a:pt x="200" y="159"/>
                      <a:pt x="185" y="115"/>
                      <a:pt x="156" y="79"/>
                    </a:cubicBezTo>
                    <a:cubicBezTo>
                      <a:pt x="163" y="42"/>
                      <a:pt x="163" y="42"/>
                      <a:pt x="163" y="42"/>
                    </a:cubicBezTo>
                    <a:lnTo>
                      <a:pt x="127" y="50"/>
                    </a:lnTo>
                    <a:close/>
                  </a:path>
                </a:pathLst>
              </a:custGeom>
              <a:solidFill>
                <a:srgbClr val="699E5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783"/>
                <a:endParaRPr lang="zh-CN" altLang="en-US" sz="2100">
                  <a:solidFill>
                    <a:srgbClr val="FFFFFF">
                      <a:lumMod val="50000"/>
                    </a:srgbClr>
                  </a:solidFill>
                </a:endParaRPr>
              </a:p>
            </p:txBody>
          </p:sp>
          <p:sp>
            <p:nvSpPr>
              <p:cNvPr id="24" name="Freeform 9"/>
              <p:cNvSpPr/>
              <p:nvPr/>
            </p:nvSpPr>
            <p:spPr bwMode="auto">
              <a:xfrm>
                <a:off x="6140054" y="2805112"/>
                <a:ext cx="1825228" cy="1833563"/>
              </a:xfrm>
              <a:custGeom>
                <a:avLst/>
                <a:gdLst>
                  <a:gd name="T0" fmla="*/ 107 w 202"/>
                  <a:gd name="T1" fmla="*/ 0 h 203"/>
                  <a:gd name="T2" fmla="*/ 73 w 202"/>
                  <a:gd name="T3" fmla="*/ 74 h 203"/>
                  <a:gd name="T4" fmla="*/ 0 w 202"/>
                  <a:gd name="T5" fmla="*/ 108 h 203"/>
                  <a:gd name="T6" fmla="*/ 0 w 202"/>
                  <a:gd name="T7" fmla="*/ 203 h 203"/>
                  <a:gd name="T8" fmla="*/ 123 w 202"/>
                  <a:gd name="T9" fmla="*/ 157 h 203"/>
                  <a:gd name="T10" fmla="*/ 161 w 202"/>
                  <a:gd name="T11" fmla="*/ 164 h 203"/>
                  <a:gd name="T12" fmla="*/ 153 w 202"/>
                  <a:gd name="T13" fmla="*/ 127 h 203"/>
                  <a:gd name="T14" fmla="*/ 202 w 202"/>
                  <a:gd name="T15" fmla="*/ 0 h 203"/>
                  <a:gd name="T16" fmla="*/ 107 w 202"/>
                  <a:gd name="T17"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203">
                    <a:moveTo>
                      <a:pt x="107" y="0"/>
                    </a:moveTo>
                    <a:cubicBezTo>
                      <a:pt x="105" y="27"/>
                      <a:pt x="93" y="53"/>
                      <a:pt x="73" y="74"/>
                    </a:cubicBezTo>
                    <a:cubicBezTo>
                      <a:pt x="53" y="94"/>
                      <a:pt x="26" y="105"/>
                      <a:pt x="0" y="108"/>
                    </a:cubicBezTo>
                    <a:cubicBezTo>
                      <a:pt x="0" y="203"/>
                      <a:pt x="0" y="203"/>
                      <a:pt x="0" y="203"/>
                    </a:cubicBezTo>
                    <a:cubicBezTo>
                      <a:pt x="44" y="201"/>
                      <a:pt x="87" y="186"/>
                      <a:pt x="123" y="157"/>
                    </a:cubicBezTo>
                    <a:cubicBezTo>
                      <a:pt x="161" y="164"/>
                      <a:pt x="161" y="164"/>
                      <a:pt x="161" y="164"/>
                    </a:cubicBezTo>
                    <a:cubicBezTo>
                      <a:pt x="153" y="127"/>
                      <a:pt x="153" y="127"/>
                      <a:pt x="153" y="127"/>
                    </a:cubicBezTo>
                    <a:cubicBezTo>
                      <a:pt x="184" y="90"/>
                      <a:pt x="200" y="46"/>
                      <a:pt x="202" y="0"/>
                    </a:cubicBezTo>
                    <a:lnTo>
                      <a:pt x="107" y="0"/>
                    </a:lnTo>
                    <a:close/>
                  </a:path>
                </a:pathLst>
              </a:custGeom>
              <a:solidFill>
                <a:srgbClr val="699E5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783"/>
                <a:endParaRPr lang="zh-CN" altLang="en-US" sz="2100">
                  <a:solidFill>
                    <a:srgbClr val="FFFFFF">
                      <a:lumMod val="50000"/>
                    </a:srgbClr>
                  </a:solidFill>
                </a:endParaRPr>
              </a:p>
            </p:txBody>
          </p:sp>
          <p:grpSp>
            <p:nvGrpSpPr>
              <p:cNvPr id="25" name="组合 48"/>
              <p:cNvGrpSpPr/>
              <p:nvPr/>
            </p:nvGrpSpPr>
            <p:grpSpPr>
              <a:xfrm>
                <a:off x="4611947" y="1399612"/>
                <a:ext cx="842963" cy="383381"/>
                <a:chOff x="8478838" y="1247776"/>
                <a:chExt cx="1123950" cy="511175"/>
              </a:xfrm>
              <a:solidFill>
                <a:schemeClr val="bg1"/>
              </a:solidFill>
            </p:grpSpPr>
            <p:sp>
              <p:nvSpPr>
                <p:cNvPr id="48" name="Freeform 24"/>
                <p:cNvSpPr/>
                <p:nvPr/>
              </p:nvSpPr>
              <p:spPr bwMode="auto">
                <a:xfrm>
                  <a:off x="8478838" y="1408113"/>
                  <a:ext cx="1123950" cy="269875"/>
                </a:xfrm>
                <a:custGeom>
                  <a:avLst/>
                  <a:gdLst>
                    <a:gd name="T0" fmla="*/ 0 w 182"/>
                    <a:gd name="T1" fmla="*/ 3 h 44"/>
                    <a:gd name="T2" fmla="*/ 1 w 182"/>
                    <a:gd name="T3" fmla="*/ 3 h 44"/>
                    <a:gd name="T4" fmla="*/ 153 w 182"/>
                    <a:gd name="T5" fmla="*/ 3 h 44"/>
                    <a:gd name="T6" fmla="*/ 182 w 182"/>
                    <a:gd name="T7" fmla="*/ 41 h 44"/>
                    <a:gd name="T8" fmla="*/ 182 w 182"/>
                    <a:gd name="T9" fmla="*/ 41 h 44"/>
                    <a:gd name="T10" fmla="*/ 182 w 182"/>
                    <a:gd name="T11" fmla="*/ 41 h 44"/>
                    <a:gd name="T12" fmla="*/ 170 w 182"/>
                    <a:gd name="T13" fmla="*/ 41 h 44"/>
                    <a:gd name="T14" fmla="*/ 150 w 182"/>
                    <a:gd name="T15" fmla="*/ 22 h 44"/>
                    <a:gd name="T16" fmla="*/ 130 w 182"/>
                    <a:gd name="T17" fmla="*/ 41 h 44"/>
                    <a:gd name="T18" fmla="*/ 65 w 182"/>
                    <a:gd name="T19" fmla="*/ 41 h 44"/>
                    <a:gd name="T20" fmla="*/ 45 w 182"/>
                    <a:gd name="T21" fmla="*/ 22 h 44"/>
                    <a:gd name="T22" fmla="*/ 26 w 182"/>
                    <a:gd name="T23" fmla="*/ 41 h 44"/>
                    <a:gd name="T24" fmla="*/ 22 w 182"/>
                    <a:gd name="T25" fmla="*/ 41 h 44"/>
                    <a:gd name="T26" fmla="*/ 0 w 182"/>
                    <a:gd name="T27" fmla="*/ 3 h 44"/>
                    <a:gd name="T28" fmla="*/ 0 w 182"/>
                    <a:gd name="T29" fmla="*/ 3 h 44"/>
                    <a:gd name="T30" fmla="*/ 0 w 182"/>
                    <a:gd name="T31" fmla="*/ 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2" h="44">
                      <a:moveTo>
                        <a:pt x="0" y="3"/>
                      </a:moveTo>
                      <a:cubicBezTo>
                        <a:pt x="1" y="3"/>
                        <a:pt x="1" y="3"/>
                        <a:pt x="1" y="3"/>
                      </a:cubicBezTo>
                      <a:cubicBezTo>
                        <a:pt x="153" y="3"/>
                        <a:pt x="153" y="3"/>
                        <a:pt x="153" y="3"/>
                      </a:cubicBezTo>
                      <a:cubicBezTo>
                        <a:pt x="153" y="3"/>
                        <a:pt x="182" y="0"/>
                        <a:pt x="182" y="41"/>
                      </a:cubicBezTo>
                      <a:cubicBezTo>
                        <a:pt x="182" y="41"/>
                        <a:pt x="182" y="41"/>
                        <a:pt x="182" y="41"/>
                      </a:cubicBezTo>
                      <a:cubicBezTo>
                        <a:pt x="182" y="41"/>
                        <a:pt x="182" y="41"/>
                        <a:pt x="182" y="41"/>
                      </a:cubicBezTo>
                      <a:cubicBezTo>
                        <a:pt x="170" y="41"/>
                        <a:pt x="170" y="41"/>
                        <a:pt x="170" y="41"/>
                      </a:cubicBezTo>
                      <a:cubicBezTo>
                        <a:pt x="170" y="30"/>
                        <a:pt x="161" y="22"/>
                        <a:pt x="150" y="22"/>
                      </a:cubicBezTo>
                      <a:cubicBezTo>
                        <a:pt x="139" y="22"/>
                        <a:pt x="131" y="30"/>
                        <a:pt x="130" y="41"/>
                      </a:cubicBezTo>
                      <a:cubicBezTo>
                        <a:pt x="65" y="41"/>
                        <a:pt x="65" y="41"/>
                        <a:pt x="65" y="41"/>
                      </a:cubicBezTo>
                      <a:cubicBezTo>
                        <a:pt x="65" y="30"/>
                        <a:pt x="56" y="22"/>
                        <a:pt x="45" y="22"/>
                      </a:cubicBezTo>
                      <a:cubicBezTo>
                        <a:pt x="35" y="22"/>
                        <a:pt x="26" y="30"/>
                        <a:pt x="26" y="41"/>
                      </a:cubicBezTo>
                      <a:cubicBezTo>
                        <a:pt x="22" y="41"/>
                        <a:pt x="22" y="41"/>
                        <a:pt x="22" y="41"/>
                      </a:cubicBezTo>
                      <a:cubicBezTo>
                        <a:pt x="22" y="41"/>
                        <a:pt x="0" y="44"/>
                        <a:pt x="0" y="3"/>
                      </a:cubicBezTo>
                      <a:cubicBezTo>
                        <a:pt x="0" y="3"/>
                        <a:pt x="0" y="3"/>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49" name="Freeform 26"/>
                <p:cNvSpPr>
                  <a:spLocks noEditPoints="1"/>
                </p:cNvSpPr>
                <p:nvPr/>
              </p:nvSpPr>
              <p:spPr bwMode="auto">
                <a:xfrm>
                  <a:off x="8553450" y="1247776"/>
                  <a:ext cx="833437" cy="227013"/>
                </a:xfrm>
                <a:custGeom>
                  <a:avLst/>
                  <a:gdLst>
                    <a:gd name="T0" fmla="*/ 6 w 135"/>
                    <a:gd name="T1" fmla="*/ 29 h 37"/>
                    <a:gd name="T2" fmla="*/ 57 w 135"/>
                    <a:gd name="T3" fmla="*/ 1 h 37"/>
                    <a:gd name="T4" fmla="*/ 68 w 135"/>
                    <a:gd name="T5" fmla="*/ 0 h 37"/>
                    <a:gd name="T6" fmla="*/ 78 w 135"/>
                    <a:gd name="T7" fmla="*/ 1 h 37"/>
                    <a:gd name="T8" fmla="*/ 129 w 135"/>
                    <a:gd name="T9" fmla="*/ 29 h 37"/>
                    <a:gd name="T10" fmla="*/ 135 w 135"/>
                    <a:gd name="T11" fmla="*/ 37 h 37"/>
                    <a:gd name="T12" fmla="*/ 0 w 135"/>
                    <a:gd name="T13" fmla="*/ 37 h 37"/>
                    <a:gd name="T14" fmla="*/ 6 w 135"/>
                    <a:gd name="T15" fmla="*/ 29 h 37"/>
                    <a:gd name="T16" fmla="*/ 77 w 135"/>
                    <a:gd name="T17" fmla="*/ 10 h 37"/>
                    <a:gd name="T18" fmla="*/ 68 w 135"/>
                    <a:gd name="T19" fmla="*/ 9 h 37"/>
                    <a:gd name="T20" fmla="*/ 58 w 135"/>
                    <a:gd name="T21" fmla="*/ 10 h 37"/>
                    <a:gd name="T22" fmla="*/ 20 w 135"/>
                    <a:gd name="T23" fmla="*/ 28 h 37"/>
                    <a:gd name="T24" fmla="*/ 115 w 135"/>
                    <a:gd name="T25" fmla="*/ 28 h 37"/>
                    <a:gd name="T26" fmla="*/ 77 w 135"/>
                    <a:gd name="T27" fmla="*/ 1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5" h="37">
                      <a:moveTo>
                        <a:pt x="6" y="29"/>
                      </a:moveTo>
                      <a:cubicBezTo>
                        <a:pt x="21" y="10"/>
                        <a:pt x="42" y="3"/>
                        <a:pt x="57" y="1"/>
                      </a:cubicBezTo>
                      <a:cubicBezTo>
                        <a:pt x="58" y="1"/>
                        <a:pt x="65" y="0"/>
                        <a:pt x="68" y="0"/>
                      </a:cubicBezTo>
                      <a:cubicBezTo>
                        <a:pt x="71" y="0"/>
                        <a:pt x="77" y="1"/>
                        <a:pt x="78" y="1"/>
                      </a:cubicBezTo>
                      <a:cubicBezTo>
                        <a:pt x="93" y="3"/>
                        <a:pt x="114" y="10"/>
                        <a:pt x="129" y="29"/>
                      </a:cubicBezTo>
                      <a:cubicBezTo>
                        <a:pt x="135" y="37"/>
                        <a:pt x="135" y="37"/>
                        <a:pt x="135" y="37"/>
                      </a:cubicBezTo>
                      <a:cubicBezTo>
                        <a:pt x="0" y="37"/>
                        <a:pt x="0" y="37"/>
                        <a:pt x="0" y="37"/>
                      </a:cubicBezTo>
                      <a:lnTo>
                        <a:pt x="6" y="29"/>
                      </a:lnTo>
                      <a:close/>
                      <a:moveTo>
                        <a:pt x="77" y="10"/>
                      </a:moveTo>
                      <a:cubicBezTo>
                        <a:pt x="75" y="10"/>
                        <a:pt x="70" y="9"/>
                        <a:pt x="68" y="9"/>
                      </a:cubicBezTo>
                      <a:cubicBezTo>
                        <a:pt x="66" y="9"/>
                        <a:pt x="60" y="10"/>
                        <a:pt x="58" y="10"/>
                      </a:cubicBezTo>
                      <a:cubicBezTo>
                        <a:pt x="47" y="12"/>
                        <a:pt x="32" y="16"/>
                        <a:pt x="20" y="28"/>
                      </a:cubicBezTo>
                      <a:cubicBezTo>
                        <a:pt x="115" y="28"/>
                        <a:pt x="115" y="28"/>
                        <a:pt x="115" y="28"/>
                      </a:cubicBezTo>
                      <a:cubicBezTo>
                        <a:pt x="103" y="16"/>
                        <a:pt x="88" y="12"/>
                        <a:pt x="7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50" name="Rectangle 27"/>
                <p:cNvSpPr>
                  <a:spLocks noChangeArrowheads="1"/>
                </p:cNvSpPr>
                <p:nvPr/>
              </p:nvSpPr>
              <p:spPr bwMode="auto">
                <a:xfrm>
                  <a:off x="8953500" y="1265238"/>
                  <a:ext cx="38100"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51" name="Freeform 28"/>
                <p:cNvSpPr/>
                <p:nvPr/>
              </p:nvSpPr>
              <p:spPr bwMode="auto">
                <a:xfrm>
                  <a:off x="9521825" y="1536701"/>
                  <a:ext cx="80962" cy="61913"/>
                </a:xfrm>
                <a:custGeom>
                  <a:avLst/>
                  <a:gdLst>
                    <a:gd name="T0" fmla="*/ 5 w 13"/>
                    <a:gd name="T1" fmla="*/ 10 h 10"/>
                    <a:gd name="T2" fmla="*/ 0 w 13"/>
                    <a:gd name="T3" fmla="*/ 5 h 10"/>
                    <a:gd name="T4" fmla="*/ 5 w 13"/>
                    <a:gd name="T5" fmla="*/ 0 h 10"/>
                    <a:gd name="T6" fmla="*/ 10 w 13"/>
                    <a:gd name="T7" fmla="*/ 0 h 10"/>
                    <a:gd name="T8" fmla="*/ 13 w 13"/>
                    <a:gd name="T9" fmla="*/ 10 h 10"/>
                    <a:gd name="T10" fmla="*/ 5 w 13"/>
                    <a:gd name="T11" fmla="*/ 10 h 10"/>
                  </a:gdLst>
                  <a:ahLst/>
                  <a:cxnLst>
                    <a:cxn ang="0">
                      <a:pos x="T0" y="T1"/>
                    </a:cxn>
                    <a:cxn ang="0">
                      <a:pos x="T2" y="T3"/>
                    </a:cxn>
                    <a:cxn ang="0">
                      <a:pos x="T4" y="T5"/>
                    </a:cxn>
                    <a:cxn ang="0">
                      <a:pos x="T6" y="T7"/>
                    </a:cxn>
                    <a:cxn ang="0">
                      <a:pos x="T8" y="T9"/>
                    </a:cxn>
                    <a:cxn ang="0">
                      <a:pos x="T10" y="T11"/>
                    </a:cxn>
                  </a:cxnLst>
                  <a:rect l="0" t="0" r="r" b="b"/>
                  <a:pathLst>
                    <a:path w="13" h="10">
                      <a:moveTo>
                        <a:pt x="5" y="10"/>
                      </a:moveTo>
                      <a:cubicBezTo>
                        <a:pt x="3" y="10"/>
                        <a:pt x="0" y="8"/>
                        <a:pt x="0" y="5"/>
                      </a:cubicBezTo>
                      <a:cubicBezTo>
                        <a:pt x="0" y="2"/>
                        <a:pt x="3" y="0"/>
                        <a:pt x="5" y="0"/>
                      </a:cubicBezTo>
                      <a:cubicBezTo>
                        <a:pt x="6" y="0"/>
                        <a:pt x="8" y="0"/>
                        <a:pt x="10" y="0"/>
                      </a:cubicBezTo>
                      <a:cubicBezTo>
                        <a:pt x="11" y="3"/>
                        <a:pt x="12" y="6"/>
                        <a:pt x="13" y="10"/>
                      </a:cubicBezTo>
                      <a:cubicBezTo>
                        <a:pt x="11" y="10"/>
                        <a:pt x="6"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52" name="Oval 29"/>
                <p:cNvSpPr>
                  <a:spLocks noChangeArrowheads="1"/>
                </p:cNvSpPr>
                <p:nvPr/>
              </p:nvSpPr>
              <p:spPr bwMode="auto">
                <a:xfrm>
                  <a:off x="8664575" y="1566863"/>
                  <a:ext cx="190500" cy="1920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53" name="Oval 30"/>
                <p:cNvSpPr>
                  <a:spLocks noChangeArrowheads="1"/>
                </p:cNvSpPr>
                <p:nvPr/>
              </p:nvSpPr>
              <p:spPr bwMode="auto">
                <a:xfrm>
                  <a:off x="9312275" y="1566863"/>
                  <a:ext cx="185737" cy="1920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54" name="Freeform 31"/>
                <p:cNvSpPr/>
                <p:nvPr/>
              </p:nvSpPr>
              <p:spPr bwMode="auto">
                <a:xfrm>
                  <a:off x="9361488" y="1616076"/>
                  <a:ext cx="93662" cy="93663"/>
                </a:xfrm>
                <a:custGeom>
                  <a:avLst/>
                  <a:gdLst>
                    <a:gd name="T0" fmla="*/ 0 w 15"/>
                    <a:gd name="T1" fmla="*/ 8 h 15"/>
                    <a:gd name="T2" fmla="*/ 7 w 15"/>
                    <a:gd name="T3" fmla="*/ 15 h 15"/>
                    <a:gd name="T4" fmla="*/ 15 w 15"/>
                    <a:gd name="T5" fmla="*/ 7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7"/>
                      </a:cubicBezTo>
                      <a:cubicBezTo>
                        <a:pt x="15" y="3"/>
                        <a:pt x="11" y="0"/>
                        <a:pt x="7" y="0"/>
                      </a:cubicBezTo>
                      <a:cubicBezTo>
                        <a:pt x="3" y="0"/>
                        <a:pt x="0" y="3"/>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55" name="Oval 32"/>
                <p:cNvSpPr>
                  <a:spLocks noChangeArrowheads="1"/>
                </p:cNvSpPr>
                <p:nvPr/>
              </p:nvSpPr>
              <p:spPr bwMode="auto">
                <a:xfrm>
                  <a:off x="8713788" y="1616076"/>
                  <a:ext cx="92075" cy="936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grpSp>
          <p:grpSp>
            <p:nvGrpSpPr>
              <p:cNvPr id="26" name="组合 59"/>
              <p:cNvGrpSpPr/>
              <p:nvPr/>
            </p:nvGrpSpPr>
            <p:grpSpPr>
              <a:xfrm>
                <a:off x="6796172" y="1361681"/>
                <a:ext cx="527447" cy="531019"/>
                <a:chOff x="10121900" y="1050926"/>
                <a:chExt cx="703262" cy="708025"/>
              </a:xfrm>
              <a:solidFill>
                <a:schemeClr val="bg1"/>
              </a:solidFill>
            </p:grpSpPr>
            <p:sp>
              <p:nvSpPr>
                <p:cNvPr id="46" name="Freeform 44"/>
                <p:cNvSpPr/>
                <p:nvPr/>
              </p:nvSpPr>
              <p:spPr bwMode="auto">
                <a:xfrm>
                  <a:off x="10331450" y="1068388"/>
                  <a:ext cx="493712" cy="690563"/>
                </a:xfrm>
                <a:custGeom>
                  <a:avLst/>
                  <a:gdLst>
                    <a:gd name="T0" fmla="*/ 60 w 80"/>
                    <a:gd name="T1" fmla="*/ 27 h 112"/>
                    <a:gd name="T2" fmla="*/ 63 w 80"/>
                    <a:gd name="T3" fmla="*/ 43 h 112"/>
                    <a:gd name="T4" fmla="*/ 66 w 80"/>
                    <a:gd name="T5" fmla="*/ 39 h 112"/>
                    <a:gd name="T6" fmla="*/ 72 w 80"/>
                    <a:gd name="T7" fmla="*/ 44 h 112"/>
                    <a:gd name="T8" fmla="*/ 64 w 80"/>
                    <a:gd name="T9" fmla="*/ 52 h 112"/>
                    <a:gd name="T10" fmla="*/ 66 w 80"/>
                    <a:gd name="T11" fmla="*/ 65 h 112"/>
                    <a:gd name="T12" fmla="*/ 70 w 80"/>
                    <a:gd name="T13" fmla="*/ 61 h 112"/>
                    <a:gd name="T14" fmla="*/ 75 w 80"/>
                    <a:gd name="T15" fmla="*/ 66 h 112"/>
                    <a:gd name="T16" fmla="*/ 68 w 80"/>
                    <a:gd name="T17" fmla="*/ 74 h 112"/>
                    <a:gd name="T18" fmla="*/ 73 w 80"/>
                    <a:gd name="T19" fmla="*/ 108 h 112"/>
                    <a:gd name="T20" fmla="*/ 70 w 80"/>
                    <a:gd name="T21" fmla="*/ 112 h 112"/>
                    <a:gd name="T22" fmla="*/ 38 w 80"/>
                    <a:gd name="T23" fmla="*/ 51 h 112"/>
                    <a:gd name="T24" fmla="*/ 11 w 80"/>
                    <a:gd name="T25" fmla="*/ 80 h 112"/>
                    <a:gd name="T26" fmla="*/ 17 w 80"/>
                    <a:gd name="T27" fmla="*/ 104 h 112"/>
                    <a:gd name="T28" fmla="*/ 12 w 80"/>
                    <a:gd name="T29" fmla="*/ 110 h 112"/>
                    <a:gd name="T30" fmla="*/ 0 w 80"/>
                    <a:gd name="T31" fmla="*/ 86 h 112"/>
                    <a:gd name="T32" fmla="*/ 45 w 80"/>
                    <a:gd name="T33" fmla="*/ 30 h 112"/>
                    <a:gd name="T34" fmla="*/ 76 w 80"/>
                    <a:gd name="T35" fmla="*/ 0 h 112"/>
                    <a:gd name="T36" fmla="*/ 60 w 80"/>
                    <a:gd name="T37" fmla="*/ 2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0" h="112">
                      <a:moveTo>
                        <a:pt x="60" y="27"/>
                      </a:moveTo>
                      <a:cubicBezTo>
                        <a:pt x="63" y="43"/>
                        <a:pt x="63" y="43"/>
                        <a:pt x="63" y="43"/>
                      </a:cubicBezTo>
                      <a:cubicBezTo>
                        <a:pt x="66" y="39"/>
                        <a:pt x="66" y="39"/>
                        <a:pt x="66" y="39"/>
                      </a:cubicBezTo>
                      <a:cubicBezTo>
                        <a:pt x="72" y="44"/>
                        <a:pt x="72" y="44"/>
                        <a:pt x="72" y="44"/>
                      </a:cubicBezTo>
                      <a:cubicBezTo>
                        <a:pt x="64" y="52"/>
                        <a:pt x="64" y="52"/>
                        <a:pt x="64" y="52"/>
                      </a:cubicBezTo>
                      <a:cubicBezTo>
                        <a:pt x="66" y="65"/>
                        <a:pt x="66" y="65"/>
                        <a:pt x="66" y="65"/>
                      </a:cubicBezTo>
                      <a:cubicBezTo>
                        <a:pt x="70" y="61"/>
                        <a:pt x="70" y="61"/>
                        <a:pt x="70" y="61"/>
                      </a:cubicBezTo>
                      <a:cubicBezTo>
                        <a:pt x="75" y="66"/>
                        <a:pt x="75" y="66"/>
                        <a:pt x="75" y="66"/>
                      </a:cubicBezTo>
                      <a:cubicBezTo>
                        <a:pt x="68" y="74"/>
                        <a:pt x="68" y="74"/>
                        <a:pt x="68" y="74"/>
                      </a:cubicBezTo>
                      <a:cubicBezTo>
                        <a:pt x="73" y="108"/>
                        <a:pt x="73" y="108"/>
                        <a:pt x="73" y="108"/>
                      </a:cubicBezTo>
                      <a:cubicBezTo>
                        <a:pt x="70" y="112"/>
                        <a:pt x="70" y="112"/>
                        <a:pt x="70" y="112"/>
                      </a:cubicBezTo>
                      <a:cubicBezTo>
                        <a:pt x="38" y="51"/>
                        <a:pt x="38" y="51"/>
                        <a:pt x="38" y="51"/>
                      </a:cubicBezTo>
                      <a:cubicBezTo>
                        <a:pt x="11" y="80"/>
                        <a:pt x="11" y="80"/>
                        <a:pt x="11" y="80"/>
                      </a:cubicBezTo>
                      <a:cubicBezTo>
                        <a:pt x="17" y="104"/>
                        <a:pt x="17" y="104"/>
                        <a:pt x="17" y="104"/>
                      </a:cubicBezTo>
                      <a:cubicBezTo>
                        <a:pt x="12" y="110"/>
                        <a:pt x="12" y="110"/>
                        <a:pt x="12" y="110"/>
                      </a:cubicBezTo>
                      <a:cubicBezTo>
                        <a:pt x="0" y="86"/>
                        <a:pt x="0" y="86"/>
                        <a:pt x="0" y="86"/>
                      </a:cubicBezTo>
                      <a:cubicBezTo>
                        <a:pt x="45" y="30"/>
                        <a:pt x="45" y="30"/>
                        <a:pt x="45" y="30"/>
                      </a:cubicBezTo>
                      <a:cubicBezTo>
                        <a:pt x="76" y="0"/>
                        <a:pt x="76" y="0"/>
                        <a:pt x="76" y="0"/>
                      </a:cubicBezTo>
                      <a:cubicBezTo>
                        <a:pt x="76" y="0"/>
                        <a:pt x="80" y="5"/>
                        <a:pt x="60"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47" name="Freeform 45"/>
                <p:cNvSpPr/>
                <p:nvPr/>
              </p:nvSpPr>
              <p:spPr bwMode="auto">
                <a:xfrm>
                  <a:off x="10121900" y="1050926"/>
                  <a:ext cx="677862" cy="547688"/>
                </a:xfrm>
                <a:custGeom>
                  <a:avLst/>
                  <a:gdLst>
                    <a:gd name="T0" fmla="*/ 85 w 110"/>
                    <a:gd name="T1" fmla="*/ 22 h 89"/>
                    <a:gd name="T2" fmla="*/ 69 w 110"/>
                    <a:gd name="T3" fmla="*/ 22 h 89"/>
                    <a:gd name="T4" fmla="*/ 73 w 110"/>
                    <a:gd name="T5" fmla="*/ 18 h 89"/>
                    <a:gd name="T6" fmla="*/ 67 w 110"/>
                    <a:gd name="T7" fmla="*/ 13 h 89"/>
                    <a:gd name="T8" fmla="*/ 60 w 110"/>
                    <a:gd name="T9" fmla="*/ 22 h 89"/>
                    <a:gd name="T10" fmla="*/ 47 w 110"/>
                    <a:gd name="T11" fmla="*/ 21 h 89"/>
                    <a:gd name="T12" fmla="*/ 50 w 110"/>
                    <a:gd name="T13" fmla="*/ 17 h 89"/>
                    <a:gd name="T14" fmla="*/ 45 w 110"/>
                    <a:gd name="T15" fmla="*/ 13 h 89"/>
                    <a:gd name="T16" fmla="*/ 38 w 110"/>
                    <a:gd name="T17" fmla="*/ 21 h 89"/>
                    <a:gd name="T18" fmla="*/ 4 w 110"/>
                    <a:gd name="T19" fmla="*/ 20 h 89"/>
                    <a:gd name="T20" fmla="*/ 0 w 110"/>
                    <a:gd name="T21" fmla="*/ 24 h 89"/>
                    <a:gd name="T22" fmla="*/ 64 w 110"/>
                    <a:gd name="T23" fmla="*/ 47 h 89"/>
                    <a:gd name="T24" fmla="*/ 39 w 110"/>
                    <a:gd name="T25" fmla="*/ 78 h 89"/>
                    <a:gd name="T26" fmla="*/ 15 w 110"/>
                    <a:gd name="T27" fmla="*/ 75 h 89"/>
                    <a:gd name="T28" fmla="*/ 10 w 110"/>
                    <a:gd name="T29" fmla="*/ 81 h 89"/>
                    <a:gd name="T30" fmla="*/ 34 w 110"/>
                    <a:gd name="T31" fmla="*/ 89 h 89"/>
                    <a:gd name="T32" fmla="*/ 110 w 110"/>
                    <a:gd name="T33" fmla="*/ 3 h 89"/>
                    <a:gd name="T34" fmla="*/ 85 w 110"/>
                    <a:gd name="T35" fmla="*/ 2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0" h="89">
                      <a:moveTo>
                        <a:pt x="85" y="22"/>
                      </a:moveTo>
                      <a:cubicBezTo>
                        <a:pt x="69" y="22"/>
                        <a:pt x="69" y="22"/>
                        <a:pt x="69" y="22"/>
                      </a:cubicBezTo>
                      <a:cubicBezTo>
                        <a:pt x="73" y="18"/>
                        <a:pt x="73" y="18"/>
                        <a:pt x="73" y="18"/>
                      </a:cubicBezTo>
                      <a:cubicBezTo>
                        <a:pt x="67" y="13"/>
                        <a:pt x="67" y="13"/>
                        <a:pt x="67" y="13"/>
                      </a:cubicBezTo>
                      <a:cubicBezTo>
                        <a:pt x="60" y="22"/>
                        <a:pt x="60" y="22"/>
                        <a:pt x="60" y="22"/>
                      </a:cubicBezTo>
                      <a:cubicBezTo>
                        <a:pt x="47" y="21"/>
                        <a:pt x="47" y="21"/>
                        <a:pt x="47" y="21"/>
                      </a:cubicBezTo>
                      <a:cubicBezTo>
                        <a:pt x="50" y="17"/>
                        <a:pt x="50" y="17"/>
                        <a:pt x="50" y="17"/>
                      </a:cubicBezTo>
                      <a:cubicBezTo>
                        <a:pt x="45" y="13"/>
                        <a:pt x="45" y="13"/>
                        <a:pt x="45" y="13"/>
                      </a:cubicBezTo>
                      <a:cubicBezTo>
                        <a:pt x="38" y="21"/>
                        <a:pt x="38" y="21"/>
                        <a:pt x="38" y="21"/>
                      </a:cubicBezTo>
                      <a:cubicBezTo>
                        <a:pt x="4" y="20"/>
                        <a:pt x="4" y="20"/>
                        <a:pt x="4" y="20"/>
                      </a:cubicBezTo>
                      <a:cubicBezTo>
                        <a:pt x="0" y="24"/>
                        <a:pt x="0" y="24"/>
                        <a:pt x="0" y="24"/>
                      </a:cubicBezTo>
                      <a:cubicBezTo>
                        <a:pt x="64" y="47"/>
                        <a:pt x="64" y="47"/>
                        <a:pt x="64" y="47"/>
                      </a:cubicBezTo>
                      <a:cubicBezTo>
                        <a:pt x="39" y="78"/>
                        <a:pt x="39" y="78"/>
                        <a:pt x="39" y="78"/>
                      </a:cubicBezTo>
                      <a:cubicBezTo>
                        <a:pt x="15" y="75"/>
                        <a:pt x="15" y="75"/>
                        <a:pt x="15" y="75"/>
                      </a:cubicBezTo>
                      <a:cubicBezTo>
                        <a:pt x="10" y="81"/>
                        <a:pt x="10" y="81"/>
                        <a:pt x="10" y="81"/>
                      </a:cubicBezTo>
                      <a:cubicBezTo>
                        <a:pt x="34" y="89"/>
                        <a:pt x="34" y="89"/>
                        <a:pt x="34" y="89"/>
                      </a:cubicBezTo>
                      <a:cubicBezTo>
                        <a:pt x="110" y="3"/>
                        <a:pt x="110" y="3"/>
                        <a:pt x="110" y="3"/>
                      </a:cubicBezTo>
                      <a:cubicBezTo>
                        <a:pt x="110" y="3"/>
                        <a:pt x="105" y="0"/>
                        <a:pt x="85"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grpSp>
          <p:grpSp>
            <p:nvGrpSpPr>
              <p:cNvPr id="27" name="组合 63"/>
              <p:cNvGrpSpPr/>
              <p:nvPr/>
            </p:nvGrpSpPr>
            <p:grpSpPr>
              <a:xfrm>
                <a:off x="4605398" y="3489574"/>
                <a:ext cx="750093" cy="471488"/>
                <a:chOff x="8491538" y="3690938"/>
                <a:chExt cx="1000124" cy="628650"/>
              </a:xfrm>
              <a:solidFill>
                <a:schemeClr val="bg1"/>
              </a:solidFill>
            </p:grpSpPr>
            <p:sp>
              <p:nvSpPr>
                <p:cNvPr id="37" name="Freeform 57"/>
                <p:cNvSpPr>
                  <a:spLocks noEditPoints="1"/>
                </p:cNvSpPr>
                <p:nvPr/>
              </p:nvSpPr>
              <p:spPr bwMode="auto">
                <a:xfrm>
                  <a:off x="8491538" y="3925888"/>
                  <a:ext cx="395287" cy="393700"/>
                </a:xfrm>
                <a:custGeom>
                  <a:avLst/>
                  <a:gdLst>
                    <a:gd name="T0" fmla="*/ 32 w 64"/>
                    <a:gd name="T1" fmla="*/ 0 h 64"/>
                    <a:gd name="T2" fmla="*/ 0 w 64"/>
                    <a:gd name="T3" fmla="*/ 32 h 64"/>
                    <a:gd name="T4" fmla="*/ 33 w 64"/>
                    <a:gd name="T5" fmla="*/ 64 h 64"/>
                    <a:gd name="T6" fmla="*/ 64 w 64"/>
                    <a:gd name="T7" fmla="*/ 32 h 64"/>
                    <a:gd name="T8" fmla="*/ 32 w 64"/>
                    <a:gd name="T9" fmla="*/ 0 h 64"/>
                    <a:gd name="T10" fmla="*/ 33 w 64"/>
                    <a:gd name="T11" fmla="*/ 56 h 64"/>
                    <a:gd name="T12" fmla="*/ 9 w 64"/>
                    <a:gd name="T13" fmla="*/ 32 h 64"/>
                    <a:gd name="T14" fmla="*/ 32 w 64"/>
                    <a:gd name="T15" fmla="*/ 9 h 64"/>
                    <a:gd name="T16" fmla="*/ 56 w 64"/>
                    <a:gd name="T17" fmla="*/ 33 h 64"/>
                    <a:gd name="T18" fmla="*/ 33 w 64"/>
                    <a:gd name="T19" fmla="*/ 5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0"/>
                      </a:moveTo>
                      <a:cubicBezTo>
                        <a:pt x="14" y="0"/>
                        <a:pt x="0" y="15"/>
                        <a:pt x="0" y="32"/>
                      </a:cubicBezTo>
                      <a:cubicBezTo>
                        <a:pt x="1" y="50"/>
                        <a:pt x="15" y="64"/>
                        <a:pt x="33" y="64"/>
                      </a:cubicBezTo>
                      <a:cubicBezTo>
                        <a:pt x="50" y="64"/>
                        <a:pt x="64" y="50"/>
                        <a:pt x="64" y="32"/>
                      </a:cubicBezTo>
                      <a:cubicBezTo>
                        <a:pt x="64" y="14"/>
                        <a:pt x="50" y="0"/>
                        <a:pt x="32" y="0"/>
                      </a:cubicBezTo>
                      <a:close/>
                      <a:moveTo>
                        <a:pt x="33" y="56"/>
                      </a:moveTo>
                      <a:cubicBezTo>
                        <a:pt x="20" y="56"/>
                        <a:pt x="9" y="45"/>
                        <a:pt x="9" y="32"/>
                      </a:cubicBezTo>
                      <a:cubicBezTo>
                        <a:pt x="8" y="19"/>
                        <a:pt x="19" y="9"/>
                        <a:pt x="32" y="9"/>
                      </a:cubicBezTo>
                      <a:cubicBezTo>
                        <a:pt x="45" y="9"/>
                        <a:pt x="56" y="20"/>
                        <a:pt x="56" y="33"/>
                      </a:cubicBezTo>
                      <a:cubicBezTo>
                        <a:pt x="56" y="45"/>
                        <a:pt x="46" y="56"/>
                        <a:pt x="33"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38" name="Freeform 58"/>
                <p:cNvSpPr>
                  <a:spLocks noEditPoints="1"/>
                </p:cNvSpPr>
                <p:nvPr/>
              </p:nvSpPr>
              <p:spPr bwMode="auto">
                <a:xfrm>
                  <a:off x="9096375" y="3919538"/>
                  <a:ext cx="395287" cy="400050"/>
                </a:xfrm>
                <a:custGeom>
                  <a:avLst/>
                  <a:gdLst>
                    <a:gd name="T0" fmla="*/ 32 w 64"/>
                    <a:gd name="T1" fmla="*/ 0 h 65"/>
                    <a:gd name="T2" fmla="*/ 0 w 64"/>
                    <a:gd name="T3" fmla="*/ 33 h 65"/>
                    <a:gd name="T4" fmla="*/ 32 w 64"/>
                    <a:gd name="T5" fmla="*/ 64 h 65"/>
                    <a:gd name="T6" fmla="*/ 64 w 64"/>
                    <a:gd name="T7" fmla="*/ 32 h 65"/>
                    <a:gd name="T8" fmla="*/ 32 w 64"/>
                    <a:gd name="T9" fmla="*/ 0 h 65"/>
                    <a:gd name="T10" fmla="*/ 32 w 64"/>
                    <a:gd name="T11" fmla="*/ 56 h 65"/>
                    <a:gd name="T12" fmla="*/ 8 w 64"/>
                    <a:gd name="T13" fmla="*/ 32 h 65"/>
                    <a:gd name="T14" fmla="*/ 32 w 64"/>
                    <a:gd name="T15" fmla="*/ 9 h 65"/>
                    <a:gd name="T16" fmla="*/ 55 w 64"/>
                    <a:gd name="T17" fmla="*/ 33 h 65"/>
                    <a:gd name="T18" fmla="*/ 32 w 64"/>
                    <a:gd name="T19" fmla="*/ 5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5">
                      <a:moveTo>
                        <a:pt x="32" y="0"/>
                      </a:moveTo>
                      <a:cubicBezTo>
                        <a:pt x="14" y="1"/>
                        <a:pt x="0" y="15"/>
                        <a:pt x="0" y="33"/>
                      </a:cubicBezTo>
                      <a:cubicBezTo>
                        <a:pt x="0" y="50"/>
                        <a:pt x="14" y="65"/>
                        <a:pt x="32" y="64"/>
                      </a:cubicBezTo>
                      <a:cubicBezTo>
                        <a:pt x="50" y="64"/>
                        <a:pt x="64" y="50"/>
                        <a:pt x="64" y="32"/>
                      </a:cubicBezTo>
                      <a:cubicBezTo>
                        <a:pt x="64" y="15"/>
                        <a:pt x="49" y="0"/>
                        <a:pt x="32" y="0"/>
                      </a:cubicBezTo>
                      <a:close/>
                      <a:moveTo>
                        <a:pt x="32" y="56"/>
                      </a:moveTo>
                      <a:cubicBezTo>
                        <a:pt x="19" y="56"/>
                        <a:pt x="8" y="46"/>
                        <a:pt x="8" y="32"/>
                      </a:cubicBezTo>
                      <a:cubicBezTo>
                        <a:pt x="8" y="19"/>
                        <a:pt x="19" y="9"/>
                        <a:pt x="32" y="9"/>
                      </a:cubicBezTo>
                      <a:cubicBezTo>
                        <a:pt x="44" y="10"/>
                        <a:pt x="55" y="20"/>
                        <a:pt x="55" y="33"/>
                      </a:cubicBezTo>
                      <a:cubicBezTo>
                        <a:pt x="56" y="46"/>
                        <a:pt x="45" y="56"/>
                        <a:pt x="32"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39" name="Freeform 59"/>
                <p:cNvSpPr/>
                <p:nvPr/>
              </p:nvSpPr>
              <p:spPr bwMode="auto">
                <a:xfrm>
                  <a:off x="9059863" y="3716338"/>
                  <a:ext cx="239712" cy="393700"/>
                </a:xfrm>
                <a:custGeom>
                  <a:avLst/>
                  <a:gdLst>
                    <a:gd name="T0" fmla="*/ 151 w 151"/>
                    <a:gd name="T1" fmla="*/ 244 h 248"/>
                    <a:gd name="T2" fmla="*/ 62 w 151"/>
                    <a:gd name="T3" fmla="*/ 0 h 248"/>
                    <a:gd name="T4" fmla="*/ 3 w 151"/>
                    <a:gd name="T5" fmla="*/ 0 h 248"/>
                    <a:gd name="T6" fmla="*/ 0 w 151"/>
                    <a:gd name="T7" fmla="*/ 15 h 248"/>
                    <a:gd name="T8" fmla="*/ 46 w 151"/>
                    <a:gd name="T9" fmla="*/ 19 h 248"/>
                    <a:gd name="T10" fmla="*/ 140 w 151"/>
                    <a:gd name="T11" fmla="*/ 248 h 248"/>
                    <a:gd name="T12" fmla="*/ 151 w 151"/>
                    <a:gd name="T13" fmla="*/ 244 h 248"/>
                  </a:gdLst>
                  <a:ahLst/>
                  <a:cxnLst>
                    <a:cxn ang="0">
                      <a:pos x="T0" y="T1"/>
                    </a:cxn>
                    <a:cxn ang="0">
                      <a:pos x="T2" y="T3"/>
                    </a:cxn>
                    <a:cxn ang="0">
                      <a:pos x="T4" y="T5"/>
                    </a:cxn>
                    <a:cxn ang="0">
                      <a:pos x="T6" y="T7"/>
                    </a:cxn>
                    <a:cxn ang="0">
                      <a:pos x="T8" y="T9"/>
                    </a:cxn>
                    <a:cxn ang="0">
                      <a:pos x="T10" y="T11"/>
                    </a:cxn>
                    <a:cxn ang="0">
                      <a:pos x="T12" y="T13"/>
                    </a:cxn>
                  </a:cxnLst>
                  <a:rect l="0" t="0" r="r" b="b"/>
                  <a:pathLst>
                    <a:path w="151" h="248">
                      <a:moveTo>
                        <a:pt x="151" y="244"/>
                      </a:moveTo>
                      <a:lnTo>
                        <a:pt x="62" y="0"/>
                      </a:lnTo>
                      <a:lnTo>
                        <a:pt x="3" y="0"/>
                      </a:lnTo>
                      <a:lnTo>
                        <a:pt x="0" y="15"/>
                      </a:lnTo>
                      <a:lnTo>
                        <a:pt x="46" y="19"/>
                      </a:lnTo>
                      <a:lnTo>
                        <a:pt x="140" y="248"/>
                      </a:lnTo>
                      <a:lnTo>
                        <a:pt x="151" y="2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40" name="Freeform 60"/>
                <p:cNvSpPr>
                  <a:spLocks noEditPoints="1"/>
                </p:cNvSpPr>
                <p:nvPr/>
              </p:nvSpPr>
              <p:spPr bwMode="auto">
                <a:xfrm>
                  <a:off x="8682038" y="3740151"/>
                  <a:ext cx="512762" cy="461963"/>
                </a:xfrm>
                <a:custGeom>
                  <a:avLst/>
                  <a:gdLst>
                    <a:gd name="T0" fmla="*/ 81 w 83"/>
                    <a:gd name="T1" fmla="*/ 15 h 75"/>
                    <a:gd name="T2" fmla="*/ 27 w 83"/>
                    <a:gd name="T3" fmla="*/ 15 h 75"/>
                    <a:gd name="T4" fmla="*/ 21 w 83"/>
                    <a:gd name="T5" fmla="*/ 0 h 75"/>
                    <a:gd name="T6" fmla="*/ 18 w 83"/>
                    <a:gd name="T7" fmla="*/ 5 h 75"/>
                    <a:gd name="T8" fmla="*/ 23 w 83"/>
                    <a:gd name="T9" fmla="*/ 17 h 75"/>
                    <a:gd name="T10" fmla="*/ 0 w 83"/>
                    <a:gd name="T11" fmla="*/ 58 h 75"/>
                    <a:gd name="T12" fmla="*/ 3 w 83"/>
                    <a:gd name="T13" fmla="*/ 62 h 75"/>
                    <a:gd name="T14" fmla="*/ 4 w 83"/>
                    <a:gd name="T15" fmla="*/ 60 h 75"/>
                    <a:gd name="T16" fmla="*/ 5 w 83"/>
                    <a:gd name="T17" fmla="*/ 64 h 75"/>
                    <a:gd name="T18" fmla="*/ 45 w 83"/>
                    <a:gd name="T19" fmla="*/ 69 h 75"/>
                    <a:gd name="T20" fmla="*/ 59 w 83"/>
                    <a:gd name="T21" fmla="*/ 68 h 75"/>
                    <a:gd name="T22" fmla="*/ 57 w 83"/>
                    <a:gd name="T23" fmla="*/ 57 h 75"/>
                    <a:gd name="T24" fmla="*/ 77 w 83"/>
                    <a:gd name="T25" fmla="*/ 27 h 75"/>
                    <a:gd name="T26" fmla="*/ 83 w 83"/>
                    <a:gd name="T27" fmla="*/ 20 h 75"/>
                    <a:gd name="T28" fmla="*/ 81 w 83"/>
                    <a:gd name="T29" fmla="*/ 15 h 75"/>
                    <a:gd name="T30" fmla="*/ 5 w 83"/>
                    <a:gd name="T31" fmla="*/ 59 h 75"/>
                    <a:gd name="T32" fmla="*/ 27 w 83"/>
                    <a:gd name="T33" fmla="*/ 21 h 75"/>
                    <a:gd name="T34" fmla="*/ 44 w 83"/>
                    <a:gd name="T35" fmla="*/ 57 h 75"/>
                    <a:gd name="T36" fmla="*/ 5 w 83"/>
                    <a:gd name="T37" fmla="*/ 59 h 75"/>
                    <a:gd name="T38" fmla="*/ 53 w 83"/>
                    <a:gd name="T39" fmla="*/ 55 h 75"/>
                    <a:gd name="T40" fmla="*/ 50 w 83"/>
                    <a:gd name="T41" fmla="*/ 55 h 75"/>
                    <a:gd name="T42" fmla="*/ 31 w 83"/>
                    <a:gd name="T43" fmla="*/ 20 h 75"/>
                    <a:gd name="T44" fmla="*/ 75 w 83"/>
                    <a:gd name="T45" fmla="*/ 20 h 75"/>
                    <a:gd name="T46" fmla="*/ 53 w 83"/>
                    <a:gd name="T47" fmla="*/ 5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3" h="75">
                      <a:moveTo>
                        <a:pt x="81" y="15"/>
                      </a:moveTo>
                      <a:cubicBezTo>
                        <a:pt x="27" y="15"/>
                        <a:pt x="27" y="15"/>
                        <a:pt x="27" y="15"/>
                      </a:cubicBezTo>
                      <a:cubicBezTo>
                        <a:pt x="21" y="0"/>
                        <a:pt x="21" y="0"/>
                        <a:pt x="21" y="0"/>
                      </a:cubicBezTo>
                      <a:cubicBezTo>
                        <a:pt x="18" y="5"/>
                        <a:pt x="18" y="5"/>
                        <a:pt x="18" y="5"/>
                      </a:cubicBezTo>
                      <a:cubicBezTo>
                        <a:pt x="23" y="17"/>
                        <a:pt x="23" y="17"/>
                        <a:pt x="23" y="17"/>
                      </a:cubicBezTo>
                      <a:cubicBezTo>
                        <a:pt x="0" y="58"/>
                        <a:pt x="0" y="58"/>
                        <a:pt x="0" y="58"/>
                      </a:cubicBezTo>
                      <a:cubicBezTo>
                        <a:pt x="3" y="62"/>
                        <a:pt x="3" y="62"/>
                        <a:pt x="3" y="62"/>
                      </a:cubicBezTo>
                      <a:cubicBezTo>
                        <a:pt x="4" y="60"/>
                        <a:pt x="4" y="60"/>
                        <a:pt x="4" y="60"/>
                      </a:cubicBezTo>
                      <a:cubicBezTo>
                        <a:pt x="5" y="64"/>
                        <a:pt x="5" y="64"/>
                        <a:pt x="5" y="64"/>
                      </a:cubicBezTo>
                      <a:cubicBezTo>
                        <a:pt x="45" y="69"/>
                        <a:pt x="45" y="69"/>
                        <a:pt x="45" y="69"/>
                      </a:cubicBezTo>
                      <a:cubicBezTo>
                        <a:pt x="45" y="69"/>
                        <a:pt x="56" y="75"/>
                        <a:pt x="59" y="68"/>
                      </a:cubicBezTo>
                      <a:cubicBezTo>
                        <a:pt x="63" y="60"/>
                        <a:pt x="57" y="57"/>
                        <a:pt x="57" y="57"/>
                      </a:cubicBezTo>
                      <a:cubicBezTo>
                        <a:pt x="57" y="57"/>
                        <a:pt x="74" y="31"/>
                        <a:pt x="77" y="27"/>
                      </a:cubicBezTo>
                      <a:cubicBezTo>
                        <a:pt x="80" y="22"/>
                        <a:pt x="83" y="20"/>
                        <a:pt x="83" y="20"/>
                      </a:cubicBezTo>
                      <a:lnTo>
                        <a:pt x="81" y="15"/>
                      </a:lnTo>
                      <a:close/>
                      <a:moveTo>
                        <a:pt x="5" y="59"/>
                      </a:moveTo>
                      <a:cubicBezTo>
                        <a:pt x="27" y="21"/>
                        <a:pt x="27" y="21"/>
                        <a:pt x="27" y="21"/>
                      </a:cubicBezTo>
                      <a:cubicBezTo>
                        <a:pt x="32" y="28"/>
                        <a:pt x="44" y="57"/>
                        <a:pt x="44" y="57"/>
                      </a:cubicBezTo>
                      <a:lnTo>
                        <a:pt x="5" y="59"/>
                      </a:lnTo>
                      <a:close/>
                      <a:moveTo>
                        <a:pt x="53" y="55"/>
                      </a:moveTo>
                      <a:cubicBezTo>
                        <a:pt x="50" y="55"/>
                        <a:pt x="50" y="55"/>
                        <a:pt x="50" y="55"/>
                      </a:cubicBezTo>
                      <a:cubicBezTo>
                        <a:pt x="31" y="20"/>
                        <a:pt x="31" y="20"/>
                        <a:pt x="31" y="20"/>
                      </a:cubicBezTo>
                      <a:cubicBezTo>
                        <a:pt x="75" y="20"/>
                        <a:pt x="75" y="20"/>
                        <a:pt x="75" y="20"/>
                      </a:cubicBezTo>
                      <a:lnTo>
                        <a:pt x="5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41" name="Freeform 61"/>
                <p:cNvSpPr/>
                <p:nvPr/>
              </p:nvSpPr>
              <p:spPr bwMode="auto">
                <a:xfrm>
                  <a:off x="8726488" y="3690938"/>
                  <a:ext cx="209550" cy="111125"/>
                </a:xfrm>
                <a:custGeom>
                  <a:avLst/>
                  <a:gdLst>
                    <a:gd name="T0" fmla="*/ 34 w 34"/>
                    <a:gd name="T1" fmla="*/ 9 h 18"/>
                    <a:gd name="T2" fmla="*/ 24 w 34"/>
                    <a:gd name="T3" fmla="*/ 4 h 18"/>
                    <a:gd name="T4" fmla="*/ 3 w 34"/>
                    <a:gd name="T5" fmla="*/ 3 h 18"/>
                    <a:gd name="T6" fmla="*/ 7 w 34"/>
                    <a:gd name="T7" fmla="*/ 15 h 18"/>
                    <a:gd name="T8" fmla="*/ 19 w 34"/>
                    <a:gd name="T9" fmla="*/ 11 h 18"/>
                    <a:gd name="T10" fmla="*/ 34 w 34"/>
                    <a:gd name="T11" fmla="*/ 9 h 18"/>
                  </a:gdLst>
                  <a:ahLst/>
                  <a:cxnLst>
                    <a:cxn ang="0">
                      <a:pos x="T0" y="T1"/>
                    </a:cxn>
                    <a:cxn ang="0">
                      <a:pos x="T2" y="T3"/>
                    </a:cxn>
                    <a:cxn ang="0">
                      <a:pos x="T4" y="T5"/>
                    </a:cxn>
                    <a:cxn ang="0">
                      <a:pos x="T6" y="T7"/>
                    </a:cxn>
                    <a:cxn ang="0">
                      <a:pos x="T8" y="T9"/>
                    </a:cxn>
                    <a:cxn ang="0">
                      <a:pos x="T10" y="T11"/>
                    </a:cxn>
                  </a:cxnLst>
                  <a:rect l="0" t="0" r="r" b="b"/>
                  <a:pathLst>
                    <a:path w="34" h="18">
                      <a:moveTo>
                        <a:pt x="34" y="9"/>
                      </a:moveTo>
                      <a:cubicBezTo>
                        <a:pt x="34" y="9"/>
                        <a:pt x="33" y="5"/>
                        <a:pt x="24" y="4"/>
                      </a:cubicBezTo>
                      <a:cubicBezTo>
                        <a:pt x="15" y="3"/>
                        <a:pt x="5" y="0"/>
                        <a:pt x="3" y="3"/>
                      </a:cubicBezTo>
                      <a:cubicBezTo>
                        <a:pt x="0" y="6"/>
                        <a:pt x="4" y="13"/>
                        <a:pt x="7" y="15"/>
                      </a:cubicBezTo>
                      <a:cubicBezTo>
                        <a:pt x="10" y="18"/>
                        <a:pt x="16" y="11"/>
                        <a:pt x="19" y="11"/>
                      </a:cubicBezTo>
                      <a:cubicBezTo>
                        <a:pt x="22" y="11"/>
                        <a:pt x="32" y="12"/>
                        <a:pt x="3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42" name="Freeform 62"/>
                <p:cNvSpPr/>
                <p:nvPr/>
              </p:nvSpPr>
              <p:spPr bwMode="auto">
                <a:xfrm>
                  <a:off x="8645525" y="4079876"/>
                  <a:ext cx="85725" cy="85725"/>
                </a:xfrm>
                <a:custGeom>
                  <a:avLst/>
                  <a:gdLst>
                    <a:gd name="T0" fmla="*/ 14 w 14"/>
                    <a:gd name="T1" fmla="*/ 7 h 14"/>
                    <a:gd name="T2" fmla="*/ 7 w 14"/>
                    <a:gd name="T3" fmla="*/ 14 h 14"/>
                    <a:gd name="T4" fmla="*/ 0 w 14"/>
                    <a:gd name="T5" fmla="*/ 7 h 14"/>
                    <a:gd name="T6" fmla="*/ 7 w 14"/>
                    <a:gd name="T7" fmla="*/ 0 h 14"/>
                    <a:gd name="T8" fmla="*/ 14 w 14"/>
                    <a:gd name="T9" fmla="*/ 7 h 14"/>
                  </a:gdLst>
                  <a:ahLst/>
                  <a:cxnLst>
                    <a:cxn ang="0">
                      <a:pos x="T0" y="T1"/>
                    </a:cxn>
                    <a:cxn ang="0">
                      <a:pos x="T2" y="T3"/>
                    </a:cxn>
                    <a:cxn ang="0">
                      <a:pos x="T4" y="T5"/>
                    </a:cxn>
                    <a:cxn ang="0">
                      <a:pos x="T6" y="T7"/>
                    </a:cxn>
                    <a:cxn ang="0">
                      <a:pos x="T8" y="T9"/>
                    </a:cxn>
                  </a:cxnLst>
                  <a:rect l="0" t="0" r="r" b="b"/>
                  <a:pathLst>
                    <a:path w="14" h="14">
                      <a:moveTo>
                        <a:pt x="14" y="7"/>
                      </a:moveTo>
                      <a:cubicBezTo>
                        <a:pt x="14" y="11"/>
                        <a:pt x="11" y="14"/>
                        <a:pt x="7" y="14"/>
                      </a:cubicBezTo>
                      <a:cubicBezTo>
                        <a:pt x="3" y="14"/>
                        <a:pt x="0" y="11"/>
                        <a:pt x="0" y="7"/>
                      </a:cubicBezTo>
                      <a:cubicBezTo>
                        <a:pt x="0" y="4"/>
                        <a:pt x="3" y="0"/>
                        <a:pt x="7" y="0"/>
                      </a:cubicBezTo>
                      <a:cubicBezTo>
                        <a:pt x="11" y="0"/>
                        <a:pt x="14" y="3"/>
                        <a:pt x="1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43" name="Freeform 63"/>
                <p:cNvSpPr/>
                <p:nvPr/>
              </p:nvSpPr>
              <p:spPr bwMode="auto">
                <a:xfrm>
                  <a:off x="9250363" y="4079876"/>
                  <a:ext cx="87312" cy="85725"/>
                </a:xfrm>
                <a:custGeom>
                  <a:avLst/>
                  <a:gdLst>
                    <a:gd name="T0" fmla="*/ 14 w 14"/>
                    <a:gd name="T1" fmla="*/ 7 h 14"/>
                    <a:gd name="T2" fmla="*/ 7 w 14"/>
                    <a:gd name="T3" fmla="*/ 14 h 14"/>
                    <a:gd name="T4" fmla="*/ 1 w 14"/>
                    <a:gd name="T5" fmla="*/ 7 h 14"/>
                    <a:gd name="T6" fmla="*/ 7 w 14"/>
                    <a:gd name="T7" fmla="*/ 1 h 14"/>
                    <a:gd name="T8" fmla="*/ 14 w 14"/>
                    <a:gd name="T9" fmla="*/ 7 h 14"/>
                  </a:gdLst>
                  <a:ahLst/>
                  <a:cxnLst>
                    <a:cxn ang="0">
                      <a:pos x="T0" y="T1"/>
                    </a:cxn>
                    <a:cxn ang="0">
                      <a:pos x="T2" y="T3"/>
                    </a:cxn>
                    <a:cxn ang="0">
                      <a:pos x="T4" y="T5"/>
                    </a:cxn>
                    <a:cxn ang="0">
                      <a:pos x="T6" y="T7"/>
                    </a:cxn>
                    <a:cxn ang="0">
                      <a:pos x="T8" y="T9"/>
                    </a:cxn>
                  </a:cxnLst>
                  <a:rect l="0" t="0" r="r" b="b"/>
                  <a:pathLst>
                    <a:path w="14" h="14">
                      <a:moveTo>
                        <a:pt x="14" y="7"/>
                      </a:moveTo>
                      <a:cubicBezTo>
                        <a:pt x="14" y="11"/>
                        <a:pt x="11" y="14"/>
                        <a:pt x="7" y="14"/>
                      </a:cubicBezTo>
                      <a:cubicBezTo>
                        <a:pt x="3" y="14"/>
                        <a:pt x="1" y="11"/>
                        <a:pt x="1" y="7"/>
                      </a:cubicBezTo>
                      <a:cubicBezTo>
                        <a:pt x="0" y="3"/>
                        <a:pt x="3" y="1"/>
                        <a:pt x="7" y="1"/>
                      </a:cubicBezTo>
                      <a:cubicBezTo>
                        <a:pt x="11" y="0"/>
                        <a:pt x="13" y="3"/>
                        <a:pt x="1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44" name="Freeform 64"/>
                <p:cNvSpPr/>
                <p:nvPr/>
              </p:nvSpPr>
              <p:spPr bwMode="auto">
                <a:xfrm>
                  <a:off x="8786813" y="3765551"/>
                  <a:ext cx="44450" cy="30163"/>
                </a:xfrm>
                <a:custGeom>
                  <a:avLst/>
                  <a:gdLst>
                    <a:gd name="T0" fmla="*/ 6 w 7"/>
                    <a:gd name="T1" fmla="*/ 0 h 5"/>
                    <a:gd name="T2" fmla="*/ 1 w 7"/>
                    <a:gd name="T3" fmla="*/ 3 h 5"/>
                    <a:gd name="T4" fmla="*/ 1 w 7"/>
                    <a:gd name="T5" fmla="*/ 5 h 5"/>
                    <a:gd name="T6" fmla="*/ 7 w 7"/>
                    <a:gd name="T7" fmla="*/ 2 h 5"/>
                    <a:gd name="T8" fmla="*/ 6 w 7"/>
                    <a:gd name="T9" fmla="*/ 0 h 5"/>
                  </a:gdLst>
                  <a:ahLst/>
                  <a:cxnLst>
                    <a:cxn ang="0">
                      <a:pos x="T0" y="T1"/>
                    </a:cxn>
                    <a:cxn ang="0">
                      <a:pos x="T2" y="T3"/>
                    </a:cxn>
                    <a:cxn ang="0">
                      <a:pos x="T4" y="T5"/>
                    </a:cxn>
                    <a:cxn ang="0">
                      <a:pos x="T6" y="T7"/>
                    </a:cxn>
                    <a:cxn ang="0">
                      <a:pos x="T8" y="T9"/>
                    </a:cxn>
                  </a:cxnLst>
                  <a:rect l="0" t="0" r="r" b="b"/>
                  <a:pathLst>
                    <a:path w="7" h="5">
                      <a:moveTo>
                        <a:pt x="6" y="0"/>
                      </a:moveTo>
                      <a:cubicBezTo>
                        <a:pt x="6" y="0"/>
                        <a:pt x="2" y="3"/>
                        <a:pt x="1" y="3"/>
                      </a:cubicBezTo>
                      <a:cubicBezTo>
                        <a:pt x="0" y="4"/>
                        <a:pt x="1" y="5"/>
                        <a:pt x="1" y="5"/>
                      </a:cubicBezTo>
                      <a:cubicBezTo>
                        <a:pt x="7" y="2"/>
                        <a:pt x="7" y="2"/>
                        <a:pt x="7" y="2"/>
                      </a:cubicBez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45" name="Freeform 65"/>
                <p:cNvSpPr/>
                <p:nvPr/>
              </p:nvSpPr>
              <p:spPr bwMode="auto">
                <a:xfrm>
                  <a:off x="9053513" y="3697288"/>
                  <a:ext cx="73025" cy="61913"/>
                </a:xfrm>
                <a:custGeom>
                  <a:avLst/>
                  <a:gdLst>
                    <a:gd name="T0" fmla="*/ 46 w 46"/>
                    <a:gd name="T1" fmla="*/ 39 h 39"/>
                    <a:gd name="T2" fmla="*/ 46 w 46"/>
                    <a:gd name="T3" fmla="*/ 0 h 39"/>
                    <a:gd name="T4" fmla="*/ 0 w 46"/>
                    <a:gd name="T5" fmla="*/ 8 h 39"/>
                    <a:gd name="T6" fmla="*/ 0 w 46"/>
                    <a:gd name="T7" fmla="*/ 35 h 39"/>
                    <a:gd name="T8" fmla="*/ 46 w 46"/>
                    <a:gd name="T9" fmla="*/ 39 h 39"/>
                  </a:gdLst>
                  <a:ahLst/>
                  <a:cxnLst>
                    <a:cxn ang="0">
                      <a:pos x="T0" y="T1"/>
                    </a:cxn>
                    <a:cxn ang="0">
                      <a:pos x="T2" y="T3"/>
                    </a:cxn>
                    <a:cxn ang="0">
                      <a:pos x="T4" y="T5"/>
                    </a:cxn>
                    <a:cxn ang="0">
                      <a:pos x="T6" y="T7"/>
                    </a:cxn>
                    <a:cxn ang="0">
                      <a:pos x="T8" y="T9"/>
                    </a:cxn>
                  </a:cxnLst>
                  <a:rect l="0" t="0" r="r" b="b"/>
                  <a:pathLst>
                    <a:path w="46" h="39">
                      <a:moveTo>
                        <a:pt x="46" y="39"/>
                      </a:moveTo>
                      <a:lnTo>
                        <a:pt x="46" y="0"/>
                      </a:lnTo>
                      <a:lnTo>
                        <a:pt x="0" y="8"/>
                      </a:lnTo>
                      <a:lnTo>
                        <a:pt x="0" y="35"/>
                      </a:lnTo>
                      <a:lnTo>
                        <a:pt x="46"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grpSp>
          <p:grpSp>
            <p:nvGrpSpPr>
              <p:cNvPr id="28" name="组合 75"/>
              <p:cNvGrpSpPr/>
              <p:nvPr/>
            </p:nvGrpSpPr>
            <p:grpSpPr>
              <a:xfrm>
                <a:off x="6909793" y="3360455"/>
                <a:ext cx="453628" cy="678657"/>
                <a:chOff x="10158413" y="3421063"/>
                <a:chExt cx="604837" cy="904876"/>
              </a:xfrm>
              <a:solidFill>
                <a:schemeClr val="bg1"/>
              </a:solidFill>
            </p:grpSpPr>
            <p:sp>
              <p:nvSpPr>
                <p:cNvPr id="29" name="Freeform 5"/>
                <p:cNvSpPr>
                  <a:spLocks noEditPoints="1"/>
                </p:cNvSpPr>
                <p:nvPr/>
              </p:nvSpPr>
              <p:spPr bwMode="auto">
                <a:xfrm>
                  <a:off x="10158413" y="3981451"/>
                  <a:ext cx="604837" cy="301625"/>
                </a:xfrm>
                <a:custGeom>
                  <a:avLst/>
                  <a:gdLst>
                    <a:gd name="T0" fmla="*/ 0 w 98"/>
                    <a:gd name="T1" fmla="*/ 0 h 49"/>
                    <a:gd name="T2" fmla="*/ 49 w 98"/>
                    <a:gd name="T3" fmla="*/ 49 h 49"/>
                    <a:gd name="T4" fmla="*/ 98 w 98"/>
                    <a:gd name="T5" fmla="*/ 0 h 49"/>
                    <a:gd name="T6" fmla="*/ 0 w 98"/>
                    <a:gd name="T7" fmla="*/ 0 h 49"/>
                    <a:gd name="T8" fmla="*/ 21 w 98"/>
                    <a:gd name="T9" fmla="*/ 18 h 49"/>
                    <a:gd name="T10" fmla="*/ 16 w 98"/>
                    <a:gd name="T11" fmla="*/ 14 h 49"/>
                    <a:gd name="T12" fmla="*/ 21 w 98"/>
                    <a:gd name="T13" fmla="*/ 9 h 49"/>
                    <a:gd name="T14" fmla="*/ 26 w 98"/>
                    <a:gd name="T15" fmla="*/ 14 h 49"/>
                    <a:gd name="T16" fmla="*/ 21 w 98"/>
                    <a:gd name="T17" fmla="*/ 18 h 49"/>
                    <a:gd name="T18" fmla="*/ 40 w 98"/>
                    <a:gd name="T19" fmla="*/ 18 h 49"/>
                    <a:gd name="T20" fmla="*/ 35 w 98"/>
                    <a:gd name="T21" fmla="*/ 14 h 49"/>
                    <a:gd name="T22" fmla="*/ 40 w 98"/>
                    <a:gd name="T23" fmla="*/ 9 h 49"/>
                    <a:gd name="T24" fmla="*/ 45 w 98"/>
                    <a:gd name="T25" fmla="*/ 14 h 49"/>
                    <a:gd name="T26" fmla="*/ 40 w 98"/>
                    <a:gd name="T27" fmla="*/ 18 h 49"/>
                    <a:gd name="T28" fmla="*/ 59 w 98"/>
                    <a:gd name="T29" fmla="*/ 18 h 49"/>
                    <a:gd name="T30" fmla="*/ 54 w 98"/>
                    <a:gd name="T31" fmla="*/ 14 h 49"/>
                    <a:gd name="T32" fmla="*/ 59 w 98"/>
                    <a:gd name="T33" fmla="*/ 9 h 49"/>
                    <a:gd name="T34" fmla="*/ 64 w 98"/>
                    <a:gd name="T35" fmla="*/ 14 h 49"/>
                    <a:gd name="T36" fmla="*/ 59 w 98"/>
                    <a:gd name="T37" fmla="*/ 18 h 49"/>
                    <a:gd name="T38" fmla="*/ 78 w 98"/>
                    <a:gd name="T39" fmla="*/ 18 h 49"/>
                    <a:gd name="T40" fmla="*/ 73 w 98"/>
                    <a:gd name="T41" fmla="*/ 14 h 49"/>
                    <a:gd name="T42" fmla="*/ 78 w 98"/>
                    <a:gd name="T43" fmla="*/ 9 h 49"/>
                    <a:gd name="T44" fmla="*/ 83 w 98"/>
                    <a:gd name="T45" fmla="*/ 14 h 49"/>
                    <a:gd name="T46" fmla="*/ 78 w 98"/>
                    <a:gd name="T47" fmla="*/ 1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49">
                      <a:moveTo>
                        <a:pt x="0" y="0"/>
                      </a:moveTo>
                      <a:cubicBezTo>
                        <a:pt x="0" y="27"/>
                        <a:pt x="22" y="49"/>
                        <a:pt x="49" y="49"/>
                      </a:cubicBezTo>
                      <a:cubicBezTo>
                        <a:pt x="76" y="49"/>
                        <a:pt x="98" y="27"/>
                        <a:pt x="98" y="0"/>
                      </a:cubicBezTo>
                      <a:lnTo>
                        <a:pt x="0" y="0"/>
                      </a:lnTo>
                      <a:close/>
                      <a:moveTo>
                        <a:pt x="21" y="18"/>
                      </a:moveTo>
                      <a:cubicBezTo>
                        <a:pt x="18" y="18"/>
                        <a:pt x="16" y="16"/>
                        <a:pt x="16" y="14"/>
                      </a:cubicBezTo>
                      <a:cubicBezTo>
                        <a:pt x="16" y="11"/>
                        <a:pt x="18" y="9"/>
                        <a:pt x="21" y="9"/>
                      </a:cubicBezTo>
                      <a:cubicBezTo>
                        <a:pt x="23" y="9"/>
                        <a:pt x="26" y="11"/>
                        <a:pt x="26" y="14"/>
                      </a:cubicBezTo>
                      <a:cubicBezTo>
                        <a:pt x="26" y="16"/>
                        <a:pt x="23" y="18"/>
                        <a:pt x="21" y="18"/>
                      </a:cubicBezTo>
                      <a:close/>
                      <a:moveTo>
                        <a:pt x="40" y="18"/>
                      </a:moveTo>
                      <a:cubicBezTo>
                        <a:pt x="37" y="18"/>
                        <a:pt x="35" y="16"/>
                        <a:pt x="35" y="14"/>
                      </a:cubicBezTo>
                      <a:cubicBezTo>
                        <a:pt x="35" y="11"/>
                        <a:pt x="37" y="9"/>
                        <a:pt x="40" y="9"/>
                      </a:cubicBezTo>
                      <a:cubicBezTo>
                        <a:pt x="42" y="9"/>
                        <a:pt x="45" y="11"/>
                        <a:pt x="45" y="14"/>
                      </a:cubicBezTo>
                      <a:cubicBezTo>
                        <a:pt x="45" y="16"/>
                        <a:pt x="42" y="18"/>
                        <a:pt x="40" y="18"/>
                      </a:cubicBezTo>
                      <a:close/>
                      <a:moveTo>
                        <a:pt x="59" y="18"/>
                      </a:moveTo>
                      <a:cubicBezTo>
                        <a:pt x="56" y="18"/>
                        <a:pt x="54" y="16"/>
                        <a:pt x="54" y="14"/>
                      </a:cubicBezTo>
                      <a:cubicBezTo>
                        <a:pt x="54" y="11"/>
                        <a:pt x="56" y="9"/>
                        <a:pt x="59" y="9"/>
                      </a:cubicBezTo>
                      <a:cubicBezTo>
                        <a:pt x="61" y="9"/>
                        <a:pt x="64" y="11"/>
                        <a:pt x="64" y="14"/>
                      </a:cubicBezTo>
                      <a:cubicBezTo>
                        <a:pt x="64" y="16"/>
                        <a:pt x="61" y="18"/>
                        <a:pt x="59" y="18"/>
                      </a:cubicBezTo>
                      <a:close/>
                      <a:moveTo>
                        <a:pt x="78" y="18"/>
                      </a:moveTo>
                      <a:cubicBezTo>
                        <a:pt x="75" y="18"/>
                        <a:pt x="73" y="16"/>
                        <a:pt x="73" y="14"/>
                      </a:cubicBezTo>
                      <a:cubicBezTo>
                        <a:pt x="73" y="11"/>
                        <a:pt x="75" y="9"/>
                        <a:pt x="78" y="9"/>
                      </a:cubicBezTo>
                      <a:cubicBezTo>
                        <a:pt x="81" y="9"/>
                        <a:pt x="83" y="11"/>
                        <a:pt x="83" y="14"/>
                      </a:cubicBezTo>
                      <a:cubicBezTo>
                        <a:pt x="83" y="16"/>
                        <a:pt x="81" y="18"/>
                        <a:pt x="78"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30" name="Freeform 6"/>
                <p:cNvSpPr/>
                <p:nvPr/>
              </p:nvSpPr>
              <p:spPr bwMode="auto">
                <a:xfrm>
                  <a:off x="10171113" y="3532188"/>
                  <a:ext cx="307975" cy="387350"/>
                </a:xfrm>
                <a:custGeom>
                  <a:avLst/>
                  <a:gdLst>
                    <a:gd name="T0" fmla="*/ 183 w 194"/>
                    <a:gd name="T1" fmla="*/ 0 h 244"/>
                    <a:gd name="T2" fmla="*/ 0 w 194"/>
                    <a:gd name="T3" fmla="*/ 244 h 244"/>
                    <a:gd name="T4" fmla="*/ 194 w 194"/>
                    <a:gd name="T5" fmla="*/ 244 h 244"/>
                    <a:gd name="T6" fmla="*/ 183 w 194"/>
                    <a:gd name="T7" fmla="*/ 0 h 244"/>
                  </a:gdLst>
                  <a:ahLst/>
                  <a:cxnLst>
                    <a:cxn ang="0">
                      <a:pos x="T0" y="T1"/>
                    </a:cxn>
                    <a:cxn ang="0">
                      <a:pos x="T2" y="T3"/>
                    </a:cxn>
                    <a:cxn ang="0">
                      <a:pos x="T4" y="T5"/>
                    </a:cxn>
                    <a:cxn ang="0">
                      <a:pos x="T6" y="T7"/>
                    </a:cxn>
                  </a:cxnLst>
                  <a:rect l="0" t="0" r="r" b="b"/>
                  <a:pathLst>
                    <a:path w="194" h="244">
                      <a:moveTo>
                        <a:pt x="183" y="0"/>
                      </a:moveTo>
                      <a:lnTo>
                        <a:pt x="0" y="244"/>
                      </a:lnTo>
                      <a:lnTo>
                        <a:pt x="194" y="244"/>
                      </a:lnTo>
                      <a:lnTo>
                        <a:pt x="183" y="0"/>
                      </a:ln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31" name="Freeform 7"/>
                <p:cNvSpPr/>
                <p:nvPr/>
              </p:nvSpPr>
              <p:spPr bwMode="auto">
                <a:xfrm>
                  <a:off x="10461625" y="3532188"/>
                  <a:ext cx="301625" cy="387350"/>
                </a:xfrm>
                <a:custGeom>
                  <a:avLst/>
                  <a:gdLst>
                    <a:gd name="T0" fmla="*/ 11 w 190"/>
                    <a:gd name="T1" fmla="*/ 0 h 244"/>
                    <a:gd name="T2" fmla="*/ 190 w 190"/>
                    <a:gd name="T3" fmla="*/ 244 h 244"/>
                    <a:gd name="T4" fmla="*/ 0 w 190"/>
                    <a:gd name="T5" fmla="*/ 244 h 244"/>
                    <a:gd name="T6" fmla="*/ 11 w 190"/>
                    <a:gd name="T7" fmla="*/ 0 h 244"/>
                  </a:gdLst>
                  <a:ahLst/>
                  <a:cxnLst>
                    <a:cxn ang="0">
                      <a:pos x="T0" y="T1"/>
                    </a:cxn>
                    <a:cxn ang="0">
                      <a:pos x="T2" y="T3"/>
                    </a:cxn>
                    <a:cxn ang="0">
                      <a:pos x="T4" y="T5"/>
                    </a:cxn>
                    <a:cxn ang="0">
                      <a:pos x="T6" y="T7"/>
                    </a:cxn>
                  </a:cxnLst>
                  <a:rect l="0" t="0" r="r" b="b"/>
                  <a:pathLst>
                    <a:path w="190" h="244">
                      <a:moveTo>
                        <a:pt x="11" y="0"/>
                      </a:moveTo>
                      <a:lnTo>
                        <a:pt x="190" y="244"/>
                      </a:lnTo>
                      <a:lnTo>
                        <a:pt x="0" y="244"/>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32" name="Rectangle 8"/>
                <p:cNvSpPr>
                  <a:spLocks noChangeArrowheads="1"/>
                </p:cNvSpPr>
                <p:nvPr/>
              </p:nvSpPr>
              <p:spPr bwMode="auto">
                <a:xfrm>
                  <a:off x="10448925" y="3421063"/>
                  <a:ext cx="36512" cy="5603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33" name="Freeform 9"/>
                <p:cNvSpPr/>
                <p:nvPr/>
              </p:nvSpPr>
              <p:spPr bwMode="auto">
                <a:xfrm>
                  <a:off x="10250488" y="4178301"/>
                  <a:ext cx="149225" cy="141288"/>
                </a:xfrm>
                <a:custGeom>
                  <a:avLst/>
                  <a:gdLst>
                    <a:gd name="T0" fmla="*/ 15 w 24"/>
                    <a:gd name="T1" fmla="*/ 5 h 23"/>
                    <a:gd name="T2" fmla="*/ 6 w 24"/>
                    <a:gd name="T3" fmla="*/ 14 h 23"/>
                    <a:gd name="T4" fmla="*/ 6 w 24"/>
                    <a:gd name="T5" fmla="*/ 23 h 23"/>
                    <a:gd name="T6" fmla="*/ 24 w 24"/>
                    <a:gd name="T7" fmla="*/ 5 h 23"/>
                    <a:gd name="T8" fmla="*/ 15 w 24"/>
                    <a:gd name="T9" fmla="*/ 5 h 23"/>
                  </a:gdLst>
                  <a:ahLst/>
                  <a:cxnLst>
                    <a:cxn ang="0">
                      <a:pos x="T0" y="T1"/>
                    </a:cxn>
                    <a:cxn ang="0">
                      <a:pos x="T2" y="T3"/>
                    </a:cxn>
                    <a:cxn ang="0">
                      <a:pos x="T4" y="T5"/>
                    </a:cxn>
                    <a:cxn ang="0">
                      <a:pos x="T6" y="T7"/>
                    </a:cxn>
                    <a:cxn ang="0">
                      <a:pos x="T8" y="T9"/>
                    </a:cxn>
                  </a:cxnLst>
                  <a:rect l="0" t="0" r="r" b="b"/>
                  <a:pathLst>
                    <a:path w="24" h="23">
                      <a:moveTo>
                        <a:pt x="15" y="5"/>
                      </a:moveTo>
                      <a:cubicBezTo>
                        <a:pt x="15" y="10"/>
                        <a:pt x="11" y="14"/>
                        <a:pt x="6" y="14"/>
                      </a:cubicBezTo>
                      <a:cubicBezTo>
                        <a:pt x="0" y="14"/>
                        <a:pt x="0" y="23"/>
                        <a:pt x="6" y="23"/>
                      </a:cubicBezTo>
                      <a:cubicBezTo>
                        <a:pt x="16" y="23"/>
                        <a:pt x="23" y="15"/>
                        <a:pt x="24" y="5"/>
                      </a:cubicBezTo>
                      <a:cubicBezTo>
                        <a:pt x="24" y="0"/>
                        <a:pt x="15" y="0"/>
                        <a:pt x="1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34" name="Freeform 10"/>
                <p:cNvSpPr/>
                <p:nvPr/>
              </p:nvSpPr>
              <p:spPr bwMode="auto">
                <a:xfrm>
                  <a:off x="10344150" y="4178301"/>
                  <a:ext cx="215900" cy="147638"/>
                </a:xfrm>
                <a:custGeom>
                  <a:avLst/>
                  <a:gdLst>
                    <a:gd name="T0" fmla="*/ 26 w 35"/>
                    <a:gd name="T1" fmla="*/ 5 h 24"/>
                    <a:gd name="T2" fmla="*/ 9 w 35"/>
                    <a:gd name="T3" fmla="*/ 5 h 24"/>
                    <a:gd name="T4" fmla="*/ 0 w 35"/>
                    <a:gd name="T5" fmla="*/ 5 h 24"/>
                    <a:gd name="T6" fmla="*/ 18 w 35"/>
                    <a:gd name="T7" fmla="*/ 23 h 24"/>
                    <a:gd name="T8" fmla="*/ 35 w 35"/>
                    <a:gd name="T9" fmla="*/ 5 h 24"/>
                    <a:gd name="T10" fmla="*/ 26 w 35"/>
                    <a:gd name="T11" fmla="*/ 5 h 24"/>
                  </a:gdLst>
                  <a:ahLst/>
                  <a:cxnLst>
                    <a:cxn ang="0">
                      <a:pos x="T0" y="T1"/>
                    </a:cxn>
                    <a:cxn ang="0">
                      <a:pos x="T2" y="T3"/>
                    </a:cxn>
                    <a:cxn ang="0">
                      <a:pos x="T4" y="T5"/>
                    </a:cxn>
                    <a:cxn ang="0">
                      <a:pos x="T6" y="T7"/>
                    </a:cxn>
                    <a:cxn ang="0">
                      <a:pos x="T8" y="T9"/>
                    </a:cxn>
                    <a:cxn ang="0">
                      <a:pos x="T10" y="T11"/>
                    </a:cxn>
                  </a:cxnLst>
                  <a:rect l="0" t="0" r="r" b="b"/>
                  <a:pathLst>
                    <a:path w="35" h="24">
                      <a:moveTo>
                        <a:pt x="26" y="5"/>
                      </a:moveTo>
                      <a:cubicBezTo>
                        <a:pt x="26" y="17"/>
                        <a:pt x="9" y="17"/>
                        <a:pt x="9" y="5"/>
                      </a:cubicBezTo>
                      <a:cubicBezTo>
                        <a:pt x="8" y="0"/>
                        <a:pt x="0" y="0"/>
                        <a:pt x="0" y="5"/>
                      </a:cubicBezTo>
                      <a:cubicBezTo>
                        <a:pt x="0" y="15"/>
                        <a:pt x="8" y="23"/>
                        <a:pt x="18" y="23"/>
                      </a:cubicBezTo>
                      <a:cubicBezTo>
                        <a:pt x="27" y="24"/>
                        <a:pt x="35" y="15"/>
                        <a:pt x="35" y="5"/>
                      </a:cubicBezTo>
                      <a:cubicBezTo>
                        <a:pt x="35" y="0"/>
                        <a:pt x="27" y="0"/>
                        <a:pt x="2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35" name="Freeform 11"/>
                <p:cNvSpPr/>
                <p:nvPr/>
              </p:nvSpPr>
              <p:spPr bwMode="auto">
                <a:xfrm>
                  <a:off x="10504488" y="4178301"/>
                  <a:ext cx="147637" cy="141288"/>
                </a:xfrm>
                <a:custGeom>
                  <a:avLst/>
                  <a:gdLst>
                    <a:gd name="T0" fmla="*/ 18 w 24"/>
                    <a:gd name="T1" fmla="*/ 14 h 23"/>
                    <a:gd name="T2" fmla="*/ 9 w 24"/>
                    <a:gd name="T3" fmla="*/ 5 h 23"/>
                    <a:gd name="T4" fmla="*/ 0 w 24"/>
                    <a:gd name="T5" fmla="*/ 5 h 23"/>
                    <a:gd name="T6" fmla="*/ 18 w 24"/>
                    <a:gd name="T7" fmla="*/ 23 h 23"/>
                    <a:gd name="T8" fmla="*/ 18 w 24"/>
                    <a:gd name="T9" fmla="*/ 14 h 23"/>
                  </a:gdLst>
                  <a:ahLst/>
                  <a:cxnLst>
                    <a:cxn ang="0">
                      <a:pos x="T0" y="T1"/>
                    </a:cxn>
                    <a:cxn ang="0">
                      <a:pos x="T2" y="T3"/>
                    </a:cxn>
                    <a:cxn ang="0">
                      <a:pos x="T4" y="T5"/>
                    </a:cxn>
                    <a:cxn ang="0">
                      <a:pos x="T6" y="T7"/>
                    </a:cxn>
                    <a:cxn ang="0">
                      <a:pos x="T8" y="T9"/>
                    </a:cxn>
                  </a:cxnLst>
                  <a:rect l="0" t="0" r="r" b="b"/>
                  <a:pathLst>
                    <a:path w="24" h="23">
                      <a:moveTo>
                        <a:pt x="18" y="14"/>
                      </a:moveTo>
                      <a:cubicBezTo>
                        <a:pt x="13" y="14"/>
                        <a:pt x="9" y="10"/>
                        <a:pt x="9" y="5"/>
                      </a:cubicBezTo>
                      <a:cubicBezTo>
                        <a:pt x="9" y="0"/>
                        <a:pt x="0" y="0"/>
                        <a:pt x="0" y="5"/>
                      </a:cubicBezTo>
                      <a:cubicBezTo>
                        <a:pt x="1" y="15"/>
                        <a:pt x="8" y="23"/>
                        <a:pt x="18" y="23"/>
                      </a:cubicBezTo>
                      <a:cubicBezTo>
                        <a:pt x="24" y="23"/>
                        <a:pt x="24"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36" name="Freeform 12"/>
                <p:cNvSpPr/>
                <p:nvPr/>
              </p:nvSpPr>
              <p:spPr bwMode="auto">
                <a:xfrm>
                  <a:off x="10479088" y="3427413"/>
                  <a:ext cx="130175" cy="98425"/>
                </a:xfrm>
                <a:custGeom>
                  <a:avLst/>
                  <a:gdLst>
                    <a:gd name="T0" fmla="*/ 0 w 82"/>
                    <a:gd name="T1" fmla="*/ 0 h 62"/>
                    <a:gd name="T2" fmla="*/ 82 w 82"/>
                    <a:gd name="T3" fmla="*/ 31 h 62"/>
                    <a:gd name="T4" fmla="*/ 0 w 82"/>
                    <a:gd name="T5" fmla="*/ 62 h 62"/>
                    <a:gd name="T6" fmla="*/ 0 w 82"/>
                    <a:gd name="T7" fmla="*/ 0 h 62"/>
                  </a:gdLst>
                  <a:ahLst/>
                  <a:cxnLst>
                    <a:cxn ang="0">
                      <a:pos x="T0" y="T1"/>
                    </a:cxn>
                    <a:cxn ang="0">
                      <a:pos x="T2" y="T3"/>
                    </a:cxn>
                    <a:cxn ang="0">
                      <a:pos x="T4" y="T5"/>
                    </a:cxn>
                    <a:cxn ang="0">
                      <a:pos x="T6" y="T7"/>
                    </a:cxn>
                  </a:cxnLst>
                  <a:rect l="0" t="0" r="r" b="b"/>
                  <a:pathLst>
                    <a:path w="82" h="62">
                      <a:moveTo>
                        <a:pt x="0" y="0"/>
                      </a:moveTo>
                      <a:lnTo>
                        <a:pt x="82" y="31"/>
                      </a:lnTo>
                      <a:lnTo>
                        <a:pt x="0" y="6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grpSp>
        </p:grpSp>
        <p:grpSp>
          <p:nvGrpSpPr>
            <p:cNvPr id="7" name="Group 74"/>
            <p:cNvGrpSpPr/>
            <p:nvPr/>
          </p:nvGrpSpPr>
          <p:grpSpPr>
            <a:xfrm>
              <a:off x="5876570" y="1264149"/>
              <a:ext cx="2659008" cy="934778"/>
              <a:chOff x="259522" y="2982432"/>
              <a:chExt cx="2659008" cy="934778"/>
            </a:xfrm>
          </p:grpSpPr>
          <p:sp>
            <p:nvSpPr>
              <p:cNvPr id="18" name="文本框 11"/>
              <p:cNvSpPr txBox="1"/>
              <p:nvPr/>
            </p:nvSpPr>
            <p:spPr>
              <a:xfrm>
                <a:off x="259522" y="2982432"/>
                <a:ext cx="1482780" cy="358042"/>
              </a:xfrm>
              <a:prstGeom prst="rect">
                <a:avLst/>
              </a:prstGeom>
              <a:noFill/>
            </p:spPr>
            <p:txBody>
              <a:bodyPr wrap="none" rtlCol="0">
                <a:spAutoFit/>
              </a:bodyPr>
              <a:lstStyle/>
              <a:p>
                <a:pPr defTabSz="685783"/>
                <a:r>
                  <a:rPr lang="zh-CN" altLang="en-US" sz="1500" dirty="0">
                    <a:solidFill>
                      <a:srgbClr val="FFFFFF">
                        <a:lumMod val="50000"/>
                      </a:srgbClr>
                    </a:solidFill>
                    <a:latin typeface="微软雅黑" panose="020B0503020204020204" pitchFamily="34" charset="-122"/>
                    <a:ea typeface="微软雅黑" panose="020B0503020204020204" pitchFamily="34" charset="-122"/>
                  </a:rPr>
                  <a:t>点击添加标题</a:t>
                </a:r>
                <a:endParaRPr lang="en-US" altLang="zh-CN" sz="1500"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19" name="矩形 9"/>
              <p:cNvSpPr/>
              <p:nvPr/>
            </p:nvSpPr>
            <p:spPr>
              <a:xfrm>
                <a:off x="336640" y="3290210"/>
                <a:ext cx="2581890" cy="627000"/>
              </a:xfrm>
              <a:prstGeom prst="rect">
                <a:avLst/>
              </a:prstGeom>
            </p:spPr>
            <p:txBody>
              <a:bodyPr wrap="square">
                <a:spAutoFit/>
              </a:bodyPr>
              <a:lstStyle/>
              <a:p>
                <a:pPr algn="r" defTabSz="685783">
                  <a:lnSpc>
                    <a:spcPct val="114000"/>
                  </a:lnSpc>
                </a:pPr>
                <a:r>
                  <a:rPr lang="zh-CN" altLang="en-US" sz="900" dirty="0">
                    <a:solidFill>
                      <a:srgbClr val="FFFFFF">
                        <a:lumMod val="50000"/>
                      </a:srgbClr>
                    </a:solidFill>
                    <a:latin typeface="微软雅黑" panose="020B0503020204020204" pitchFamily="34" charset="-122"/>
                    <a:ea typeface="微软雅黑" panose="020B0503020204020204" pitchFamily="34" charset="-122"/>
                  </a:rPr>
                  <a:t>轻点此处输入文字内容，</a:t>
                </a:r>
                <a:r>
                  <a:rPr lang="en-US" altLang="zh-CN" sz="9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900" dirty="0">
                    <a:solidFill>
                      <a:srgbClr val="FFFFFF">
                        <a:lumMod val="50000"/>
                      </a:srgb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8" name="Group 77"/>
            <p:cNvGrpSpPr/>
            <p:nvPr/>
          </p:nvGrpSpPr>
          <p:grpSpPr>
            <a:xfrm>
              <a:off x="5876570" y="3561698"/>
              <a:ext cx="2659008" cy="934778"/>
              <a:chOff x="259522" y="2982432"/>
              <a:chExt cx="2659008" cy="934778"/>
            </a:xfrm>
          </p:grpSpPr>
          <p:sp>
            <p:nvSpPr>
              <p:cNvPr id="16" name="文本框 11"/>
              <p:cNvSpPr txBox="1"/>
              <p:nvPr/>
            </p:nvSpPr>
            <p:spPr>
              <a:xfrm>
                <a:off x="259522" y="2982432"/>
                <a:ext cx="1482780" cy="358042"/>
              </a:xfrm>
              <a:prstGeom prst="rect">
                <a:avLst/>
              </a:prstGeom>
              <a:noFill/>
            </p:spPr>
            <p:txBody>
              <a:bodyPr wrap="none" rtlCol="0">
                <a:spAutoFit/>
              </a:bodyPr>
              <a:lstStyle/>
              <a:p>
                <a:pPr defTabSz="685783"/>
                <a:r>
                  <a:rPr lang="zh-CN" altLang="en-US" sz="1500" dirty="0">
                    <a:solidFill>
                      <a:srgbClr val="FFFFFF">
                        <a:lumMod val="50000"/>
                      </a:srgbClr>
                    </a:solidFill>
                    <a:latin typeface="微软雅黑" panose="020B0503020204020204" pitchFamily="34" charset="-122"/>
                    <a:ea typeface="微软雅黑" panose="020B0503020204020204" pitchFamily="34" charset="-122"/>
                  </a:rPr>
                  <a:t>点击添加标题</a:t>
                </a:r>
                <a:endParaRPr lang="en-US" altLang="zh-CN" sz="1500"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17" name="矩形 9"/>
              <p:cNvSpPr/>
              <p:nvPr/>
            </p:nvSpPr>
            <p:spPr>
              <a:xfrm>
                <a:off x="336640" y="3290210"/>
                <a:ext cx="2581890" cy="627000"/>
              </a:xfrm>
              <a:prstGeom prst="rect">
                <a:avLst/>
              </a:prstGeom>
            </p:spPr>
            <p:txBody>
              <a:bodyPr wrap="square">
                <a:spAutoFit/>
              </a:bodyPr>
              <a:lstStyle/>
              <a:p>
                <a:pPr algn="r" defTabSz="685783">
                  <a:lnSpc>
                    <a:spcPct val="114000"/>
                  </a:lnSpc>
                </a:pPr>
                <a:r>
                  <a:rPr lang="zh-CN" altLang="en-US" sz="900" dirty="0">
                    <a:solidFill>
                      <a:srgbClr val="FFFFFF">
                        <a:lumMod val="50000"/>
                      </a:srgbClr>
                    </a:solidFill>
                    <a:latin typeface="微软雅黑" panose="020B0503020204020204" pitchFamily="34" charset="-122"/>
                    <a:ea typeface="微软雅黑" panose="020B0503020204020204" pitchFamily="34" charset="-122"/>
                  </a:rPr>
                  <a:t>轻点此处输入文字内容，</a:t>
                </a:r>
                <a:r>
                  <a:rPr lang="en-US" altLang="zh-CN" sz="9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900" dirty="0">
                    <a:solidFill>
                      <a:srgbClr val="FFFFFF">
                        <a:lumMod val="50000"/>
                      </a:srgb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9" name="Group 80"/>
            <p:cNvGrpSpPr/>
            <p:nvPr/>
          </p:nvGrpSpPr>
          <p:grpSpPr>
            <a:xfrm>
              <a:off x="506641" y="1314620"/>
              <a:ext cx="2615941" cy="921183"/>
              <a:chOff x="336640" y="2996026"/>
              <a:chExt cx="2615941" cy="921183"/>
            </a:xfrm>
          </p:grpSpPr>
          <p:sp>
            <p:nvSpPr>
              <p:cNvPr id="14" name="文本框 11"/>
              <p:cNvSpPr txBox="1"/>
              <p:nvPr/>
            </p:nvSpPr>
            <p:spPr>
              <a:xfrm>
                <a:off x="1469801" y="2996026"/>
                <a:ext cx="1482780" cy="358042"/>
              </a:xfrm>
              <a:prstGeom prst="rect">
                <a:avLst/>
              </a:prstGeom>
              <a:noFill/>
            </p:spPr>
            <p:txBody>
              <a:bodyPr wrap="none" rtlCol="0">
                <a:spAutoFit/>
              </a:bodyPr>
              <a:lstStyle/>
              <a:p>
                <a:pPr defTabSz="685783"/>
                <a:r>
                  <a:rPr lang="zh-CN" altLang="en-US" sz="1500" dirty="0">
                    <a:solidFill>
                      <a:srgbClr val="FFFFFF">
                        <a:lumMod val="50000"/>
                      </a:srgbClr>
                    </a:solidFill>
                    <a:latin typeface="微软雅黑" panose="020B0503020204020204" pitchFamily="34" charset="-122"/>
                    <a:ea typeface="微软雅黑" panose="020B0503020204020204" pitchFamily="34" charset="-122"/>
                  </a:rPr>
                  <a:t>点击添加标题</a:t>
                </a:r>
                <a:endParaRPr lang="en-US" altLang="zh-CN" sz="1500"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15" name="矩形 9"/>
              <p:cNvSpPr/>
              <p:nvPr/>
            </p:nvSpPr>
            <p:spPr>
              <a:xfrm>
                <a:off x="336640" y="3290209"/>
                <a:ext cx="2581890" cy="627000"/>
              </a:xfrm>
              <a:prstGeom prst="rect">
                <a:avLst/>
              </a:prstGeom>
            </p:spPr>
            <p:txBody>
              <a:bodyPr wrap="square">
                <a:spAutoFit/>
              </a:bodyPr>
              <a:lstStyle/>
              <a:p>
                <a:pPr algn="just" defTabSz="685783">
                  <a:lnSpc>
                    <a:spcPct val="114000"/>
                  </a:lnSpc>
                </a:pPr>
                <a:r>
                  <a:rPr lang="zh-CN" altLang="en-US" sz="900" dirty="0">
                    <a:solidFill>
                      <a:srgbClr val="FFFFFF">
                        <a:lumMod val="50000"/>
                      </a:srgbClr>
                    </a:solidFill>
                    <a:latin typeface="微软雅黑" panose="020B0503020204020204" pitchFamily="34" charset="-122"/>
                    <a:ea typeface="微软雅黑" panose="020B0503020204020204" pitchFamily="34" charset="-122"/>
                  </a:rPr>
                  <a:t>轻点此处输入文字内容，</a:t>
                </a:r>
                <a:r>
                  <a:rPr lang="en-US" altLang="zh-CN" sz="9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900" dirty="0">
                    <a:solidFill>
                      <a:srgbClr val="FFFFFF">
                        <a:lumMod val="50000"/>
                      </a:srgb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10" name="Group 83"/>
            <p:cNvGrpSpPr/>
            <p:nvPr/>
          </p:nvGrpSpPr>
          <p:grpSpPr>
            <a:xfrm>
              <a:off x="506641" y="3530421"/>
              <a:ext cx="2615941" cy="921183"/>
              <a:chOff x="336640" y="2996026"/>
              <a:chExt cx="2615941" cy="921183"/>
            </a:xfrm>
          </p:grpSpPr>
          <p:sp>
            <p:nvSpPr>
              <p:cNvPr id="12" name="文本框 11"/>
              <p:cNvSpPr txBox="1"/>
              <p:nvPr/>
            </p:nvSpPr>
            <p:spPr>
              <a:xfrm>
                <a:off x="1469801" y="2996026"/>
                <a:ext cx="1482780" cy="358042"/>
              </a:xfrm>
              <a:prstGeom prst="rect">
                <a:avLst/>
              </a:prstGeom>
              <a:noFill/>
            </p:spPr>
            <p:txBody>
              <a:bodyPr wrap="none" rtlCol="0">
                <a:spAutoFit/>
              </a:bodyPr>
              <a:lstStyle/>
              <a:p>
                <a:pPr defTabSz="685783"/>
                <a:r>
                  <a:rPr lang="zh-CN" altLang="en-US" sz="1500" dirty="0">
                    <a:solidFill>
                      <a:srgbClr val="FFFFFF">
                        <a:lumMod val="50000"/>
                      </a:srgbClr>
                    </a:solidFill>
                    <a:latin typeface="微软雅黑" panose="020B0503020204020204" pitchFamily="34" charset="-122"/>
                    <a:ea typeface="微软雅黑" panose="020B0503020204020204" pitchFamily="34" charset="-122"/>
                  </a:rPr>
                  <a:t>点击添加标题</a:t>
                </a:r>
                <a:endParaRPr lang="en-US" altLang="zh-CN" sz="1500"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13" name="矩形 9"/>
              <p:cNvSpPr/>
              <p:nvPr/>
            </p:nvSpPr>
            <p:spPr>
              <a:xfrm>
                <a:off x="336640" y="3290209"/>
                <a:ext cx="2581890" cy="627000"/>
              </a:xfrm>
              <a:prstGeom prst="rect">
                <a:avLst/>
              </a:prstGeom>
            </p:spPr>
            <p:txBody>
              <a:bodyPr wrap="square">
                <a:spAutoFit/>
              </a:bodyPr>
              <a:lstStyle/>
              <a:p>
                <a:pPr algn="just" defTabSz="685783">
                  <a:lnSpc>
                    <a:spcPct val="114000"/>
                  </a:lnSpc>
                </a:pPr>
                <a:r>
                  <a:rPr lang="zh-CN" altLang="en-US" sz="900" dirty="0">
                    <a:solidFill>
                      <a:srgbClr val="FFFFFF">
                        <a:lumMod val="50000"/>
                      </a:srgbClr>
                    </a:solidFill>
                    <a:latin typeface="微软雅黑" panose="020B0503020204020204" pitchFamily="34" charset="-122"/>
                    <a:ea typeface="微软雅黑" panose="020B0503020204020204" pitchFamily="34" charset="-122"/>
                  </a:rPr>
                  <a:t>轻点此处输入文字内容，</a:t>
                </a:r>
                <a:r>
                  <a:rPr lang="en-US" altLang="zh-CN" sz="9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900" dirty="0">
                    <a:solidFill>
                      <a:srgbClr val="FFFFFF">
                        <a:lumMod val="50000"/>
                      </a:srgb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sp>
        <p:nvSpPr>
          <p:cNvPr id="5" name="矩形 10"/>
          <p:cNvSpPr>
            <a:spLocks noChangeArrowheads="1"/>
          </p:cNvSpPr>
          <p:nvPr/>
        </p:nvSpPr>
        <p:spPr bwMode="auto">
          <a:xfrm>
            <a:off x="1114571" y="1391520"/>
            <a:ext cx="3349665" cy="1623637"/>
          </a:xfrm>
          <a:prstGeom prst="rect">
            <a:avLst/>
          </a:prstGeom>
          <a:blipFill dpi="0" rotWithShape="1">
            <a:blip r:embed="rId3"/>
            <a:srcRect/>
            <a:tile tx="0" ty="0" sx="20000" sy="20000" flip="none" algn="ctr"/>
          </a:blipFill>
          <a:ln>
            <a:noFill/>
          </a:ln>
        </p:spPr>
        <p:txBody>
          <a:bodyPr lIns="68560" tIns="34279" rIns="68560" bIns="34279" anchor="ctr"/>
          <a:lstStyle/>
          <a:p>
            <a:pPr algn="ctr" defTabSz="685783"/>
            <a:endParaRPr lang="zh-CN" altLang="en-US" sz="1400">
              <a:solidFill>
                <a:srgbClr val="FFFFFF"/>
              </a:solidFill>
              <a:latin typeface="宋体" panose="02010600030101010101" pitchFamily="2" charset="-122"/>
              <a:sym typeface="宋体" panose="02010600030101010101" pitchFamily="2" charset="-122"/>
            </a:endParaRPr>
          </a:p>
        </p:txBody>
      </p:sp>
      <p:sp>
        <p:nvSpPr>
          <p:cNvPr id="6" name="矩形 11"/>
          <p:cNvSpPr>
            <a:spLocks noChangeArrowheads="1"/>
          </p:cNvSpPr>
          <p:nvPr/>
        </p:nvSpPr>
        <p:spPr bwMode="auto">
          <a:xfrm>
            <a:off x="1114570" y="3108003"/>
            <a:ext cx="1394404" cy="1624827"/>
          </a:xfrm>
          <a:prstGeom prst="rect">
            <a:avLst/>
          </a:prstGeom>
          <a:blipFill dpi="0" rotWithShape="1">
            <a:blip r:embed="rId4"/>
            <a:srcRect/>
            <a:tile tx="0" ty="0" sx="50000" sy="50000" flip="none" algn="ctr"/>
          </a:blipFill>
          <a:ln>
            <a:noFill/>
          </a:ln>
        </p:spPr>
        <p:txBody>
          <a:bodyPr lIns="68560" tIns="34279" rIns="68560" bIns="34279" anchor="ctr"/>
          <a:lstStyle/>
          <a:p>
            <a:pPr algn="ctr" defTabSz="685783"/>
            <a:endParaRPr lang="zh-CN" altLang="en-US" sz="1400">
              <a:solidFill>
                <a:srgbClr val="FFFFFF"/>
              </a:solidFill>
              <a:latin typeface="宋体" panose="02010600030101010101" pitchFamily="2" charset="-122"/>
              <a:sym typeface="宋体" panose="02010600030101010101" pitchFamily="2" charset="-122"/>
            </a:endParaRPr>
          </a:p>
        </p:txBody>
      </p:sp>
      <p:sp>
        <p:nvSpPr>
          <p:cNvPr id="7" name="矩形 12"/>
          <p:cNvSpPr>
            <a:spLocks noChangeArrowheads="1"/>
          </p:cNvSpPr>
          <p:nvPr/>
        </p:nvSpPr>
        <p:spPr bwMode="auto">
          <a:xfrm>
            <a:off x="2610190" y="3108003"/>
            <a:ext cx="1854045" cy="1624827"/>
          </a:xfrm>
          <a:prstGeom prst="rect">
            <a:avLst/>
          </a:prstGeom>
          <a:blipFill dpi="0" rotWithShape="1">
            <a:blip r:embed="rId5"/>
            <a:srcRect/>
            <a:stretch>
              <a:fillRect/>
            </a:stretch>
          </a:blipFill>
          <a:ln>
            <a:noFill/>
          </a:ln>
        </p:spPr>
        <p:txBody>
          <a:bodyPr lIns="68560" tIns="34279" rIns="68560" bIns="34279" anchor="ctr"/>
          <a:lstStyle/>
          <a:p>
            <a:pPr algn="ctr" defTabSz="685783"/>
            <a:endParaRPr lang="zh-CN" altLang="en-US" sz="1400">
              <a:solidFill>
                <a:srgbClr val="FFFFFF"/>
              </a:solidFill>
              <a:latin typeface="宋体" panose="02010600030101010101" pitchFamily="2" charset="-122"/>
              <a:sym typeface="宋体" panose="02010600030101010101" pitchFamily="2" charset="-122"/>
            </a:endParaRPr>
          </a:p>
        </p:txBody>
      </p:sp>
      <p:grpSp>
        <p:nvGrpSpPr>
          <p:cNvPr id="8" name="Group 5"/>
          <p:cNvGrpSpPr/>
          <p:nvPr/>
        </p:nvGrpSpPr>
        <p:grpSpPr>
          <a:xfrm>
            <a:off x="4734677" y="1472138"/>
            <a:ext cx="623536" cy="623310"/>
            <a:chOff x="1105079" y="1849004"/>
            <a:chExt cx="831273" cy="831273"/>
          </a:xfrm>
        </p:grpSpPr>
        <p:sp>
          <p:nvSpPr>
            <p:cNvPr id="9" name="Oval 3"/>
            <p:cNvSpPr/>
            <p:nvPr/>
          </p:nvSpPr>
          <p:spPr>
            <a:xfrm>
              <a:off x="1105079" y="1849004"/>
              <a:ext cx="831273" cy="831273"/>
            </a:xfrm>
            <a:prstGeom prst="ellipse">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GB" sz="90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Freeform 5"/>
            <p:cNvSpPr/>
            <p:nvPr/>
          </p:nvSpPr>
          <p:spPr bwMode="auto">
            <a:xfrm>
              <a:off x="1363206" y="2123050"/>
              <a:ext cx="315017" cy="283178"/>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lstStyle/>
            <a:p>
              <a:pPr defTabSz="685783"/>
              <a:endParaRPr lang="en-GB" sz="90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2" name="Group 9"/>
          <p:cNvGrpSpPr/>
          <p:nvPr/>
        </p:nvGrpSpPr>
        <p:grpSpPr>
          <a:xfrm>
            <a:off x="5442606" y="1472138"/>
            <a:ext cx="3090911" cy="938826"/>
            <a:chOff x="2926686" y="2081379"/>
            <a:chExt cx="4120680" cy="1252057"/>
          </a:xfrm>
        </p:grpSpPr>
        <p:sp>
          <p:nvSpPr>
            <p:cNvPr id="13" name="TextBox 11"/>
            <p:cNvSpPr txBox="1"/>
            <p:nvPr/>
          </p:nvSpPr>
          <p:spPr>
            <a:xfrm>
              <a:off x="2926686" y="2081379"/>
              <a:ext cx="1425847" cy="307847"/>
            </a:xfrm>
            <a:prstGeom prst="rect">
              <a:avLst/>
            </a:prstGeom>
            <a:noFill/>
          </p:spPr>
          <p:txBody>
            <a:bodyPr wrap="none" rtlCol="0">
              <a:spAutoFit/>
            </a:bodyPr>
            <a:lstStyle/>
            <a:p>
              <a:pPr defTabSz="685783"/>
              <a:r>
                <a:rPr lang="en-US" sz="900" b="1">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Graphic Design</a:t>
              </a:r>
              <a:endParaRPr lang="en-GB" sz="900" b="1">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Rectangle 7"/>
            <p:cNvSpPr/>
            <p:nvPr/>
          </p:nvSpPr>
          <p:spPr>
            <a:xfrm>
              <a:off x="2926686" y="2717740"/>
              <a:ext cx="3949729" cy="615696"/>
            </a:xfrm>
            <a:prstGeom prst="rect">
              <a:avLst/>
            </a:prstGeom>
          </p:spPr>
          <p:txBody>
            <a:bodyPr wrap="square">
              <a:spAutoFit/>
            </a:bodyPr>
            <a:lstStyle/>
            <a:p>
              <a:pPr defTabSz="685783"/>
              <a:r>
                <a:rPr lang="en-GB" sz="80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Nullam ut turpis dictum</a:t>
              </a:r>
            </a:p>
          </p:txBody>
        </p:sp>
        <p:sp>
          <p:nvSpPr>
            <p:cNvPr id="15" name="Rectangle 8"/>
            <p:cNvSpPr/>
            <p:nvPr/>
          </p:nvSpPr>
          <p:spPr>
            <a:xfrm>
              <a:off x="2926686" y="2440741"/>
              <a:ext cx="4120680" cy="287325"/>
            </a:xfrm>
            <a:prstGeom prst="rect">
              <a:avLst/>
            </a:prstGeom>
          </p:spPr>
          <p:txBody>
            <a:bodyPr wrap="none">
              <a:spAutoFit/>
            </a:bodyPr>
            <a:lstStyle/>
            <a:p>
              <a:pPr defTabSz="685783"/>
              <a:r>
                <a:rPr lang="en-GB" sz="800" b="1">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a:t>
              </a:r>
            </a:p>
          </p:txBody>
        </p:sp>
      </p:grpSp>
      <p:grpSp>
        <p:nvGrpSpPr>
          <p:cNvPr id="16" name="Group 10"/>
          <p:cNvGrpSpPr/>
          <p:nvPr/>
        </p:nvGrpSpPr>
        <p:grpSpPr>
          <a:xfrm>
            <a:off x="4734677" y="2692893"/>
            <a:ext cx="623536" cy="623310"/>
            <a:chOff x="1105079" y="3477054"/>
            <a:chExt cx="831273" cy="831273"/>
          </a:xfrm>
        </p:grpSpPr>
        <p:sp>
          <p:nvSpPr>
            <p:cNvPr id="17" name="Oval 11"/>
            <p:cNvSpPr/>
            <p:nvPr/>
          </p:nvSpPr>
          <p:spPr>
            <a:xfrm>
              <a:off x="1105079" y="3477054"/>
              <a:ext cx="831273" cy="831273"/>
            </a:xfrm>
            <a:prstGeom prst="ellipse">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GB" sz="90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Freeform 5"/>
            <p:cNvSpPr/>
            <p:nvPr/>
          </p:nvSpPr>
          <p:spPr bwMode="auto">
            <a:xfrm>
              <a:off x="1363206" y="3751100"/>
              <a:ext cx="315017" cy="283178"/>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lstStyle/>
            <a:p>
              <a:pPr defTabSz="685783"/>
              <a:endParaRPr lang="en-GB" sz="90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9" name="Group 13"/>
          <p:cNvGrpSpPr/>
          <p:nvPr/>
        </p:nvGrpSpPr>
        <p:grpSpPr>
          <a:xfrm>
            <a:off x="4734677" y="3913647"/>
            <a:ext cx="623536" cy="623310"/>
            <a:chOff x="1105079" y="5105104"/>
            <a:chExt cx="831273" cy="831273"/>
          </a:xfrm>
        </p:grpSpPr>
        <p:sp>
          <p:nvSpPr>
            <p:cNvPr id="20" name="Oval 14"/>
            <p:cNvSpPr/>
            <p:nvPr/>
          </p:nvSpPr>
          <p:spPr>
            <a:xfrm>
              <a:off x="1105079" y="5105104"/>
              <a:ext cx="831273" cy="831273"/>
            </a:xfrm>
            <a:prstGeom prst="ellipse">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GB" sz="90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Freeform 5"/>
            <p:cNvSpPr/>
            <p:nvPr/>
          </p:nvSpPr>
          <p:spPr bwMode="auto">
            <a:xfrm>
              <a:off x="1363206" y="5379150"/>
              <a:ext cx="315017" cy="283178"/>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lstStyle/>
            <a:p>
              <a:pPr defTabSz="685783"/>
              <a:endParaRPr lang="en-GB" sz="90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2" name="Group 16"/>
          <p:cNvGrpSpPr/>
          <p:nvPr/>
        </p:nvGrpSpPr>
        <p:grpSpPr>
          <a:xfrm>
            <a:off x="5442606" y="3913648"/>
            <a:ext cx="3090911" cy="938826"/>
            <a:chOff x="2926686" y="2081379"/>
            <a:chExt cx="4120680" cy="1252057"/>
          </a:xfrm>
        </p:grpSpPr>
        <p:sp>
          <p:nvSpPr>
            <p:cNvPr id="23" name="TextBox 21"/>
            <p:cNvSpPr txBox="1"/>
            <p:nvPr/>
          </p:nvSpPr>
          <p:spPr>
            <a:xfrm>
              <a:off x="2926686" y="2081379"/>
              <a:ext cx="1425847" cy="307847"/>
            </a:xfrm>
            <a:prstGeom prst="rect">
              <a:avLst/>
            </a:prstGeom>
            <a:noFill/>
          </p:spPr>
          <p:txBody>
            <a:bodyPr wrap="none" rtlCol="0">
              <a:spAutoFit/>
            </a:bodyPr>
            <a:lstStyle/>
            <a:p>
              <a:pPr defTabSz="685783"/>
              <a:r>
                <a:rPr lang="en-US" sz="900" b="1">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Graphic Design</a:t>
              </a:r>
              <a:endParaRPr lang="en-GB" sz="900" b="1">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Rectangle 18"/>
            <p:cNvSpPr/>
            <p:nvPr/>
          </p:nvSpPr>
          <p:spPr>
            <a:xfrm>
              <a:off x="2926686" y="2717740"/>
              <a:ext cx="3949729" cy="615696"/>
            </a:xfrm>
            <a:prstGeom prst="rect">
              <a:avLst/>
            </a:prstGeom>
          </p:spPr>
          <p:txBody>
            <a:bodyPr wrap="square">
              <a:spAutoFit/>
            </a:bodyPr>
            <a:lstStyle/>
            <a:p>
              <a:pPr defTabSz="685783"/>
              <a:r>
                <a:rPr lang="en-GB" sz="80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Nullam ut turpis dictum</a:t>
              </a:r>
            </a:p>
          </p:txBody>
        </p:sp>
        <p:sp>
          <p:nvSpPr>
            <p:cNvPr id="25" name="Rectangle 19"/>
            <p:cNvSpPr/>
            <p:nvPr/>
          </p:nvSpPr>
          <p:spPr>
            <a:xfrm>
              <a:off x="2926686" y="2440741"/>
              <a:ext cx="4120680" cy="287325"/>
            </a:xfrm>
            <a:prstGeom prst="rect">
              <a:avLst/>
            </a:prstGeom>
          </p:spPr>
          <p:txBody>
            <a:bodyPr wrap="none">
              <a:spAutoFit/>
            </a:bodyPr>
            <a:lstStyle/>
            <a:p>
              <a:pPr defTabSz="685783"/>
              <a:r>
                <a:rPr lang="en-GB" sz="800" b="1">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a:t>
              </a:r>
            </a:p>
          </p:txBody>
        </p:sp>
      </p:grpSp>
      <p:grpSp>
        <p:nvGrpSpPr>
          <p:cNvPr id="26" name="Group 20"/>
          <p:cNvGrpSpPr/>
          <p:nvPr/>
        </p:nvGrpSpPr>
        <p:grpSpPr>
          <a:xfrm>
            <a:off x="5442606" y="2693075"/>
            <a:ext cx="3090911" cy="938826"/>
            <a:chOff x="2926686" y="2081379"/>
            <a:chExt cx="4120680" cy="1252057"/>
          </a:xfrm>
        </p:grpSpPr>
        <p:sp>
          <p:nvSpPr>
            <p:cNvPr id="27" name="TextBox 25"/>
            <p:cNvSpPr txBox="1"/>
            <p:nvPr/>
          </p:nvSpPr>
          <p:spPr>
            <a:xfrm>
              <a:off x="2926686" y="2081379"/>
              <a:ext cx="1425847" cy="307847"/>
            </a:xfrm>
            <a:prstGeom prst="rect">
              <a:avLst/>
            </a:prstGeom>
            <a:noFill/>
          </p:spPr>
          <p:txBody>
            <a:bodyPr wrap="none" rtlCol="0">
              <a:spAutoFit/>
            </a:bodyPr>
            <a:lstStyle/>
            <a:p>
              <a:pPr defTabSz="685783"/>
              <a:r>
                <a:rPr lang="en-US" sz="900" b="1">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Graphic Design</a:t>
              </a:r>
              <a:endParaRPr lang="en-GB" sz="900" b="1">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Rectangle 22"/>
            <p:cNvSpPr/>
            <p:nvPr/>
          </p:nvSpPr>
          <p:spPr>
            <a:xfrm>
              <a:off x="2926686" y="2717740"/>
              <a:ext cx="3949729" cy="615696"/>
            </a:xfrm>
            <a:prstGeom prst="rect">
              <a:avLst/>
            </a:prstGeom>
          </p:spPr>
          <p:txBody>
            <a:bodyPr wrap="square">
              <a:spAutoFit/>
            </a:bodyPr>
            <a:lstStyle/>
            <a:p>
              <a:pPr defTabSz="685783"/>
              <a:r>
                <a:rPr lang="en-GB" sz="80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Nullam ut turpis dictum</a:t>
              </a:r>
            </a:p>
          </p:txBody>
        </p:sp>
        <p:sp>
          <p:nvSpPr>
            <p:cNvPr id="29" name="Rectangle 23"/>
            <p:cNvSpPr/>
            <p:nvPr/>
          </p:nvSpPr>
          <p:spPr>
            <a:xfrm>
              <a:off x="2926686" y="2440741"/>
              <a:ext cx="4120680" cy="287325"/>
            </a:xfrm>
            <a:prstGeom prst="rect">
              <a:avLst/>
            </a:prstGeom>
          </p:spPr>
          <p:txBody>
            <a:bodyPr wrap="none">
              <a:spAutoFit/>
            </a:bodyPr>
            <a:lstStyle/>
            <a:p>
              <a:pPr defTabSz="685783"/>
              <a:r>
                <a:rPr lang="en-GB" sz="800" b="1">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a:t>
              </a:r>
            </a:p>
          </p:txBody>
        </p:sp>
      </p:gr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anim calcmode="lin" valueType="num">
                                      <p:cBhvr>
                                        <p:cTn id="20" dur="250" fill="hold"/>
                                        <p:tgtEl>
                                          <p:spTgt spid="6"/>
                                        </p:tgtEl>
                                        <p:attrNameLst>
                                          <p:attrName>ppt_x</p:attrName>
                                        </p:attrNameLst>
                                      </p:cBhvr>
                                      <p:tavLst>
                                        <p:tav tm="0">
                                          <p:val>
                                            <p:strVal val="#ppt_x"/>
                                          </p:val>
                                        </p:tav>
                                        <p:tav tm="100000">
                                          <p:val>
                                            <p:strVal val="#ppt_x"/>
                                          </p:val>
                                        </p:tav>
                                      </p:tavLst>
                                    </p:anim>
                                    <p:anim calcmode="lin" valueType="num">
                                      <p:cBhvr>
                                        <p:cTn id="21" dur="25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250"/>
                                        <p:tgtEl>
                                          <p:spTgt spid="7"/>
                                        </p:tgtEl>
                                      </p:cBhvr>
                                    </p:animEffect>
                                    <p:anim calcmode="lin" valueType="num">
                                      <p:cBhvr>
                                        <p:cTn id="26" dur="250" fill="hold"/>
                                        <p:tgtEl>
                                          <p:spTgt spid="7"/>
                                        </p:tgtEl>
                                        <p:attrNameLst>
                                          <p:attrName>ppt_x</p:attrName>
                                        </p:attrNameLst>
                                      </p:cBhvr>
                                      <p:tavLst>
                                        <p:tav tm="0">
                                          <p:val>
                                            <p:strVal val="#ppt_x"/>
                                          </p:val>
                                        </p:tav>
                                        <p:tav tm="100000">
                                          <p:val>
                                            <p:strVal val="#ppt_x"/>
                                          </p:val>
                                        </p:tav>
                                      </p:tavLst>
                                    </p:anim>
                                    <p:anim calcmode="lin" valueType="num">
                                      <p:cBhvr>
                                        <p:cTn id="27" dur="25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par>
                          <p:cTn id="34" fill="hold">
                            <p:stCondLst>
                              <p:cond delay="3000"/>
                            </p:stCondLst>
                            <p:childTnLst>
                              <p:par>
                                <p:cTn id="35" presetID="12" presetClass="entr" presetSubtype="4"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ppt_y</p:attrName>
                                        </p:attrNameLst>
                                      </p:cBhvr>
                                      <p:tavLst>
                                        <p:tav tm="0">
                                          <p:val>
                                            <p:strVal val="#ppt_y+#ppt_h*1.125000"/>
                                          </p:val>
                                        </p:tav>
                                        <p:tav tm="100000">
                                          <p:val>
                                            <p:strVal val="#ppt_y"/>
                                          </p:val>
                                        </p:tav>
                                      </p:tavLst>
                                    </p:anim>
                                    <p:animEffect transition="in" filter="wipe(up)">
                                      <p:cBhvr>
                                        <p:cTn id="38" dur="500"/>
                                        <p:tgtEl>
                                          <p:spTgt spid="12"/>
                                        </p:tgtEl>
                                      </p:cBhvr>
                                    </p:animEffect>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fltVal val="0"/>
                                          </p:val>
                                        </p:tav>
                                        <p:tav tm="100000">
                                          <p:val>
                                            <p:strVal val="#ppt_w"/>
                                          </p:val>
                                        </p:tav>
                                      </p:tavLst>
                                    </p:anim>
                                    <p:anim calcmode="lin" valueType="num">
                                      <p:cBhvr>
                                        <p:cTn id="43" dur="500" fill="hold"/>
                                        <p:tgtEl>
                                          <p:spTgt spid="16"/>
                                        </p:tgtEl>
                                        <p:attrNameLst>
                                          <p:attrName>ppt_h</p:attrName>
                                        </p:attrNameLst>
                                      </p:cBhvr>
                                      <p:tavLst>
                                        <p:tav tm="0">
                                          <p:val>
                                            <p:fltVal val="0"/>
                                          </p:val>
                                        </p:tav>
                                        <p:tav tm="100000">
                                          <p:val>
                                            <p:strVal val="#ppt_h"/>
                                          </p:val>
                                        </p:tav>
                                      </p:tavLst>
                                    </p:anim>
                                    <p:animEffect transition="in" filter="fade">
                                      <p:cBhvr>
                                        <p:cTn id="44" dur="500"/>
                                        <p:tgtEl>
                                          <p:spTgt spid="16"/>
                                        </p:tgtEl>
                                      </p:cBhvr>
                                    </p:animEffect>
                                  </p:childTnLst>
                                </p:cTn>
                              </p:par>
                            </p:childTnLst>
                          </p:cTn>
                        </p:par>
                        <p:par>
                          <p:cTn id="45" fill="hold">
                            <p:stCondLst>
                              <p:cond delay="4000"/>
                            </p:stCondLst>
                            <p:childTnLst>
                              <p:par>
                                <p:cTn id="46" presetID="12" presetClass="entr" presetSubtype="4" fill="hold" nodeType="after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500"/>
                                        <p:tgtEl>
                                          <p:spTgt spid="26"/>
                                        </p:tgtEl>
                                        <p:attrNameLst>
                                          <p:attrName>ppt_y</p:attrName>
                                        </p:attrNameLst>
                                      </p:cBhvr>
                                      <p:tavLst>
                                        <p:tav tm="0">
                                          <p:val>
                                            <p:strVal val="#ppt_y+#ppt_h*1.125000"/>
                                          </p:val>
                                        </p:tav>
                                        <p:tav tm="100000">
                                          <p:val>
                                            <p:strVal val="#ppt_y"/>
                                          </p:val>
                                        </p:tav>
                                      </p:tavLst>
                                    </p:anim>
                                    <p:animEffect transition="in" filter="wipe(up)">
                                      <p:cBhvr>
                                        <p:cTn id="49" dur="500"/>
                                        <p:tgtEl>
                                          <p:spTgt spid="26"/>
                                        </p:tgtEl>
                                      </p:cBhvr>
                                    </p:animEffect>
                                  </p:childTnLst>
                                </p:cTn>
                              </p:par>
                            </p:childTnLst>
                          </p:cTn>
                        </p:par>
                        <p:par>
                          <p:cTn id="50" fill="hold">
                            <p:stCondLst>
                              <p:cond delay="4500"/>
                            </p:stCondLst>
                            <p:childTnLst>
                              <p:par>
                                <p:cTn id="51" presetID="53" presetClass="entr" presetSubtype="16" fill="hold" nodeType="after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p:cTn id="53" dur="500" fill="hold"/>
                                        <p:tgtEl>
                                          <p:spTgt spid="19"/>
                                        </p:tgtEl>
                                        <p:attrNameLst>
                                          <p:attrName>ppt_w</p:attrName>
                                        </p:attrNameLst>
                                      </p:cBhvr>
                                      <p:tavLst>
                                        <p:tav tm="0">
                                          <p:val>
                                            <p:fltVal val="0"/>
                                          </p:val>
                                        </p:tav>
                                        <p:tav tm="100000">
                                          <p:val>
                                            <p:strVal val="#ppt_w"/>
                                          </p:val>
                                        </p:tav>
                                      </p:tavLst>
                                    </p:anim>
                                    <p:anim calcmode="lin" valueType="num">
                                      <p:cBhvr>
                                        <p:cTn id="54" dur="500" fill="hold"/>
                                        <p:tgtEl>
                                          <p:spTgt spid="19"/>
                                        </p:tgtEl>
                                        <p:attrNameLst>
                                          <p:attrName>ppt_h</p:attrName>
                                        </p:attrNameLst>
                                      </p:cBhvr>
                                      <p:tavLst>
                                        <p:tav tm="0">
                                          <p:val>
                                            <p:fltVal val="0"/>
                                          </p:val>
                                        </p:tav>
                                        <p:tav tm="100000">
                                          <p:val>
                                            <p:strVal val="#ppt_h"/>
                                          </p:val>
                                        </p:tav>
                                      </p:tavLst>
                                    </p:anim>
                                    <p:animEffect transition="in" filter="fade">
                                      <p:cBhvr>
                                        <p:cTn id="55" dur="500"/>
                                        <p:tgtEl>
                                          <p:spTgt spid="19"/>
                                        </p:tgtEl>
                                      </p:cBhvr>
                                    </p:animEffect>
                                  </p:childTnLst>
                                </p:cTn>
                              </p:par>
                            </p:childTnLst>
                          </p:cTn>
                        </p:par>
                        <p:par>
                          <p:cTn id="56" fill="hold">
                            <p:stCondLst>
                              <p:cond delay="5000"/>
                            </p:stCondLst>
                            <p:childTnLst>
                              <p:par>
                                <p:cTn id="57" presetID="12" presetClass="entr" presetSubtype="4" fill="hold" nodeType="after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500"/>
                                        <p:tgtEl>
                                          <p:spTgt spid="22"/>
                                        </p:tgtEl>
                                        <p:attrNameLst>
                                          <p:attrName>ppt_y</p:attrName>
                                        </p:attrNameLst>
                                      </p:cBhvr>
                                      <p:tavLst>
                                        <p:tav tm="0">
                                          <p:val>
                                            <p:strVal val="#ppt_y+#ppt_h*1.125000"/>
                                          </p:val>
                                        </p:tav>
                                        <p:tav tm="100000">
                                          <p:val>
                                            <p:strVal val="#ppt_y"/>
                                          </p:val>
                                        </p:tav>
                                      </p:tavLst>
                                    </p:anim>
                                    <p:animEffect transition="in" filter="wipe(up)">
                                      <p:cBhvr>
                                        <p:cTn id="6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sp>
        <p:nvSpPr>
          <p:cNvPr id="5" name="圆角矩形 7"/>
          <p:cNvSpPr/>
          <p:nvPr/>
        </p:nvSpPr>
        <p:spPr>
          <a:xfrm>
            <a:off x="1295960" y="1894662"/>
            <a:ext cx="2997423" cy="1029820"/>
          </a:xfrm>
          <a:prstGeom prst="roundRect">
            <a:avLst>
              <a:gd name="adj" fmla="val 7594"/>
            </a:avLst>
          </a:prstGeom>
          <a:noFill/>
          <a:ln>
            <a:solidFill>
              <a:srgbClr val="699E56"/>
            </a:solidFill>
          </a:ln>
          <a:effectLst/>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endParaRPr lang="zh-CN" altLang="en-US" sz="1400">
              <a:solidFill>
                <a:srgbClr val="FFFFFF"/>
              </a:solidFill>
              <a:latin typeface="微软雅黑" panose="020B0503020204020204" pitchFamily="34" charset="-122"/>
              <a:ea typeface="微软雅黑" panose="020B0503020204020204" pitchFamily="34" charset="-122"/>
            </a:endParaRPr>
          </a:p>
        </p:txBody>
      </p:sp>
      <p:sp>
        <p:nvSpPr>
          <p:cNvPr id="6" name="椭圆 5"/>
          <p:cNvSpPr/>
          <p:nvPr/>
        </p:nvSpPr>
        <p:spPr>
          <a:xfrm>
            <a:off x="1359085" y="2096395"/>
            <a:ext cx="635347" cy="635117"/>
          </a:xfrm>
          <a:prstGeom prst="ellipse">
            <a:avLst/>
          </a:prstGeom>
          <a:noFill/>
          <a:ln w="25400">
            <a:solidFill>
              <a:srgbClr val="699E56"/>
            </a:solidFill>
          </a:ln>
          <a:effectLst/>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endParaRPr lang="zh-CN" altLang="en-US" sz="1400">
              <a:solidFill>
                <a:srgbClr val="FFFFFF"/>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1532208" y="2253895"/>
            <a:ext cx="289099" cy="277921"/>
            <a:chOff x="6285705" y="2358559"/>
            <a:chExt cx="385415" cy="370647"/>
          </a:xfrm>
          <a:solidFill>
            <a:srgbClr val="699E56"/>
          </a:solidFill>
          <a:effectLst/>
        </p:grpSpPr>
        <p:sp>
          <p:nvSpPr>
            <p:cNvPr id="8" name="Oval 131"/>
            <p:cNvSpPr>
              <a:spLocks noChangeArrowheads="1"/>
            </p:cNvSpPr>
            <p:nvPr/>
          </p:nvSpPr>
          <p:spPr bwMode="auto">
            <a:xfrm>
              <a:off x="6391694" y="2358559"/>
              <a:ext cx="173437" cy="175656"/>
            </a:xfrm>
            <a:prstGeom prst="ellipse">
              <a:avLst/>
            </a:prstGeom>
            <a:grpFill/>
            <a:ln w="9525">
              <a:solidFill>
                <a:srgbClr val="699E56"/>
              </a:solidFill>
              <a:round/>
            </a:ln>
            <a:effectLst/>
          </p:spPr>
          <p:txBody>
            <a:bodyPr vert="horz" wrap="square" lIns="91440" tIns="45720" rIns="91440" bIns="45720" numCol="1" anchor="t" anchorCtr="0" compatLnSpc="1"/>
            <a:lstStyle/>
            <a:p>
              <a:pPr defTabSz="685783"/>
              <a:endParaRPr lang="zh-CN" altLang="en-US" sz="2100">
                <a:solidFill>
                  <a:prstClr val="black"/>
                </a:solidFill>
                <a:latin typeface="微软雅黑" panose="020B0503020204020204" pitchFamily="34" charset="-122"/>
                <a:ea typeface="微软雅黑" panose="020B0503020204020204" pitchFamily="34" charset="-122"/>
              </a:endParaRPr>
            </a:p>
          </p:txBody>
        </p:sp>
        <p:sp>
          <p:nvSpPr>
            <p:cNvPr id="9" name="Freeform 134"/>
            <p:cNvSpPr/>
            <p:nvPr/>
          </p:nvSpPr>
          <p:spPr bwMode="auto">
            <a:xfrm>
              <a:off x="6285705" y="2561609"/>
              <a:ext cx="385415" cy="167597"/>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w="9525">
              <a:solidFill>
                <a:srgbClr val="699E56"/>
              </a:solidFill>
              <a:round/>
            </a:ln>
            <a:effectLst/>
          </p:spPr>
          <p:txBody>
            <a:bodyPr vert="horz" wrap="square" lIns="91440" tIns="45720" rIns="91440" bIns="45720" numCol="1" anchor="t" anchorCtr="0" compatLnSpc="1"/>
            <a:lstStyle/>
            <a:p>
              <a:pPr defTabSz="685783"/>
              <a:endParaRPr lang="zh-CN" altLang="en-US" sz="2100">
                <a:solidFill>
                  <a:prstClr val="black"/>
                </a:solidFill>
                <a:latin typeface="微软雅黑" panose="020B0503020204020204" pitchFamily="34" charset="-122"/>
                <a:ea typeface="微软雅黑" panose="020B0503020204020204" pitchFamily="34" charset="-122"/>
              </a:endParaRPr>
            </a:p>
          </p:txBody>
        </p:sp>
      </p:grpSp>
      <p:sp>
        <p:nvSpPr>
          <p:cNvPr id="10" name="圆角矩形 12"/>
          <p:cNvSpPr/>
          <p:nvPr/>
        </p:nvSpPr>
        <p:spPr>
          <a:xfrm>
            <a:off x="5076479" y="1892279"/>
            <a:ext cx="2995819" cy="1029820"/>
          </a:xfrm>
          <a:prstGeom prst="roundRect">
            <a:avLst>
              <a:gd name="adj" fmla="val 7594"/>
            </a:avLst>
          </a:prstGeom>
          <a:noFill/>
          <a:ln>
            <a:solidFill>
              <a:srgbClr val="699E56"/>
            </a:solidFill>
          </a:ln>
          <a:effectLst/>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endParaRPr lang="zh-CN" altLang="en-US" sz="1400">
              <a:solidFill>
                <a:srgbClr val="FFFFFF"/>
              </a:solidFill>
              <a:latin typeface="微软雅黑" panose="020B0503020204020204" pitchFamily="34" charset="-122"/>
              <a:ea typeface="微软雅黑" panose="020B0503020204020204" pitchFamily="34" charset="-122"/>
            </a:endParaRPr>
          </a:p>
        </p:txBody>
      </p:sp>
      <p:sp>
        <p:nvSpPr>
          <p:cNvPr id="12" name="椭圆 11"/>
          <p:cNvSpPr/>
          <p:nvPr/>
        </p:nvSpPr>
        <p:spPr>
          <a:xfrm>
            <a:off x="5147966" y="2060566"/>
            <a:ext cx="635347" cy="635117"/>
          </a:xfrm>
          <a:prstGeom prst="ellipse">
            <a:avLst/>
          </a:prstGeom>
          <a:noFill/>
          <a:ln w="25400">
            <a:solidFill>
              <a:srgbClr val="699E56"/>
            </a:solidFill>
          </a:ln>
          <a:effectLst/>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endParaRPr lang="zh-CN" altLang="en-US" sz="1400">
              <a:solidFill>
                <a:srgbClr val="FFFFFF"/>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5323916" y="2238956"/>
            <a:ext cx="261333" cy="226408"/>
            <a:chOff x="6603016" y="4273770"/>
            <a:chExt cx="348399" cy="301947"/>
          </a:xfrm>
          <a:solidFill>
            <a:srgbClr val="699E56"/>
          </a:solidFill>
          <a:effectLst/>
        </p:grpSpPr>
        <p:sp>
          <p:nvSpPr>
            <p:cNvPr id="14" name="Freeform 19"/>
            <p:cNvSpPr/>
            <p:nvPr/>
          </p:nvSpPr>
          <p:spPr bwMode="auto">
            <a:xfrm>
              <a:off x="6657211" y="4400963"/>
              <a:ext cx="71339" cy="125535"/>
            </a:xfrm>
            <a:custGeom>
              <a:avLst/>
              <a:gdLst>
                <a:gd name="T0" fmla="*/ 4 w 54"/>
                <a:gd name="T1" fmla="*/ 95 h 95"/>
                <a:gd name="T2" fmla="*/ 49 w 54"/>
                <a:gd name="T3" fmla="*/ 95 h 95"/>
                <a:gd name="T4" fmla="*/ 54 w 54"/>
                <a:gd name="T5" fmla="*/ 90 h 95"/>
                <a:gd name="T6" fmla="*/ 54 w 54"/>
                <a:gd name="T7" fmla="*/ 4 h 95"/>
                <a:gd name="T8" fmla="*/ 49 w 54"/>
                <a:gd name="T9" fmla="*/ 0 h 95"/>
                <a:gd name="T10" fmla="*/ 4 w 54"/>
                <a:gd name="T11" fmla="*/ 0 h 95"/>
                <a:gd name="T12" fmla="*/ 0 w 54"/>
                <a:gd name="T13" fmla="*/ 4 h 95"/>
                <a:gd name="T14" fmla="*/ 0 w 54"/>
                <a:gd name="T15" fmla="*/ 90 h 95"/>
                <a:gd name="T16" fmla="*/ 4 w 54"/>
                <a:gd name="T1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5">
                  <a:moveTo>
                    <a:pt x="4" y="95"/>
                  </a:moveTo>
                  <a:cubicBezTo>
                    <a:pt x="49" y="95"/>
                    <a:pt x="49" y="95"/>
                    <a:pt x="49" y="95"/>
                  </a:cubicBezTo>
                  <a:cubicBezTo>
                    <a:pt x="52" y="95"/>
                    <a:pt x="54" y="93"/>
                    <a:pt x="54" y="90"/>
                  </a:cubicBezTo>
                  <a:cubicBezTo>
                    <a:pt x="54" y="4"/>
                    <a:pt x="54" y="4"/>
                    <a:pt x="54" y="4"/>
                  </a:cubicBezTo>
                  <a:cubicBezTo>
                    <a:pt x="54" y="2"/>
                    <a:pt x="52" y="0"/>
                    <a:pt x="49" y="0"/>
                  </a:cubicBezTo>
                  <a:cubicBezTo>
                    <a:pt x="4" y="0"/>
                    <a:pt x="4" y="0"/>
                    <a:pt x="4" y="0"/>
                  </a:cubicBezTo>
                  <a:cubicBezTo>
                    <a:pt x="2" y="0"/>
                    <a:pt x="0" y="2"/>
                    <a:pt x="0" y="4"/>
                  </a:cubicBezTo>
                  <a:cubicBezTo>
                    <a:pt x="0" y="90"/>
                    <a:pt x="0" y="90"/>
                    <a:pt x="0" y="90"/>
                  </a:cubicBezTo>
                  <a:cubicBezTo>
                    <a:pt x="0" y="93"/>
                    <a:pt x="2" y="95"/>
                    <a:pt x="4" y="95"/>
                  </a:cubicBezTo>
                  <a:close/>
                </a:path>
              </a:pathLst>
            </a:custGeom>
            <a:grpFill/>
            <a:ln w="9525">
              <a:solidFill>
                <a:srgbClr val="699E56"/>
              </a:solidFill>
              <a:round/>
            </a:ln>
            <a:effectLst/>
          </p:spPr>
          <p:txBody>
            <a:bodyPr vert="horz" wrap="square" lIns="91440" tIns="45720" rIns="91440" bIns="45720" numCol="1" anchor="t" anchorCtr="0" compatLnSpc="1"/>
            <a:lstStyle/>
            <a:p>
              <a:pPr defTabSz="685783"/>
              <a:endParaRPr lang="zh-CN" altLang="en-US" sz="1500">
                <a:solidFill>
                  <a:prstClr val="black"/>
                </a:solidFill>
                <a:latin typeface="微软雅黑" panose="020B0503020204020204" pitchFamily="34" charset="-122"/>
                <a:ea typeface="微软雅黑" panose="020B0503020204020204" pitchFamily="34" charset="-122"/>
              </a:endParaRPr>
            </a:p>
          </p:txBody>
        </p:sp>
        <p:sp>
          <p:nvSpPr>
            <p:cNvPr id="15" name="Freeform 20"/>
            <p:cNvSpPr/>
            <p:nvPr/>
          </p:nvSpPr>
          <p:spPr bwMode="auto">
            <a:xfrm>
              <a:off x="6760072" y="4354510"/>
              <a:ext cx="71339" cy="171988"/>
            </a:xfrm>
            <a:custGeom>
              <a:avLst/>
              <a:gdLst>
                <a:gd name="T0" fmla="*/ 5 w 54"/>
                <a:gd name="T1" fmla="*/ 130 h 130"/>
                <a:gd name="T2" fmla="*/ 50 w 54"/>
                <a:gd name="T3" fmla="*/ 130 h 130"/>
                <a:gd name="T4" fmla="*/ 54 w 54"/>
                <a:gd name="T5" fmla="*/ 125 h 130"/>
                <a:gd name="T6" fmla="*/ 54 w 54"/>
                <a:gd name="T7" fmla="*/ 5 h 130"/>
                <a:gd name="T8" fmla="*/ 50 w 54"/>
                <a:gd name="T9" fmla="*/ 0 h 130"/>
                <a:gd name="T10" fmla="*/ 5 w 54"/>
                <a:gd name="T11" fmla="*/ 0 h 130"/>
                <a:gd name="T12" fmla="*/ 0 w 54"/>
                <a:gd name="T13" fmla="*/ 5 h 130"/>
                <a:gd name="T14" fmla="*/ 0 w 54"/>
                <a:gd name="T15" fmla="*/ 125 h 130"/>
                <a:gd name="T16" fmla="*/ 5 w 54"/>
                <a:gd name="T1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30">
                  <a:moveTo>
                    <a:pt x="5" y="130"/>
                  </a:moveTo>
                  <a:cubicBezTo>
                    <a:pt x="50" y="130"/>
                    <a:pt x="50" y="130"/>
                    <a:pt x="50" y="130"/>
                  </a:cubicBezTo>
                  <a:cubicBezTo>
                    <a:pt x="52" y="130"/>
                    <a:pt x="54" y="128"/>
                    <a:pt x="54" y="125"/>
                  </a:cubicBezTo>
                  <a:cubicBezTo>
                    <a:pt x="54" y="5"/>
                    <a:pt x="54" y="5"/>
                    <a:pt x="54" y="5"/>
                  </a:cubicBezTo>
                  <a:cubicBezTo>
                    <a:pt x="54" y="2"/>
                    <a:pt x="52" y="0"/>
                    <a:pt x="50" y="0"/>
                  </a:cubicBezTo>
                  <a:cubicBezTo>
                    <a:pt x="5" y="0"/>
                    <a:pt x="5" y="0"/>
                    <a:pt x="5" y="0"/>
                  </a:cubicBezTo>
                  <a:cubicBezTo>
                    <a:pt x="2" y="0"/>
                    <a:pt x="0" y="2"/>
                    <a:pt x="0" y="5"/>
                  </a:cubicBezTo>
                  <a:cubicBezTo>
                    <a:pt x="0" y="125"/>
                    <a:pt x="0" y="125"/>
                    <a:pt x="0" y="125"/>
                  </a:cubicBezTo>
                  <a:cubicBezTo>
                    <a:pt x="0" y="128"/>
                    <a:pt x="2" y="130"/>
                    <a:pt x="5" y="130"/>
                  </a:cubicBezTo>
                  <a:close/>
                </a:path>
              </a:pathLst>
            </a:custGeom>
            <a:grpFill/>
            <a:ln w="9525">
              <a:solidFill>
                <a:srgbClr val="699E56"/>
              </a:solidFill>
              <a:round/>
            </a:ln>
            <a:effectLst/>
          </p:spPr>
          <p:txBody>
            <a:bodyPr vert="horz" wrap="square" lIns="91440" tIns="45720" rIns="91440" bIns="45720" numCol="1" anchor="t" anchorCtr="0" compatLnSpc="1"/>
            <a:lstStyle/>
            <a:p>
              <a:pPr defTabSz="685783"/>
              <a:endParaRPr lang="zh-CN" altLang="en-US" sz="1500">
                <a:solidFill>
                  <a:prstClr val="black"/>
                </a:solidFill>
                <a:latin typeface="微软雅黑" panose="020B0503020204020204" pitchFamily="34" charset="-122"/>
                <a:ea typeface="微软雅黑" panose="020B0503020204020204" pitchFamily="34" charset="-122"/>
              </a:endParaRPr>
            </a:p>
          </p:txBody>
        </p:sp>
        <p:sp>
          <p:nvSpPr>
            <p:cNvPr id="16" name="Freeform 21"/>
            <p:cNvSpPr/>
            <p:nvPr/>
          </p:nvSpPr>
          <p:spPr bwMode="auto">
            <a:xfrm>
              <a:off x="6864039" y="4316353"/>
              <a:ext cx="71339" cy="210147"/>
            </a:xfrm>
            <a:custGeom>
              <a:avLst/>
              <a:gdLst>
                <a:gd name="T0" fmla="*/ 4 w 54"/>
                <a:gd name="T1" fmla="*/ 159 h 159"/>
                <a:gd name="T2" fmla="*/ 49 w 54"/>
                <a:gd name="T3" fmla="*/ 159 h 159"/>
                <a:gd name="T4" fmla="*/ 54 w 54"/>
                <a:gd name="T5" fmla="*/ 154 h 159"/>
                <a:gd name="T6" fmla="*/ 54 w 54"/>
                <a:gd name="T7" fmla="*/ 5 h 159"/>
                <a:gd name="T8" fmla="*/ 49 w 54"/>
                <a:gd name="T9" fmla="*/ 0 h 159"/>
                <a:gd name="T10" fmla="*/ 4 w 54"/>
                <a:gd name="T11" fmla="*/ 0 h 159"/>
                <a:gd name="T12" fmla="*/ 0 w 54"/>
                <a:gd name="T13" fmla="*/ 5 h 159"/>
                <a:gd name="T14" fmla="*/ 0 w 54"/>
                <a:gd name="T15" fmla="*/ 154 h 159"/>
                <a:gd name="T16" fmla="*/ 4 w 54"/>
                <a:gd name="T1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59">
                  <a:moveTo>
                    <a:pt x="4" y="159"/>
                  </a:moveTo>
                  <a:cubicBezTo>
                    <a:pt x="49" y="159"/>
                    <a:pt x="49" y="159"/>
                    <a:pt x="49" y="159"/>
                  </a:cubicBezTo>
                  <a:cubicBezTo>
                    <a:pt x="52" y="159"/>
                    <a:pt x="54" y="157"/>
                    <a:pt x="54" y="154"/>
                  </a:cubicBezTo>
                  <a:cubicBezTo>
                    <a:pt x="54" y="5"/>
                    <a:pt x="54" y="5"/>
                    <a:pt x="54" y="5"/>
                  </a:cubicBezTo>
                  <a:cubicBezTo>
                    <a:pt x="54" y="2"/>
                    <a:pt x="52" y="0"/>
                    <a:pt x="49" y="0"/>
                  </a:cubicBezTo>
                  <a:cubicBezTo>
                    <a:pt x="4" y="0"/>
                    <a:pt x="4" y="0"/>
                    <a:pt x="4" y="0"/>
                  </a:cubicBezTo>
                  <a:cubicBezTo>
                    <a:pt x="2" y="0"/>
                    <a:pt x="0" y="2"/>
                    <a:pt x="0" y="5"/>
                  </a:cubicBezTo>
                  <a:cubicBezTo>
                    <a:pt x="0" y="154"/>
                    <a:pt x="0" y="154"/>
                    <a:pt x="0" y="154"/>
                  </a:cubicBezTo>
                  <a:cubicBezTo>
                    <a:pt x="0" y="157"/>
                    <a:pt x="2" y="159"/>
                    <a:pt x="4" y="159"/>
                  </a:cubicBezTo>
                  <a:close/>
                </a:path>
              </a:pathLst>
            </a:custGeom>
            <a:grpFill/>
            <a:ln w="9525">
              <a:solidFill>
                <a:srgbClr val="699E56"/>
              </a:solidFill>
              <a:round/>
            </a:ln>
            <a:effectLst/>
          </p:spPr>
          <p:txBody>
            <a:bodyPr vert="horz" wrap="square" lIns="91440" tIns="45720" rIns="91440" bIns="45720" numCol="1" anchor="t" anchorCtr="0" compatLnSpc="1"/>
            <a:lstStyle/>
            <a:p>
              <a:pPr defTabSz="685783"/>
              <a:endParaRPr lang="zh-CN" altLang="en-US" sz="1500">
                <a:solidFill>
                  <a:prstClr val="black"/>
                </a:solidFill>
                <a:latin typeface="微软雅黑" panose="020B0503020204020204" pitchFamily="34" charset="-122"/>
                <a:ea typeface="微软雅黑" panose="020B0503020204020204" pitchFamily="34" charset="-122"/>
              </a:endParaRPr>
            </a:p>
          </p:txBody>
        </p:sp>
        <p:sp>
          <p:nvSpPr>
            <p:cNvPr id="17" name="Freeform 22"/>
            <p:cNvSpPr/>
            <p:nvPr/>
          </p:nvSpPr>
          <p:spPr bwMode="auto">
            <a:xfrm>
              <a:off x="6603016" y="4273770"/>
              <a:ext cx="348399" cy="301947"/>
            </a:xfrm>
            <a:custGeom>
              <a:avLst/>
              <a:gdLst>
                <a:gd name="T0" fmla="*/ 253 w 264"/>
                <a:gd name="T1" fmla="*/ 206 h 228"/>
                <a:gd name="T2" fmla="*/ 23 w 264"/>
                <a:gd name="T3" fmla="*/ 206 h 228"/>
                <a:gd name="T4" fmla="*/ 22 w 264"/>
                <a:gd name="T5" fmla="*/ 206 h 228"/>
                <a:gd name="T6" fmla="*/ 22 w 264"/>
                <a:gd name="T7" fmla="*/ 11 h 228"/>
                <a:gd name="T8" fmla="*/ 11 w 264"/>
                <a:gd name="T9" fmla="*/ 0 h 228"/>
                <a:gd name="T10" fmla="*/ 0 w 264"/>
                <a:gd name="T11" fmla="*/ 11 h 228"/>
                <a:gd name="T12" fmla="*/ 0 w 264"/>
                <a:gd name="T13" fmla="*/ 206 h 228"/>
                <a:gd name="T14" fmla="*/ 23 w 264"/>
                <a:gd name="T15" fmla="*/ 228 h 228"/>
                <a:gd name="T16" fmla="*/ 253 w 264"/>
                <a:gd name="T17" fmla="*/ 228 h 228"/>
                <a:gd name="T18" fmla="*/ 264 w 264"/>
                <a:gd name="T19" fmla="*/ 217 h 228"/>
                <a:gd name="T20" fmla="*/ 253 w 264"/>
                <a:gd name="T21" fmla="*/ 20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 h="228">
                  <a:moveTo>
                    <a:pt x="253" y="206"/>
                  </a:moveTo>
                  <a:cubicBezTo>
                    <a:pt x="23" y="206"/>
                    <a:pt x="23" y="206"/>
                    <a:pt x="23" y="206"/>
                  </a:cubicBezTo>
                  <a:cubicBezTo>
                    <a:pt x="22" y="206"/>
                    <a:pt x="22" y="206"/>
                    <a:pt x="22" y="206"/>
                  </a:cubicBezTo>
                  <a:cubicBezTo>
                    <a:pt x="22" y="11"/>
                    <a:pt x="22" y="11"/>
                    <a:pt x="22" y="11"/>
                  </a:cubicBezTo>
                  <a:cubicBezTo>
                    <a:pt x="22" y="5"/>
                    <a:pt x="17" y="0"/>
                    <a:pt x="11" y="0"/>
                  </a:cubicBezTo>
                  <a:cubicBezTo>
                    <a:pt x="5" y="0"/>
                    <a:pt x="0" y="5"/>
                    <a:pt x="0" y="11"/>
                  </a:cubicBezTo>
                  <a:cubicBezTo>
                    <a:pt x="0" y="206"/>
                    <a:pt x="0" y="206"/>
                    <a:pt x="0" y="206"/>
                  </a:cubicBezTo>
                  <a:cubicBezTo>
                    <a:pt x="0" y="218"/>
                    <a:pt x="10" y="228"/>
                    <a:pt x="23" y="228"/>
                  </a:cubicBezTo>
                  <a:cubicBezTo>
                    <a:pt x="253" y="228"/>
                    <a:pt x="253" y="228"/>
                    <a:pt x="253" y="228"/>
                  </a:cubicBezTo>
                  <a:cubicBezTo>
                    <a:pt x="259" y="228"/>
                    <a:pt x="264" y="223"/>
                    <a:pt x="264" y="217"/>
                  </a:cubicBezTo>
                  <a:cubicBezTo>
                    <a:pt x="264" y="211"/>
                    <a:pt x="259" y="206"/>
                    <a:pt x="253" y="206"/>
                  </a:cubicBezTo>
                  <a:close/>
                </a:path>
              </a:pathLst>
            </a:custGeom>
            <a:grpFill/>
            <a:ln w="9525">
              <a:solidFill>
                <a:srgbClr val="699E56"/>
              </a:solidFill>
              <a:round/>
            </a:ln>
            <a:effectLst/>
          </p:spPr>
          <p:txBody>
            <a:bodyPr vert="horz" wrap="square" lIns="91440" tIns="45720" rIns="91440" bIns="45720" numCol="1" anchor="t" anchorCtr="0" compatLnSpc="1"/>
            <a:lstStyle/>
            <a:p>
              <a:pPr defTabSz="685783"/>
              <a:endParaRPr lang="zh-CN" altLang="en-US" sz="1500">
                <a:solidFill>
                  <a:prstClr val="black"/>
                </a:solidFill>
                <a:latin typeface="微软雅黑" panose="020B0503020204020204" pitchFamily="34" charset="-122"/>
                <a:ea typeface="微软雅黑" panose="020B0503020204020204" pitchFamily="34" charset="-122"/>
              </a:endParaRPr>
            </a:p>
          </p:txBody>
        </p:sp>
      </p:grpSp>
      <p:sp>
        <p:nvSpPr>
          <p:cNvPr id="18" name="圆角矩形 19"/>
          <p:cNvSpPr/>
          <p:nvPr/>
        </p:nvSpPr>
        <p:spPr>
          <a:xfrm>
            <a:off x="1283805" y="3532267"/>
            <a:ext cx="2995819" cy="1029820"/>
          </a:xfrm>
          <a:prstGeom prst="roundRect">
            <a:avLst>
              <a:gd name="adj" fmla="val 7594"/>
            </a:avLst>
          </a:prstGeom>
          <a:noFill/>
          <a:ln>
            <a:solidFill>
              <a:srgbClr val="699E56"/>
            </a:solidFill>
          </a:ln>
          <a:effectLst/>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endParaRPr lang="zh-CN" altLang="en-US" sz="1400">
              <a:solidFill>
                <a:srgbClr val="FFFFFF"/>
              </a:solidFill>
              <a:latin typeface="微软雅黑" panose="020B0503020204020204" pitchFamily="34" charset="-122"/>
              <a:ea typeface="微软雅黑" panose="020B0503020204020204" pitchFamily="34" charset="-122"/>
            </a:endParaRPr>
          </a:p>
        </p:txBody>
      </p:sp>
      <p:sp>
        <p:nvSpPr>
          <p:cNvPr id="19" name="椭圆 18"/>
          <p:cNvSpPr/>
          <p:nvPr/>
        </p:nvSpPr>
        <p:spPr>
          <a:xfrm>
            <a:off x="1346928" y="3734000"/>
            <a:ext cx="635347" cy="635117"/>
          </a:xfrm>
          <a:prstGeom prst="ellipse">
            <a:avLst/>
          </a:prstGeom>
          <a:noFill/>
          <a:ln w="25400">
            <a:solidFill>
              <a:srgbClr val="699E56"/>
            </a:solidFill>
          </a:ln>
          <a:effectLst/>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endParaRPr lang="zh-CN" altLang="en-US" sz="1400">
              <a:solidFill>
                <a:srgbClr val="FFFFFF"/>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1542759" y="3906599"/>
            <a:ext cx="240556" cy="237990"/>
            <a:chOff x="4894890" y="3552033"/>
            <a:chExt cx="320699" cy="317393"/>
          </a:xfrm>
          <a:solidFill>
            <a:srgbClr val="699E56"/>
          </a:solidFill>
          <a:effectLst/>
        </p:grpSpPr>
        <p:sp>
          <p:nvSpPr>
            <p:cNvPr id="21" name="Freeform 136"/>
            <p:cNvSpPr/>
            <p:nvPr/>
          </p:nvSpPr>
          <p:spPr bwMode="auto">
            <a:xfrm>
              <a:off x="4894890" y="3729905"/>
              <a:ext cx="320699" cy="139521"/>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w="9525">
              <a:solidFill>
                <a:srgbClr val="699E56"/>
              </a:solidFill>
              <a:round/>
            </a:ln>
            <a:effectLst/>
          </p:spPr>
          <p:txBody>
            <a:bodyPr vert="horz" wrap="square" lIns="91440" tIns="45720" rIns="91440" bIns="45720" numCol="1" anchor="t" anchorCtr="0" compatLnSpc="1"/>
            <a:lstStyle/>
            <a:p>
              <a:pPr defTabSz="685783"/>
              <a:endParaRPr lang="zh-CN" altLang="en-US" sz="1500">
                <a:solidFill>
                  <a:prstClr val="black"/>
                </a:solidFill>
                <a:latin typeface="微软雅黑" panose="020B0503020204020204" pitchFamily="34" charset="-122"/>
                <a:ea typeface="微软雅黑" panose="020B0503020204020204" pitchFamily="34" charset="-122"/>
              </a:endParaRPr>
            </a:p>
          </p:txBody>
        </p:sp>
        <p:sp>
          <p:nvSpPr>
            <p:cNvPr id="22" name="Freeform 137"/>
            <p:cNvSpPr>
              <a:spLocks noEditPoints="1"/>
            </p:cNvSpPr>
            <p:nvPr/>
          </p:nvSpPr>
          <p:spPr bwMode="auto">
            <a:xfrm>
              <a:off x="4894890" y="3552033"/>
              <a:ext cx="320699" cy="184485"/>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w="9525">
              <a:solidFill>
                <a:srgbClr val="699E56"/>
              </a:solidFill>
              <a:round/>
            </a:ln>
            <a:effectLst/>
          </p:spPr>
          <p:txBody>
            <a:bodyPr vert="horz" wrap="square" lIns="91440" tIns="45720" rIns="91440" bIns="45720" numCol="1" anchor="t" anchorCtr="0" compatLnSpc="1"/>
            <a:lstStyle/>
            <a:p>
              <a:pPr defTabSz="685783"/>
              <a:endParaRPr lang="zh-CN" altLang="en-US" sz="1500">
                <a:solidFill>
                  <a:prstClr val="black"/>
                </a:solidFill>
                <a:latin typeface="微软雅黑" panose="020B0503020204020204" pitchFamily="34" charset="-122"/>
                <a:ea typeface="微软雅黑" panose="020B0503020204020204" pitchFamily="34" charset="-122"/>
              </a:endParaRPr>
            </a:p>
          </p:txBody>
        </p:sp>
      </p:grpSp>
      <p:sp>
        <p:nvSpPr>
          <p:cNvPr id="23" name="圆角矩形 24"/>
          <p:cNvSpPr/>
          <p:nvPr/>
        </p:nvSpPr>
        <p:spPr>
          <a:xfrm>
            <a:off x="5074875" y="3532267"/>
            <a:ext cx="2995819" cy="1029820"/>
          </a:xfrm>
          <a:prstGeom prst="roundRect">
            <a:avLst>
              <a:gd name="adj" fmla="val 7594"/>
            </a:avLst>
          </a:prstGeom>
          <a:noFill/>
          <a:ln>
            <a:solidFill>
              <a:srgbClr val="699E56"/>
            </a:solidFill>
          </a:ln>
          <a:effectLst/>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endParaRPr lang="zh-CN" altLang="en-US" sz="1400">
              <a:solidFill>
                <a:srgbClr val="FFFFFF"/>
              </a:solidFill>
              <a:latin typeface="微软雅黑" panose="020B0503020204020204" pitchFamily="34" charset="-122"/>
              <a:ea typeface="微软雅黑" panose="020B0503020204020204" pitchFamily="34" charset="-122"/>
            </a:endParaRPr>
          </a:p>
        </p:txBody>
      </p:sp>
      <p:sp>
        <p:nvSpPr>
          <p:cNvPr id="24" name="椭圆 23"/>
          <p:cNvSpPr/>
          <p:nvPr/>
        </p:nvSpPr>
        <p:spPr>
          <a:xfrm>
            <a:off x="5146363" y="3700554"/>
            <a:ext cx="635347" cy="635117"/>
          </a:xfrm>
          <a:prstGeom prst="ellipse">
            <a:avLst/>
          </a:prstGeom>
          <a:noFill/>
          <a:ln w="25400">
            <a:solidFill>
              <a:srgbClr val="699E56"/>
            </a:solidFill>
          </a:ln>
          <a:effectLst/>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endParaRPr lang="zh-CN" altLang="en-US" sz="1400">
              <a:solidFill>
                <a:srgbClr val="FFFFFF"/>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5292879" y="3874178"/>
            <a:ext cx="329404" cy="274610"/>
            <a:chOff x="6974585" y="3291091"/>
            <a:chExt cx="439148" cy="366232"/>
          </a:xfrm>
          <a:solidFill>
            <a:srgbClr val="699E56"/>
          </a:solidFill>
          <a:effectLst/>
        </p:grpSpPr>
        <p:sp>
          <p:nvSpPr>
            <p:cNvPr id="26" name="Freeform 5"/>
            <p:cNvSpPr/>
            <p:nvPr/>
          </p:nvSpPr>
          <p:spPr bwMode="auto">
            <a:xfrm>
              <a:off x="6974585" y="3385549"/>
              <a:ext cx="336404" cy="271774"/>
            </a:xfrm>
            <a:custGeom>
              <a:avLst/>
              <a:gdLst>
                <a:gd name="T0" fmla="*/ 123 w 138"/>
                <a:gd name="T1" fmla="*/ 83 h 111"/>
                <a:gd name="T2" fmla="*/ 89 w 138"/>
                <a:gd name="T3" fmla="*/ 93 h 111"/>
                <a:gd name="T4" fmla="*/ 85 w 138"/>
                <a:gd name="T5" fmla="*/ 93 h 111"/>
                <a:gd name="T6" fmla="*/ 83 w 138"/>
                <a:gd name="T7" fmla="*/ 92 h 111"/>
                <a:gd name="T8" fmla="*/ 79 w 138"/>
                <a:gd name="T9" fmla="*/ 92 h 111"/>
                <a:gd name="T10" fmla="*/ 77 w 138"/>
                <a:gd name="T11" fmla="*/ 91 h 111"/>
                <a:gd name="T12" fmla="*/ 74 w 138"/>
                <a:gd name="T13" fmla="*/ 91 h 111"/>
                <a:gd name="T14" fmla="*/ 72 w 138"/>
                <a:gd name="T15" fmla="*/ 90 h 111"/>
                <a:gd name="T16" fmla="*/ 68 w 138"/>
                <a:gd name="T17" fmla="*/ 89 h 111"/>
                <a:gd name="T18" fmla="*/ 67 w 138"/>
                <a:gd name="T19" fmla="*/ 88 h 111"/>
                <a:gd name="T20" fmla="*/ 63 w 138"/>
                <a:gd name="T21" fmla="*/ 86 h 111"/>
                <a:gd name="T22" fmla="*/ 63 w 138"/>
                <a:gd name="T23" fmla="*/ 86 h 111"/>
                <a:gd name="T24" fmla="*/ 50 w 138"/>
                <a:gd name="T25" fmla="*/ 76 h 111"/>
                <a:gd name="T26" fmla="*/ 50 w 138"/>
                <a:gd name="T27" fmla="*/ 76 h 111"/>
                <a:gd name="T28" fmla="*/ 46 w 138"/>
                <a:gd name="T29" fmla="*/ 72 h 111"/>
                <a:gd name="T30" fmla="*/ 45 w 138"/>
                <a:gd name="T31" fmla="*/ 71 h 111"/>
                <a:gd name="T32" fmla="*/ 33 w 138"/>
                <a:gd name="T33" fmla="*/ 36 h 111"/>
                <a:gd name="T34" fmla="*/ 48 w 138"/>
                <a:gd name="T35" fmla="*/ 36 h 111"/>
                <a:gd name="T36" fmla="*/ 24 w 138"/>
                <a:gd name="T37" fmla="*/ 0 h 111"/>
                <a:gd name="T38" fmla="*/ 0 w 138"/>
                <a:gd name="T39" fmla="*/ 36 h 111"/>
                <a:gd name="T40" fmla="*/ 15 w 138"/>
                <a:gd name="T41" fmla="*/ 36 h 111"/>
                <a:gd name="T42" fmla="*/ 28 w 138"/>
                <a:gd name="T43" fmla="*/ 78 h 111"/>
                <a:gd name="T44" fmla="*/ 29 w 138"/>
                <a:gd name="T45" fmla="*/ 79 h 111"/>
                <a:gd name="T46" fmla="*/ 31 w 138"/>
                <a:gd name="T47" fmla="*/ 83 h 111"/>
                <a:gd name="T48" fmla="*/ 32 w 138"/>
                <a:gd name="T49" fmla="*/ 84 h 111"/>
                <a:gd name="T50" fmla="*/ 37 w 138"/>
                <a:gd name="T51" fmla="*/ 89 h 111"/>
                <a:gd name="T52" fmla="*/ 37 w 138"/>
                <a:gd name="T53" fmla="*/ 89 h 111"/>
                <a:gd name="T54" fmla="*/ 54 w 138"/>
                <a:gd name="T55" fmla="*/ 102 h 111"/>
                <a:gd name="T56" fmla="*/ 54 w 138"/>
                <a:gd name="T57" fmla="*/ 102 h 111"/>
                <a:gd name="T58" fmla="*/ 60 w 138"/>
                <a:gd name="T59" fmla="*/ 105 h 111"/>
                <a:gd name="T60" fmla="*/ 61 w 138"/>
                <a:gd name="T61" fmla="*/ 105 h 111"/>
                <a:gd name="T62" fmla="*/ 66 w 138"/>
                <a:gd name="T63" fmla="*/ 107 h 111"/>
                <a:gd name="T64" fmla="*/ 68 w 138"/>
                <a:gd name="T65" fmla="*/ 108 h 111"/>
                <a:gd name="T66" fmla="*/ 73 w 138"/>
                <a:gd name="T67" fmla="*/ 109 h 111"/>
                <a:gd name="T68" fmla="*/ 76 w 138"/>
                <a:gd name="T69" fmla="*/ 110 h 111"/>
                <a:gd name="T70" fmla="*/ 77 w 138"/>
                <a:gd name="T71" fmla="*/ 110 h 111"/>
                <a:gd name="T72" fmla="*/ 81 w 138"/>
                <a:gd name="T73" fmla="*/ 110 h 111"/>
                <a:gd name="T74" fmla="*/ 83 w 138"/>
                <a:gd name="T75" fmla="*/ 111 h 111"/>
                <a:gd name="T76" fmla="*/ 90 w 138"/>
                <a:gd name="T77" fmla="*/ 111 h 111"/>
                <a:gd name="T78" fmla="*/ 133 w 138"/>
                <a:gd name="T79" fmla="*/ 97 h 111"/>
                <a:gd name="T80" fmla="*/ 135 w 138"/>
                <a:gd name="T81" fmla="*/ 85 h 111"/>
                <a:gd name="T82" fmla="*/ 123 w 138"/>
                <a:gd name="T83" fmla="*/ 8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 h="111">
                  <a:moveTo>
                    <a:pt x="123" y="83"/>
                  </a:moveTo>
                  <a:cubicBezTo>
                    <a:pt x="113" y="90"/>
                    <a:pt x="101" y="93"/>
                    <a:pt x="89" y="93"/>
                  </a:cubicBezTo>
                  <a:cubicBezTo>
                    <a:pt x="88" y="93"/>
                    <a:pt x="86" y="93"/>
                    <a:pt x="85" y="93"/>
                  </a:cubicBezTo>
                  <a:cubicBezTo>
                    <a:pt x="84" y="93"/>
                    <a:pt x="83" y="93"/>
                    <a:pt x="83" y="92"/>
                  </a:cubicBezTo>
                  <a:cubicBezTo>
                    <a:pt x="82" y="92"/>
                    <a:pt x="80" y="92"/>
                    <a:pt x="79" y="92"/>
                  </a:cubicBezTo>
                  <a:cubicBezTo>
                    <a:pt x="78" y="92"/>
                    <a:pt x="78" y="92"/>
                    <a:pt x="77" y="91"/>
                  </a:cubicBezTo>
                  <a:cubicBezTo>
                    <a:pt x="76" y="91"/>
                    <a:pt x="75" y="91"/>
                    <a:pt x="74" y="91"/>
                  </a:cubicBezTo>
                  <a:cubicBezTo>
                    <a:pt x="73" y="90"/>
                    <a:pt x="72" y="90"/>
                    <a:pt x="72" y="90"/>
                  </a:cubicBezTo>
                  <a:cubicBezTo>
                    <a:pt x="71" y="90"/>
                    <a:pt x="69" y="89"/>
                    <a:pt x="68" y="89"/>
                  </a:cubicBezTo>
                  <a:cubicBezTo>
                    <a:pt x="68" y="88"/>
                    <a:pt x="68" y="88"/>
                    <a:pt x="67" y="88"/>
                  </a:cubicBezTo>
                  <a:cubicBezTo>
                    <a:pt x="66" y="88"/>
                    <a:pt x="64" y="87"/>
                    <a:pt x="63" y="86"/>
                  </a:cubicBezTo>
                  <a:cubicBezTo>
                    <a:pt x="63" y="86"/>
                    <a:pt x="63" y="86"/>
                    <a:pt x="63" y="86"/>
                  </a:cubicBezTo>
                  <a:cubicBezTo>
                    <a:pt x="58" y="83"/>
                    <a:pt x="54" y="80"/>
                    <a:pt x="50" y="76"/>
                  </a:cubicBezTo>
                  <a:cubicBezTo>
                    <a:pt x="50" y="76"/>
                    <a:pt x="50" y="76"/>
                    <a:pt x="50" y="76"/>
                  </a:cubicBezTo>
                  <a:cubicBezTo>
                    <a:pt x="48" y="75"/>
                    <a:pt x="47" y="74"/>
                    <a:pt x="46" y="72"/>
                  </a:cubicBezTo>
                  <a:cubicBezTo>
                    <a:pt x="46" y="72"/>
                    <a:pt x="46" y="72"/>
                    <a:pt x="45" y="71"/>
                  </a:cubicBezTo>
                  <a:cubicBezTo>
                    <a:pt x="38" y="62"/>
                    <a:pt x="33" y="49"/>
                    <a:pt x="33" y="36"/>
                  </a:cubicBezTo>
                  <a:cubicBezTo>
                    <a:pt x="48" y="36"/>
                    <a:pt x="48" y="36"/>
                    <a:pt x="48" y="36"/>
                  </a:cubicBezTo>
                  <a:cubicBezTo>
                    <a:pt x="24" y="0"/>
                    <a:pt x="24" y="0"/>
                    <a:pt x="24" y="0"/>
                  </a:cubicBezTo>
                  <a:cubicBezTo>
                    <a:pt x="0" y="36"/>
                    <a:pt x="0" y="36"/>
                    <a:pt x="0" y="36"/>
                  </a:cubicBezTo>
                  <a:cubicBezTo>
                    <a:pt x="15" y="36"/>
                    <a:pt x="15" y="36"/>
                    <a:pt x="15" y="36"/>
                  </a:cubicBezTo>
                  <a:cubicBezTo>
                    <a:pt x="15" y="52"/>
                    <a:pt x="20" y="66"/>
                    <a:pt x="28" y="78"/>
                  </a:cubicBezTo>
                  <a:cubicBezTo>
                    <a:pt x="28" y="79"/>
                    <a:pt x="28" y="79"/>
                    <a:pt x="29" y="79"/>
                  </a:cubicBezTo>
                  <a:cubicBezTo>
                    <a:pt x="29" y="80"/>
                    <a:pt x="30" y="81"/>
                    <a:pt x="31" y="83"/>
                  </a:cubicBezTo>
                  <a:cubicBezTo>
                    <a:pt x="32" y="83"/>
                    <a:pt x="32" y="83"/>
                    <a:pt x="32" y="84"/>
                  </a:cubicBezTo>
                  <a:cubicBezTo>
                    <a:pt x="34" y="86"/>
                    <a:pt x="35" y="87"/>
                    <a:pt x="37" y="89"/>
                  </a:cubicBezTo>
                  <a:cubicBezTo>
                    <a:pt x="37" y="89"/>
                    <a:pt x="37" y="89"/>
                    <a:pt x="37" y="89"/>
                  </a:cubicBezTo>
                  <a:cubicBezTo>
                    <a:pt x="42" y="94"/>
                    <a:pt x="48" y="98"/>
                    <a:pt x="54" y="102"/>
                  </a:cubicBezTo>
                  <a:cubicBezTo>
                    <a:pt x="54" y="102"/>
                    <a:pt x="54" y="102"/>
                    <a:pt x="54" y="102"/>
                  </a:cubicBezTo>
                  <a:cubicBezTo>
                    <a:pt x="56" y="103"/>
                    <a:pt x="58" y="104"/>
                    <a:pt x="60" y="105"/>
                  </a:cubicBezTo>
                  <a:cubicBezTo>
                    <a:pt x="60" y="105"/>
                    <a:pt x="61" y="105"/>
                    <a:pt x="61" y="105"/>
                  </a:cubicBezTo>
                  <a:cubicBezTo>
                    <a:pt x="63" y="106"/>
                    <a:pt x="64" y="106"/>
                    <a:pt x="66" y="107"/>
                  </a:cubicBezTo>
                  <a:cubicBezTo>
                    <a:pt x="67" y="107"/>
                    <a:pt x="68" y="108"/>
                    <a:pt x="68" y="108"/>
                  </a:cubicBezTo>
                  <a:cubicBezTo>
                    <a:pt x="70" y="108"/>
                    <a:pt x="71" y="109"/>
                    <a:pt x="73" y="109"/>
                  </a:cubicBezTo>
                  <a:cubicBezTo>
                    <a:pt x="74" y="109"/>
                    <a:pt x="75" y="109"/>
                    <a:pt x="76" y="110"/>
                  </a:cubicBezTo>
                  <a:cubicBezTo>
                    <a:pt x="76" y="110"/>
                    <a:pt x="77" y="110"/>
                    <a:pt x="77" y="110"/>
                  </a:cubicBezTo>
                  <a:cubicBezTo>
                    <a:pt x="78" y="110"/>
                    <a:pt x="80" y="110"/>
                    <a:pt x="81" y="110"/>
                  </a:cubicBezTo>
                  <a:cubicBezTo>
                    <a:pt x="82" y="110"/>
                    <a:pt x="82" y="111"/>
                    <a:pt x="83" y="111"/>
                  </a:cubicBezTo>
                  <a:cubicBezTo>
                    <a:pt x="85" y="111"/>
                    <a:pt x="88" y="111"/>
                    <a:pt x="90" y="111"/>
                  </a:cubicBezTo>
                  <a:cubicBezTo>
                    <a:pt x="105" y="111"/>
                    <a:pt x="120" y="106"/>
                    <a:pt x="133" y="97"/>
                  </a:cubicBezTo>
                  <a:cubicBezTo>
                    <a:pt x="137" y="95"/>
                    <a:pt x="138" y="89"/>
                    <a:pt x="135" y="85"/>
                  </a:cubicBezTo>
                  <a:cubicBezTo>
                    <a:pt x="132" y="81"/>
                    <a:pt x="127" y="80"/>
                    <a:pt x="123" y="83"/>
                  </a:cubicBezTo>
                </a:path>
              </a:pathLst>
            </a:custGeom>
            <a:grpFill/>
            <a:ln w="9525">
              <a:solidFill>
                <a:srgbClr val="699E56"/>
              </a:solidFill>
              <a:round/>
            </a:ln>
            <a:effectLst/>
          </p:spPr>
          <p:txBody>
            <a:bodyPr vert="horz" wrap="square" lIns="91440" tIns="45720" rIns="91440" bIns="45720" numCol="1" anchor="t" anchorCtr="0" compatLnSpc="1"/>
            <a:lstStyle/>
            <a:p>
              <a:pPr defTabSz="685783"/>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27" name="Freeform 6"/>
            <p:cNvSpPr/>
            <p:nvPr/>
          </p:nvSpPr>
          <p:spPr bwMode="auto">
            <a:xfrm>
              <a:off x="7077329" y="3291091"/>
              <a:ext cx="336404" cy="270117"/>
            </a:xfrm>
            <a:custGeom>
              <a:avLst/>
              <a:gdLst>
                <a:gd name="T0" fmla="*/ 123 w 138"/>
                <a:gd name="T1" fmla="*/ 75 h 111"/>
                <a:gd name="T2" fmla="*/ 110 w 138"/>
                <a:gd name="T3" fmla="*/ 33 h 111"/>
                <a:gd name="T4" fmla="*/ 109 w 138"/>
                <a:gd name="T5" fmla="*/ 32 h 111"/>
                <a:gd name="T6" fmla="*/ 106 w 138"/>
                <a:gd name="T7" fmla="*/ 28 h 111"/>
                <a:gd name="T8" fmla="*/ 106 w 138"/>
                <a:gd name="T9" fmla="*/ 27 h 111"/>
                <a:gd name="T10" fmla="*/ 78 w 138"/>
                <a:gd name="T11" fmla="*/ 6 h 111"/>
                <a:gd name="T12" fmla="*/ 77 w 138"/>
                <a:gd name="T13" fmla="*/ 6 h 111"/>
                <a:gd name="T14" fmla="*/ 72 w 138"/>
                <a:gd name="T15" fmla="*/ 4 h 111"/>
                <a:gd name="T16" fmla="*/ 70 w 138"/>
                <a:gd name="T17" fmla="*/ 3 h 111"/>
                <a:gd name="T18" fmla="*/ 65 w 138"/>
                <a:gd name="T19" fmla="*/ 2 h 111"/>
                <a:gd name="T20" fmla="*/ 62 w 138"/>
                <a:gd name="T21" fmla="*/ 1 h 111"/>
                <a:gd name="T22" fmla="*/ 61 w 138"/>
                <a:gd name="T23" fmla="*/ 1 h 111"/>
                <a:gd name="T24" fmla="*/ 57 w 138"/>
                <a:gd name="T25" fmla="*/ 1 h 111"/>
                <a:gd name="T26" fmla="*/ 55 w 138"/>
                <a:gd name="T27" fmla="*/ 0 h 111"/>
                <a:gd name="T28" fmla="*/ 49 w 138"/>
                <a:gd name="T29" fmla="*/ 0 h 111"/>
                <a:gd name="T30" fmla="*/ 48 w 138"/>
                <a:gd name="T31" fmla="*/ 0 h 111"/>
                <a:gd name="T32" fmla="*/ 48 w 138"/>
                <a:gd name="T33" fmla="*/ 0 h 111"/>
                <a:gd name="T34" fmla="*/ 5 w 138"/>
                <a:gd name="T35" fmla="*/ 14 h 111"/>
                <a:gd name="T36" fmla="*/ 3 w 138"/>
                <a:gd name="T37" fmla="*/ 26 h 111"/>
                <a:gd name="T38" fmla="*/ 15 w 138"/>
                <a:gd name="T39" fmla="*/ 28 h 111"/>
                <a:gd name="T40" fmla="*/ 48 w 138"/>
                <a:gd name="T41" fmla="*/ 18 h 111"/>
                <a:gd name="T42" fmla="*/ 53 w 138"/>
                <a:gd name="T43" fmla="*/ 18 h 111"/>
                <a:gd name="T44" fmla="*/ 55 w 138"/>
                <a:gd name="T45" fmla="*/ 18 h 111"/>
                <a:gd name="T46" fmla="*/ 59 w 138"/>
                <a:gd name="T47" fmla="*/ 19 h 111"/>
                <a:gd name="T48" fmla="*/ 61 w 138"/>
                <a:gd name="T49" fmla="*/ 19 h 111"/>
                <a:gd name="T50" fmla="*/ 65 w 138"/>
                <a:gd name="T51" fmla="*/ 20 h 111"/>
                <a:gd name="T52" fmla="*/ 66 w 138"/>
                <a:gd name="T53" fmla="*/ 21 h 111"/>
                <a:gd name="T54" fmla="*/ 70 w 138"/>
                <a:gd name="T55" fmla="*/ 22 h 111"/>
                <a:gd name="T56" fmla="*/ 70 w 138"/>
                <a:gd name="T57" fmla="*/ 23 h 111"/>
                <a:gd name="T58" fmla="*/ 92 w 138"/>
                <a:gd name="T59" fmla="*/ 39 h 111"/>
                <a:gd name="T60" fmla="*/ 92 w 138"/>
                <a:gd name="T61" fmla="*/ 39 h 111"/>
                <a:gd name="T62" fmla="*/ 105 w 138"/>
                <a:gd name="T63" fmla="*/ 75 h 111"/>
                <a:gd name="T64" fmla="*/ 90 w 138"/>
                <a:gd name="T65" fmla="*/ 75 h 111"/>
                <a:gd name="T66" fmla="*/ 114 w 138"/>
                <a:gd name="T67" fmla="*/ 111 h 111"/>
                <a:gd name="T68" fmla="*/ 138 w 138"/>
                <a:gd name="T69" fmla="*/ 75 h 111"/>
                <a:gd name="T70" fmla="*/ 123 w 138"/>
                <a:gd name="T71" fmla="*/ 7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8" h="111">
                  <a:moveTo>
                    <a:pt x="123" y="75"/>
                  </a:moveTo>
                  <a:cubicBezTo>
                    <a:pt x="123" y="59"/>
                    <a:pt x="118" y="45"/>
                    <a:pt x="110" y="33"/>
                  </a:cubicBezTo>
                  <a:cubicBezTo>
                    <a:pt x="110" y="32"/>
                    <a:pt x="110" y="32"/>
                    <a:pt x="109" y="32"/>
                  </a:cubicBezTo>
                  <a:cubicBezTo>
                    <a:pt x="108" y="30"/>
                    <a:pt x="107" y="29"/>
                    <a:pt x="106" y="28"/>
                  </a:cubicBezTo>
                  <a:cubicBezTo>
                    <a:pt x="106" y="28"/>
                    <a:pt x="106" y="27"/>
                    <a:pt x="106" y="27"/>
                  </a:cubicBezTo>
                  <a:cubicBezTo>
                    <a:pt x="98" y="18"/>
                    <a:pt x="89" y="11"/>
                    <a:pt x="78" y="6"/>
                  </a:cubicBezTo>
                  <a:cubicBezTo>
                    <a:pt x="77" y="6"/>
                    <a:pt x="77" y="6"/>
                    <a:pt x="77" y="6"/>
                  </a:cubicBezTo>
                  <a:cubicBezTo>
                    <a:pt x="75" y="5"/>
                    <a:pt x="73" y="4"/>
                    <a:pt x="72" y="4"/>
                  </a:cubicBezTo>
                  <a:cubicBezTo>
                    <a:pt x="71" y="4"/>
                    <a:pt x="70" y="3"/>
                    <a:pt x="70" y="3"/>
                  </a:cubicBezTo>
                  <a:cubicBezTo>
                    <a:pt x="68" y="3"/>
                    <a:pt x="67" y="2"/>
                    <a:pt x="65" y="2"/>
                  </a:cubicBezTo>
                  <a:cubicBezTo>
                    <a:pt x="64" y="2"/>
                    <a:pt x="63" y="2"/>
                    <a:pt x="62" y="1"/>
                  </a:cubicBezTo>
                  <a:cubicBezTo>
                    <a:pt x="62" y="1"/>
                    <a:pt x="61" y="1"/>
                    <a:pt x="61" y="1"/>
                  </a:cubicBezTo>
                  <a:cubicBezTo>
                    <a:pt x="60" y="1"/>
                    <a:pt x="59" y="1"/>
                    <a:pt x="57" y="1"/>
                  </a:cubicBezTo>
                  <a:cubicBezTo>
                    <a:pt x="57" y="1"/>
                    <a:pt x="56" y="0"/>
                    <a:pt x="55" y="0"/>
                  </a:cubicBezTo>
                  <a:cubicBezTo>
                    <a:pt x="53" y="0"/>
                    <a:pt x="51" y="0"/>
                    <a:pt x="49" y="0"/>
                  </a:cubicBezTo>
                  <a:cubicBezTo>
                    <a:pt x="49" y="0"/>
                    <a:pt x="48" y="0"/>
                    <a:pt x="48" y="0"/>
                  </a:cubicBezTo>
                  <a:cubicBezTo>
                    <a:pt x="48" y="0"/>
                    <a:pt x="48" y="0"/>
                    <a:pt x="48" y="0"/>
                  </a:cubicBezTo>
                  <a:cubicBezTo>
                    <a:pt x="33" y="0"/>
                    <a:pt x="18" y="5"/>
                    <a:pt x="5" y="14"/>
                  </a:cubicBezTo>
                  <a:cubicBezTo>
                    <a:pt x="1" y="16"/>
                    <a:pt x="0" y="22"/>
                    <a:pt x="3" y="26"/>
                  </a:cubicBezTo>
                  <a:cubicBezTo>
                    <a:pt x="6" y="30"/>
                    <a:pt x="11" y="31"/>
                    <a:pt x="15" y="28"/>
                  </a:cubicBezTo>
                  <a:cubicBezTo>
                    <a:pt x="25" y="21"/>
                    <a:pt x="37" y="18"/>
                    <a:pt x="48" y="18"/>
                  </a:cubicBezTo>
                  <a:cubicBezTo>
                    <a:pt x="50" y="18"/>
                    <a:pt x="52" y="18"/>
                    <a:pt x="53" y="18"/>
                  </a:cubicBezTo>
                  <a:cubicBezTo>
                    <a:pt x="54" y="18"/>
                    <a:pt x="54" y="18"/>
                    <a:pt x="55" y="18"/>
                  </a:cubicBezTo>
                  <a:cubicBezTo>
                    <a:pt x="56" y="19"/>
                    <a:pt x="58" y="19"/>
                    <a:pt x="59" y="19"/>
                  </a:cubicBezTo>
                  <a:cubicBezTo>
                    <a:pt x="60" y="19"/>
                    <a:pt x="60" y="19"/>
                    <a:pt x="61" y="19"/>
                  </a:cubicBezTo>
                  <a:cubicBezTo>
                    <a:pt x="62" y="20"/>
                    <a:pt x="63" y="20"/>
                    <a:pt x="65" y="20"/>
                  </a:cubicBezTo>
                  <a:cubicBezTo>
                    <a:pt x="65" y="21"/>
                    <a:pt x="65" y="21"/>
                    <a:pt x="66" y="21"/>
                  </a:cubicBezTo>
                  <a:cubicBezTo>
                    <a:pt x="67" y="21"/>
                    <a:pt x="69" y="22"/>
                    <a:pt x="70" y="22"/>
                  </a:cubicBezTo>
                  <a:cubicBezTo>
                    <a:pt x="70" y="22"/>
                    <a:pt x="70" y="23"/>
                    <a:pt x="70" y="23"/>
                  </a:cubicBezTo>
                  <a:cubicBezTo>
                    <a:pt x="79" y="26"/>
                    <a:pt x="86" y="32"/>
                    <a:pt x="92" y="39"/>
                  </a:cubicBezTo>
                  <a:cubicBezTo>
                    <a:pt x="92" y="39"/>
                    <a:pt x="92" y="39"/>
                    <a:pt x="92" y="39"/>
                  </a:cubicBezTo>
                  <a:cubicBezTo>
                    <a:pt x="100" y="49"/>
                    <a:pt x="105" y="61"/>
                    <a:pt x="105" y="75"/>
                  </a:cubicBezTo>
                  <a:cubicBezTo>
                    <a:pt x="90" y="75"/>
                    <a:pt x="90" y="75"/>
                    <a:pt x="90" y="75"/>
                  </a:cubicBezTo>
                  <a:cubicBezTo>
                    <a:pt x="114" y="111"/>
                    <a:pt x="114" y="111"/>
                    <a:pt x="114" y="111"/>
                  </a:cubicBezTo>
                  <a:cubicBezTo>
                    <a:pt x="138" y="75"/>
                    <a:pt x="138" y="75"/>
                    <a:pt x="138" y="75"/>
                  </a:cubicBezTo>
                  <a:lnTo>
                    <a:pt x="123" y="75"/>
                  </a:lnTo>
                  <a:close/>
                </a:path>
              </a:pathLst>
            </a:custGeom>
            <a:grpFill/>
            <a:ln w="9525">
              <a:solidFill>
                <a:srgbClr val="699E56"/>
              </a:solidFill>
              <a:round/>
            </a:ln>
            <a:effectLst/>
          </p:spPr>
          <p:txBody>
            <a:bodyPr vert="horz" wrap="square" lIns="91440" tIns="45720" rIns="91440" bIns="45720" numCol="1" anchor="t" anchorCtr="0" compatLnSpc="1"/>
            <a:lstStyle/>
            <a:p>
              <a:pPr defTabSz="685783"/>
              <a:endParaRPr lang="zh-CN" altLang="en-US" sz="1400">
                <a:solidFill>
                  <a:srgbClr val="000000"/>
                </a:solidFill>
                <a:latin typeface="微软雅黑" panose="020B0503020204020204" pitchFamily="34" charset="-122"/>
                <a:ea typeface="微软雅黑" panose="020B0503020204020204" pitchFamily="34" charset="-122"/>
              </a:endParaRPr>
            </a:p>
          </p:txBody>
        </p:sp>
      </p:grpSp>
      <p:sp>
        <p:nvSpPr>
          <p:cNvPr id="28" name="文本框 62"/>
          <p:cNvSpPr txBox="1"/>
          <p:nvPr/>
        </p:nvSpPr>
        <p:spPr>
          <a:xfrm>
            <a:off x="1964766" y="2085060"/>
            <a:ext cx="2302832" cy="900026"/>
          </a:xfrm>
          <a:prstGeom prst="rect">
            <a:avLst/>
          </a:prstGeom>
          <a:noFill/>
          <a:effectLst/>
        </p:spPr>
        <p:txBody>
          <a:bodyPr wrap="none" lIns="68560" tIns="34279" rIns="68560" bIns="34279" rtlCol="0">
            <a:spAutoFit/>
          </a:bodyPr>
          <a:lstStyle/>
          <a:p>
            <a:pPr defTabSz="685783"/>
            <a:r>
              <a:rPr lang="en-US" altLang="zh-CN" sz="1400" b="1" dirty="0">
                <a:solidFill>
                  <a:srgbClr val="FFFFFF">
                    <a:lumMod val="50000"/>
                  </a:srgbClr>
                </a:solidFill>
                <a:latin typeface="微软雅黑" panose="020B0503020204020204" pitchFamily="34" charset="-122"/>
                <a:ea typeface="微软雅黑" panose="020B0503020204020204" pitchFamily="34" charset="-122"/>
              </a:rPr>
              <a:t>单击此处添加标题</a:t>
            </a:r>
          </a:p>
          <a:p>
            <a:pPr defTabSz="685783"/>
            <a:r>
              <a:rPr lang="en-US" altLang="zh-CN" sz="1100" dirty="0">
                <a:solidFill>
                  <a:srgbClr val="FFFFFF">
                    <a:lumMod val="50000"/>
                  </a:srgbClr>
                </a:solidFill>
                <a:latin typeface="微软雅黑" panose="020B0503020204020204" pitchFamily="34" charset="-122"/>
                <a:ea typeface="微软雅黑" panose="020B0503020204020204" pitchFamily="34" charset="-122"/>
              </a:rPr>
              <a:t>请在此粘贴或者输入您的文字内容</a:t>
            </a:r>
          </a:p>
          <a:p>
            <a:pPr defTabSz="685783"/>
            <a:r>
              <a:rPr lang="en-US" altLang="zh-CN" sz="1100" dirty="0">
                <a:solidFill>
                  <a:srgbClr val="FFFFFF">
                    <a:lumMod val="50000"/>
                  </a:srgbClr>
                </a:solidFill>
                <a:latin typeface="微软雅黑" panose="020B0503020204020204" pitchFamily="34" charset="-122"/>
                <a:ea typeface="微软雅黑" panose="020B0503020204020204" pitchFamily="34" charset="-122"/>
              </a:rPr>
              <a:t>请在此粘贴或者输入您的文字内容</a:t>
            </a:r>
          </a:p>
          <a:p>
            <a:pPr defTabSz="685783"/>
            <a:endParaRPr lang="en-US" altLang="zh-CN" sz="800" dirty="0">
              <a:solidFill>
                <a:srgbClr val="FFFFFF">
                  <a:lumMod val="50000"/>
                </a:srgbClr>
              </a:solidFill>
              <a:latin typeface="微软雅黑" panose="020B0503020204020204" pitchFamily="34" charset="-122"/>
              <a:ea typeface="微软雅黑" panose="020B0503020204020204" pitchFamily="34" charset="-122"/>
            </a:endParaRPr>
          </a:p>
          <a:p>
            <a:pPr defTabSz="685783"/>
            <a:endParaRPr lang="en-US" altLang="zh-CN" sz="900"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29" name="文本框 63"/>
          <p:cNvSpPr txBox="1"/>
          <p:nvPr/>
        </p:nvSpPr>
        <p:spPr>
          <a:xfrm>
            <a:off x="5826339" y="2085060"/>
            <a:ext cx="2302832" cy="900026"/>
          </a:xfrm>
          <a:prstGeom prst="rect">
            <a:avLst/>
          </a:prstGeom>
          <a:noFill/>
          <a:effectLst/>
        </p:spPr>
        <p:txBody>
          <a:bodyPr wrap="none" lIns="68560" tIns="34279" rIns="68560" bIns="34279" rtlCol="0">
            <a:spAutoFit/>
          </a:bodyPr>
          <a:lstStyle/>
          <a:p>
            <a:pPr defTabSz="685783"/>
            <a:r>
              <a:rPr lang="en-US" altLang="zh-CN" sz="1400" b="1" dirty="0">
                <a:solidFill>
                  <a:srgbClr val="FFFFFF">
                    <a:lumMod val="50000"/>
                  </a:srgbClr>
                </a:solidFill>
                <a:latin typeface="微软雅黑" panose="020B0503020204020204" pitchFamily="34" charset="-122"/>
                <a:ea typeface="微软雅黑" panose="020B0503020204020204" pitchFamily="34" charset="-122"/>
              </a:rPr>
              <a:t>单击此处添加标题</a:t>
            </a:r>
          </a:p>
          <a:p>
            <a:pPr defTabSz="685783"/>
            <a:r>
              <a:rPr lang="en-US" altLang="zh-CN" sz="1100" dirty="0">
                <a:solidFill>
                  <a:srgbClr val="FFFFFF">
                    <a:lumMod val="50000"/>
                  </a:srgbClr>
                </a:solidFill>
                <a:latin typeface="微软雅黑" panose="020B0503020204020204" pitchFamily="34" charset="-122"/>
                <a:ea typeface="微软雅黑" panose="020B0503020204020204" pitchFamily="34" charset="-122"/>
              </a:rPr>
              <a:t>请在此粘贴或者输入您的文字内容</a:t>
            </a:r>
          </a:p>
          <a:p>
            <a:pPr defTabSz="685783"/>
            <a:r>
              <a:rPr lang="en-US" altLang="zh-CN" sz="1100" dirty="0">
                <a:solidFill>
                  <a:srgbClr val="FFFFFF">
                    <a:lumMod val="50000"/>
                  </a:srgbClr>
                </a:solidFill>
                <a:latin typeface="微软雅黑" panose="020B0503020204020204" pitchFamily="34" charset="-122"/>
                <a:ea typeface="微软雅黑" panose="020B0503020204020204" pitchFamily="34" charset="-122"/>
              </a:rPr>
              <a:t>请在此粘贴或者输入您的文字内容</a:t>
            </a:r>
          </a:p>
          <a:p>
            <a:pPr defTabSz="685783"/>
            <a:endParaRPr lang="en-US" altLang="zh-CN" sz="800" dirty="0">
              <a:solidFill>
                <a:srgbClr val="FFFFFF">
                  <a:lumMod val="50000"/>
                </a:srgbClr>
              </a:solidFill>
              <a:latin typeface="微软雅黑" panose="020B0503020204020204" pitchFamily="34" charset="-122"/>
              <a:ea typeface="微软雅黑" panose="020B0503020204020204" pitchFamily="34" charset="-122"/>
            </a:endParaRPr>
          </a:p>
          <a:p>
            <a:pPr defTabSz="685783"/>
            <a:endParaRPr lang="en-US" altLang="zh-CN" sz="900"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30" name="文本框 64"/>
          <p:cNvSpPr txBox="1"/>
          <p:nvPr/>
        </p:nvSpPr>
        <p:spPr>
          <a:xfrm>
            <a:off x="1956401" y="3731852"/>
            <a:ext cx="2302832" cy="900026"/>
          </a:xfrm>
          <a:prstGeom prst="rect">
            <a:avLst/>
          </a:prstGeom>
          <a:noFill/>
          <a:effectLst/>
        </p:spPr>
        <p:txBody>
          <a:bodyPr wrap="none" lIns="68560" tIns="34279" rIns="68560" bIns="34279" rtlCol="0">
            <a:spAutoFit/>
          </a:bodyPr>
          <a:lstStyle/>
          <a:p>
            <a:pPr defTabSz="685783"/>
            <a:r>
              <a:rPr lang="en-US" altLang="zh-CN" sz="1400" b="1" dirty="0">
                <a:solidFill>
                  <a:srgbClr val="FFFFFF">
                    <a:lumMod val="50000"/>
                  </a:srgbClr>
                </a:solidFill>
                <a:latin typeface="微软雅黑" panose="020B0503020204020204" pitchFamily="34" charset="-122"/>
                <a:ea typeface="微软雅黑" panose="020B0503020204020204" pitchFamily="34" charset="-122"/>
              </a:rPr>
              <a:t>单击此处添加标题</a:t>
            </a:r>
          </a:p>
          <a:p>
            <a:pPr defTabSz="685783"/>
            <a:r>
              <a:rPr lang="en-US" altLang="zh-CN" sz="1100" dirty="0">
                <a:solidFill>
                  <a:srgbClr val="FFFFFF">
                    <a:lumMod val="50000"/>
                  </a:srgbClr>
                </a:solidFill>
                <a:latin typeface="微软雅黑" panose="020B0503020204020204" pitchFamily="34" charset="-122"/>
                <a:ea typeface="微软雅黑" panose="020B0503020204020204" pitchFamily="34" charset="-122"/>
              </a:rPr>
              <a:t>请在此粘贴或者输入您的文字内容</a:t>
            </a:r>
          </a:p>
          <a:p>
            <a:pPr defTabSz="685783"/>
            <a:r>
              <a:rPr lang="en-US" altLang="zh-CN" sz="1100" dirty="0">
                <a:solidFill>
                  <a:srgbClr val="FFFFFF">
                    <a:lumMod val="50000"/>
                  </a:srgbClr>
                </a:solidFill>
                <a:latin typeface="微软雅黑" panose="020B0503020204020204" pitchFamily="34" charset="-122"/>
                <a:ea typeface="微软雅黑" panose="020B0503020204020204" pitchFamily="34" charset="-122"/>
              </a:rPr>
              <a:t>请在此粘贴或者输入您的文字内容</a:t>
            </a:r>
          </a:p>
          <a:p>
            <a:pPr defTabSz="685783"/>
            <a:endParaRPr lang="en-US" altLang="zh-CN" sz="800" dirty="0">
              <a:solidFill>
                <a:srgbClr val="FFFFFF">
                  <a:lumMod val="50000"/>
                </a:srgbClr>
              </a:solidFill>
              <a:latin typeface="微软雅黑" panose="020B0503020204020204" pitchFamily="34" charset="-122"/>
              <a:ea typeface="微软雅黑" panose="020B0503020204020204" pitchFamily="34" charset="-122"/>
            </a:endParaRPr>
          </a:p>
          <a:p>
            <a:pPr defTabSz="685783"/>
            <a:endParaRPr lang="en-US" altLang="zh-CN" sz="900"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31" name="文本框 65"/>
          <p:cNvSpPr txBox="1"/>
          <p:nvPr/>
        </p:nvSpPr>
        <p:spPr>
          <a:xfrm>
            <a:off x="5826339" y="3731852"/>
            <a:ext cx="2302832" cy="900026"/>
          </a:xfrm>
          <a:prstGeom prst="rect">
            <a:avLst/>
          </a:prstGeom>
          <a:noFill/>
          <a:effectLst/>
        </p:spPr>
        <p:txBody>
          <a:bodyPr wrap="none" lIns="68560" tIns="34279" rIns="68560" bIns="34279" rtlCol="0">
            <a:spAutoFit/>
          </a:bodyPr>
          <a:lstStyle/>
          <a:p>
            <a:pPr defTabSz="685783"/>
            <a:r>
              <a:rPr lang="en-US" altLang="zh-CN" sz="1400" b="1" dirty="0">
                <a:solidFill>
                  <a:srgbClr val="FFFFFF">
                    <a:lumMod val="50000"/>
                  </a:srgbClr>
                </a:solidFill>
                <a:latin typeface="微软雅黑" panose="020B0503020204020204" pitchFamily="34" charset="-122"/>
                <a:ea typeface="微软雅黑" panose="020B0503020204020204" pitchFamily="34" charset="-122"/>
              </a:rPr>
              <a:t>单击此处添加标题</a:t>
            </a:r>
          </a:p>
          <a:p>
            <a:pPr defTabSz="685783"/>
            <a:r>
              <a:rPr lang="en-US" altLang="zh-CN" sz="1100" dirty="0">
                <a:solidFill>
                  <a:srgbClr val="FFFFFF">
                    <a:lumMod val="50000"/>
                  </a:srgbClr>
                </a:solidFill>
                <a:latin typeface="微软雅黑" panose="020B0503020204020204" pitchFamily="34" charset="-122"/>
                <a:ea typeface="微软雅黑" panose="020B0503020204020204" pitchFamily="34" charset="-122"/>
              </a:rPr>
              <a:t>请在此粘贴或者输入您的文字内容</a:t>
            </a:r>
          </a:p>
          <a:p>
            <a:pPr defTabSz="685783"/>
            <a:r>
              <a:rPr lang="en-US" altLang="zh-CN" sz="1100" dirty="0">
                <a:solidFill>
                  <a:srgbClr val="FFFFFF">
                    <a:lumMod val="50000"/>
                  </a:srgbClr>
                </a:solidFill>
                <a:latin typeface="微软雅黑" panose="020B0503020204020204" pitchFamily="34" charset="-122"/>
                <a:ea typeface="微软雅黑" panose="020B0503020204020204" pitchFamily="34" charset="-122"/>
              </a:rPr>
              <a:t>请在此粘贴或者输入您的文字内容</a:t>
            </a:r>
          </a:p>
          <a:p>
            <a:pPr defTabSz="685783"/>
            <a:endParaRPr lang="en-US" altLang="zh-CN" sz="800" dirty="0">
              <a:solidFill>
                <a:srgbClr val="FFFFFF">
                  <a:lumMod val="50000"/>
                </a:srgbClr>
              </a:solidFill>
              <a:latin typeface="微软雅黑" panose="020B0503020204020204" pitchFamily="34" charset="-122"/>
              <a:ea typeface="微软雅黑" panose="020B0503020204020204" pitchFamily="34" charset="-122"/>
            </a:endParaRPr>
          </a:p>
          <a:p>
            <a:pPr defTabSz="685783"/>
            <a:endParaRPr lang="en-US" altLang="zh-CN" sz="900" dirty="0">
              <a:solidFill>
                <a:srgbClr val="FFFFFF">
                  <a:lumMod val="50000"/>
                </a:srgb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anim calcmode="lin" valueType="num">
                                      <p:cBhvr>
                                        <p:cTn id="20" dur="250" fill="hold"/>
                                        <p:tgtEl>
                                          <p:spTgt spid="6"/>
                                        </p:tgtEl>
                                        <p:attrNameLst>
                                          <p:attrName>ppt_x</p:attrName>
                                        </p:attrNameLst>
                                      </p:cBhvr>
                                      <p:tavLst>
                                        <p:tav tm="0">
                                          <p:val>
                                            <p:strVal val="#ppt_x"/>
                                          </p:val>
                                        </p:tav>
                                        <p:tav tm="100000">
                                          <p:val>
                                            <p:strVal val="#ppt_x"/>
                                          </p:val>
                                        </p:tav>
                                      </p:tavLst>
                                    </p:anim>
                                    <p:anim calcmode="lin" valueType="num">
                                      <p:cBhvr>
                                        <p:cTn id="21" dur="25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250"/>
                                        <p:tgtEl>
                                          <p:spTgt spid="7"/>
                                        </p:tgtEl>
                                      </p:cBhvr>
                                    </p:animEffect>
                                    <p:anim calcmode="lin" valueType="num">
                                      <p:cBhvr>
                                        <p:cTn id="26" dur="250" fill="hold"/>
                                        <p:tgtEl>
                                          <p:spTgt spid="7"/>
                                        </p:tgtEl>
                                        <p:attrNameLst>
                                          <p:attrName>ppt_x</p:attrName>
                                        </p:attrNameLst>
                                      </p:cBhvr>
                                      <p:tavLst>
                                        <p:tav tm="0">
                                          <p:val>
                                            <p:strVal val="#ppt_x"/>
                                          </p:val>
                                        </p:tav>
                                        <p:tav tm="100000">
                                          <p:val>
                                            <p:strVal val="#ppt_x"/>
                                          </p:val>
                                        </p:tav>
                                      </p:tavLst>
                                    </p:anim>
                                    <p:anim calcmode="lin" valueType="num">
                                      <p:cBhvr>
                                        <p:cTn id="27" dur="25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250"/>
                                        <p:tgtEl>
                                          <p:spTgt spid="10"/>
                                        </p:tgtEl>
                                      </p:cBhvr>
                                    </p:animEffect>
                                    <p:anim calcmode="lin" valueType="num">
                                      <p:cBhvr>
                                        <p:cTn id="32" dur="250" fill="hold"/>
                                        <p:tgtEl>
                                          <p:spTgt spid="10"/>
                                        </p:tgtEl>
                                        <p:attrNameLst>
                                          <p:attrName>ppt_x</p:attrName>
                                        </p:attrNameLst>
                                      </p:cBhvr>
                                      <p:tavLst>
                                        <p:tav tm="0">
                                          <p:val>
                                            <p:strVal val="#ppt_x"/>
                                          </p:val>
                                        </p:tav>
                                        <p:tav tm="100000">
                                          <p:val>
                                            <p:strVal val="#ppt_x"/>
                                          </p:val>
                                        </p:tav>
                                      </p:tavLst>
                                    </p:anim>
                                    <p:anim calcmode="lin" valueType="num">
                                      <p:cBhvr>
                                        <p:cTn id="33" dur="25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250"/>
                                        <p:tgtEl>
                                          <p:spTgt spid="12"/>
                                        </p:tgtEl>
                                      </p:cBhvr>
                                    </p:animEffect>
                                    <p:anim calcmode="lin" valueType="num">
                                      <p:cBhvr>
                                        <p:cTn id="38" dur="250" fill="hold"/>
                                        <p:tgtEl>
                                          <p:spTgt spid="12"/>
                                        </p:tgtEl>
                                        <p:attrNameLst>
                                          <p:attrName>ppt_x</p:attrName>
                                        </p:attrNameLst>
                                      </p:cBhvr>
                                      <p:tavLst>
                                        <p:tav tm="0">
                                          <p:val>
                                            <p:strVal val="#ppt_x"/>
                                          </p:val>
                                        </p:tav>
                                        <p:tav tm="100000">
                                          <p:val>
                                            <p:strVal val="#ppt_x"/>
                                          </p:val>
                                        </p:tav>
                                      </p:tavLst>
                                    </p:anim>
                                    <p:anim calcmode="lin" valueType="num">
                                      <p:cBhvr>
                                        <p:cTn id="39" dur="250" fill="hold"/>
                                        <p:tgtEl>
                                          <p:spTgt spid="12"/>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42" presetClass="entr" presetSubtype="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250"/>
                                        <p:tgtEl>
                                          <p:spTgt spid="13"/>
                                        </p:tgtEl>
                                      </p:cBhvr>
                                    </p:animEffect>
                                    <p:anim calcmode="lin" valueType="num">
                                      <p:cBhvr>
                                        <p:cTn id="44" dur="250" fill="hold"/>
                                        <p:tgtEl>
                                          <p:spTgt spid="13"/>
                                        </p:tgtEl>
                                        <p:attrNameLst>
                                          <p:attrName>ppt_x</p:attrName>
                                        </p:attrNameLst>
                                      </p:cBhvr>
                                      <p:tavLst>
                                        <p:tav tm="0">
                                          <p:val>
                                            <p:strVal val="#ppt_x"/>
                                          </p:val>
                                        </p:tav>
                                        <p:tav tm="100000">
                                          <p:val>
                                            <p:strVal val="#ppt_x"/>
                                          </p:val>
                                        </p:tav>
                                      </p:tavLst>
                                    </p:anim>
                                    <p:anim calcmode="lin" valueType="num">
                                      <p:cBhvr>
                                        <p:cTn id="45" dur="250" fill="hold"/>
                                        <p:tgtEl>
                                          <p:spTgt spid="13"/>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42" presetClass="entr" presetSubtype="0"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250"/>
                                        <p:tgtEl>
                                          <p:spTgt spid="18"/>
                                        </p:tgtEl>
                                      </p:cBhvr>
                                    </p:animEffect>
                                    <p:anim calcmode="lin" valueType="num">
                                      <p:cBhvr>
                                        <p:cTn id="50" dur="250" fill="hold"/>
                                        <p:tgtEl>
                                          <p:spTgt spid="18"/>
                                        </p:tgtEl>
                                        <p:attrNameLst>
                                          <p:attrName>ppt_x</p:attrName>
                                        </p:attrNameLst>
                                      </p:cBhvr>
                                      <p:tavLst>
                                        <p:tav tm="0">
                                          <p:val>
                                            <p:strVal val="#ppt_x"/>
                                          </p:val>
                                        </p:tav>
                                        <p:tav tm="100000">
                                          <p:val>
                                            <p:strVal val="#ppt_x"/>
                                          </p:val>
                                        </p:tav>
                                      </p:tavLst>
                                    </p:anim>
                                    <p:anim calcmode="lin" valueType="num">
                                      <p:cBhvr>
                                        <p:cTn id="51" dur="250" fill="hold"/>
                                        <p:tgtEl>
                                          <p:spTgt spid="18"/>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42" presetClass="entr" presetSubtype="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250"/>
                                        <p:tgtEl>
                                          <p:spTgt spid="19"/>
                                        </p:tgtEl>
                                      </p:cBhvr>
                                    </p:animEffect>
                                    <p:anim calcmode="lin" valueType="num">
                                      <p:cBhvr>
                                        <p:cTn id="56" dur="250" fill="hold"/>
                                        <p:tgtEl>
                                          <p:spTgt spid="19"/>
                                        </p:tgtEl>
                                        <p:attrNameLst>
                                          <p:attrName>ppt_x</p:attrName>
                                        </p:attrNameLst>
                                      </p:cBhvr>
                                      <p:tavLst>
                                        <p:tav tm="0">
                                          <p:val>
                                            <p:strVal val="#ppt_x"/>
                                          </p:val>
                                        </p:tav>
                                        <p:tav tm="100000">
                                          <p:val>
                                            <p:strVal val="#ppt_x"/>
                                          </p:val>
                                        </p:tav>
                                      </p:tavLst>
                                    </p:anim>
                                    <p:anim calcmode="lin" valueType="num">
                                      <p:cBhvr>
                                        <p:cTn id="57" dur="250" fill="hold"/>
                                        <p:tgtEl>
                                          <p:spTgt spid="19"/>
                                        </p:tgtEl>
                                        <p:attrNameLst>
                                          <p:attrName>ppt_y</p:attrName>
                                        </p:attrNameLst>
                                      </p:cBhvr>
                                      <p:tavLst>
                                        <p:tav tm="0">
                                          <p:val>
                                            <p:strVal val="#ppt_y+.1"/>
                                          </p:val>
                                        </p:tav>
                                        <p:tav tm="100000">
                                          <p:val>
                                            <p:strVal val="#ppt_y"/>
                                          </p:val>
                                        </p:tav>
                                      </p:tavLst>
                                    </p:anim>
                                  </p:childTnLst>
                                </p:cTn>
                              </p:par>
                            </p:childTnLst>
                          </p:cTn>
                        </p:par>
                        <p:par>
                          <p:cTn id="58" fill="hold">
                            <p:stCondLst>
                              <p:cond delay="5000"/>
                            </p:stCondLst>
                            <p:childTnLst>
                              <p:par>
                                <p:cTn id="59" presetID="42" presetClass="entr" presetSubtype="0" fill="hold"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250"/>
                                        <p:tgtEl>
                                          <p:spTgt spid="20"/>
                                        </p:tgtEl>
                                      </p:cBhvr>
                                    </p:animEffect>
                                    <p:anim calcmode="lin" valueType="num">
                                      <p:cBhvr>
                                        <p:cTn id="62" dur="250" fill="hold"/>
                                        <p:tgtEl>
                                          <p:spTgt spid="20"/>
                                        </p:tgtEl>
                                        <p:attrNameLst>
                                          <p:attrName>ppt_x</p:attrName>
                                        </p:attrNameLst>
                                      </p:cBhvr>
                                      <p:tavLst>
                                        <p:tav tm="0">
                                          <p:val>
                                            <p:strVal val="#ppt_x"/>
                                          </p:val>
                                        </p:tav>
                                        <p:tav tm="100000">
                                          <p:val>
                                            <p:strVal val="#ppt_x"/>
                                          </p:val>
                                        </p:tav>
                                      </p:tavLst>
                                    </p:anim>
                                    <p:anim calcmode="lin" valueType="num">
                                      <p:cBhvr>
                                        <p:cTn id="63" dur="250" fill="hold"/>
                                        <p:tgtEl>
                                          <p:spTgt spid="20"/>
                                        </p:tgtEl>
                                        <p:attrNameLst>
                                          <p:attrName>ppt_y</p:attrName>
                                        </p:attrNameLst>
                                      </p:cBhvr>
                                      <p:tavLst>
                                        <p:tav tm="0">
                                          <p:val>
                                            <p:strVal val="#ppt_y+.1"/>
                                          </p:val>
                                        </p:tav>
                                        <p:tav tm="100000">
                                          <p:val>
                                            <p:strVal val="#ppt_y"/>
                                          </p:val>
                                        </p:tav>
                                      </p:tavLst>
                                    </p:anim>
                                  </p:childTnLst>
                                </p:cTn>
                              </p:par>
                            </p:childTnLst>
                          </p:cTn>
                        </p:par>
                        <p:par>
                          <p:cTn id="64" fill="hold">
                            <p:stCondLst>
                              <p:cond delay="5500"/>
                            </p:stCondLst>
                            <p:childTnLst>
                              <p:par>
                                <p:cTn id="65" presetID="42" presetClass="entr" presetSubtype="0" fill="hold" grpId="0"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250"/>
                                        <p:tgtEl>
                                          <p:spTgt spid="23"/>
                                        </p:tgtEl>
                                      </p:cBhvr>
                                    </p:animEffect>
                                    <p:anim calcmode="lin" valueType="num">
                                      <p:cBhvr>
                                        <p:cTn id="68" dur="250" fill="hold"/>
                                        <p:tgtEl>
                                          <p:spTgt spid="23"/>
                                        </p:tgtEl>
                                        <p:attrNameLst>
                                          <p:attrName>ppt_x</p:attrName>
                                        </p:attrNameLst>
                                      </p:cBhvr>
                                      <p:tavLst>
                                        <p:tav tm="0">
                                          <p:val>
                                            <p:strVal val="#ppt_x"/>
                                          </p:val>
                                        </p:tav>
                                        <p:tav tm="100000">
                                          <p:val>
                                            <p:strVal val="#ppt_x"/>
                                          </p:val>
                                        </p:tav>
                                      </p:tavLst>
                                    </p:anim>
                                    <p:anim calcmode="lin" valueType="num">
                                      <p:cBhvr>
                                        <p:cTn id="69" dur="250" fill="hold"/>
                                        <p:tgtEl>
                                          <p:spTgt spid="23"/>
                                        </p:tgtEl>
                                        <p:attrNameLst>
                                          <p:attrName>ppt_y</p:attrName>
                                        </p:attrNameLst>
                                      </p:cBhvr>
                                      <p:tavLst>
                                        <p:tav tm="0">
                                          <p:val>
                                            <p:strVal val="#ppt_y+.1"/>
                                          </p:val>
                                        </p:tav>
                                        <p:tav tm="100000">
                                          <p:val>
                                            <p:strVal val="#ppt_y"/>
                                          </p:val>
                                        </p:tav>
                                      </p:tavLst>
                                    </p:anim>
                                  </p:childTnLst>
                                </p:cTn>
                              </p:par>
                            </p:childTnLst>
                          </p:cTn>
                        </p:par>
                        <p:par>
                          <p:cTn id="70" fill="hold">
                            <p:stCondLst>
                              <p:cond delay="6000"/>
                            </p:stCondLst>
                            <p:childTnLst>
                              <p:par>
                                <p:cTn id="71" presetID="42" presetClass="entr" presetSubtype="0" fill="hold" grpId="0" nodeType="after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250"/>
                                        <p:tgtEl>
                                          <p:spTgt spid="24"/>
                                        </p:tgtEl>
                                      </p:cBhvr>
                                    </p:animEffect>
                                    <p:anim calcmode="lin" valueType="num">
                                      <p:cBhvr>
                                        <p:cTn id="74" dur="250" fill="hold"/>
                                        <p:tgtEl>
                                          <p:spTgt spid="24"/>
                                        </p:tgtEl>
                                        <p:attrNameLst>
                                          <p:attrName>ppt_x</p:attrName>
                                        </p:attrNameLst>
                                      </p:cBhvr>
                                      <p:tavLst>
                                        <p:tav tm="0">
                                          <p:val>
                                            <p:strVal val="#ppt_x"/>
                                          </p:val>
                                        </p:tav>
                                        <p:tav tm="100000">
                                          <p:val>
                                            <p:strVal val="#ppt_x"/>
                                          </p:val>
                                        </p:tav>
                                      </p:tavLst>
                                    </p:anim>
                                    <p:anim calcmode="lin" valueType="num">
                                      <p:cBhvr>
                                        <p:cTn id="75" dur="250" fill="hold"/>
                                        <p:tgtEl>
                                          <p:spTgt spid="24"/>
                                        </p:tgtEl>
                                        <p:attrNameLst>
                                          <p:attrName>ppt_y</p:attrName>
                                        </p:attrNameLst>
                                      </p:cBhvr>
                                      <p:tavLst>
                                        <p:tav tm="0">
                                          <p:val>
                                            <p:strVal val="#ppt_y+.1"/>
                                          </p:val>
                                        </p:tav>
                                        <p:tav tm="100000">
                                          <p:val>
                                            <p:strVal val="#ppt_y"/>
                                          </p:val>
                                        </p:tav>
                                      </p:tavLst>
                                    </p:anim>
                                  </p:childTnLst>
                                </p:cTn>
                              </p:par>
                            </p:childTnLst>
                          </p:cTn>
                        </p:par>
                        <p:par>
                          <p:cTn id="76" fill="hold">
                            <p:stCondLst>
                              <p:cond delay="6500"/>
                            </p:stCondLst>
                            <p:childTnLst>
                              <p:par>
                                <p:cTn id="77" presetID="42" presetClass="entr" presetSubtype="0" fill="hold" nodeType="after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fade">
                                      <p:cBhvr>
                                        <p:cTn id="79" dur="250"/>
                                        <p:tgtEl>
                                          <p:spTgt spid="25"/>
                                        </p:tgtEl>
                                      </p:cBhvr>
                                    </p:animEffect>
                                    <p:anim calcmode="lin" valueType="num">
                                      <p:cBhvr>
                                        <p:cTn id="80" dur="250" fill="hold"/>
                                        <p:tgtEl>
                                          <p:spTgt spid="25"/>
                                        </p:tgtEl>
                                        <p:attrNameLst>
                                          <p:attrName>ppt_x</p:attrName>
                                        </p:attrNameLst>
                                      </p:cBhvr>
                                      <p:tavLst>
                                        <p:tav tm="0">
                                          <p:val>
                                            <p:strVal val="#ppt_x"/>
                                          </p:val>
                                        </p:tav>
                                        <p:tav tm="100000">
                                          <p:val>
                                            <p:strVal val="#ppt_x"/>
                                          </p:val>
                                        </p:tav>
                                      </p:tavLst>
                                    </p:anim>
                                    <p:anim calcmode="lin" valueType="num">
                                      <p:cBhvr>
                                        <p:cTn id="81" dur="250" fill="hold"/>
                                        <p:tgtEl>
                                          <p:spTgt spid="25"/>
                                        </p:tgtEl>
                                        <p:attrNameLst>
                                          <p:attrName>ppt_y</p:attrName>
                                        </p:attrNameLst>
                                      </p:cBhvr>
                                      <p:tavLst>
                                        <p:tav tm="0">
                                          <p:val>
                                            <p:strVal val="#ppt_y+.1"/>
                                          </p:val>
                                        </p:tav>
                                        <p:tav tm="100000">
                                          <p:val>
                                            <p:strVal val="#ppt_y"/>
                                          </p:val>
                                        </p:tav>
                                      </p:tavLst>
                                    </p:anim>
                                  </p:childTnLst>
                                </p:cTn>
                              </p:par>
                            </p:childTnLst>
                          </p:cTn>
                        </p:par>
                        <p:par>
                          <p:cTn id="82" fill="hold">
                            <p:stCondLst>
                              <p:cond delay="7000"/>
                            </p:stCondLst>
                            <p:childTnLst>
                              <p:par>
                                <p:cTn id="83" presetID="42" presetClass="entr" presetSubtype="0"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fade">
                                      <p:cBhvr>
                                        <p:cTn id="85" dur="250"/>
                                        <p:tgtEl>
                                          <p:spTgt spid="28"/>
                                        </p:tgtEl>
                                      </p:cBhvr>
                                    </p:animEffect>
                                    <p:anim calcmode="lin" valueType="num">
                                      <p:cBhvr>
                                        <p:cTn id="86" dur="250" fill="hold"/>
                                        <p:tgtEl>
                                          <p:spTgt spid="28"/>
                                        </p:tgtEl>
                                        <p:attrNameLst>
                                          <p:attrName>ppt_x</p:attrName>
                                        </p:attrNameLst>
                                      </p:cBhvr>
                                      <p:tavLst>
                                        <p:tav tm="0">
                                          <p:val>
                                            <p:strVal val="#ppt_x"/>
                                          </p:val>
                                        </p:tav>
                                        <p:tav tm="100000">
                                          <p:val>
                                            <p:strVal val="#ppt_x"/>
                                          </p:val>
                                        </p:tav>
                                      </p:tavLst>
                                    </p:anim>
                                    <p:anim calcmode="lin" valueType="num">
                                      <p:cBhvr>
                                        <p:cTn id="87" dur="250" fill="hold"/>
                                        <p:tgtEl>
                                          <p:spTgt spid="28"/>
                                        </p:tgtEl>
                                        <p:attrNameLst>
                                          <p:attrName>ppt_y</p:attrName>
                                        </p:attrNameLst>
                                      </p:cBhvr>
                                      <p:tavLst>
                                        <p:tav tm="0">
                                          <p:val>
                                            <p:strVal val="#ppt_y+.1"/>
                                          </p:val>
                                        </p:tav>
                                        <p:tav tm="100000">
                                          <p:val>
                                            <p:strVal val="#ppt_y"/>
                                          </p:val>
                                        </p:tav>
                                      </p:tavLst>
                                    </p:anim>
                                  </p:childTnLst>
                                </p:cTn>
                              </p:par>
                            </p:childTnLst>
                          </p:cTn>
                        </p:par>
                        <p:par>
                          <p:cTn id="88" fill="hold">
                            <p:stCondLst>
                              <p:cond delay="7500"/>
                            </p:stCondLst>
                            <p:childTnLst>
                              <p:par>
                                <p:cTn id="89" presetID="42" presetClass="entr" presetSubtype="0" fill="hold" grpId="0" nodeType="after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fade">
                                      <p:cBhvr>
                                        <p:cTn id="91" dur="250"/>
                                        <p:tgtEl>
                                          <p:spTgt spid="29"/>
                                        </p:tgtEl>
                                      </p:cBhvr>
                                    </p:animEffect>
                                    <p:anim calcmode="lin" valueType="num">
                                      <p:cBhvr>
                                        <p:cTn id="92" dur="250" fill="hold"/>
                                        <p:tgtEl>
                                          <p:spTgt spid="29"/>
                                        </p:tgtEl>
                                        <p:attrNameLst>
                                          <p:attrName>ppt_x</p:attrName>
                                        </p:attrNameLst>
                                      </p:cBhvr>
                                      <p:tavLst>
                                        <p:tav tm="0">
                                          <p:val>
                                            <p:strVal val="#ppt_x"/>
                                          </p:val>
                                        </p:tav>
                                        <p:tav tm="100000">
                                          <p:val>
                                            <p:strVal val="#ppt_x"/>
                                          </p:val>
                                        </p:tav>
                                      </p:tavLst>
                                    </p:anim>
                                    <p:anim calcmode="lin" valueType="num">
                                      <p:cBhvr>
                                        <p:cTn id="93" dur="250" fill="hold"/>
                                        <p:tgtEl>
                                          <p:spTgt spid="29"/>
                                        </p:tgtEl>
                                        <p:attrNameLst>
                                          <p:attrName>ppt_y</p:attrName>
                                        </p:attrNameLst>
                                      </p:cBhvr>
                                      <p:tavLst>
                                        <p:tav tm="0">
                                          <p:val>
                                            <p:strVal val="#ppt_y+.1"/>
                                          </p:val>
                                        </p:tav>
                                        <p:tav tm="100000">
                                          <p:val>
                                            <p:strVal val="#ppt_y"/>
                                          </p:val>
                                        </p:tav>
                                      </p:tavLst>
                                    </p:anim>
                                  </p:childTnLst>
                                </p:cTn>
                              </p:par>
                            </p:childTnLst>
                          </p:cTn>
                        </p:par>
                        <p:par>
                          <p:cTn id="94" fill="hold">
                            <p:stCondLst>
                              <p:cond delay="8000"/>
                            </p:stCondLst>
                            <p:childTnLst>
                              <p:par>
                                <p:cTn id="95" presetID="42" presetClass="entr" presetSubtype="0" fill="hold" grpId="0" nodeType="afterEffect">
                                  <p:stCondLst>
                                    <p:cond delay="0"/>
                                  </p:stCondLst>
                                  <p:childTnLst>
                                    <p:set>
                                      <p:cBhvr>
                                        <p:cTn id="96" dur="1" fill="hold">
                                          <p:stCondLst>
                                            <p:cond delay="0"/>
                                          </p:stCondLst>
                                        </p:cTn>
                                        <p:tgtEl>
                                          <p:spTgt spid="30"/>
                                        </p:tgtEl>
                                        <p:attrNameLst>
                                          <p:attrName>style.visibility</p:attrName>
                                        </p:attrNameLst>
                                      </p:cBhvr>
                                      <p:to>
                                        <p:strVal val="visible"/>
                                      </p:to>
                                    </p:set>
                                    <p:animEffect transition="in" filter="fade">
                                      <p:cBhvr>
                                        <p:cTn id="97" dur="250"/>
                                        <p:tgtEl>
                                          <p:spTgt spid="30"/>
                                        </p:tgtEl>
                                      </p:cBhvr>
                                    </p:animEffect>
                                    <p:anim calcmode="lin" valueType="num">
                                      <p:cBhvr>
                                        <p:cTn id="98" dur="250" fill="hold"/>
                                        <p:tgtEl>
                                          <p:spTgt spid="30"/>
                                        </p:tgtEl>
                                        <p:attrNameLst>
                                          <p:attrName>ppt_x</p:attrName>
                                        </p:attrNameLst>
                                      </p:cBhvr>
                                      <p:tavLst>
                                        <p:tav tm="0">
                                          <p:val>
                                            <p:strVal val="#ppt_x"/>
                                          </p:val>
                                        </p:tav>
                                        <p:tav tm="100000">
                                          <p:val>
                                            <p:strVal val="#ppt_x"/>
                                          </p:val>
                                        </p:tav>
                                      </p:tavLst>
                                    </p:anim>
                                    <p:anim calcmode="lin" valueType="num">
                                      <p:cBhvr>
                                        <p:cTn id="99" dur="250" fill="hold"/>
                                        <p:tgtEl>
                                          <p:spTgt spid="30"/>
                                        </p:tgtEl>
                                        <p:attrNameLst>
                                          <p:attrName>ppt_y</p:attrName>
                                        </p:attrNameLst>
                                      </p:cBhvr>
                                      <p:tavLst>
                                        <p:tav tm="0">
                                          <p:val>
                                            <p:strVal val="#ppt_y+.1"/>
                                          </p:val>
                                        </p:tav>
                                        <p:tav tm="100000">
                                          <p:val>
                                            <p:strVal val="#ppt_y"/>
                                          </p:val>
                                        </p:tav>
                                      </p:tavLst>
                                    </p:anim>
                                  </p:childTnLst>
                                </p:cTn>
                              </p:par>
                            </p:childTnLst>
                          </p:cTn>
                        </p:par>
                        <p:par>
                          <p:cTn id="100" fill="hold">
                            <p:stCondLst>
                              <p:cond delay="8500"/>
                            </p:stCondLst>
                            <p:childTnLst>
                              <p:par>
                                <p:cTn id="101" presetID="42" presetClass="entr" presetSubtype="0" fill="hold" grpId="0" nodeType="afterEffect">
                                  <p:stCondLst>
                                    <p:cond delay="0"/>
                                  </p:stCondLst>
                                  <p:childTnLst>
                                    <p:set>
                                      <p:cBhvr>
                                        <p:cTn id="102" dur="1" fill="hold">
                                          <p:stCondLst>
                                            <p:cond delay="0"/>
                                          </p:stCondLst>
                                        </p:cTn>
                                        <p:tgtEl>
                                          <p:spTgt spid="31"/>
                                        </p:tgtEl>
                                        <p:attrNameLst>
                                          <p:attrName>style.visibility</p:attrName>
                                        </p:attrNameLst>
                                      </p:cBhvr>
                                      <p:to>
                                        <p:strVal val="visible"/>
                                      </p:to>
                                    </p:set>
                                    <p:animEffect transition="in" filter="fade">
                                      <p:cBhvr>
                                        <p:cTn id="103" dur="250"/>
                                        <p:tgtEl>
                                          <p:spTgt spid="31"/>
                                        </p:tgtEl>
                                      </p:cBhvr>
                                    </p:animEffect>
                                    <p:anim calcmode="lin" valueType="num">
                                      <p:cBhvr>
                                        <p:cTn id="104" dur="250" fill="hold"/>
                                        <p:tgtEl>
                                          <p:spTgt spid="31"/>
                                        </p:tgtEl>
                                        <p:attrNameLst>
                                          <p:attrName>ppt_x</p:attrName>
                                        </p:attrNameLst>
                                      </p:cBhvr>
                                      <p:tavLst>
                                        <p:tav tm="0">
                                          <p:val>
                                            <p:strVal val="#ppt_x"/>
                                          </p:val>
                                        </p:tav>
                                        <p:tav tm="100000">
                                          <p:val>
                                            <p:strVal val="#ppt_x"/>
                                          </p:val>
                                        </p:tav>
                                      </p:tavLst>
                                    </p:anim>
                                    <p:anim calcmode="lin" valueType="num">
                                      <p:cBhvr>
                                        <p:cTn id="105" dur="25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animBg="1"/>
      <p:bldP spid="12" grpId="0" animBg="1"/>
      <p:bldP spid="18" grpId="0" animBg="1"/>
      <p:bldP spid="19" grpId="0" animBg="1"/>
      <p:bldP spid="23" grpId="0" animBg="1"/>
      <p:bldP spid="24" grpId="0" animBg="1"/>
      <p:bldP spid="28" grpId="0"/>
      <p:bldP spid="29" grpId="0"/>
      <p:bldP spid="30" grpId="0"/>
      <p:bldP spid="3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梯形 17"/>
          <p:cNvSpPr/>
          <p:nvPr/>
        </p:nvSpPr>
        <p:spPr>
          <a:xfrm rot="10800000">
            <a:off x="2623881" y="1916565"/>
            <a:ext cx="1549637" cy="1155213"/>
          </a:xfrm>
          <a:prstGeom prst="trapezoid">
            <a:avLst>
              <a:gd name="adj" fmla="val 0"/>
            </a:avLst>
          </a:prstGeom>
          <a:noFill/>
          <a:ln>
            <a:solidFill>
              <a:srgbClr val="699E56"/>
            </a:solidFill>
          </a:ln>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endParaRPr lang="zh-CN" altLang="en-US" sz="1100">
              <a:solidFill>
                <a:srgbClr val="FFFFFF"/>
              </a:solidFill>
              <a:latin typeface="华康标题宋W9(P)" panose="02020900000000000000" pitchFamily="18" charset="-122"/>
              <a:ea typeface="华康标题宋W9(P)" panose="02020900000000000000" pitchFamily="18" charset="-122"/>
            </a:endParaRPr>
          </a:p>
        </p:txBody>
      </p:sp>
      <p:sp>
        <p:nvSpPr>
          <p:cNvPr id="19" name="矩形 18"/>
          <p:cNvSpPr/>
          <p:nvPr/>
        </p:nvSpPr>
        <p:spPr>
          <a:xfrm>
            <a:off x="2617617" y="2112893"/>
            <a:ext cx="1555901" cy="699793"/>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r>
              <a:rPr kumimoji="1" lang="en-US" altLang="zh-CN" sz="3000" dirty="0">
                <a:solidFill>
                  <a:srgbClr val="699E56"/>
                </a:solidFill>
                <a:latin typeface="华康标题宋W9(P)" panose="02020900000000000000" pitchFamily="18" charset="-122"/>
                <a:ea typeface="华康标题宋W9(P)" panose="02020900000000000000" pitchFamily="18" charset="-122"/>
              </a:rPr>
              <a:t>THREE</a:t>
            </a:r>
            <a:endParaRPr lang="zh-CN" altLang="en-US" sz="3000" dirty="0">
              <a:solidFill>
                <a:srgbClr val="699E56"/>
              </a:solidFill>
              <a:latin typeface="华康标题宋W9(P)" panose="02020900000000000000" pitchFamily="18" charset="-122"/>
              <a:ea typeface="华康标题宋W9(P)" panose="02020900000000000000" pitchFamily="18" charset="-122"/>
            </a:endParaRPr>
          </a:p>
        </p:txBody>
      </p:sp>
      <p:grpSp>
        <p:nvGrpSpPr>
          <p:cNvPr id="20" name="组合 19"/>
          <p:cNvGrpSpPr/>
          <p:nvPr/>
        </p:nvGrpSpPr>
        <p:grpSpPr>
          <a:xfrm>
            <a:off x="4342899" y="1916566"/>
            <a:ext cx="2671406" cy="1156268"/>
            <a:chOff x="4714071" y="2684973"/>
            <a:chExt cx="4535466" cy="1963800"/>
          </a:xfrm>
        </p:grpSpPr>
        <p:sp>
          <p:nvSpPr>
            <p:cNvPr id="21" name="矩形 20"/>
            <p:cNvSpPr/>
            <p:nvPr/>
          </p:nvSpPr>
          <p:spPr>
            <a:xfrm>
              <a:off x="4714071" y="2684973"/>
              <a:ext cx="3448748" cy="1097726"/>
            </a:xfrm>
            <a:prstGeom prst="rect">
              <a:avLst/>
            </a:prstGeom>
          </p:spPr>
          <p:txBody>
            <a:bodyPr wrap="none">
              <a:spAutoFit/>
            </a:bodyPr>
            <a:lstStyle/>
            <a:p>
              <a:pPr defTabSz="685783"/>
              <a:r>
                <a:rPr kumimoji="1" lang="zh-CN" altLang="en-US" sz="3600" dirty="0">
                  <a:solidFill>
                    <a:srgbClr val="699E56"/>
                  </a:solidFill>
                  <a:latin typeface="华康标题宋W9(P)" panose="02020900000000000000" pitchFamily="18" charset="-122"/>
                  <a:ea typeface="华康标题宋W9(P)" panose="02020900000000000000" pitchFamily="18" charset="-122"/>
                </a:rPr>
                <a:t>加入标题</a:t>
              </a:r>
            </a:p>
          </p:txBody>
        </p:sp>
        <p:sp>
          <p:nvSpPr>
            <p:cNvPr id="22" name="矩形 21"/>
            <p:cNvSpPr/>
            <p:nvPr/>
          </p:nvSpPr>
          <p:spPr>
            <a:xfrm>
              <a:off x="4748966" y="3676502"/>
              <a:ext cx="4500571" cy="972271"/>
            </a:xfrm>
            <a:prstGeom prst="rect">
              <a:avLst/>
            </a:prstGeom>
          </p:spPr>
          <p:txBody>
            <a:bodyPr wrap="square">
              <a:spAutoFit/>
            </a:bodyPr>
            <a:lstStyle/>
            <a:p>
              <a:pPr defTabSz="685783">
                <a:lnSpc>
                  <a:spcPct val="130000"/>
                </a:lnSpc>
              </a:pPr>
              <a:r>
                <a:rPr lang="zh-CN" altLang="en-US" sz="800" dirty="0">
                  <a:solidFill>
                    <a:srgbClr val="FFFFFF">
                      <a:lumMod val="65000"/>
                    </a:srgbClr>
                  </a:solidFill>
                  <a:latin typeface="华康标题宋W9(P)" panose="02020900000000000000" pitchFamily="18" charset="-122"/>
                  <a:ea typeface="华康标题宋W9(P)" panose="02020900000000000000" pitchFamily="18" charset="-122"/>
                </a:rPr>
                <a:t>点击此处添加文本内容，如关键词、部分简单介绍等。点击此处添加文本内容，如关键词、部分简单介绍等。点击此处添加文本内容，如关键词、部分简单介绍等。</a:t>
              </a:r>
              <a:endParaRPr lang="en-US" altLang="zh-CN" sz="800" dirty="0">
                <a:solidFill>
                  <a:srgbClr val="FFFFFF">
                    <a:lumMod val="65000"/>
                  </a:srgbClr>
                </a:solidFill>
                <a:latin typeface="华康标题宋W9(P)" panose="02020900000000000000" pitchFamily="18" charset="-122"/>
                <a:ea typeface="华康标题宋W9(P)" panose="02020900000000000000" pitchFamily="18"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nodePh="1">
                                  <p:stCondLst>
                                    <p:cond delay="0"/>
                                  </p:stCondLst>
                                  <p:endCondLst>
                                    <p:cond evt="begin" delay="0">
                                      <p:tn val="5"/>
                                    </p:cond>
                                  </p:end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anim calcmode="lin" valueType="num">
                                      <p:cBhvr>
                                        <p:cTn id="13" dur="500" fill="hold"/>
                                        <p:tgtEl>
                                          <p:spTgt spid="19"/>
                                        </p:tgtEl>
                                        <p:attrNameLst>
                                          <p:attrName>ppt_x</p:attrName>
                                        </p:attrNameLst>
                                      </p:cBhvr>
                                      <p:tavLst>
                                        <p:tav tm="0">
                                          <p:val>
                                            <p:strVal val="#ppt_x"/>
                                          </p:val>
                                        </p:tav>
                                        <p:tav tm="100000">
                                          <p:val>
                                            <p:strVal val="#ppt_x"/>
                                          </p:val>
                                        </p:tav>
                                      </p:tavLst>
                                    </p:anim>
                                    <p:anim calcmode="lin" valueType="num">
                                      <p:cBhvr>
                                        <p:cTn id="14" dur="500" fill="hold"/>
                                        <p:tgtEl>
                                          <p:spTgt spid="1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left)">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210170" y="1620907"/>
            <a:ext cx="3524371" cy="2933442"/>
            <a:chOff x="6006385" y="1968280"/>
            <a:chExt cx="4451607" cy="3889700"/>
          </a:xfrm>
          <a:effectLst/>
        </p:grpSpPr>
        <p:sp>
          <p:nvSpPr>
            <p:cNvPr id="6" name="矩形 10"/>
            <p:cNvSpPr>
              <a:spLocks noChangeArrowheads="1"/>
            </p:cNvSpPr>
            <p:nvPr/>
          </p:nvSpPr>
          <p:spPr bwMode="auto">
            <a:xfrm>
              <a:off x="6006385" y="1968280"/>
              <a:ext cx="4451607" cy="3227389"/>
            </a:xfrm>
            <a:prstGeom prst="rect">
              <a:avLst/>
            </a:prstGeom>
            <a:blipFill dpi="0" rotWithShape="1">
              <a:blip r:embed="rId3"/>
              <a:srcRect/>
              <a:tile tx="0" ty="0" sx="50000" sy="50000" flip="none" algn="ctr"/>
            </a:blipFill>
            <a:ln>
              <a:noFill/>
            </a:ln>
            <a:effectLst/>
          </p:spPr>
          <p:txBody>
            <a:bodyPr anchor="ctr"/>
            <a:lstStyle/>
            <a:p>
              <a:pPr algn="ctr" defTabSz="685783"/>
              <a:endParaRPr lang="zh-CN" altLang="en-US" sz="1200" dirty="0">
                <a:solidFill>
                  <a:srgbClr val="FFFFFF"/>
                </a:solidFill>
                <a:latin typeface="宋体" panose="02010600030101010101" pitchFamily="2" charset="-122"/>
                <a:sym typeface="宋体" panose="02010600030101010101" pitchFamily="2" charset="-122"/>
              </a:endParaRPr>
            </a:p>
          </p:txBody>
        </p:sp>
        <p:sp>
          <p:nvSpPr>
            <p:cNvPr id="7" name="矩形 6"/>
            <p:cNvSpPr/>
            <p:nvPr/>
          </p:nvSpPr>
          <p:spPr>
            <a:xfrm>
              <a:off x="6006385" y="5246177"/>
              <a:ext cx="4451607" cy="611803"/>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r>
                <a:rPr lang="zh-CN" altLang="en-US" sz="140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1400" b="1"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sp>
        <p:nvSpPr>
          <p:cNvPr id="8" name="TextBox 20"/>
          <p:cNvSpPr txBox="1"/>
          <p:nvPr/>
        </p:nvSpPr>
        <p:spPr>
          <a:xfrm>
            <a:off x="4972016" y="1558207"/>
            <a:ext cx="3541103" cy="915613"/>
          </a:xfrm>
          <a:prstGeom prst="rect">
            <a:avLst/>
          </a:prstGeom>
          <a:noFill/>
        </p:spPr>
        <p:txBody>
          <a:bodyPr wrap="square" lIns="68560" tIns="34279" rIns="68560" bIns="34279" rtlCol="0">
            <a:spAutoFit/>
          </a:bodyPr>
          <a:lstStyle/>
          <a:p>
            <a:pPr defTabSz="685783"/>
            <a:r>
              <a:rPr lang="en-US" sz="800" b="1"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FOR</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1500" b="1"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SOLUTIONS</a:t>
            </a:r>
          </a:p>
          <a:p>
            <a:pPr defTabSz="685783"/>
            <a:endPar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endParaRPr>
          </a:p>
          <a:p>
            <a:pPr defTabSz="685783"/>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Lid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est</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laborum</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dolo</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rumes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fugats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untras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Etharums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ser</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quidem</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rerum</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facilis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dolores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nemis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omnis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fugats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vitaes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nemo</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minima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rerums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unsers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sadips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amets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Sed</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ut</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perspiciatis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unde</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omnis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iste</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natus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error sit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voluptatem</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accusantium</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doloremque</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laudantium</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totam</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rem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aperiam</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9" name="Oval 36"/>
          <p:cNvSpPr/>
          <p:nvPr/>
        </p:nvSpPr>
        <p:spPr>
          <a:xfrm>
            <a:off x="5453891" y="2938201"/>
            <a:ext cx="294074" cy="293968"/>
          </a:xfrm>
          <a:prstGeom prst="ellipse">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r>
              <a:rPr lang="en-US" sz="1400" dirty="0">
                <a:solidFill>
                  <a:srgbClr val="FFFFFF"/>
                </a:solidFill>
                <a:latin typeface="FontAwesome" pitchFamily="2" charset="0"/>
              </a:rPr>
              <a:t>1</a:t>
            </a:r>
            <a:endParaRPr lang="en-US" sz="1400" dirty="0">
              <a:solidFill>
                <a:srgbClr val="FFFFFF"/>
              </a:solidFill>
            </a:endParaRPr>
          </a:p>
        </p:txBody>
      </p:sp>
      <p:sp>
        <p:nvSpPr>
          <p:cNvPr id="10" name="Oval 37"/>
          <p:cNvSpPr/>
          <p:nvPr/>
        </p:nvSpPr>
        <p:spPr>
          <a:xfrm>
            <a:off x="5453891" y="3576447"/>
            <a:ext cx="294074" cy="293968"/>
          </a:xfrm>
          <a:prstGeom prst="ellipse">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r>
              <a:rPr lang="en-US" sz="1400" dirty="0">
                <a:solidFill>
                  <a:srgbClr val="FFFFFF"/>
                </a:solidFill>
                <a:latin typeface="FontAwesome" pitchFamily="2" charset="0"/>
              </a:rPr>
              <a:t>2</a:t>
            </a:r>
            <a:endParaRPr lang="en-US" sz="1400" dirty="0">
              <a:solidFill>
                <a:srgbClr val="FFFFFF"/>
              </a:solidFill>
            </a:endParaRPr>
          </a:p>
        </p:txBody>
      </p:sp>
      <p:sp>
        <p:nvSpPr>
          <p:cNvPr id="12" name="Oval 38"/>
          <p:cNvSpPr/>
          <p:nvPr/>
        </p:nvSpPr>
        <p:spPr>
          <a:xfrm>
            <a:off x="5453891" y="4214692"/>
            <a:ext cx="294074" cy="293968"/>
          </a:xfrm>
          <a:prstGeom prst="ellipse">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r>
              <a:rPr lang="en-US" sz="1400" dirty="0">
                <a:solidFill>
                  <a:srgbClr val="FFFFFF"/>
                </a:solidFill>
                <a:latin typeface="FontAwesome" pitchFamily="2" charset="0"/>
              </a:rPr>
              <a:t>3</a:t>
            </a:r>
            <a:endParaRPr lang="en-US" sz="1400" dirty="0">
              <a:solidFill>
                <a:srgbClr val="FFFFFF"/>
              </a:solidFill>
            </a:endParaRPr>
          </a:p>
        </p:txBody>
      </p:sp>
      <p:sp>
        <p:nvSpPr>
          <p:cNvPr id="13" name="TextBox 24"/>
          <p:cNvSpPr txBox="1"/>
          <p:nvPr/>
        </p:nvSpPr>
        <p:spPr>
          <a:xfrm>
            <a:off x="5870715" y="2877483"/>
            <a:ext cx="2525594" cy="450019"/>
          </a:xfrm>
          <a:prstGeom prst="rect">
            <a:avLst/>
          </a:prstGeom>
          <a:noFill/>
        </p:spPr>
        <p:txBody>
          <a:bodyPr wrap="square" lIns="68560" tIns="34279" rIns="68560" bIns="34279" rtlCol="0">
            <a:spAutoFit/>
          </a:bodyPr>
          <a:lstStyle/>
          <a:p>
            <a:pPr defTabSz="685783"/>
            <a:r>
              <a:rPr lang="en-US" sz="800" b="1"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PERFORMANCE NAME</a:t>
            </a:r>
          </a:p>
          <a:p>
            <a:pPr defTabSz="685783"/>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Lid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est</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laborum</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dolo</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rumes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fugats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untras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Etharums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ser</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quidem</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rerum</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facilis</a:t>
            </a:r>
            <a:endPar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TextBox 25"/>
          <p:cNvSpPr txBox="1"/>
          <p:nvPr/>
        </p:nvSpPr>
        <p:spPr>
          <a:xfrm>
            <a:off x="5867024" y="3516030"/>
            <a:ext cx="2525594" cy="450019"/>
          </a:xfrm>
          <a:prstGeom prst="rect">
            <a:avLst/>
          </a:prstGeom>
          <a:noFill/>
        </p:spPr>
        <p:txBody>
          <a:bodyPr wrap="square" lIns="68560" tIns="34279" rIns="68560" bIns="34279" rtlCol="0">
            <a:spAutoFit/>
          </a:bodyPr>
          <a:lstStyle/>
          <a:p>
            <a:pPr defTabSz="685783"/>
            <a:r>
              <a:rPr lang="en-US" sz="800" b="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PERFORMANCE NAME</a:t>
            </a:r>
          </a:p>
          <a:p>
            <a:pPr defTabSz="685783"/>
            <a:r>
              <a:rPr lang="en-US" sz="80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Lid est laborum dolo rumes fugats untras. Etharums ser quidem rerum facilis</a:t>
            </a:r>
          </a:p>
        </p:txBody>
      </p:sp>
      <p:sp>
        <p:nvSpPr>
          <p:cNvPr id="15" name="TextBox 26"/>
          <p:cNvSpPr txBox="1"/>
          <p:nvPr/>
        </p:nvSpPr>
        <p:spPr>
          <a:xfrm>
            <a:off x="5867024" y="4153976"/>
            <a:ext cx="2525594" cy="450019"/>
          </a:xfrm>
          <a:prstGeom prst="rect">
            <a:avLst/>
          </a:prstGeom>
          <a:noFill/>
        </p:spPr>
        <p:txBody>
          <a:bodyPr wrap="square" lIns="68560" tIns="34279" rIns="68560" bIns="34279" rtlCol="0">
            <a:spAutoFit/>
          </a:bodyPr>
          <a:lstStyle/>
          <a:p>
            <a:pPr defTabSz="685783"/>
            <a:r>
              <a:rPr lang="en-US" sz="800" b="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PERFORMANCE NAME</a:t>
            </a:r>
          </a:p>
          <a:p>
            <a:pPr defTabSz="685783"/>
            <a:r>
              <a:rPr lang="en-US" sz="80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Lid est laborum dolo rumes fugats untras. Etharums ser quidem rerum facilis</a:t>
            </a:r>
          </a:p>
        </p:txBody>
      </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42"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outHorizontal)">
                                      <p:cBhvr>
                                        <p:cTn id="13" dur="750"/>
                                        <p:tgtEl>
                                          <p:spTgt spid="5"/>
                                        </p:tgtEl>
                                      </p:cBhvr>
                                    </p:animEffect>
                                  </p:childTnLst>
                                </p:cTn>
                              </p:par>
                            </p:childTnLst>
                          </p:cTn>
                        </p:par>
                        <p:par>
                          <p:cTn id="14" fill="hold">
                            <p:stCondLst>
                              <p:cond delay="2000"/>
                            </p:stCondLst>
                            <p:childTnLst>
                              <p:par>
                                <p:cTn id="15" presetID="2" presetClass="entr" presetSubtype="4"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fill="hold"/>
                                        <p:tgtEl>
                                          <p:spTgt spid="8"/>
                                        </p:tgtEl>
                                        <p:attrNameLst>
                                          <p:attrName>ppt_x</p:attrName>
                                        </p:attrNameLst>
                                      </p:cBhvr>
                                      <p:tavLst>
                                        <p:tav tm="0">
                                          <p:val>
                                            <p:strVal val="#ppt_x"/>
                                          </p:val>
                                        </p:tav>
                                        <p:tav tm="100000">
                                          <p:val>
                                            <p:strVal val="#ppt_x"/>
                                          </p:val>
                                        </p:tav>
                                      </p:tavLst>
                                    </p:anim>
                                    <p:anim calcmode="lin" valueType="num">
                                      <p:cBhvr additive="base">
                                        <p:cTn id="18" dur="250" fill="hold"/>
                                        <p:tgtEl>
                                          <p:spTgt spid="8"/>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2" presetClass="entr" presetSubtype="4"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250" fill="hold"/>
                                        <p:tgtEl>
                                          <p:spTgt spid="9"/>
                                        </p:tgtEl>
                                        <p:attrNameLst>
                                          <p:attrName>ppt_x</p:attrName>
                                        </p:attrNameLst>
                                      </p:cBhvr>
                                      <p:tavLst>
                                        <p:tav tm="0">
                                          <p:val>
                                            <p:strVal val="#ppt_x"/>
                                          </p:val>
                                        </p:tav>
                                        <p:tav tm="100000">
                                          <p:val>
                                            <p:strVal val="#ppt_x"/>
                                          </p:val>
                                        </p:tav>
                                      </p:tavLst>
                                    </p:anim>
                                    <p:anim calcmode="lin" valueType="num">
                                      <p:cBhvr additive="base">
                                        <p:cTn id="23" dur="250" fill="hold"/>
                                        <p:tgtEl>
                                          <p:spTgt spid="9"/>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 presetClass="entr" presetSubtype="4"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250" fill="hold"/>
                                        <p:tgtEl>
                                          <p:spTgt spid="10"/>
                                        </p:tgtEl>
                                        <p:attrNameLst>
                                          <p:attrName>ppt_x</p:attrName>
                                        </p:attrNameLst>
                                      </p:cBhvr>
                                      <p:tavLst>
                                        <p:tav tm="0">
                                          <p:val>
                                            <p:strVal val="#ppt_x"/>
                                          </p:val>
                                        </p:tav>
                                        <p:tav tm="100000">
                                          <p:val>
                                            <p:strVal val="#ppt_x"/>
                                          </p:val>
                                        </p:tav>
                                      </p:tavLst>
                                    </p:anim>
                                    <p:anim calcmode="lin" valueType="num">
                                      <p:cBhvr additive="base">
                                        <p:cTn id="28" dur="250" fill="hold"/>
                                        <p:tgtEl>
                                          <p:spTgt spid="10"/>
                                        </p:tgtEl>
                                        <p:attrNameLst>
                                          <p:attrName>ppt_y</p:attrName>
                                        </p:attrNameLst>
                                      </p:cBhvr>
                                      <p:tavLst>
                                        <p:tav tm="0">
                                          <p:val>
                                            <p:strVal val="1+#ppt_h/2"/>
                                          </p:val>
                                        </p:tav>
                                        <p:tav tm="100000">
                                          <p:val>
                                            <p:strVal val="#ppt_y"/>
                                          </p:val>
                                        </p:tav>
                                      </p:tavLst>
                                    </p:anim>
                                  </p:childTnLst>
                                </p:cTn>
                              </p:par>
                            </p:childTnLst>
                          </p:cTn>
                        </p:par>
                        <p:par>
                          <p:cTn id="29" fill="hold">
                            <p:stCondLst>
                              <p:cond delay="3500"/>
                            </p:stCondLst>
                            <p:childTnLst>
                              <p:par>
                                <p:cTn id="30" presetID="2" presetClass="entr" presetSubtype="4"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250" fill="hold"/>
                                        <p:tgtEl>
                                          <p:spTgt spid="12"/>
                                        </p:tgtEl>
                                        <p:attrNameLst>
                                          <p:attrName>ppt_x</p:attrName>
                                        </p:attrNameLst>
                                      </p:cBhvr>
                                      <p:tavLst>
                                        <p:tav tm="0">
                                          <p:val>
                                            <p:strVal val="#ppt_x"/>
                                          </p:val>
                                        </p:tav>
                                        <p:tav tm="100000">
                                          <p:val>
                                            <p:strVal val="#ppt_x"/>
                                          </p:val>
                                        </p:tav>
                                      </p:tavLst>
                                    </p:anim>
                                    <p:anim calcmode="lin" valueType="num">
                                      <p:cBhvr additive="base">
                                        <p:cTn id="33" dur="250" fill="hold"/>
                                        <p:tgtEl>
                                          <p:spTgt spid="12"/>
                                        </p:tgtEl>
                                        <p:attrNameLst>
                                          <p:attrName>ppt_y</p:attrName>
                                        </p:attrNameLst>
                                      </p:cBhvr>
                                      <p:tavLst>
                                        <p:tav tm="0">
                                          <p:val>
                                            <p:strVal val="1+#ppt_h/2"/>
                                          </p:val>
                                        </p:tav>
                                        <p:tav tm="100000">
                                          <p:val>
                                            <p:strVal val="#ppt_y"/>
                                          </p:val>
                                        </p:tav>
                                      </p:tavLst>
                                    </p:anim>
                                  </p:childTnLst>
                                </p:cTn>
                              </p:par>
                            </p:childTnLst>
                          </p:cTn>
                        </p:par>
                        <p:par>
                          <p:cTn id="34" fill="hold">
                            <p:stCondLst>
                              <p:cond delay="4000"/>
                            </p:stCondLst>
                            <p:childTnLst>
                              <p:par>
                                <p:cTn id="35" presetID="2" presetClass="entr" presetSubtype="4"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250" fill="hold"/>
                                        <p:tgtEl>
                                          <p:spTgt spid="13"/>
                                        </p:tgtEl>
                                        <p:attrNameLst>
                                          <p:attrName>ppt_x</p:attrName>
                                        </p:attrNameLst>
                                      </p:cBhvr>
                                      <p:tavLst>
                                        <p:tav tm="0">
                                          <p:val>
                                            <p:strVal val="#ppt_x"/>
                                          </p:val>
                                        </p:tav>
                                        <p:tav tm="100000">
                                          <p:val>
                                            <p:strVal val="#ppt_x"/>
                                          </p:val>
                                        </p:tav>
                                      </p:tavLst>
                                    </p:anim>
                                    <p:anim calcmode="lin" valueType="num">
                                      <p:cBhvr additive="base">
                                        <p:cTn id="38" dur="250" fill="hold"/>
                                        <p:tgtEl>
                                          <p:spTgt spid="13"/>
                                        </p:tgtEl>
                                        <p:attrNameLst>
                                          <p:attrName>ppt_y</p:attrName>
                                        </p:attrNameLst>
                                      </p:cBhvr>
                                      <p:tavLst>
                                        <p:tav tm="0">
                                          <p:val>
                                            <p:strVal val="1+#ppt_h/2"/>
                                          </p:val>
                                        </p:tav>
                                        <p:tav tm="100000">
                                          <p:val>
                                            <p:strVal val="#ppt_y"/>
                                          </p:val>
                                        </p:tav>
                                      </p:tavLst>
                                    </p:anim>
                                  </p:childTnLst>
                                </p:cTn>
                              </p:par>
                            </p:childTnLst>
                          </p:cTn>
                        </p:par>
                        <p:par>
                          <p:cTn id="39" fill="hold">
                            <p:stCondLst>
                              <p:cond delay="4500"/>
                            </p:stCondLst>
                            <p:childTnLst>
                              <p:par>
                                <p:cTn id="40" presetID="2" presetClass="entr" presetSubtype="4"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250" fill="hold"/>
                                        <p:tgtEl>
                                          <p:spTgt spid="14"/>
                                        </p:tgtEl>
                                        <p:attrNameLst>
                                          <p:attrName>ppt_x</p:attrName>
                                        </p:attrNameLst>
                                      </p:cBhvr>
                                      <p:tavLst>
                                        <p:tav tm="0">
                                          <p:val>
                                            <p:strVal val="#ppt_x"/>
                                          </p:val>
                                        </p:tav>
                                        <p:tav tm="100000">
                                          <p:val>
                                            <p:strVal val="#ppt_x"/>
                                          </p:val>
                                        </p:tav>
                                      </p:tavLst>
                                    </p:anim>
                                    <p:anim calcmode="lin" valueType="num">
                                      <p:cBhvr additive="base">
                                        <p:cTn id="43" dur="250" fill="hold"/>
                                        <p:tgtEl>
                                          <p:spTgt spid="14"/>
                                        </p:tgtEl>
                                        <p:attrNameLst>
                                          <p:attrName>ppt_y</p:attrName>
                                        </p:attrNameLst>
                                      </p:cBhvr>
                                      <p:tavLst>
                                        <p:tav tm="0">
                                          <p:val>
                                            <p:strVal val="1+#ppt_h/2"/>
                                          </p:val>
                                        </p:tav>
                                        <p:tav tm="100000">
                                          <p:val>
                                            <p:strVal val="#ppt_y"/>
                                          </p:val>
                                        </p:tav>
                                      </p:tavLst>
                                    </p:anim>
                                  </p:childTnLst>
                                </p:cTn>
                              </p:par>
                            </p:childTnLst>
                          </p:cTn>
                        </p:par>
                        <p:par>
                          <p:cTn id="44" fill="hold">
                            <p:stCondLst>
                              <p:cond delay="5000"/>
                            </p:stCondLst>
                            <p:childTnLst>
                              <p:par>
                                <p:cTn id="45" presetID="2" presetClass="entr" presetSubtype="4"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250" fill="hold"/>
                                        <p:tgtEl>
                                          <p:spTgt spid="15"/>
                                        </p:tgtEl>
                                        <p:attrNameLst>
                                          <p:attrName>ppt_x</p:attrName>
                                        </p:attrNameLst>
                                      </p:cBhvr>
                                      <p:tavLst>
                                        <p:tav tm="0">
                                          <p:val>
                                            <p:strVal val="#ppt_x"/>
                                          </p:val>
                                        </p:tav>
                                        <p:tav tm="100000">
                                          <p:val>
                                            <p:strVal val="#ppt_x"/>
                                          </p:val>
                                        </p:tav>
                                      </p:tavLst>
                                    </p:anim>
                                    <p:anim calcmode="lin" valueType="num">
                                      <p:cBhvr additive="base">
                                        <p:cTn id="48" dur="25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2" grpId="0" animBg="1"/>
      <p:bldP spid="13" grpId="0"/>
      <p:bldP spid="14" grpId="0"/>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graphicFrame>
        <p:nvGraphicFramePr>
          <p:cNvPr id="15" name="Diagram 10"/>
          <p:cNvGraphicFramePr/>
          <p:nvPr/>
        </p:nvGraphicFramePr>
        <p:xfrm>
          <a:off x="5251455" y="1730035"/>
          <a:ext cx="3175246" cy="21160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Text Box 10"/>
          <p:cNvSpPr txBox="1">
            <a:spLocks noChangeArrowheads="1"/>
          </p:cNvSpPr>
          <p:nvPr/>
        </p:nvSpPr>
        <p:spPr bwMode="auto">
          <a:xfrm>
            <a:off x="5180895" y="3960799"/>
            <a:ext cx="3245806" cy="657715"/>
          </a:xfrm>
          <a:prstGeom prst="rect">
            <a:avLst/>
          </a:prstGeom>
          <a:noFill/>
          <a:ln w="9525">
            <a:noFill/>
            <a:miter lim="800000"/>
          </a:ln>
        </p:spPr>
        <p:txBody>
          <a:bodyPr wrap="square" lIns="34279" tIns="17140" rIns="34279" bIns="17140">
            <a:spAutoFit/>
          </a:bodyPr>
          <a:lstStyle/>
          <a:p>
            <a:pPr algn="ctr" defTabSz="815795"/>
            <a:r>
              <a:rPr lang="en-US" sz="900" b="1"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Company Hierarchy</a:t>
            </a:r>
          </a:p>
          <a:p>
            <a:pPr algn="ctr" defTabSz="815795"/>
            <a:endParaRPr lang="en-US" sz="700" b="1"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endParaRPr>
          </a:p>
          <a:p>
            <a:pPr algn="ctr" defTabSz="815795"/>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Nullam</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eu</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tempor</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purus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Nunc a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leo</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magna, sit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amet</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consequat</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risus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Nullam</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eu</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eu</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tempor</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purus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Nunc a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leo</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magna, sit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amet</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consequat</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risus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Nullam</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eu</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tempor</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purus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a:t>
            </a:r>
          </a:p>
        </p:txBody>
      </p:sp>
      <p:cxnSp>
        <p:nvCxnSpPr>
          <p:cNvPr id="17" name="直接连接符 84"/>
          <p:cNvCxnSpPr/>
          <p:nvPr/>
        </p:nvCxnSpPr>
        <p:spPr>
          <a:xfrm flipH="1">
            <a:off x="2006234" y="2731418"/>
            <a:ext cx="2737834" cy="0"/>
          </a:xfrm>
          <a:prstGeom prst="line">
            <a:avLst/>
          </a:prstGeom>
          <a:ln w="25400">
            <a:solidFill>
              <a:srgbClr val="699E56"/>
            </a:solidFill>
            <a:prstDash val="sysDot"/>
            <a:headEnd type="oval"/>
          </a:ln>
        </p:spPr>
        <p:style>
          <a:lnRef idx="1">
            <a:schemeClr val="accent1"/>
          </a:lnRef>
          <a:fillRef idx="0">
            <a:schemeClr val="accent1"/>
          </a:fillRef>
          <a:effectRef idx="0">
            <a:schemeClr val="accent1"/>
          </a:effectRef>
          <a:fontRef idx="minor">
            <a:schemeClr val="tx1"/>
          </a:fontRef>
        </p:style>
      </p:cxnSp>
      <p:cxnSp>
        <p:nvCxnSpPr>
          <p:cNvPr id="18" name="直接连接符 85"/>
          <p:cNvCxnSpPr/>
          <p:nvPr/>
        </p:nvCxnSpPr>
        <p:spPr>
          <a:xfrm flipH="1">
            <a:off x="2006233" y="3741346"/>
            <a:ext cx="2728308" cy="0"/>
          </a:xfrm>
          <a:prstGeom prst="line">
            <a:avLst/>
          </a:prstGeom>
          <a:ln w="25400">
            <a:solidFill>
              <a:srgbClr val="699E56"/>
            </a:solidFill>
            <a:prstDash val="sysDot"/>
            <a:headEnd type="oval"/>
          </a:ln>
        </p:spPr>
        <p:style>
          <a:lnRef idx="1">
            <a:schemeClr val="accent1"/>
          </a:lnRef>
          <a:fillRef idx="0">
            <a:schemeClr val="accent1"/>
          </a:fillRef>
          <a:effectRef idx="0">
            <a:schemeClr val="accent1"/>
          </a:effectRef>
          <a:fontRef idx="minor">
            <a:schemeClr val="tx1"/>
          </a:fontRef>
        </p:style>
      </p:cxnSp>
      <p:cxnSp>
        <p:nvCxnSpPr>
          <p:cNvPr id="19" name="直接连接符 87"/>
          <p:cNvCxnSpPr/>
          <p:nvPr/>
        </p:nvCxnSpPr>
        <p:spPr>
          <a:xfrm flipV="1">
            <a:off x="4935842" y="1867194"/>
            <a:ext cx="1" cy="2629267"/>
          </a:xfrm>
          <a:prstGeom prst="line">
            <a:avLst/>
          </a:prstGeom>
          <a:ln w="25400">
            <a:solidFill>
              <a:srgbClr val="699E56"/>
            </a:solidFill>
            <a:prstDash val="sysDot"/>
            <a:headEnd type="none"/>
          </a:ln>
        </p:spPr>
        <p:style>
          <a:lnRef idx="1">
            <a:schemeClr val="accent1"/>
          </a:lnRef>
          <a:fillRef idx="0">
            <a:schemeClr val="accent1"/>
          </a:fillRef>
          <a:effectRef idx="0">
            <a:schemeClr val="accent1"/>
          </a:effectRef>
          <a:fontRef idx="minor">
            <a:schemeClr val="tx1"/>
          </a:fontRef>
        </p:style>
      </p:cxnSp>
      <p:sp>
        <p:nvSpPr>
          <p:cNvPr id="20" name="文本框 5"/>
          <p:cNvSpPr txBox="1"/>
          <p:nvPr/>
        </p:nvSpPr>
        <p:spPr>
          <a:xfrm>
            <a:off x="890911" y="1758275"/>
            <a:ext cx="1055954" cy="700077"/>
          </a:xfrm>
          <a:prstGeom prst="rect">
            <a:avLst/>
          </a:prstGeom>
          <a:noFill/>
        </p:spPr>
        <p:txBody>
          <a:bodyPr wrap="none" lIns="68559" tIns="34279" rIns="68559" bIns="34279" rtlCol="0">
            <a:spAutoFit/>
          </a:bodyPr>
          <a:lstStyle/>
          <a:p>
            <a:pPr defTabSz="685307"/>
            <a:r>
              <a:rPr lang="en-US" altLang="zh-CN" sz="4100" b="1" dirty="0">
                <a:solidFill>
                  <a:srgbClr val="699E56"/>
                </a:solidFill>
              </a:rPr>
              <a:t>46%</a:t>
            </a:r>
            <a:endParaRPr lang="zh-CN" altLang="en-US" sz="4100" b="1" dirty="0">
              <a:solidFill>
                <a:srgbClr val="699E56"/>
              </a:solidFill>
            </a:endParaRPr>
          </a:p>
        </p:txBody>
      </p:sp>
      <p:sp>
        <p:nvSpPr>
          <p:cNvPr id="21" name="矩形 20"/>
          <p:cNvSpPr/>
          <p:nvPr/>
        </p:nvSpPr>
        <p:spPr>
          <a:xfrm>
            <a:off x="1960093" y="1867194"/>
            <a:ext cx="2622030" cy="609255"/>
          </a:xfrm>
          <a:prstGeom prst="rect">
            <a:avLst/>
          </a:prstGeom>
        </p:spPr>
        <p:txBody>
          <a:bodyPr wrap="square" lIns="68559" tIns="34279" rIns="68559" bIns="34279">
            <a:spAutoFit/>
          </a:bodyPr>
          <a:lstStyle/>
          <a:p>
            <a:pPr defTabSz="685783">
              <a:lnSpc>
                <a:spcPct val="130000"/>
              </a:lnSpc>
            </a:pPr>
            <a:r>
              <a:rPr lang="zh-CN" altLang="en-US" sz="900" dirty="0">
                <a:solidFill>
                  <a:srgbClr val="FFFFFF">
                    <a:lumMod val="50000"/>
                  </a:srgbClr>
                </a:solidFill>
                <a:latin typeface="宋体"/>
              </a:rPr>
              <a:t>标题数字等都可以通过点击和重新输入进行更改，顶部“开始”面板中可以对字体、字号、颜色、行距等进行修改。建议正文字号</a:t>
            </a:r>
            <a:r>
              <a:rPr lang="en-US" altLang="zh-CN" sz="900" dirty="0">
                <a:solidFill>
                  <a:srgbClr val="FFFFFF">
                    <a:lumMod val="50000"/>
                  </a:srgbClr>
                </a:solidFill>
                <a:latin typeface="宋体"/>
              </a:rPr>
              <a:t>10</a:t>
            </a:r>
            <a:r>
              <a:rPr lang="zh-CN" altLang="en-US" sz="900" dirty="0">
                <a:solidFill>
                  <a:srgbClr val="FFFFFF">
                    <a:lumMod val="50000"/>
                  </a:srgbClr>
                </a:solidFill>
                <a:latin typeface="宋体"/>
              </a:rPr>
              <a:t>，</a:t>
            </a:r>
            <a:r>
              <a:rPr lang="en-US" altLang="zh-CN" sz="900" dirty="0">
                <a:solidFill>
                  <a:srgbClr val="FFFFFF">
                    <a:lumMod val="50000"/>
                  </a:srgbClr>
                </a:solidFill>
                <a:latin typeface="宋体"/>
              </a:rPr>
              <a:t>1.3</a:t>
            </a:r>
            <a:r>
              <a:rPr lang="zh-CN" altLang="en-US" sz="900" dirty="0">
                <a:solidFill>
                  <a:srgbClr val="FFFFFF">
                    <a:lumMod val="50000"/>
                  </a:srgbClr>
                </a:solidFill>
                <a:latin typeface="宋体"/>
              </a:rPr>
              <a:t>倍行距。</a:t>
            </a:r>
            <a:endParaRPr lang="en-US" altLang="zh-CN" sz="900" dirty="0">
              <a:solidFill>
                <a:srgbClr val="FFFFFF">
                  <a:lumMod val="50000"/>
                </a:srgbClr>
              </a:solidFill>
            </a:endParaRPr>
          </a:p>
        </p:txBody>
      </p:sp>
      <p:sp>
        <p:nvSpPr>
          <p:cNvPr id="22" name="文本框 6"/>
          <p:cNvSpPr txBox="1"/>
          <p:nvPr/>
        </p:nvSpPr>
        <p:spPr>
          <a:xfrm>
            <a:off x="890911" y="2844628"/>
            <a:ext cx="1055954" cy="700077"/>
          </a:xfrm>
          <a:prstGeom prst="rect">
            <a:avLst/>
          </a:prstGeom>
          <a:noFill/>
        </p:spPr>
        <p:txBody>
          <a:bodyPr wrap="none" lIns="68559" tIns="34279" rIns="68559" bIns="34279" rtlCol="0">
            <a:spAutoFit/>
          </a:bodyPr>
          <a:lstStyle/>
          <a:p>
            <a:pPr defTabSz="685307"/>
            <a:r>
              <a:rPr lang="en-US" altLang="zh-CN" sz="4100" b="1" dirty="0">
                <a:solidFill>
                  <a:srgbClr val="699E56"/>
                </a:solidFill>
              </a:rPr>
              <a:t>56%</a:t>
            </a:r>
            <a:endParaRPr lang="zh-CN" altLang="en-US" sz="4100" b="1" dirty="0">
              <a:solidFill>
                <a:srgbClr val="699E56"/>
              </a:solidFill>
            </a:endParaRPr>
          </a:p>
        </p:txBody>
      </p:sp>
      <p:sp>
        <p:nvSpPr>
          <p:cNvPr id="23" name="矩形 22"/>
          <p:cNvSpPr/>
          <p:nvPr/>
        </p:nvSpPr>
        <p:spPr>
          <a:xfrm>
            <a:off x="1960093" y="2945583"/>
            <a:ext cx="2622030" cy="609255"/>
          </a:xfrm>
          <a:prstGeom prst="rect">
            <a:avLst/>
          </a:prstGeom>
        </p:spPr>
        <p:txBody>
          <a:bodyPr wrap="square" lIns="68559" tIns="34279" rIns="68559" bIns="34279">
            <a:spAutoFit/>
          </a:bodyPr>
          <a:lstStyle/>
          <a:p>
            <a:pPr defTabSz="685307">
              <a:lnSpc>
                <a:spcPct val="130000"/>
              </a:lnSpc>
            </a:pPr>
            <a:r>
              <a:rPr lang="zh-CN" altLang="en-US" sz="900" dirty="0">
                <a:solidFill>
                  <a:srgbClr val="FFFFFF">
                    <a:lumMod val="50000"/>
                  </a:srgbClr>
                </a:solidFill>
                <a:latin typeface="微软雅黑" panose="020B0503020204020204" pitchFamily="34" charset="-122"/>
              </a:rPr>
              <a:t>标题数字等都可以通过点击和重新输入进行更改，顶部“开始”面板中可以对字体、字号、颜色、行距等进行修改。建议正文字号</a:t>
            </a:r>
            <a:r>
              <a:rPr lang="en-US" altLang="zh-CN" sz="900" dirty="0">
                <a:solidFill>
                  <a:srgbClr val="FFFFFF">
                    <a:lumMod val="50000"/>
                  </a:srgbClr>
                </a:solidFill>
                <a:latin typeface="微软雅黑" panose="020B0503020204020204" pitchFamily="34" charset="-122"/>
              </a:rPr>
              <a:t>10</a:t>
            </a:r>
            <a:r>
              <a:rPr lang="zh-CN" altLang="en-US" sz="900" dirty="0">
                <a:solidFill>
                  <a:srgbClr val="FFFFFF">
                    <a:lumMod val="50000"/>
                  </a:srgbClr>
                </a:solidFill>
                <a:latin typeface="微软雅黑" panose="020B0503020204020204" pitchFamily="34" charset="-122"/>
              </a:rPr>
              <a:t>，</a:t>
            </a:r>
            <a:r>
              <a:rPr lang="en-US" altLang="zh-CN" sz="900" dirty="0">
                <a:solidFill>
                  <a:srgbClr val="FFFFFF">
                    <a:lumMod val="50000"/>
                  </a:srgbClr>
                </a:solidFill>
                <a:latin typeface="微软雅黑" panose="020B0503020204020204" pitchFamily="34" charset="-122"/>
              </a:rPr>
              <a:t>1.3</a:t>
            </a:r>
            <a:r>
              <a:rPr lang="zh-CN" altLang="en-US" sz="900" dirty="0">
                <a:solidFill>
                  <a:srgbClr val="FFFFFF">
                    <a:lumMod val="50000"/>
                  </a:srgbClr>
                </a:solidFill>
                <a:latin typeface="微软雅黑" panose="020B0503020204020204" pitchFamily="34" charset="-122"/>
              </a:rPr>
              <a:t>倍行距。</a:t>
            </a:r>
            <a:endParaRPr lang="zh-CN" altLang="en-US" sz="1400" dirty="0">
              <a:solidFill>
                <a:srgbClr val="FFFFFF">
                  <a:lumMod val="50000"/>
                </a:srgbClr>
              </a:solidFill>
            </a:endParaRPr>
          </a:p>
        </p:txBody>
      </p:sp>
      <p:sp>
        <p:nvSpPr>
          <p:cNvPr id="24" name="文本框 7"/>
          <p:cNvSpPr txBox="1"/>
          <p:nvPr/>
        </p:nvSpPr>
        <p:spPr>
          <a:xfrm>
            <a:off x="890911" y="3755346"/>
            <a:ext cx="1055954" cy="700077"/>
          </a:xfrm>
          <a:prstGeom prst="rect">
            <a:avLst/>
          </a:prstGeom>
          <a:noFill/>
        </p:spPr>
        <p:txBody>
          <a:bodyPr wrap="none" lIns="68559" tIns="34279" rIns="68559" bIns="34279" rtlCol="0">
            <a:spAutoFit/>
          </a:bodyPr>
          <a:lstStyle/>
          <a:p>
            <a:pPr defTabSz="685307"/>
            <a:r>
              <a:rPr lang="en-US" altLang="zh-CN" sz="4100" b="1" dirty="0">
                <a:solidFill>
                  <a:srgbClr val="699E56"/>
                </a:solidFill>
              </a:rPr>
              <a:t>66%</a:t>
            </a:r>
            <a:endParaRPr lang="zh-CN" altLang="en-US" sz="4100" b="1" dirty="0">
              <a:solidFill>
                <a:srgbClr val="699E56"/>
              </a:solidFill>
            </a:endParaRPr>
          </a:p>
        </p:txBody>
      </p:sp>
      <p:sp>
        <p:nvSpPr>
          <p:cNvPr id="25" name="矩形 24"/>
          <p:cNvSpPr/>
          <p:nvPr/>
        </p:nvSpPr>
        <p:spPr>
          <a:xfrm>
            <a:off x="1960093" y="3839666"/>
            <a:ext cx="2622030" cy="609255"/>
          </a:xfrm>
          <a:prstGeom prst="rect">
            <a:avLst/>
          </a:prstGeom>
        </p:spPr>
        <p:txBody>
          <a:bodyPr wrap="square" lIns="68559" tIns="34279" rIns="68559" bIns="34279">
            <a:spAutoFit/>
          </a:bodyPr>
          <a:lstStyle/>
          <a:p>
            <a:pPr defTabSz="685783">
              <a:lnSpc>
                <a:spcPct val="130000"/>
              </a:lnSpc>
            </a:pPr>
            <a:r>
              <a:rPr lang="zh-CN" altLang="en-US" sz="900" dirty="0">
                <a:solidFill>
                  <a:srgbClr val="FFFFFF">
                    <a:lumMod val="50000"/>
                  </a:srgbClr>
                </a:solidFill>
                <a:latin typeface="微软雅黑" panose="020B0503020204020204" pitchFamily="34" charset="-122"/>
              </a:rPr>
              <a:t>标题数字等都可以通过点击和重新输入进行更改，顶部“开始”面板中可以对字体、字号、颜色、行距等进行修改。建议正文字号</a:t>
            </a:r>
            <a:r>
              <a:rPr lang="en-US" altLang="zh-CN" sz="900" dirty="0">
                <a:solidFill>
                  <a:srgbClr val="FFFFFF">
                    <a:lumMod val="50000"/>
                  </a:srgbClr>
                </a:solidFill>
                <a:latin typeface="微软雅黑" panose="020B0503020204020204" pitchFamily="34" charset="-122"/>
              </a:rPr>
              <a:t>10</a:t>
            </a:r>
            <a:r>
              <a:rPr lang="zh-CN" altLang="en-US" sz="900" dirty="0">
                <a:solidFill>
                  <a:srgbClr val="FFFFFF">
                    <a:lumMod val="50000"/>
                  </a:srgbClr>
                </a:solidFill>
                <a:latin typeface="微软雅黑" panose="020B0503020204020204" pitchFamily="34" charset="-122"/>
              </a:rPr>
              <a:t>，</a:t>
            </a:r>
            <a:r>
              <a:rPr lang="en-US" altLang="zh-CN" sz="900" dirty="0">
                <a:solidFill>
                  <a:srgbClr val="FFFFFF">
                    <a:lumMod val="50000"/>
                  </a:srgbClr>
                </a:solidFill>
                <a:latin typeface="微软雅黑" panose="020B0503020204020204" pitchFamily="34" charset="-122"/>
              </a:rPr>
              <a:t>1.3</a:t>
            </a:r>
            <a:r>
              <a:rPr lang="zh-CN" altLang="en-US" sz="900" dirty="0">
                <a:solidFill>
                  <a:srgbClr val="FFFFFF">
                    <a:lumMod val="50000"/>
                  </a:srgbClr>
                </a:solidFill>
                <a:latin typeface="微软雅黑" panose="020B0503020204020204" pitchFamily="34" charset="-122"/>
              </a:rPr>
              <a:t>倍行距。</a:t>
            </a:r>
            <a:endParaRPr lang="en-US" altLang="zh-CN" sz="900" dirty="0">
              <a:solidFill>
                <a:srgbClr val="FFFFFF">
                  <a:lumMod val="50000"/>
                </a:srgbClr>
              </a:solidFill>
            </a:endParaRPr>
          </a:p>
        </p:txBody>
      </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anim calcmode="lin" valueType="num">
                                      <p:cBhvr>
                                        <p:cTn id="14" dur="500" fill="hold"/>
                                        <p:tgtEl>
                                          <p:spTgt spid="15"/>
                                        </p:tgtEl>
                                        <p:attrNameLst>
                                          <p:attrName>ppt_x</p:attrName>
                                        </p:attrNameLst>
                                      </p:cBhvr>
                                      <p:tavLst>
                                        <p:tav tm="0">
                                          <p:val>
                                            <p:strVal val="#ppt_x"/>
                                          </p:val>
                                        </p:tav>
                                        <p:tav tm="100000">
                                          <p:val>
                                            <p:strVal val="#ppt_x"/>
                                          </p:val>
                                        </p:tav>
                                      </p:tavLst>
                                    </p:anim>
                                    <p:anim calcmode="lin" valueType="num">
                                      <p:cBhvr>
                                        <p:cTn id="15" dur="50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anim calcmode="lin" valueType="num">
                                      <p:cBhvr>
                                        <p:cTn id="20" dur="500" fill="hold"/>
                                        <p:tgtEl>
                                          <p:spTgt spid="16"/>
                                        </p:tgtEl>
                                        <p:attrNameLst>
                                          <p:attrName>ppt_x</p:attrName>
                                        </p:attrNameLst>
                                      </p:cBhvr>
                                      <p:tavLst>
                                        <p:tav tm="0">
                                          <p:val>
                                            <p:strVal val="#ppt_x"/>
                                          </p:val>
                                        </p:tav>
                                        <p:tav tm="100000">
                                          <p:val>
                                            <p:strVal val="#ppt_x"/>
                                          </p:val>
                                        </p:tav>
                                      </p:tavLst>
                                    </p:anim>
                                    <p:anim calcmode="lin" valueType="num">
                                      <p:cBhvr>
                                        <p:cTn id="21" dur="500" fill="hold"/>
                                        <p:tgtEl>
                                          <p:spTgt spid="16"/>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250"/>
                                        <p:tgtEl>
                                          <p:spTgt spid="17"/>
                                        </p:tgtEl>
                                      </p:cBhvr>
                                    </p:animEffect>
                                    <p:anim calcmode="lin" valueType="num">
                                      <p:cBhvr>
                                        <p:cTn id="26" dur="250" fill="hold"/>
                                        <p:tgtEl>
                                          <p:spTgt spid="17"/>
                                        </p:tgtEl>
                                        <p:attrNameLst>
                                          <p:attrName>ppt_x</p:attrName>
                                        </p:attrNameLst>
                                      </p:cBhvr>
                                      <p:tavLst>
                                        <p:tav tm="0">
                                          <p:val>
                                            <p:strVal val="#ppt_x"/>
                                          </p:val>
                                        </p:tav>
                                        <p:tav tm="100000">
                                          <p:val>
                                            <p:strVal val="#ppt_x"/>
                                          </p:val>
                                        </p:tav>
                                      </p:tavLst>
                                    </p:anim>
                                    <p:anim calcmode="lin" valueType="num">
                                      <p:cBhvr>
                                        <p:cTn id="27" dur="250" fill="hold"/>
                                        <p:tgtEl>
                                          <p:spTgt spid="17"/>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42" presetClass="entr" presetSubtype="0"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250"/>
                                        <p:tgtEl>
                                          <p:spTgt spid="18"/>
                                        </p:tgtEl>
                                      </p:cBhvr>
                                    </p:animEffect>
                                    <p:anim calcmode="lin" valueType="num">
                                      <p:cBhvr>
                                        <p:cTn id="32" dur="250" fill="hold"/>
                                        <p:tgtEl>
                                          <p:spTgt spid="18"/>
                                        </p:tgtEl>
                                        <p:attrNameLst>
                                          <p:attrName>ppt_x</p:attrName>
                                        </p:attrNameLst>
                                      </p:cBhvr>
                                      <p:tavLst>
                                        <p:tav tm="0">
                                          <p:val>
                                            <p:strVal val="#ppt_x"/>
                                          </p:val>
                                        </p:tav>
                                        <p:tav tm="100000">
                                          <p:val>
                                            <p:strVal val="#ppt_x"/>
                                          </p:val>
                                        </p:tav>
                                      </p:tavLst>
                                    </p:anim>
                                    <p:anim calcmode="lin" valueType="num">
                                      <p:cBhvr>
                                        <p:cTn id="33" dur="250" fill="hold"/>
                                        <p:tgtEl>
                                          <p:spTgt spid="18"/>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42" presetClass="entr" presetSubtype="0" fill="hold"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250"/>
                                        <p:tgtEl>
                                          <p:spTgt spid="19"/>
                                        </p:tgtEl>
                                      </p:cBhvr>
                                    </p:animEffect>
                                    <p:anim calcmode="lin" valueType="num">
                                      <p:cBhvr>
                                        <p:cTn id="38" dur="250" fill="hold"/>
                                        <p:tgtEl>
                                          <p:spTgt spid="19"/>
                                        </p:tgtEl>
                                        <p:attrNameLst>
                                          <p:attrName>ppt_x</p:attrName>
                                        </p:attrNameLst>
                                      </p:cBhvr>
                                      <p:tavLst>
                                        <p:tav tm="0">
                                          <p:val>
                                            <p:strVal val="#ppt_x"/>
                                          </p:val>
                                        </p:tav>
                                        <p:tav tm="100000">
                                          <p:val>
                                            <p:strVal val="#ppt_x"/>
                                          </p:val>
                                        </p:tav>
                                      </p:tavLst>
                                    </p:anim>
                                    <p:anim calcmode="lin" valueType="num">
                                      <p:cBhvr>
                                        <p:cTn id="39" dur="250" fill="hold"/>
                                        <p:tgtEl>
                                          <p:spTgt spid="19"/>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42"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250"/>
                                        <p:tgtEl>
                                          <p:spTgt spid="20"/>
                                        </p:tgtEl>
                                      </p:cBhvr>
                                    </p:animEffect>
                                    <p:anim calcmode="lin" valueType="num">
                                      <p:cBhvr>
                                        <p:cTn id="44" dur="250" fill="hold"/>
                                        <p:tgtEl>
                                          <p:spTgt spid="20"/>
                                        </p:tgtEl>
                                        <p:attrNameLst>
                                          <p:attrName>ppt_x</p:attrName>
                                        </p:attrNameLst>
                                      </p:cBhvr>
                                      <p:tavLst>
                                        <p:tav tm="0">
                                          <p:val>
                                            <p:strVal val="#ppt_x"/>
                                          </p:val>
                                        </p:tav>
                                        <p:tav tm="100000">
                                          <p:val>
                                            <p:strVal val="#ppt_x"/>
                                          </p:val>
                                        </p:tav>
                                      </p:tavLst>
                                    </p:anim>
                                    <p:anim calcmode="lin" valueType="num">
                                      <p:cBhvr>
                                        <p:cTn id="45" dur="250" fill="hold"/>
                                        <p:tgtEl>
                                          <p:spTgt spid="20"/>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42" presetClass="entr" presetSubtype="0"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250"/>
                                        <p:tgtEl>
                                          <p:spTgt spid="21"/>
                                        </p:tgtEl>
                                      </p:cBhvr>
                                    </p:animEffect>
                                    <p:anim calcmode="lin" valueType="num">
                                      <p:cBhvr>
                                        <p:cTn id="50" dur="250" fill="hold"/>
                                        <p:tgtEl>
                                          <p:spTgt spid="21"/>
                                        </p:tgtEl>
                                        <p:attrNameLst>
                                          <p:attrName>ppt_x</p:attrName>
                                        </p:attrNameLst>
                                      </p:cBhvr>
                                      <p:tavLst>
                                        <p:tav tm="0">
                                          <p:val>
                                            <p:strVal val="#ppt_x"/>
                                          </p:val>
                                        </p:tav>
                                        <p:tav tm="100000">
                                          <p:val>
                                            <p:strVal val="#ppt_x"/>
                                          </p:val>
                                        </p:tav>
                                      </p:tavLst>
                                    </p:anim>
                                    <p:anim calcmode="lin" valueType="num">
                                      <p:cBhvr>
                                        <p:cTn id="51" dur="250" fill="hold"/>
                                        <p:tgtEl>
                                          <p:spTgt spid="21"/>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42" presetClass="entr" presetSubtype="0"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250"/>
                                        <p:tgtEl>
                                          <p:spTgt spid="22"/>
                                        </p:tgtEl>
                                      </p:cBhvr>
                                    </p:animEffect>
                                    <p:anim calcmode="lin" valueType="num">
                                      <p:cBhvr>
                                        <p:cTn id="56" dur="250" fill="hold"/>
                                        <p:tgtEl>
                                          <p:spTgt spid="22"/>
                                        </p:tgtEl>
                                        <p:attrNameLst>
                                          <p:attrName>ppt_x</p:attrName>
                                        </p:attrNameLst>
                                      </p:cBhvr>
                                      <p:tavLst>
                                        <p:tav tm="0">
                                          <p:val>
                                            <p:strVal val="#ppt_x"/>
                                          </p:val>
                                        </p:tav>
                                        <p:tav tm="100000">
                                          <p:val>
                                            <p:strVal val="#ppt_x"/>
                                          </p:val>
                                        </p:tav>
                                      </p:tavLst>
                                    </p:anim>
                                    <p:anim calcmode="lin" valueType="num">
                                      <p:cBhvr>
                                        <p:cTn id="57" dur="250" fill="hold"/>
                                        <p:tgtEl>
                                          <p:spTgt spid="22"/>
                                        </p:tgtEl>
                                        <p:attrNameLst>
                                          <p:attrName>ppt_y</p:attrName>
                                        </p:attrNameLst>
                                      </p:cBhvr>
                                      <p:tavLst>
                                        <p:tav tm="0">
                                          <p:val>
                                            <p:strVal val="#ppt_y+.1"/>
                                          </p:val>
                                        </p:tav>
                                        <p:tav tm="100000">
                                          <p:val>
                                            <p:strVal val="#ppt_y"/>
                                          </p:val>
                                        </p:tav>
                                      </p:tavLst>
                                    </p:anim>
                                  </p:childTnLst>
                                </p:cTn>
                              </p:par>
                            </p:childTnLst>
                          </p:cTn>
                        </p:par>
                        <p:par>
                          <p:cTn id="58" fill="hold">
                            <p:stCondLst>
                              <p:cond delay="5000"/>
                            </p:stCondLst>
                            <p:childTnLst>
                              <p:par>
                                <p:cTn id="59" presetID="42" presetClass="entr" presetSubtype="0"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250"/>
                                        <p:tgtEl>
                                          <p:spTgt spid="23"/>
                                        </p:tgtEl>
                                      </p:cBhvr>
                                    </p:animEffect>
                                    <p:anim calcmode="lin" valueType="num">
                                      <p:cBhvr>
                                        <p:cTn id="62" dur="250" fill="hold"/>
                                        <p:tgtEl>
                                          <p:spTgt spid="23"/>
                                        </p:tgtEl>
                                        <p:attrNameLst>
                                          <p:attrName>ppt_x</p:attrName>
                                        </p:attrNameLst>
                                      </p:cBhvr>
                                      <p:tavLst>
                                        <p:tav tm="0">
                                          <p:val>
                                            <p:strVal val="#ppt_x"/>
                                          </p:val>
                                        </p:tav>
                                        <p:tav tm="100000">
                                          <p:val>
                                            <p:strVal val="#ppt_x"/>
                                          </p:val>
                                        </p:tav>
                                      </p:tavLst>
                                    </p:anim>
                                    <p:anim calcmode="lin" valueType="num">
                                      <p:cBhvr>
                                        <p:cTn id="63" dur="250" fill="hold"/>
                                        <p:tgtEl>
                                          <p:spTgt spid="23"/>
                                        </p:tgtEl>
                                        <p:attrNameLst>
                                          <p:attrName>ppt_y</p:attrName>
                                        </p:attrNameLst>
                                      </p:cBhvr>
                                      <p:tavLst>
                                        <p:tav tm="0">
                                          <p:val>
                                            <p:strVal val="#ppt_y+.1"/>
                                          </p:val>
                                        </p:tav>
                                        <p:tav tm="100000">
                                          <p:val>
                                            <p:strVal val="#ppt_y"/>
                                          </p:val>
                                        </p:tav>
                                      </p:tavLst>
                                    </p:anim>
                                  </p:childTnLst>
                                </p:cTn>
                              </p:par>
                            </p:childTnLst>
                          </p:cTn>
                        </p:par>
                        <p:par>
                          <p:cTn id="64" fill="hold">
                            <p:stCondLst>
                              <p:cond delay="5500"/>
                            </p:stCondLst>
                            <p:childTnLst>
                              <p:par>
                                <p:cTn id="65" presetID="42" presetClass="entr" presetSubtype="0"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250"/>
                                        <p:tgtEl>
                                          <p:spTgt spid="24"/>
                                        </p:tgtEl>
                                      </p:cBhvr>
                                    </p:animEffect>
                                    <p:anim calcmode="lin" valueType="num">
                                      <p:cBhvr>
                                        <p:cTn id="68" dur="250" fill="hold"/>
                                        <p:tgtEl>
                                          <p:spTgt spid="24"/>
                                        </p:tgtEl>
                                        <p:attrNameLst>
                                          <p:attrName>ppt_x</p:attrName>
                                        </p:attrNameLst>
                                      </p:cBhvr>
                                      <p:tavLst>
                                        <p:tav tm="0">
                                          <p:val>
                                            <p:strVal val="#ppt_x"/>
                                          </p:val>
                                        </p:tav>
                                        <p:tav tm="100000">
                                          <p:val>
                                            <p:strVal val="#ppt_x"/>
                                          </p:val>
                                        </p:tav>
                                      </p:tavLst>
                                    </p:anim>
                                    <p:anim calcmode="lin" valueType="num">
                                      <p:cBhvr>
                                        <p:cTn id="69" dur="250" fill="hold"/>
                                        <p:tgtEl>
                                          <p:spTgt spid="24"/>
                                        </p:tgtEl>
                                        <p:attrNameLst>
                                          <p:attrName>ppt_y</p:attrName>
                                        </p:attrNameLst>
                                      </p:cBhvr>
                                      <p:tavLst>
                                        <p:tav tm="0">
                                          <p:val>
                                            <p:strVal val="#ppt_y+.1"/>
                                          </p:val>
                                        </p:tav>
                                        <p:tav tm="100000">
                                          <p:val>
                                            <p:strVal val="#ppt_y"/>
                                          </p:val>
                                        </p:tav>
                                      </p:tavLst>
                                    </p:anim>
                                  </p:childTnLst>
                                </p:cTn>
                              </p:par>
                            </p:childTnLst>
                          </p:cTn>
                        </p:par>
                        <p:par>
                          <p:cTn id="70" fill="hold">
                            <p:stCondLst>
                              <p:cond delay="6000"/>
                            </p:stCondLst>
                            <p:childTnLst>
                              <p:par>
                                <p:cTn id="71" presetID="42" presetClass="entr" presetSubtype="0" fill="hold" grpId="0" nodeType="after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250"/>
                                        <p:tgtEl>
                                          <p:spTgt spid="25"/>
                                        </p:tgtEl>
                                      </p:cBhvr>
                                    </p:animEffect>
                                    <p:anim calcmode="lin" valueType="num">
                                      <p:cBhvr>
                                        <p:cTn id="74" dur="250" fill="hold"/>
                                        <p:tgtEl>
                                          <p:spTgt spid="25"/>
                                        </p:tgtEl>
                                        <p:attrNameLst>
                                          <p:attrName>ppt_x</p:attrName>
                                        </p:attrNameLst>
                                      </p:cBhvr>
                                      <p:tavLst>
                                        <p:tav tm="0">
                                          <p:val>
                                            <p:strVal val="#ppt_x"/>
                                          </p:val>
                                        </p:tav>
                                        <p:tav tm="100000">
                                          <p:val>
                                            <p:strVal val="#ppt_x"/>
                                          </p:val>
                                        </p:tav>
                                      </p:tavLst>
                                    </p:anim>
                                    <p:anim calcmode="lin" valueType="num">
                                      <p:cBhvr>
                                        <p:cTn id="75" dur="2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P spid="16" grpId="0"/>
      <p:bldP spid="20" grpId="0"/>
      <p:bldP spid="21" grpId="0"/>
      <p:bldP spid="22" grpId="0"/>
      <p:bldP spid="23" grpId="0"/>
      <p:bldP spid="24" grpId="0"/>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385182" y="1361193"/>
            <a:ext cx="6431984" cy="3554211"/>
            <a:chOff x="-9147" y="1047750"/>
            <a:chExt cx="5462028" cy="3677824"/>
          </a:xfrm>
        </p:grpSpPr>
        <p:sp>
          <p:nvSpPr>
            <p:cNvPr id="6" name="Rectangle 2"/>
            <p:cNvSpPr/>
            <p:nvPr/>
          </p:nvSpPr>
          <p:spPr>
            <a:xfrm>
              <a:off x="-9146" y="1047750"/>
              <a:ext cx="1877574" cy="1600200"/>
            </a:xfrm>
            <a:prstGeom prst="rect">
              <a:avLst/>
            </a:prstGeom>
            <a:blipFill>
              <a:blip r:embed="rId3">
                <a:extLst>
                  <a:ext uri="{BEBA8EAE-BF5A-486C-A8C5-ECC9F3942E4B}">
                    <a14:imgProps xmlns:a14="http://schemas.microsoft.com/office/drawing/2010/main">
                      <a14:imgLayer r:embed="rId4">
                        <a14:imgEffect>
                          <a14:brightnessContrast bright="30000"/>
                        </a14:imgEffect>
                      </a14:imgLayer>
                    </a14:imgProps>
                  </a:ext>
                </a:extLst>
              </a:blip>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a:solidFill>
                  <a:srgbClr val="FFFFFF">
                    <a:lumMod val="50000"/>
                  </a:srgbClr>
                </a:solidFill>
              </a:endParaRPr>
            </a:p>
          </p:txBody>
        </p:sp>
        <p:sp>
          <p:nvSpPr>
            <p:cNvPr id="7" name="Rectangle 3"/>
            <p:cNvSpPr/>
            <p:nvPr/>
          </p:nvSpPr>
          <p:spPr>
            <a:xfrm>
              <a:off x="-9146" y="2644140"/>
              <a:ext cx="1877574" cy="1600200"/>
            </a:xfrm>
            <a:prstGeom prst="rect">
              <a:avLst/>
            </a:prstGeom>
            <a:noFill/>
            <a:ln w="28575">
              <a:solidFill>
                <a:srgbClr val="699E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a:solidFill>
                  <a:srgbClr val="FFFFFF">
                    <a:lumMod val="50000"/>
                  </a:srgbClr>
                </a:solidFill>
              </a:endParaRPr>
            </a:p>
          </p:txBody>
        </p:sp>
        <p:sp>
          <p:nvSpPr>
            <p:cNvPr id="8" name="Rectangle 4"/>
            <p:cNvSpPr/>
            <p:nvPr/>
          </p:nvSpPr>
          <p:spPr>
            <a:xfrm>
              <a:off x="1868427" y="1047750"/>
              <a:ext cx="1792227" cy="1600200"/>
            </a:xfrm>
            <a:prstGeom prst="rect">
              <a:avLst/>
            </a:prstGeom>
            <a:noFill/>
            <a:ln w="28575">
              <a:solidFill>
                <a:srgbClr val="699E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a:solidFill>
                  <a:srgbClr val="FFFFFF">
                    <a:lumMod val="50000"/>
                  </a:srgbClr>
                </a:solidFill>
              </a:endParaRPr>
            </a:p>
          </p:txBody>
        </p:sp>
        <p:sp>
          <p:nvSpPr>
            <p:cNvPr id="9" name="Rectangle 5"/>
            <p:cNvSpPr/>
            <p:nvPr/>
          </p:nvSpPr>
          <p:spPr>
            <a:xfrm>
              <a:off x="1868427" y="2647950"/>
              <a:ext cx="1792227" cy="1600200"/>
            </a:xfrm>
            <a:prstGeom prst="rect">
              <a:avLst/>
            </a:prstGeom>
            <a:blipFill>
              <a:blip r:embed="rId5"/>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a:solidFill>
                  <a:srgbClr val="FFFFFF">
                    <a:lumMod val="50000"/>
                  </a:srgbClr>
                </a:solidFill>
              </a:endParaRPr>
            </a:p>
          </p:txBody>
        </p:sp>
        <p:sp>
          <p:nvSpPr>
            <p:cNvPr id="10" name="Rectangle 6"/>
            <p:cNvSpPr/>
            <p:nvPr/>
          </p:nvSpPr>
          <p:spPr>
            <a:xfrm>
              <a:off x="3660654" y="1047750"/>
              <a:ext cx="1792227" cy="1600200"/>
            </a:xfrm>
            <a:prstGeom prst="rect">
              <a:avLst/>
            </a:prstGeom>
            <a:blipFill>
              <a:blip r:embed="rId6"/>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a:solidFill>
                  <a:srgbClr val="FFFFFF">
                    <a:lumMod val="50000"/>
                  </a:srgbClr>
                </a:solidFill>
              </a:endParaRPr>
            </a:p>
          </p:txBody>
        </p:sp>
        <p:sp>
          <p:nvSpPr>
            <p:cNvPr id="12" name="Rectangle 7"/>
            <p:cNvSpPr/>
            <p:nvPr/>
          </p:nvSpPr>
          <p:spPr>
            <a:xfrm>
              <a:off x="3660654" y="2644140"/>
              <a:ext cx="1792227" cy="1600200"/>
            </a:xfrm>
            <a:prstGeom prst="rect">
              <a:avLst/>
            </a:prstGeom>
            <a:noFill/>
            <a:ln w="28575">
              <a:solidFill>
                <a:srgbClr val="699E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a:solidFill>
                  <a:srgbClr val="FFFFFF">
                    <a:lumMod val="50000"/>
                  </a:srgbClr>
                </a:solidFill>
              </a:endParaRPr>
            </a:p>
          </p:txBody>
        </p:sp>
        <p:sp>
          <p:nvSpPr>
            <p:cNvPr id="13" name="Text Box 7"/>
            <p:cNvSpPr txBox="1">
              <a:spLocks noChangeArrowheads="1"/>
            </p:cNvSpPr>
            <p:nvPr/>
          </p:nvSpPr>
          <p:spPr bwMode="auto">
            <a:xfrm>
              <a:off x="-9147" y="4327473"/>
              <a:ext cx="5462028" cy="398101"/>
            </a:xfrm>
            <a:prstGeom prst="rect">
              <a:avLst/>
            </a:prstGeom>
            <a:noFill/>
            <a:ln w="9525">
              <a:noFill/>
              <a:miter lim="800000"/>
            </a:ln>
          </p:spPr>
          <p:txBody>
            <a:bodyPr wrap="square" lIns="45720" tIns="22860" rIns="45720" bIns="22860" anchor="ctr">
              <a:spAutoFit/>
            </a:bodyPr>
            <a:lstStyle/>
            <a:p>
              <a:pPr algn="ctr" defTabSz="815795"/>
              <a:r>
                <a:rPr lang="en-US" sz="1100" dirty="0" err="1">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Nullam</a:t>
              </a:r>
              <a:r>
                <a:rPr lang="en-US" sz="1100" dirty="0">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en-US" sz="1100" dirty="0" err="1">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eu</a:t>
              </a:r>
              <a:r>
                <a:rPr lang="en-US" sz="1100" dirty="0">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en-US" sz="1100" dirty="0" err="1">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tempor</a:t>
              </a:r>
              <a:r>
                <a:rPr lang="en-US" sz="1100" dirty="0">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en-US" sz="1100" dirty="0" err="1">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purus</a:t>
              </a:r>
              <a:r>
                <a:rPr lang="en-US" sz="1100" dirty="0">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 Nunc a </a:t>
              </a:r>
              <a:r>
                <a:rPr lang="en-US" sz="1100" dirty="0" err="1">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leo</a:t>
              </a:r>
              <a:r>
                <a:rPr lang="en-US" sz="1100" dirty="0">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 magna, sit </a:t>
              </a:r>
              <a:r>
                <a:rPr lang="en-US" sz="1100" dirty="0" err="1">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amet</a:t>
              </a:r>
              <a:r>
                <a:rPr lang="en-US" sz="1100" dirty="0">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en-US" sz="1100" dirty="0" err="1">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consequat</a:t>
              </a:r>
              <a:r>
                <a:rPr lang="en-US" sz="1100" dirty="0">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en-US" sz="1100" dirty="0" err="1">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risus</a:t>
              </a:r>
              <a:r>
                <a:rPr lang="en-US" sz="1100" dirty="0">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en-US" sz="1100" dirty="0" err="1">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Etiam</a:t>
              </a:r>
              <a:r>
                <a:rPr lang="en-US" sz="1100" dirty="0">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en-US" sz="1100" dirty="0" err="1">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faucibus</a:t>
              </a:r>
              <a:r>
                <a:rPr lang="en-US" sz="1100" dirty="0">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en-US" sz="1100" dirty="0" err="1">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tortor</a:t>
              </a:r>
              <a:r>
                <a:rPr lang="en-US" sz="1100" dirty="0">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 a ipsum </a:t>
              </a:r>
              <a:r>
                <a:rPr lang="en-US" sz="1100" dirty="0" err="1">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vehicula</a:t>
              </a:r>
              <a:r>
                <a:rPr lang="en-US" sz="1100" dirty="0">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en-US" sz="1100" dirty="0" err="1">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sed</a:t>
              </a:r>
              <a:r>
                <a:rPr lang="en-US" sz="1100" dirty="0">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en-US" sz="1100" dirty="0" err="1">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suscipit</a:t>
              </a:r>
              <a:r>
                <a:rPr lang="en-US" sz="1100" dirty="0">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 Nunc a </a:t>
              </a:r>
              <a:r>
                <a:rPr lang="en-US" sz="1100" dirty="0" err="1">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leo</a:t>
              </a:r>
              <a:r>
                <a:rPr lang="en-US" sz="1100" dirty="0">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 magna, sit </a:t>
              </a:r>
              <a:r>
                <a:rPr lang="en-US" sz="1100" dirty="0" err="1">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amet</a:t>
              </a:r>
              <a:r>
                <a:rPr lang="en-US" sz="1100" dirty="0">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en-US" sz="1100" dirty="0" err="1">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consequat</a:t>
              </a:r>
              <a:r>
                <a:rPr lang="en-US" sz="1100" dirty="0">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en-US" sz="1100" dirty="0" err="1">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risus</a:t>
              </a:r>
              <a:r>
                <a:rPr lang="en-US" sz="1100" dirty="0">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 </a:t>
              </a:r>
            </a:p>
          </p:txBody>
        </p:sp>
        <p:sp>
          <p:nvSpPr>
            <p:cNvPr id="14" name="Text Box 10"/>
            <p:cNvSpPr txBox="1">
              <a:spLocks noChangeArrowheads="1"/>
            </p:cNvSpPr>
            <p:nvPr/>
          </p:nvSpPr>
          <p:spPr bwMode="auto">
            <a:xfrm>
              <a:off x="3810000" y="2753759"/>
              <a:ext cx="1524000" cy="955443"/>
            </a:xfrm>
            <a:prstGeom prst="rect">
              <a:avLst/>
            </a:prstGeom>
            <a:noFill/>
            <a:ln w="9525">
              <a:noFill/>
              <a:miter lim="800000"/>
            </a:ln>
          </p:spPr>
          <p:txBody>
            <a:bodyPr wrap="square" lIns="45720" tIns="22860" rIns="45720" bIns="22860">
              <a:spAutoFit/>
            </a:bodyPr>
            <a:lstStyle/>
            <a:p>
              <a:pPr defTabSz="815795"/>
              <a:r>
                <a:rPr lang="en-US" sz="1200" b="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Portfolio III</a:t>
              </a:r>
            </a:p>
            <a:p>
              <a:pPr defTabSz="815795"/>
              <a:endParaRPr lang="en-US" sz="90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endParaRPr>
            </a:p>
            <a:p>
              <a:pPr defTabSz="815795"/>
              <a:r>
                <a:rPr lang="en-US" sz="90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Nullam eu tempor purus. Nunc a leo magna, sit amet. Bullam eu tempor purus. Nunc a leo magna, sit amet.</a:t>
              </a:r>
            </a:p>
          </p:txBody>
        </p:sp>
        <p:sp>
          <p:nvSpPr>
            <p:cNvPr id="15" name="Text Box 10"/>
            <p:cNvSpPr txBox="1">
              <a:spLocks noChangeArrowheads="1"/>
            </p:cNvSpPr>
            <p:nvPr/>
          </p:nvSpPr>
          <p:spPr bwMode="auto">
            <a:xfrm>
              <a:off x="2002540" y="1166894"/>
              <a:ext cx="1524000" cy="955443"/>
            </a:xfrm>
            <a:prstGeom prst="rect">
              <a:avLst/>
            </a:prstGeom>
            <a:noFill/>
            <a:ln w="9525">
              <a:noFill/>
              <a:miter lim="800000"/>
            </a:ln>
          </p:spPr>
          <p:txBody>
            <a:bodyPr wrap="square" lIns="45720" tIns="22860" rIns="45720" bIns="22860">
              <a:spAutoFit/>
            </a:bodyPr>
            <a:lstStyle/>
            <a:p>
              <a:pPr defTabSz="815795"/>
              <a:r>
                <a:rPr lang="en-US" sz="1200" b="1"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Portfolio II</a:t>
              </a:r>
            </a:p>
            <a:p>
              <a:pPr defTabSz="815795"/>
              <a:endPar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endParaRPr>
            </a:p>
            <a:p>
              <a:pPr defTabSz="815795"/>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Nullam</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eu</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tempor</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purus</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Nunc a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leo</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magna, sit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amet</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Bullam</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eu</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tempor</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purus</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Nunc a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leo</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magna, sit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amet</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16" name="Text Box 10"/>
            <p:cNvSpPr txBox="1">
              <a:spLocks noChangeArrowheads="1"/>
            </p:cNvSpPr>
            <p:nvPr/>
          </p:nvSpPr>
          <p:spPr bwMode="auto">
            <a:xfrm>
              <a:off x="167641" y="2753759"/>
              <a:ext cx="1524000" cy="955443"/>
            </a:xfrm>
            <a:prstGeom prst="rect">
              <a:avLst/>
            </a:prstGeom>
            <a:noFill/>
            <a:ln w="9525">
              <a:noFill/>
              <a:miter lim="800000"/>
            </a:ln>
          </p:spPr>
          <p:txBody>
            <a:bodyPr wrap="square" lIns="45720" tIns="22860" rIns="45720" bIns="22860">
              <a:spAutoFit/>
            </a:bodyPr>
            <a:lstStyle/>
            <a:p>
              <a:pPr defTabSz="815795"/>
              <a:r>
                <a:rPr lang="en-US" sz="1200" b="1"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Portfolio I</a:t>
              </a:r>
            </a:p>
            <a:p>
              <a:pPr defTabSz="815795"/>
              <a:endPar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endParaRPr>
            </a:p>
            <a:p>
              <a:pPr defTabSz="815795"/>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Nullam</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eu</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tempor</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purus</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Nunc</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leo</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magna, sit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amet</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Bullam</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eu</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tempor</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purus</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Nunc</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leo</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magna, sit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amet</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a:t>
              </a:r>
            </a:p>
          </p:txBody>
        </p:sp>
      </p:gr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681389" y="1568896"/>
            <a:ext cx="5839570" cy="3109047"/>
            <a:chOff x="1411354" y="1131590"/>
            <a:chExt cx="6617030" cy="3524249"/>
          </a:xfrm>
        </p:grpSpPr>
        <p:sp>
          <p:nvSpPr>
            <p:cNvPr id="6" name="圆角矩形 10"/>
            <p:cNvSpPr/>
            <p:nvPr/>
          </p:nvSpPr>
          <p:spPr bwMode="auto">
            <a:xfrm>
              <a:off x="1411354" y="3287414"/>
              <a:ext cx="3168650" cy="1368425"/>
            </a:xfrm>
            <a:prstGeom prst="roundRect">
              <a:avLst>
                <a:gd name="adj" fmla="val 0"/>
              </a:avLst>
            </a:prstGeom>
            <a:noFill/>
            <a:ln>
              <a:solidFill>
                <a:srgbClr val="699E56"/>
              </a:solidFill>
            </a:ln>
          </p:spPr>
          <p:style>
            <a:lnRef idx="2">
              <a:schemeClr val="accent2"/>
            </a:lnRef>
            <a:fillRef idx="1">
              <a:schemeClr val="lt1"/>
            </a:fillRef>
            <a:effectRef idx="0">
              <a:schemeClr val="accent2"/>
            </a:effectRef>
            <a:fontRef idx="minor">
              <a:schemeClr val="dk1"/>
            </a:fontRef>
          </p:style>
          <p:txBody>
            <a:bodyPr lIns="91430" tIns="45716" rIns="91430" bIns="45716" anchor="ctr"/>
            <a:lstStyle/>
            <a:p>
              <a:pPr marL="0" lvl="2" algn="ctr" defTabSz="685783" eaLnBrk="0" fontAlgn="ctr" hangingPunct="0">
                <a:buClr>
                  <a:srgbClr val="FF0000"/>
                </a:buClr>
                <a:buSzPct val="70000"/>
                <a:buFont typeface="Wingdings" panose="05000000000000000000" pitchFamily="2" charset="2"/>
                <a:buChar char="n"/>
                <a:tabLst>
                  <a:tab pos="101915" algn="l"/>
                </a:tabLst>
                <a:defRPr/>
              </a:pPr>
              <a:endParaRPr lang="zh-CN" altLang="en-US" sz="1200" dirty="0">
                <a:solidFill>
                  <a:srgbClr val="F17475"/>
                </a:solidFill>
                <a:latin typeface="微软雅黑" panose="020B0503020204020204" pitchFamily="34" charset="-122"/>
                <a:ea typeface="微软雅黑" panose="020B0503020204020204" pitchFamily="34" charset="-122"/>
              </a:endParaRPr>
            </a:p>
          </p:txBody>
        </p:sp>
        <p:sp>
          <p:nvSpPr>
            <p:cNvPr id="7" name="矩形 87"/>
            <p:cNvSpPr>
              <a:spLocks noChangeArrowheads="1"/>
            </p:cNvSpPr>
            <p:nvPr/>
          </p:nvSpPr>
          <p:spPr bwMode="auto">
            <a:xfrm>
              <a:off x="1525430" y="3876049"/>
              <a:ext cx="2940498" cy="523310"/>
            </a:xfrm>
            <a:prstGeom prst="rect">
              <a:avLst/>
            </a:prstGeom>
            <a:noFill/>
            <a:ln w="9525">
              <a:noFill/>
              <a:miter lim="800000"/>
            </a:ln>
          </p:spPr>
          <p:txBody>
            <a:bodyPr lIns="91430" tIns="45716" rIns="91430" bIns="45716">
              <a:spAutoFit/>
            </a:bodyPr>
            <a:lstStyle/>
            <a:p>
              <a:pPr algn="ctr" defTabSz="685783" eaLnBrk="0" fontAlgn="ctr" hangingPunct="0">
                <a:buClr>
                  <a:srgbClr val="FF0000"/>
                </a:buClr>
                <a:buSzPct val="70000"/>
              </a:pPr>
              <a:r>
                <a:rPr lang="zh-CN" altLang="en-US" sz="1200" dirty="0">
                  <a:solidFill>
                    <a:srgbClr val="FFFFFF">
                      <a:lumMod val="50000"/>
                    </a:srgbClr>
                  </a:solidFill>
                  <a:latin typeface="微软雅黑" panose="020B0503020204020204" pitchFamily="34" charset="-122"/>
                  <a:ea typeface="微软雅黑" panose="020B0503020204020204" pitchFamily="34" charset="-122"/>
                </a:rPr>
                <a:t>点击添加文本 点击添加文本</a:t>
              </a:r>
            </a:p>
            <a:p>
              <a:pPr algn="ctr" defTabSz="685783" eaLnBrk="0" fontAlgn="ctr" hangingPunct="0">
                <a:buClr>
                  <a:srgbClr val="FF0000"/>
                </a:buClr>
                <a:buSzPct val="70000"/>
              </a:pPr>
              <a:r>
                <a:rPr lang="zh-CN" altLang="en-US" sz="1200" dirty="0">
                  <a:solidFill>
                    <a:srgbClr val="FFFFFF">
                      <a:lumMod val="50000"/>
                    </a:srgbClr>
                  </a:solidFill>
                  <a:latin typeface="微软雅黑" panose="020B0503020204020204" pitchFamily="34" charset="-122"/>
                  <a:ea typeface="微软雅黑" panose="020B0503020204020204" pitchFamily="34" charset="-122"/>
                </a:rPr>
                <a:t>点击添加文本 点击添加文本</a:t>
              </a:r>
            </a:p>
          </p:txBody>
        </p:sp>
        <p:sp>
          <p:nvSpPr>
            <p:cNvPr id="8" name="圆角矩形 12"/>
            <p:cNvSpPr/>
            <p:nvPr/>
          </p:nvSpPr>
          <p:spPr bwMode="auto">
            <a:xfrm>
              <a:off x="1411354" y="1131590"/>
              <a:ext cx="3168650" cy="1366837"/>
            </a:xfrm>
            <a:prstGeom prst="roundRect">
              <a:avLst>
                <a:gd name="adj" fmla="val 0"/>
              </a:avLst>
            </a:prstGeom>
            <a:noFill/>
            <a:ln>
              <a:solidFill>
                <a:srgbClr val="699E56"/>
              </a:solidFill>
            </a:ln>
          </p:spPr>
          <p:style>
            <a:lnRef idx="2">
              <a:schemeClr val="accent3"/>
            </a:lnRef>
            <a:fillRef idx="1">
              <a:schemeClr val="lt1"/>
            </a:fillRef>
            <a:effectRef idx="0">
              <a:schemeClr val="accent3"/>
            </a:effectRef>
            <a:fontRef idx="minor">
              <a:schemeClr val="dk1"/>
            </a:fontRef>
          </p:style>
          <p:txBody>
            <a:bodyPr lIns="91430" tIns="45716" rIns="91430" bIns="45716" anchor="ctr"/>
            <a:lstStyle/>
            <a:p>
              <a:pPr marL="0" lvl="2" algn="ctr" defTabSz="685783" eaLnBrk="0" fontAlgn="ctr" hangingPunct="0">
                <a:buClr>
                  <a:srgbClr val="FF0000"/>
                </a:buClr>
                <a:buSzPct val="70000"/>
                <a:buFont typeface="Wingdings" panose="05000000000000000000" pitchFamily="2" charset="2"/>
                <a:buChar char="n"/>
                <a:tabLst>
                  <a:tab pos="101915" algn="l"/>
                </a:tabLst>
                <a:defRPr/>
              </a:pPr>
              <a:endParaRPr lang="zh-CN" altLang="en-US" sz="1200" dirty="0">
                <a:solidFill>
                  <a:srgbClr val="000000"/>
                </a:solidFill>
                <a:latin typeface="微软雅黑" panose="020B0503020204020204" pitchFamily="34" charset="-122"/>
                <a:ea typeface="微软雅黑" panose="020B0503020204020204" pitchFamily="34" charset="-122"/>
              </a:endParaRPr>
            </a:p>
          </p:txBody>
        </p:sp>
        <p:sp>
          <p:nvSpPr>
            <p:cNvPr id="9" name="矩形 87"/>
            <p:cNvSpPr>
              <a:spLocks noChangeArrowheads="1"/>
            </p:cNvSpPr>
            <p:nvPr/>
          </p:nvSpPr>
          <p:spPr bwMode="auto">
            <a:xfrm>
              <a:off x="1440954" y="1378878"/>
              <a:ext cx="3109451" cy="523310"/>
            </a:xfrm>
            <a:prstGeom prst="rect">
              <a:avLst/>
            </a:prstGeom>
            <a:noFill/>
            <a:ln w="9525">
              <a:noFill/>
              <a:miter lim="800000"/>
            </a:ln>
          </p:spPr>
          <p:txBody>
            <a:bodyPr lIns="91430" tIns="45716" rIns="91430" bIns="45716">
              <a:spAutoFit/>
            </a:bodyPr>
            <a:lstStyle/>
            <a:p>
              <a:pPr algn="ctr" defTabSz="685783" eaLnBrk="0" fontAlgn="ctr" hangingPunct="0">
                <a:buClr>
                  <a:srgbClr val="FF0000"/>
                </a:buClr>
                <a:buSzPct val="70000"/>
              </a:pPr>
              <a:r>
                <a:rPr lang="zh-CN" altLang="en-US" sz="1200" dirty="0">
                  <a:solidFill>
                    <a:srgbClr val="FFFFFF">
                      <a:lumMod val="50000"/>
                    </a:srgbClr>
                  </a:solidFill>
                  <a:latin typeface="微软雅黑" panose="020B0503020204020204" pitchFamily="34" charset="-122"/>
                  <a:ea typeface="微软雅黑" panose="020B0503020204020204" pitchFamily="34" charset="-122"/>
                </a:rPr>
                <a:t>点击添加文本 点击添加文本</a:t>
              </a:r>
            </a:p>
            <a:p>
              <a:pPr algn="ctr" defTabSz="685783" eaLnBrk="0" fontAlgn="ctr" hangingPunct="0">
                <a:buClr>
                  <a:srgbClr val="FF0000"/>
                </a:buClr>
                <a:buSzPct val="70000"/>
              </a:pPr>
              <a:r>
                <a:rPr lang="zh-CN" altLang="en-US" sz="1200" dirty="0">
                  <a:solidFill>
                    <a:srgbClr val="FFFFFF">
                      <a:lumMod val="50000"/>
                    </a:srgbClr>
                  </a:solidFill>
                  <a:latin typeface="微软雅黑" panose="020B0503020204020204" pitchFamily="34" charset="-122"/>
                  <a:ea typeface="微软雅黑" panose="020B0503020204020204" pitchFamily="34" charset="-122"/>
                </a:rPr>
                <a:t>点击添加文本 点击添加文本</a:t>
              </a:r>
            </a:p>
          </p:txBody>
        </p:sp>
        <p:grpSp>
          <p:nvGrpSpPr>
            <p:cNvPr id="10" name="组合 26"/>
            <p:cNvGrpSpPr>
              <a:grpSpLocks noChangeAspect="1"/>
            </p:cNvGrpSpPr>
            <p:nvPr/>
          </p:nvGrpSpPr>
          <p:grpSpPr bwMode="auto">
            <a:xfrm>
              <a:off x="1774893" y="2241253"/>
              <a:ext cx="2443163" cy="554037"/>
              <a:chOff x="855540" y="3513439"/>
              <a:chExt cx="1399872" cy="987727"/>
            </a:xfrm>
            <a:scene3d>
              <a:camera prst="orthographicFront">
                <a:rot lat="0" lon="0" rev="0"/>
              </a:camera>
              <a:lightRig rig="balanced" dir="t">
                <a:rot lat="0" lon="0" rev="8700000"/>
              </a:lightRig>
            </a:scene3d>
          </p:grpSpPr>
          <p:sp>
            <p:nvSpPr>
              <p:cNvPr id="20" name="矩形 19"/>
              <p:cNvSpPr/>
              <p:nvPr/>
            </p:nvSpPr>
            <p:spPr>
              <a:xfrm>
                <a:off x="855540" y="3513439"/>
                <a:ext cx="1399872" cy="987727"/>
              </a:xfrm>
              <a:prstGeom prst="rect">
                <a:avLst/>
              </a:prstGeom>
              <a:solidFill>
                <a:srgbClr val="699E56"/>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685783" eaLnBrk="0" fontAlgn="ctr" hangingPunct="0">
                  <a:buClr>
                    <a:srgbClr val="FF0000"/>
                  </a:buClr>
                  <a:buSzPct val="70000"/>
                  <a:buFont typeface="Wingdings" panose="05000000000000000000" pitchFamily="2" charset="2"/>
                  <a:buChar char="u"/>
                  <a:defRPr/>
                </a:pPr>
                <a:endParaRPr lang="zh-CN" altLang="en-US" sz="1400" b="1">
                  <a:solidFill>
                    <a:srgbClr val="FFFFFF"/>
                  </a:solidFill>
                  <a:latin typeface="微软雅黑" panose="020B0503020204020204" pitchFamily="34" charset="-122"/>
                  <a:ea typeface="微软雅黑" panose="020B0503020204020204" pitchFamily="34" charset="-122"/>
                </a:endParaRPr>
              </a:p>
            </p:txBody>
          </p:sp>
          <p:sp>
            <p:nvSpPr>
              <p:cNvPr id="21" name="矩形 14"/>
              <p:cNvSpPr>
                <a:spLocks noChangeArrowheads="1"/>
              </p:cNvSpPr>
              <p:nvPr/>
            </p:nvSpPr>
            <p:spPr bwMode="auto">
              <a:xfrm>
                <a:off x="1004859" y="3708317"/>
                <a:ext cx="1101235" cy="621976"/>
              </a:xfrm>
              <a:prstGeom prst="rect">
                <a:avLst/>
              </a:prstGeom>
              <a:noFill/>
              <a:ln w="9525">
                <a:noFill/>
                <a:miter lim="800000"/>
              </a:ln>
              <a:effectLst/>
              <a:sp3d>
                <a:bevelT w="190500" h="38100"/>
              </a:sp3d>
            </p:spPr>
            <p:txBody>
              <a:bodyPr anchor="ctr">
                <a:spAutoFit/>
              </a:bodyPr>
              <a:lstStyle/>
              <a:p>
                <a:pPr algn="ctr" defTabSz="685783" fontAlgn="ctr">
                  <a:buClr>
                    <a:srgbClr val="FF0000"/>
                  </a:buClr>
                  <a:buSzPct val="70000"/>
                  <a:defRPr/>
                </a:pPr>
                <a:r>
                  <a:rPr kumimoji="1" lang="zh-CN" altLang="en-US" sz="1400" dirty="0">
                    <a:solidFill>
                      <a:srgbClr val="FFFFFF"/>
                    </a:solidFill>
                    <a:latin typeface="微软雅黑" panose="020B0503020204020204" pitchFamily="34" charset="-122"/>
                    <a:ea typeface="微软雅黑" panose="020B0503020204020204" pitchFamily="34" charset="-122"/>
                  </a:rPr>
                  <a:t>添加标题</a:t>
                </a:r>
              </a:p>
            </p:txBody>
          </p:sp>
        </p:grpSp>
        <p:grpSp>
          <p:nvGrpSpPr>
            <p:cNvPr id="12" name="组合 26"/>
            <p:cNvGrpSpPr>
              <a:grpSpLocks noChangeAspect="1"/>
            </p:cNvGrpSpPr>
            <p:nvPr/>
          </p:nvGrpSpPr>
          <p:grpSpPr bwMode="auto">
            <a:xfrm>
              <a:off x="1774893" y="2998490"/>
              <a:ext cx="2443163" cy="555624"/>
              <a:chOff x="855540" y="3513439"/>
              <a:chExt cx="1399872" cy="987727"/>
            </a:xfrm>
            <a:effectLst/>
            <a:scene3d>
              <a:camera prst="orthographicFront">
                <a:rot lat="0" lon="0" rev="0"/>
              </a:camera>
              <a:lightRig rig="balanced" dir="t">
                <a:rot lat="0" lon="0" rev="8700000"/>
              </a:lightRig>
            </a:scene3d>
          </p:grpSpPr>
          <p:sp>
            <p:nvSpPr>
              <p:cNvPr id="18" name="圆角矩形 18"/>
              <p:cNvSpPr/>
              <p:nvPr/>
            </p:nvSpPr>
            <p:spPr>
              <a:xfrm>
                <a:off x="855540" y="3513439"/>
                <a:ext cx="1399872" cy="987727"/>
              </a:xfrm>
              <a:prstGeom prst="roundRect">
                <a:avLst>
                  <a:gd name="adj" fmla="val 0"/>
                </a:avLst>
              </a:prstGeom>
              <a:solidFill>
                <a:srgbClr val="699E56"/>
              </a:solidFill>
              <a:ln>
                <a:noFill/>
              </a:ln>
            </p:spPr>
            <p:style>
              <a:lnRef idx="2">
                <a:schemeClr val="accent3"/>
              </a:lnRef>
              <a:fillRef idx="1">
                <a:schemeClr val="lt1"/>
              </a:fillRef>
              <a:effectRef idx="0">
                <a:schemeClr val="accent3"/>
              </a:effectRef>
              <a:fontRef idx="minor">
                <a:schemeClr val="dk1"/>
              </a:fontRef>
            </p:style>
            <p:txBody>
              <a:bodyPr anchor="ctr"/>
              <a:lstStyle/>
              <a:p>
                <a:pPr algn="ctr" defTabSz="685783" eaLnBrk="0" fontAlgn="ctr" hangingPunct="0">
                  <a:buClr>
                    <a:srgbClr val="FF0000"/>
                  </a:buClr>
                  <a:buSzPct val="70000"/>
                  <a:buFont typeface="Wingdings" panose="05000000000000000000" pitchFamily="2" charset="2"/>
                  <a:buChar char="u"/>
                  <a:defRPr/>
                </a:pPr>
                <a:endParaRPr lang="zh-CN" altLang="en-US" sz="1400" b="1">
                  <a:solidFill>
                    <a:srgbClr val="FFFFFF"/>
                  </a:solidFill>
                  <a:latin typeface="微软雅黑" panose="020B0503020204020204" pitchFamily="34" charset="-122"/>
                  <a:ea typeface="微软雅黑" panose="020B0503020204020204" pitchFamily="34" charset="-122"/>
                </a:endParaRPr>
              </a:p>
            </p:txBody>
          </p:sp>
          <p:sp>
            <p:nvSpPr>
              <p:cNvPr id="19" name="矩形 18"/>
              <p:cNvSpPr>
                <a:spLocks noChangeArrowheads="1"/>
              </p:cNvSpPr>
              <p:nvPr/>
            </p:nvSpPr>
            <p:spPr bwMode="auto">
              <a:xfrm>
                <a:off x="930021" y="3697206"/>
                <a:ext cx="1250910" cy="620200"/>
              </a:xfrm>
              <a:prstGeom prst="rect">
                <a:avLst/>
              </a:prstGeom>
              <a:noFill/>
              <a:ln w="9525">
                <a:noFill/>
                <a:miter lim="800000"/>
              </a:ln>
              <a:effectLst/>
              <a:sp3d>
                <a:bevelT w="190500" h="38100"/>
              </a:sp3d>
            </p:spPr>
            <p:txBody>
              <a:bodyPr anchor="ctr">
                <a:spAutoFit/>
              </a:bodyPr>
              <a:lstStyle/>
              <a:p>
                <a:pPr algn="ctr" defTabSz="685783" fontAlgn="ctr">
                  <a:buClr>
                    <a:srgbClr val="FF0000"/>
                  </a:buClr>
                  <a:buSzPct val="70000"/>
                  <a:defRPr/>
                </a:pPr>
                <a:r>
                  <a:rPr kumimoji="1" lang="zh-CN" altLang="en-US" sz="1400" dirty="0">
                    <a:solidFill>
                      <a:srgbClr val="FFFFFF"/>
                    </a:solidFill>
                    <a:latin typeface="微软雅黑" panose="020B0503020204020204" pitchFamily="34" charset="-122"/>
                    <a:ea typeface="微软雅黑" panose="020B0503020204020204" pitchFamily="34" charset="-122"/>
                  </a:rPr>
                  <a:t>添加标题</a:t>
                </a:r>
              </a:p>
            </p:txBody>
          </p:sp>
        </p:grpSp>
        <p:sp>
          <p:nvSpPr>
            <p:cNvPr id="13" name="Half Frame 12"/>
            <p:cNvSpPr/>
            <p:nvPr/>
          </p:nvSpPr>
          <p:spPr>
            <a:xfrm rot="8097294">
              <a:off x="4725611" y="2527948"/>
              <a:ext cx="500039" cy="549505"/>
            </a:xfrm>
            <a:prstGeom prst="halfFrame">
              <a:avLst/>
            </a:prstGeom>
            <a:solidFill>
              <a:srgbClr val="699E56"/>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4" name="Half Frame 13"/>
            <p:cNvSpPr/>
            <p:nvPr/>
          </p:nvSpPr>
          <p:spPr>
            <a:xfrm rot="8106864">
              <a:off x="4807211" y="2437558"/>
              <a:ext cx="832484" cy="789227"/>
            </a:xfrm>
            <a:prstGeom prst="halfFrame">
              <a:avLst/>
            </a:prstGeom>
            <a:solidFill>
              <a:srgbClr val="699E56"/>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grpSp>
          <p:nvGrpSpPr>
            <p:cNvPr id="15" name="组合 14"/>
            <p:cNvGrpSpPr/>
            <p:nvPr/>
          </p:nvGrpSpPr>
          <p:grpSpPr>
            <a:xfrm>
              <a:off x="6048773" y="1892001"/>
              <a:ext cx="1979611" cy="1981200"/>
              <a:chOff x="6556158" y="1824136"/>
              <a:chExt cx="1979612" cy="1981200"/>
            </a:xfrm>
            <a:effectLst/>
          </p:grpSpPr>
          <p:sp>
            <p:nvSpPr>
              <p:cNvPr id="16" name="Oval 2"/>
              <p:cNvSpPr>
                <a:spLocks noChangeAspect="1" noChangeArrowheads="1"/>
              </p:cNvSpPr>
              <p:nvPr/>
            </p:nvSpPr>
            <p:spPr bwMode="auto">
              <a:xfrm>
                <a:off x="6556158" y="1824136"/>
                <a:ext cx="1979612" cy="1981200"/>
              </a:xfrm>
              <a:prstGeom prst="ellipse">
                <a:avLst/>
              </a:prstGeom>
              <a:solidFill>
                <a:srgbClr val="699E56"/>
              </a:solidFill>
              <a:ln>
                <a:noFill/>
              </a:ln>
              <a:effectLst/>
            </p:spPr>
            <p:style>
              <a:lnRef idx="3">
                <a:schemeClr val="lt1"/>
              </a:lnRef>
              <a:fillRef idx="1">
                <a:schemeClr val="accent5"/>
              </a:fillRef>
              <a:effectRef idx="1">
                <a:schemeClr val="accent5"/>
              </a:effectRef>
              <a:fontRef idx="minor">
                <a:schemeClr val="lt1"/>
              </a:fontRef>
            </p:style>
            <p:txBody>
              <a:bodyPr anchor="ctr"/>
              <a:lstStyle/>
              <a:p>
                <a:pPr algn="ctr" defTabSz="685783" eaLnBrk="0" fontAlgn="ctr" hangingPunct="0">
                  <a:buClr>
                    <a:srgbClr val="FF0000"/>
                  </a:buClr>
                  <a:buSzPct val="70000"/>
                  <a:defRPr/>
                </a:pPr>
                <a:endParaRPr lang="fr-FR" altLang="zh-CN" sz="1400" b="1" dirty="0">
                  <a:solidFill>
                    <a:srgbClr val="FFFFFF"/>
                  </a:solidFill>
                  <a:latin typeface="微软雅黑" panose="020B0503020204020204" pitchFamily="34" charset="-122"/>
                  <a:ea typeface="微软雅黑" panose="020B0503020204020204" pitchFamily="34" charset="-122"/>
                </a:endParaRPr>
              </a:p>
            </p:txBody>
          </p:sp>
          <p:sp>
            <p:nvSpPr>
              <p:cNvPr id="17" name="Text Box 29"/>
              <p:cNvSpPr txBox="1">
                <a:spLocks noChangeArrowheads="1"/>
              </p:cNvSpPr>
              <p:nvPr/>
            </p:nvSpPr>
            <p:spPr bwMode="gray">
              <a:xfrm>
                <a:off x="6780134" y="2431876"/>
                <a:ext cx="1531793" cy="837310"/>
              </a:xfrm>
              <a:prstGeom prst="rect">
                <a:avLst/>
              </a:prstGeom>
              <a:noFill/>
              <a:ln>
                <a:noFill/>
              </a:ln>
              <a:effectLst/>
            </p:spPr>
            <p:txBody>
              <a:bodyPr>
                <a:spAutoFit/>
              </a:bodyPr>
              <a:lstStyle/>
              <a:p>
                <a:pPr algn="ctr" defTabSz="685783">
                  <a:buClr>
                    <a:srgbClr val="000000"/>
                  </a:buClr>
                  <a:buSzPct val="120000"/>
                  <a:defRPr/>
                </a:pPr>
                <a:r>
                  <a:rPr lang="zh-CN" altLang="en-US" sz="2100" spc="225" dirty="0">
                    <a:ln w="12700" cmpd="sng">
                      <a:noFill/>
                      <a:prstDash val="solid"/>
                      <a:miter lim="800000"/>
                    </a:ln>
                    <a:solidFill>
                      <a:srgbClr val="FFFFFF"/>
                    </a:solidFill>
                    <a:latin typeface="微软雅黑" panose="020B0503020204020204" pitchFamily="34" charset="-122"/>
                    <a:ea typeface="微软雅黑" panose="020B0503020204020204" pitchFamily="34" charset="-122"/>
                  </a:rPr>
                  <a:t>点击添加文本</a:t>
                </a:r>
              </a:p>
            </p:txBody>
          </p:sp>
        </p:grpSp>
      </p:gr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梯形 17"/>
          <p:cNvSpPr/>
          <p:nvPr/>
        </p:nvSpPr>
        <p:spPr>
          <a:xfrm rot="10800000">
            <a:off x="2623881" y="1916565"/>
            <a:ext cx="1549637" cy="1155213"/>
          </a:xfrm>
          <a:prstGeom prst="trapezoid">
            <a:avLst>
              <a:gd name="adj" fmla="val 0"/>
            </a:avLst>
          </a:prstGeom>
          <a:noFill/>
          <a:ln>
            <a:solidFill>
              <a:srgbClr val="699E56"/>
            </a:solidFill>
          </a:ln>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endParaRPr lang="zh-CN" altLang="en-US" sz="1100">
              <a:solidFill>
                <a:srgbClr val="FFFFFF"/>
              </a:solidFill>
              <a:latin typeface="华康标题宋W9(P)" panose="02020900000000000000" pitchFamily="18" charset="-122"/>
              <a:ea typeface="华康标题宋W9(P)" panose="02020900000000000000" pitchFamily="18" charset="-122"/>
            </a:endParaRPr>
          </a:p>
        </p:txBody>
      </p:sp>
      <p:sp>
        <p:nvSpPr>
          <p:cNvPr id="19" name="矩形 18"/>
          <p:cNvSpPr/>
          <p:nvPr/>
        </p:nvSpPr>
        <p:spPr>
          <a:xfrm>
            <a:off x="2617617" y="2112893"/>
            <a:ext cx="1555901" cy="699793"/>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r>
              <a:rPr kumimoji="1" lang="en-US" altLang="zh-CN" sz="3000" dirty="0">
                <a:solidFill>
                  <a:srgbClr val="699E56"/>
                </a:solidFill>
                <a:latin typeface="华康标题宋W9(P)" panose="02020900000000000000" pitchFamily="18" charset="-122"/>
                <a:ea typeface="华康标题宋W9(P)" panose="02020900000000000000" pitchFamily="18" charset="-122"/>
              </a:rPr>
              <a:t>FOUR</a:t>
            </a:r>
            <a:endParaRPr lang="zh-CN" altLang="en-US" sz="3000" dirty="0">
              <a:solidFill>
                <a:srgbClr val="699E56"/>
              </a:solidFill>
              <a:latin typeface="华康标题宋W9(P)" panose="02020900000000000000" pitchFamily="18" charset="-122"/>
              <a:ea typeface="华康标题宋W9(P)" panose="02020900000000000000" pitchFamily="18" charset="-122"/>
            </a:endParaRPr>
          </a:p>
        </p:txBody>
      </p:sp>
      <p:grpSp>
        <p:nvGrpSpPr>
          <p:cNvPr id="20" name="组合 19"/>
          <p:cNvGrpSpPr/>
          <p:nvPr/>
        </p:nvGrpSpPr>
        <p:grpSpPr>
          <a:xfrm>
            <a:off x="4342899" y="1916566"/>
            <a:ext cx="2671406" cy="1156268"/>
            <a:chOff x="4714071" y="2684973"/>
            <a:chExt cx="4535466" cy="1963800"/>
          </a:xfrm>
        </p:grpSpPr>
        <p:sp>
          <p:nvSpPr>
            <p:cNvPr id="21" name="矩形 20"/>
            <p:cNvSpPr/>
            <p:nvPr/>
          </p:nvSpPr>
          <p:spPr>
            <a:xfrm>
              <a:off x="4714071" y="2684973"/>
              <a:ext cx="3448748" cy="1097726"/>
            </a:xfrm>
            <a:prstGeom prst="rect">
              <a:avLst/>
            </a:prstGeom>
          </p:spPr>
          <p:txBody>
            <a:bodyPr wrap="none">
              <a:spAutoFit/>
            </a:bodyPr>
            <a:lstStyle/>
            <a:p>
              <a:pPr defTabSz="685783"/>
              <a:r>
                <a:rPr kumimoji="1" lang="zh-CN" altLang="en-US" sz="3600" dirty="0">
                  <a:solidFill>
                    <a:srgbClr val="699E56"/>
                  </a:solidFill>
                  <a:latin typeface="华康标题宋W9(P)" panose="02020900000000000000" pitchFamily="18" charset="-122"/>
                  <a:ea typeface="华康标题宋W9(P)" panose="02020900000000000000" pitchFamily="18" charset="-122"/>
                </a:rPr>
                <a:t>加入标题</a:t>
              </a:r>
            </a:p>
          </p:txBody>
        </p:sp>
        <p:sp>
          <p:nvSpPr>
            <p:cNvPr id="22" name="矩形 21"/>
            <p:cNvSpPr/>
            <p:nvPr/>
          </p:nvSpPr>
          <p:spPr>
            <a:xfrm>
              <a:off x="4748966" y="3676502"/>
              <a:ext cx="4500571" cy="972271"/>
            </a:xfrm>
            <a:prstGeom prst="rect">
              <a:avLst/>
            </a:prstGeom>
          </p:spPr>
          <p:txBody>
            <a:bodyPr wrap="square">
              <a:spAutoFit/>
            </a:bodyPr>
            <a:lstStyle/>
            <a:p>
              <a:pPr defTabSz="685783">
                <a:lnSpc>
                  <a:spcPct val="130000"/>
                </a:lnSpc>
              </a:pPr>
              <a:r>
                <a:rPr lang="zh-CN" altLang="en-US" sz="800" dirty="0">
                  <a:solidFill>
                    <a:srgbClr val="FFFFFF">
                      <a:lumMod val="65000"/>
                    </a:srgbClr>
                  </a:solidFill>
                  <a:latin typeface="华康标题宋W9(P)" panose="02020900000000000000" pitchFamily="18" charset="-122"/>
                  <a:ea typeface="华康标题宋W9(P)" panose="02020900000000000000" pitchFamily="18" charset="-122"/>
                </a:rPr>
                <a:t>点击此处添加文本内容，如关键词、部分简单介绍等。点击此处添加文本内容，如关键词、部分简单介绍等。点击此处添加文本内容，如关键词、部分简单介绍等。</a:t>
              </a:r>
              <a:endParaRPr lang="en-US" altLang="zh-CN" sz="800" dirty="0">
                <a:solidFill>
                  <a:srgbClr val="FFFFFF">
                    <a:lumMod val="65000"/>
                  </a:srgbClr>
                </a:solidFill>
                <a:latin typeface="华康标题宋W9(P)" panose="02020900000000000000" pitchFamily="18" charset="-122"/>
                <a:ea typeface="华康标题宋W9(P)" panose="02020900000000000000" pitchFamily="18" charset="-122"/>
              </a:endParaRP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5552" y="3651870"/>
            <a:ext cx="2285808" cy="133185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nodePh="1">
                                  <p:stCondLst>
                                    <p:cond delay="0"/>
                                  </p:stCondLst>
                                  <p:endCondLst>
                                    <p:cond evt="begin" delay="0">
                                      <p:tn val="5"/>
                                    </p:cond>
                                  </p:end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anim calcmode="lin" valueType="num">
                                      <p:cBhvr>
                                        <p:cTn id="13" dur="500" fill="hold"/>
                                        <p:tgtEl>
                                          <p:spTgt spid="19"/>
                                        </p:tgtEl>
                                        <p:attrNameLst>
                                          <p:attrName>ppt_x</p:attrName>
                                        </p:attrNameLst>
                                      </p:cBhvr>
                                      <p:tavLst>
                                        <p:tav tm="0">
                                          <p:val>
                                            <p:strVal val="#ppt_x"/>
                                          </p:val>
                                        </p:tav>
                                        <p:tav tm="100000">
                                          <p:val>
                                            <p:strVal val="#ppt_x"/>
                                          </p:val>
                                        </p:tav>
                                      </p:tavLst>
                                    </p:anim>
                                    <p:anim calcmode="lin" valueType="num">
                                      <p:cBhvr>
                                        <p:cTn id="14" dur="500" fill="hold"/>
                                        <p:tgtEl>
                                          <p:spTgt spid="1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left)">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sp>
        <p:nvSpPr>
          <p:cNvPr id="5" name="文本框 7"/>
          <p:cNvSpPr txBox="1">
            <a:spLocks noChangeArrowheads="1"/>
          </p:cNvSpPr>
          <p:nvPr/>
        </p:nvSpPr>
        <p:spPr bwMode="auto">
          <a:xfrm>
            <a:off x="4774054" y="3485606"/>
            <a:ext cx="3513535" cy="1038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0" tIns="34279" rIns="68560" bIns="34279">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685783"/>
            <a:r>
              <a:rPr lang="zh-CN" altLang="en-US" sz="900" dirty="0">
                <a:solidFill>
                  <a:srgbClr val="000000">
                    <a:lumMod val="65000"/>
                    <a:lumOff val="35000"/>
                  </a:srgbClr>
                </a:solidFill>
                <a:latin typeface="微软雅黑" panose="020B0503020204020204" pitchFamily="34" charset="-122"/>
                <a:ea typeface="微软雅黑" panose="020B0503020204020204" pitchFamily="34" charset="-122"/>
              </a:rPr>
              <a:t>我们工作室致力于专业</a:t>
            </a:r>
            <a:r>
              <a:rPr lang="en-US" altLang="zh-CN" sz="900" dirty="0">
                <a:solidFill>
                  <a:srgbClr val="000000">
                    <a:lumMod val="65000"/>
                    <a:lumOff val="35000"/>
                  </a:srgbClr>
                </a:solidFill>
                <a:latin typeface="微软雅黑" panose="020B0503020204020204" pitchFamily="34" charset="-122"/>
                <a:ea typeface="微软雅黑" panose="020B0503020204020204" pitchFamily="34" charset="-122"/>
              </a:rPr>
              <a:t>PPT</a:t>
            </a:r>
            <a:r>
              <a:rPr lang="zh-CN" altLang="en-US" sz="900" dirty="0">
                <a:solidFill>
                  <a:srgbClr val="000000">
                    <a:lumMod val="65000"/>
                    <a:lumOff val="35000"/>
                  </a:srgbClr>
                </a:solidFill>
                <a:latin typeface="微软雅黑" panose="020B0503020204020204" pitchFamily="34" charset="-122"/>
                <a:ea typeface="微软雅黑" panose="020B0503020204020204" pitchFamily="34" charset="-122"/>
              </a:rPr>
              <a:t>模板的发布，课件及汇报</a:t>
            </a:r>
            <a:r>
              <a:rPr lang="en-US" altLang="zh-CN" sz="900" dirty="0">
                <a:solidFill>
                  <a:srgbClr val="000000">
                    <a:lumMod val="65000"/>
                    <a:lumOff val="35000"/>
                  </a:srgbClr>
                </a:solidFill>
                <a:latin typeface="微软雅黑" panose="020B0503020204020204" pitchFamily="34" charset="-122"/>
                <a:ea typeface="微软雅黑" panose="020B0503020204020204" pitchFamily="34" charset="-122"/>
              </a:rPr>
              <a:t>PPT</a:t>
            </a:r>
            <a:r>
              <a:rPr lang="zh-CN" altLang="en-US" sz="900" dirty="0">
                <a:solidFill>
                  <a:srgbClr val="000000">
                    <a:lumMod val="65000"/>
                    <a:lumOff val="35000"/>
                  </a:srgbClr>
                </a:solidFill>
                <a:latin typeface="微软雅黑" panose="020B0503020204020204" pitchFamily="34" charset="-122"/>
                <a:ea typeface="微软雅黑" panose="020B0503020204020204" pitchFamily="34" charset="-122"/>
              </a:rPr>
              <a:t>的美化，并为您提供专业的</a:t>
            </a:r>
            <a:r>
              <a:rPr lang="en-US" altLang="zh-CN" sz="900" dirty="0">
                <a:solidFill>
                  <a:srgbClr val="000000">
                    <a:lumMod val="65000"/>
                    <a:lumOff val="35000"/>
                  </a:srgbClr>
                </a:solidFill>
                <a:latin typeface="微软雅黑" panose="020B0503020204020204" pitchFamily="34" charset="-122"/>
                <a:ea typeface="微软雅黑" panose="020B0503020204020204" pitchFamily="34" charset="-122"/>
              </a:rPr>
              <a:t>PPT</a:t>
            </a:r>
            <a:r>
              <a:rPr lang="zh-CN" altLang="en-US" sz="900" dirty="0">
                <a:solidFill>
                  <a:srgbClr val="000000">
                    <a:lumMod val="65000"/>
                    <a:lumOff val="35000"/>
                  </a:srgbClr>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900" dirty="0">
                <a:solidFill>
                  <a:srgbClr val="000000">
                    <a:lumMod val="65000"/>
                    <a:lumOff val="35000"/>
                  </a:srgbClr>
                </a:solidFill>
                <a:latin typeface="微软雅黑" panose="020B0503020204020204" pitchFamily="34" charset="-122"/>
                <a:ea typeface="微软雅黑" panose="020B0503020204020204" pitchFamily="34" charset="-122"/>
              </a:rPr>
              <a:t>,</a:t>
            </a:r>
            <a:r>
              <a:rPr lang="zh-CN" altLang="en-US" sz="900" dirty="0">
                <a:solidFill>
                  <a:srgbClr val="000000">
                    <a:lumMod val="65000"/>
                    <a:lumOff val="35000"/>
                  </a:srgbClr>
                </a:solidFill>
                <a:latin typeface="微软雅黑" panose="020B0503020204020204" pitchFamily="34" charset="-122"/>
                <a:ea typeface="微软雅黑" panose="020B0503020204020204" pitchFamily="34" charset="-122"/>
              </a:rPr>
              <a:t>让您的每一次亮相都信心澎湃。我们工作室致力于专业</a:t>
            </a:r>
            <a:r>
              <a:rPr lang="en-US" altLang="zh-CN" sz="900" dirty="0">
                <a:solidFill>
                  <a:srgbClr val="000000">
                    <a:lumMod val="65000"/>
                    <a:lumOff val="35000"/>
                  </a:srgbClr>
                </a:solidFill>
                <a:latin typeface="微软雅黑" panose="020B0503020204020204" pitchFamily="34" charset="-122"/>
                <a:ea typeface="微软雅黑" panose="020B0503020204020204" pitchFamily="34" charset="-122"/>
              </a:rPr>
              <a:t>PPT</a:t>
            </a:r>
            <a:r>
              <a:rPr lang="zh-CN" altLang="en-US" sz="900" dirty="0">
                <a:solidFill>
                  <a:srgbClr val="000000">
                    <a:lumMod val="65000"/>
                    <a:lumOff val="35000"/>
                  </a:srgbClr>
                </a:solidFill>
                <a:latin typeface="微软雅黑" panose="020B0503020204020204" pitchFamily="34" charset="-122"/>
                <a:ea typeface="微软雅黑" panose="020B0503020204020204" pitchFamily="34" charset="-122"/>
              </a:rPr>
              <a:t>模板的发布，课件及汇报</a:t>
            </a:r>
            <a:r>
              <a:rPr lang="en-US" altLang="zh-CN" sz="900" dirty="0">
                <a:solidFill>
                  <a:srgbClr val="000000">
                    <a:lumMod val="65000"/>
                    <a:lumOff val="35000"/>
                  </a:srgbClr>
                </a:solidFill>
                <a:latin typeface="微软雅黑" panose="020B0503020204020204" pitchFamily="34" charset="-122"/>
                <a:ea typeface="微软雅黑" panose="020B0503020204020204" pitchFamily="34" charset="-122"/>
              </a:rPr>
              <a:t>PPT</a:t>
            </a:r>
            <a:r>
              <a:rPr lang="zh-CN" altLang="en-US" sz="900" dirty="0">
                <a:solidFill>
                  <a:srgbClr val="000000">
                    <a:lumMod val="65000"/>
                    <a:lumOff val="35000"/>
                  </a:srgbClr>
                </a:solidFill>
                <a:latin typeface="微软雅黑" panose="020B0503020204020204" pitchFamily="34" charset="-122"/>
                <a:ea typeface="微软雅黑" panose="020B0503020204020204" pitchFamily="34" charset="-122"/>
              </a:rPr>
              <a:t>的美化，并为您提供专业的</a:t>
            </a:r>
            <a:r>
              <a:rPr lang="en-US" altLang="zh-CN" sz="900" dirty="0">
                <a:solidFill>
                  <a:srgbClr val="000000">
                    <a:lumMod val="65000"/>
                    <a:lumOff val="35000"/>
                  </a:srgbClr>
                </a:solidFill>
                <a:latin typeface="微软雅黑" panose="020B0503020204020204" pitchFamily="34" charset="-122"/>
                <a:ea typeface="微软雅黑" panose="020B0503020204020204" pitchFamily="34" charset="-122"/>
              </a:rPr>
              <a:t>PPT</a:t>
            </a:r>
            <a:r>
              <a:rPr lang="zh-CN" altLang="en-US" sz="900" dirty="0">
                <a:solidFill>
                  <a:srgbClr val="000000">
                    <a:lumMod val="65000"/>
                    <a:lumOff val="35000"/>
                  </a:srgbClr>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900" dirty="0">
                <a:solidFill>
                  <a:srgbClr val="000000">
                    <a:lumMod val="65000"/>
                    <a:lumOff val="35000"/>
                  </a:srgbClr>
                </a:solidFill>
                <a:latin typeface="微软雅黑" panose="020B0503020204020204" pitchFamily="34" charset="-122"/>
                <a:ea typeface="微软雅黑" panose="020B0503020204020204" pitchFamily="34" charset="-122"/>
              </a:rPr>
              <a:t>,</a:t>
            </a:r>
            <a:r>
              <a:rPr lang="zh-CN" altLang="en-US" sz="900" dirty="0">
                <a:solidFill>
                  <a:srgbClr val="000000">
                    <a:lumMod val="65000"/>
                    <a:lumOff val="35000"/>
                  </a:srgbClr>
                </a:solidFill>
                <a:latin typeface="微软雅黑" panose="020B0503020204020204" pitchFamily="34" charset="-122"/>
                <a:ea typeface="微软雅黑" panose="020B0503020204020204" pitchFamily="34" charset="-122"/>
              </a:rPr>
              <a:t>让您的每一次亮相都信心澎湃。</a:t>
            </a:r>
            <a:endParaRPr lang="en-US" altLang="zh-CN" sz="900" dirty="0">
              <a:solidFill>
                <a:srgbClr val="000000">
                  <a:lumMod val="65000"/>
                  <a:lumOff val="35000"/>
                </a:srgbClr>
              </a:solidFill>
              <a:latin typeface="微软雅黑" panose="020B0503020204020204" pitchFamily="34" charset="-122"/>
              <a:ea typeface="微软雅黑" panose="020B0503020204020204" pitchFamily="34" charset="-122"/>
            </a:endParaRPr>
          </a:p>
          <a:p>
            <a:pPr defTabSz="685783"/>
            <a:endParaRPr lang="en-US" altLang="zh-CN" sz="900" dirty="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6" name="椭圆 11"/>
          <p:cNvSpPr>
            <a:spLocks noChangeArrowheads="1"/>
          </p:cNvSpPr>
          <p:nvPr/>
        </p:nvSpPr>
        <p:spPr bwMode="auto">
          <a:xfrm>
            <a:off x="4802630" y="2224810"/>
            <a:ext cx="1007269" cy="1007269"/>
          </a:xfrm>
          <a:prstGeom prst="ellipse">
            <a:avLst/>
          </a:prstGeom>
          <a:solidFill>
            <a:srgbClr val="699E56"/>
          </a:solidFill>
          <a:ln w="25400" cmpd="sng">
            <a:solidFill>
              <a:srgbClr val="000000">
                <a:alpha val="0"/>
              </a:srgbClr>
            </a:solidFill>
            <a:round/>
          </a:ln>
        </p:spPr>
        <p:txBody>
          <a:bodyPr lIns="0" tIns="0" rIns="0" bIns="0" anchor="ctr"/>
          <a:lstStyle/>
          <a:p>
            <a:pPr defTabSz="438139">
              <a:defRPr/>
            </a:pPr>
            <a:endParaRPr lang="zh-CN" altLang="en-US" sz="3000">
              <a:solidFill>
                <a:srgbClr val="FFFFFF"/>
              </a:solidFill>
              <a:effectLst>
                <a:outerShdw blurRad="38100" dist="38100" dir="2700000" algn="tl">
                  <a:srgbClr val="000000"/>
                </a:outerShdw>
              </a:effectLst>
            </a:endParaRPr>
          </a:p>
        </p:txBody>
      </p:sp>
      <p:sp>
        <p:nvSpPr>
          <p:cNvPr id="7" name="Freeform 188"/>
          <p:cNvSpPr/>
          <p:nvPr/>
        </p:nvSpPr>
        <p:spPr bwMode="auto">
          <a:xfrm>
            <a:off x="5078855" y="2528420"/>
            <a:ext cx="457200" cy="401241"/>
          </a:xfrm>
          <a:custGeom>
            <a:avLst/>
            <a:gdLst>
              <a:gd name="T0" fmla="*/ 2147483647 w 288"/>
              <a:gd name="T1" fmla="*/ 0 h 252"/>
              <a:gd name="T2" fmla="*/ 2147483647 w 288"/>
              <a:gd name="T3" fmla="*/ 2147483647 h 252"/>
              <a:gd name="T4" fmla="*/ 2147483647 w 288"/>
              <a:gd name="T5" fmla="*/ 0 h 252"/>
              <a:gd name="T6" fmla="*/ 0 w 288"/>
              <a:gd name="T7" fmla="*/ 2147483647 h 252"/>
              <a:gd name="T8" fmla="*/ 2147483647 w 288"/>
              <a:gd name="T9" fmla="*/ 2147483647 h 252"/>
              <a:gd name="T10" fmla="*/ 2147483647 w 288"/>
              <a:gd name="T11" fmla="*/ 2147483647 h 252"/>
              <a:gd name="T12" fmla="*/ 2147483647 w 288"/>
              <a:gd name="T13" fmla="*/ 2147483647 h 252"/>
              <a:gd name="T14" fmla="*/ 2147483647 w 288"/>
              <a:gd name="T15" fmla="*/ 2147483647 h 252"/>
              <a:gd name="T16" fmla="*/ 2147483647 w 288"/>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88" h="252">
                <a:moveTo>
                  <a:pt x="217" y="0"/>
                </a:moveTo>
                <a:cubicBezTo>
                  <a:pt x="180" y="0"/>
                  <a:pt x="144" y="44"/>
                  <a:pt x="144" y="44"/>
                </a:cubicBezTo>
                <a:cubicBezTo>
                  <a:pt x="144" y="44"/>
                  <a:pt x="108" y="0"/>
                  <a:pt x="72" y="0"/>
                </a:cubicBezTo>
                <a:cubicBezTo>
                  <a:pt x="35" y="0"/>
                  <a:pt x="0" y="18"/>
                  <a:pt x="0" y="72"/>
                </a:cubicBezTo>
                <a:cubicBezTo>
                  <a:pt x="0" y="111"/>
                  <a:pt x="36" y="144"/>
                  <a:pt x="36" y="144"/>
                </a:cubicBezTo>
                <a:cubicBezTo>
                  <a:pt x="144" y="252"/>
                  <a:pt x="144" y="252"/>
                  <a:pt x="144" y="252"/>
                </a:cubicBezTo>
                <a:cubicBezTo>
                  <a:pt x="252" y="144"/>
                  <a:pt x="252" y="144"/>
                  <a:pt x="252" y="144"/>
                </a:cubicBezTo>
                <a:cubicBezTo>
                  <a:pt x="252" y="144"/>
                  <a:pt x="288" y="111"/>
                  <a:pt x="288" y="72"/>
                </a:cubicBezTo>
                <a:cubicBezTo>
                  <a:pt x="288" y="18"/>
                  <a:pt x="253" y="0"/>
                  <a:pt x="217"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60" tIns="34279" rIns="68560" bIns="34279"/>
          <a:lstStyle/>
          <a:p>
            <a:pPr defTabSz="685783"/>
            <a:endParaRPr lang="zh-CN" altLang="en-US" sz="1400">
              <a:solidFill>
                <a:srgbClr val="000000"/>
              </a:solidFill>
            </a:endParaRPr>
          </a:p>
        </p:txBody>
      </p:sp>
      <p:sp>
        <p:nvSpPr>
          <p:cNvPr id="8" name="椭圆 18"/>
          <p:cNvSpPr>
            <a:spLocks noChangeArrowheads="1"/>
          </p:cNvSpPr>
          <p:nvPr/>
        </p:nvSpPr>
        <p:spPr bwMode="auto">
          <a:xfrm>
            <a:off x="6042071" y="2227191"/>
            <a:ext cx="1006077" cy="1007269"/>
          </a:xfrm>
          <a:prstGeom prst="ellipse">
            <a:avLst/>
          </a:prstGeom>
          <a:solidFill>
            <a:srgbClr val="699E56"/>
          </a:solidFill>
          <a:ln w="25400" cmpd="sng">
            <a:solidFill>
              <a:srgbClr val="000000">
                <a:alpha val="0"/>
              </a:srgbClr>
            </a:solidFill>
            <a:round/>
          </a:ln>
        </p:spPr>
        <p:txBody>
          <a:bodyPr lIns="0" tIns="0" rIns="0" bIns="0" anchor="ctr"/>
          <a:lstStyle/>
          <a:p>
            <a:pPr defTabSz="438139">
              <a:defRPr/>
            </a:pPr>
            <a:endParaRPr lang="zh-CN" altLang="en-US" sz="3000">
              <a:solidFill>
                <a:srgbClr val="FFFFFF"/>
              </a:solidFill>
              <a:effectLst>
                <a:outerShdw blurRad="38100" dist="38100" dir="2700000" algn="tl">
                  <a:srgbClr val="000000"/>
                </a:outerShdw>
              </a:effectLst>
            </a:endParaRPr>
          </a:p>
        </p:txBody>
      </p:sp>
      <p:pic>
        <p:nvPicPr>
          <p:cNvPr id="9" name="组合 1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9010" y="2509370"/>
            <a:ext cx="447675" cy="444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椭圆 25"/>
          <p:cNvSpPr>
            <a:spLocks noChangeArrowheads="1"/>
          </p:cNvSpPr>
          <p:nvPr/>
        </p:nvSpPr>
        <p:spPr bwMode="auto">
          <a:xfrm>
            <a:off x="7280321" y="2224810"/>
            <a:ext cx="1007269" cy="1007269"/>
          </a:xfrm>
          <a:prstGeom prst="ellipse">
            <a:avLst/>
          </a:prstGeom>
          <a:solidFill>
            <a:srgbClr val="699E56"/>
          </a:solidFill>
          <a:ln w="25400" cmpd="sng">
            <a:solidFill>
              <a:srgbClr val="000000">
                <a:alpha val="0"/>
              </a:srgbClr>
            </a:solidFill>
            <a:round/>
          </a:ln>
        </p:spPr>
        <p:txBody>
          <a:bodyPr lIns="0" tIns="0" rIns="0" bIns="0" anchor="ctr"/>
          <a:lstStyle/>
          <a:p>
            <a:pPr defTabSz="438139">
              <a:defRPr/>
            </a:pPr>
            <a:endParaRPr lang="zh-CN" altLang="en-US" sz="3000">
              <a:solidFill>
                <a:srgbClr val="FFFFFF"/>
              </a:solidFill>
              <a:effectLst>
                <a:outerShdw blurRad="38100" dist="38100" dir="2700000" algn="tl">
                  <a:srgbClr val="000000"/>
                </a:outerShdw>
              </a:effectLst>
            </a:endParaRPr>
          </a:p>
        </p:txBody>
      </p:sp>
      <p:pic>
        <p:nvPicPr>
          <p:cNvPr id="12" name="组合 2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58939" y="2554615"/>
            <a:ext cx="329803" cy="402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 name="组合 15"/>
          <p:cNvGrpSpPr/>
          <p:nvPr/>
        </p:nvGrpSpPr>
        <p:grpSpPr>
          <a:xfrm flipH="1">
            <a:off x="1074514" y="1659383"/>
            <a:ext cx="3429269" cy="2998520"/>
            <a:chOff x="564870" y="958053"/>
            <a:chExt cx="4070630" cy="3560607"/>
          </a:xfrm>
        </p:grpSpPr>
        <p:sp>
          <p:nvSpPr>
            <p:cNvPr id="17" name="矩形 16"/>
            <p:cNvSpPr/>
            <p:nvPr/>
          </p:nvSpPr>
          <p:spPr>
            <a:xfrm>
              <a:off x="579570" y="3414352"/>
              <a:ext cx="4055930" cy="1104308"/>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8" name="矩形 17"/>
            <p:cNvSpPr/>
            <p:nvPr/>
          </p:nvSpPr>
          <p:spPr>
            <a:xfrm>
              <a:off x="564870" y="958053"/>
              <a:ext cx="4070630" cy="2343947"/>
            </a:xfrm>
            <a:prstGeom prst="rect">
              <a:avLst/>
            </a:prstGeom>
            <a:blipFill dpi="0" rotWithShape="1">
              <a:blip r:embed="rId5"/>
              <a:srcRect/>
              <a:tile tx="0" ty="0" sx="30000" sy="3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9" name="TextBox 14"/>
            <p:cNvSpPr txBox="1"/>
            <p:nvPr/>
          </p:nvSpPr>
          <p:spPr>
            <a:xfrm>
              <a:off x="939391" y="3564242"/>
              <a:ext cx="3512356" cy="438565"/>
            </a:xfrm>
            <a:prstGeom prst="rect">
              <a:avLst/>
            </a:prstGeom>
            <a:noFill/>
          </p:spPr>
          <p:txBody>
            <a:bodyPr wrap="square" rtlCol="0">
              <a:spAutoFit/>
            </a:bodyPr>
            <a:lstStyle/>
            <a:p>
              <a:pPr defTabSz="685783"/>
              <a:r>
                <a:rPr lang="en-US" altLang="zh-CN" sz="900" b="1" dirty="0">
                  <a:solidFill>
                    <a:srgbClr val="FFFFFF"/>
                  </a:solidFill>
                </a:rPr>
                <a:t>Many thanks for your awesome work!, we are so happy with your professionalism.</a:t>
              </a:r>
              <a:endParaRPr lang="zh-CN" altLang="en-US" sz="900" b="1" dirty="0">
                <a:solidFill>
                  <a:srgbClr val="FFFFFF"/>
                </a:solidFill>
              </a:endParaRPr>
            </a:p>
          </p:txBody>
        </p:sp>
        <p:sp>
          <p:nvSpPr>
            <p:cNvPr id="20" name="TextBox 15"/>
            <p:cNvSpPr txBox="1"/>
            <p:nvPr/>
          </p:nvSpPr>
          <p:spPr>
            <a:xfrm>
              <a:off x="705512" y="3497021"/>
              <a:ext cx="633832" cy="767489"/>
            </a:xfrm>
            <a:prstGeom prst="rect">
              <a:avLst/>
            </a:prstGeom>
            <a:solidFill>
              <a:srgbClr val="699E56"/>
            </a:solidFill>
          </p:spPr>
          <p:txBody>
            <a:bodyPr wrap="square" rtlCol="0">
              <a:spAutoFit/>
            </a:bodyPr>
            <a:lstStyle/>
            <a:p>
              <a:pPr defTabSz="685783"/>
              <a:r>
                <a:rPr lang="en-US" altLang="zh-CN" sz="3600" b="1" dirty="0">
                  <a:solidFill>
                    <a:srgbClr val="FFFFFF"/>
                  </a:solidFill>
                </a:rPr>
                <a:t>”</a:t>
              </a:r>
              <a:endParaRPr lang="zh-CN" altLang="en-US" sz="3600" b="1" dirty="0">
                <a:solidFill>
                  <a:srgbClr val="FFFFFF"/>
                </a:solidFill>
              </a:endParaRPr>
            </a:p>
          </p:txBody>
        </p:sp>
        <p:sp>
          <p:nvSpPr>
            <p:cNvPr id="21" name="TextBox 16"/>
            <p:cNvSpPr txBox="1"/>
            <p:nvPr/>
          </p:nvSpPr>
          <p:spPr>
            <a:xfrm>
              <a:off x="997892" y="4127877"/>
              <a:ext cx="3344460" cy="255830"/>
            </a:xfrm>
            <a:prstGeom prst="rect">
              <a:avLst/>
            </a:prstGeom>
            <a:noFill/>
          </p:spPr>
          <p:txBody>
            <a:bodyPr wrap="square" rtlCol="0">
              <a:spAutoFit/>
            </a:bodyPr>
            <a:lstStyle/>
            <a:p>
              <a:pPr defTabSz="685783"/>
              <a:r>
                <a:rPr lang="en-US" altLang="zh-CN" sz="800" dirty="0">
                  <a:solidFill>
                    <a:srgbClr val="FFFFFF"/>
                  </a:solidFill>
                </a:rPr>
                <a:t>/ </a:t>
              </a:r>
              <a:r>
                <a:rPr lang="en-US" altLang="zh-CN" sz="800" b="1" dirty="0" err="1">
                  <a:solidFill>
                    <a:srgbClr val="FFFFFF"/>
                  </a:solidFill>
                </a:rPr>
                <a:t>Herpina</a:t>
              </a:r>
              <a:r>
                <a:rPr lang="en-US" altLang="zh-CN" sz="800" b="1" dirty="0">
                  <a:solidFill>
                    <a:srgbClr val="FFFFFF"/>
                  </a:solidFill>
                </a:rPr>
                <a:t> </a:t>
              </a:r>
              <a:r>
                <a:rPr lang="en-US" altLang="zh-CN" sz="800" b="1" dirty="0" err="1">
                  <a:solidFill>
                    <a:srgbClr val="FFFFFF"/>
                  </a:solidFill>
                </a:rPr>
                <a:t>Herpson</a:t>
              </a:r>
              <a:r>
                <a:rPr lang="en-US" altLang="zh-CN" sz="800" b="1" dirty="0">
                  <a:solidFill>
                    <a:srgbClr val="FFFFFF"/>
                  </a:solidFill>
                </a:rPr>
                <a:t> </a:t>
              </a:r>
              <a:r>
                <a:rPr lang="en-US" altLang="zh-CN" sz="800" dirty="0">
                  <a:solidFill>
                    <a:srgbClr val="FFFFFF"/>
                  </a:solidFill>
                </a:rPr>
                <a:t>-The Happiest Company</a:t>
              </a:r>
              <a:endParaRPr lang="zh-CN" altLang="en-US" sz="800" dirty="0">
                <a:solidFill>
                  <a:srgbClr val="FFFFFF"/>
                </a:solidFill>
              </a:endParaRPr>
            </a:p>
          </p:txBody>
        </p:sp>
        <p:cxnSp>
          <p:nvCxnSpPr>
            <p:cNvPr id="22" name="直接连接符 21"/>
            <p:cNvCxnSpPr/>
            <p:nvPr/>
          </p:nvCxnSpPr>
          <p:spPr>
            <a:xfrm>
              <a:off x="997892" y="4076700"/>
              <a:ext cx="3637608"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ppt_w</p:attrName>
                                        </p:attrNameLst>
                                      </p:cBhvr>
                                      <p:tavLst>
                                        <p:tav tm="0">
                                          <p:val>
                                            <p:fltVal val="0"/>
                                          </p:val>
                                        </p:tav>
                                        <p:tav tm="100000">
                                          <p:val>
                                            <p:strVal val="#ppt_w"/>
                                          </p:val>
                                        </p:tav>
                                      </p:tavLst>
                                    </p:anim>
                                    <p:anim calcmode="lin" valueType="num">
                                      <p:cBhvr>
                                        <p:cTn id="26" dur="1000" fill="hold"/>
                                        <p:tgtEl>
                                          <p:spTgt spid="8"/>
                                        </p:tgtEl>
                                        <p:attrNameLst>
                                          <p:attrName>ppt_h</p:attrName>
                                        </p:attrNameLst>
                                      </p:cBhvr>
                                      <p:tavLst>
                                        <p:tav tm="0">
                                          <p:val>
                                            <p:fltVal val="0"/>
                                          </p:val>
                                        </p:tav>
                                        <p:tav tm="100000">
                                          <p:val>
                                            <p:strVal val="#ppt_h"/>
                                          </p:val>
                                        </p:tav>
                                      </p:tavLst>
                                    </p:anim>
                                    <p:anim calcmode="lin" valueType="num">
                                      <p:cBhvr>
                                        <p:cTn id="27" dur="1000" fill="hold"/>
                                        <p:tgtEl>
                                          <p:spTgt spid="8"/>
                                        </p:tgtEl>
                                        <p:attrNameLst>
                                          <p:attrName>style.rotation</p:attrName>
                                        </p:attrNameLst>
                                      </p:cBhvr>
                                      <p:tavLst>
                                        <p:tav tm="0">
                                          <p:val>
                                            <p:fltVal val="90"/>
                                          </p:val>
                                        </p:tav>
                                        <p:tav tm="100000">
                                          <p:val>
                                            <p:fltVal val="0"/>
                                          </p:val>
                                        </p:tav>
                                      </p:tavLst>
                                    </p:anim>
                                    <p:animEffect transition="in" filter="fade">
                                      <p:cBhvr>
                                        <p:cTn id="28" dur="1000"/>
                                        <p:tgtEl>
                                          <p:spTgt spid="8"/>
                                        </p:tgtEl>
                                      </p:cBhvr>
                                    </p:animEffect>
                                  </p:childTnLst>
                                </p:cTn>
                              </p:par>
                              <p:par>
                                <p:cTn id="29" presetID="31"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1000" fill="hold"/>
                                        <p:tgtEl>
                                          <p:spTgt spid="9"/>
                                        </p:tgtEl>
                                        <p:attrNameLst>
                                          <p:attrName>ppt_w</p:attrName>
                                        </p:attrNameLst>
                                      </p:cBhvr>
                                      <p:tavLst>
                                        <p:tav tm="0">
                                          <p:val>
                                            <p:fltVal val="0"/>
                                          </p:val>
                                        </p:tav>
                                        <p:tav tm="100000">
                                          <p:val>
                                            <p:strVal val="#ppt_w"/>
                                          </p:val>
                                        </p:tav>
                                      </p:tavLst>
                                    </p:anim>
                                    <p:anim calcmode="lin" valueType="num">
                                      <p:cBhvr>
                                        <p:cTn id="32" dur="1000" fill="hold"/>
                                        <p:tgtEl>
                                          <p:spTgt spid="9"/>
                                        </p:tgtEl>
                                        <p:attrNameLst>
                                          <p:attrName>ppt_h</p:attrName>
                                        </p:attrNameLst>
                                      </p:cBhvr>
                                      <p:tavLst>
                                        <p:tav tm="0">
                                          <p:val>
                                            <p:fltVal val="0"/>
                                          </p:val>
                                        </p:tav>
                                        <p:tav tm="100000">
                                          <p:val>
                                            <p:strVal val="#ppt_h"/>
                                          </p:val>
                                        </p:tav>
                                      </p:tavLst>
                                    </p:anim>
                                    <p:anim calcmode="lin" valueType="num">
                                      <p:cBhvr>
                                        <p:cTn id="33" dur="1000" fill="hold"/>
                                        <p:tgtEl>
                                          <p:spTgt spid="9"/>
                                        </p:tgtEl>
                                        <p:attrNameLst>
                                          <p:attrName>style.rotation</p:attrName>
                                        </p:attrNameLst>
                                      </p:cBhvr>
                                      <p:tavLst>
                                        <p:tav tm="0">
                                          <p:val>
                                            <p:fltVal val="90"/>
                                          </p:val>
                                        </p:tav>
                                        <p:tav tm="100000">
                                          <p:val>
                                            <p:fltVal val="0"/>
                                          </p:val>
                                        </p:tav>
                                      </p:tavLst>
                                    </p:anim>
                                    <p:animEffect transition="in" filter="fade">
                                      <p:cBhvr>
                                        <p:cTn id="34" dur="1000"/>
                                        <p:tgtEl>
                                          <p:spTgt spid="9"/>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1000" fill="hold"/>
                                        <p:tgtEl>
                                          <p:spTgt spid="10"/>
                                        </p:tgtEl>
                                        <p:attrNameLst>
                                          <p:attrName>ppt_w</p:attrName>
                                        </p:attrNameLst>
                                      </p:cBhvr>
                                      <p:tavLst>
                                        <p:tav tm="0">
                                          <p:val>
                                            <p:fltVal val="0"/>
                                          </p:val>
                                        </p:tav>
                                        <p:tav tm="100000">
                                          <p:val>
                                            <p:strVal val="#ppt_w"/>
                                          </p:val>
                                        </p:tav>
                                      </p:tavLst>
                                    </p:anim>
                                    <p:anim calcmode="lin" valueType="num">
                                      <p:cBhvr>
                                        <p:cTn id="38" dur="1000" fill="hold"/>
                                        <p:tgtEl>
                                          <p:spTgt spid="10"/>
                                        </p:tgtEl>
                                        <p:attrNameLst>
                                          <p:attrName>ppt_h</p:attrName>
                                        </p:attrNameLst>
                                      </p:cBhvr>
                                      <p:tavLst>
                                        <p:tav tm="0">
                                          <p:val>
                                            <p:fltVal val="0"/>
                                          </p:val>
                                        </p:tav>
                                        <p:tav tm="100000">
                                          <p:val>
                                            <p:strVal val="#ppt_h"/>
                                          </p:val>
                                        </p:tav>
                                      </p:tavLst>
                                    </p:anim>
                                    <p:anim calcmode="lin" valueType="num">
                                      <p:cBhvr>
                                        <p:cTn id="39" dur="1000" fill="hold"/>
                                        <p:tgtEl>
                                          <p:spTgt spid="10"/>
                                        </p:tgtEl>
                                        <p:attrNameLst>
                                          <p:attrName>style.rotation</p:attrName>
                                        </p:attrNameLst>
                                      </p:cBhvr>
                                      <p:tavLst>
                                        <p:tav tm="0">
                                          <p:val>
                                            <p:fltVal val="90"/>
                                          </p:val>
                                        </p:tav>
                                        <p:tav tm="100000">
                                          <p:val>
                                            <p:fltVal val="0"/>
                                          </p:val>
                                        </p:tav>
                                      </p:tavLst>
                                    </p:anim>
                                    <p:animEffect transition="in" filter="fade">
                                      <p:cBhvr>
                                        <p:cTn id="40" dur="1000"/>
                                        <p:tgtEl>
                                          <p:spTgt spid="10"/>
                                        </p:tgtEl>
                                      </p:cBhvr>
                                    </p:animEffect>
                                  </p:childTnLst>
                                </p:cTn>
                              </p:par>
                              <p:par>
                                <p:cTn id="41" presetID="31" presetClass="entr" presetSubtype="0"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1000" fill="hold"/>
                                        <p:tgtEl>
                                          <p:spTgt spid="12"/>
                                        </p:tgtEl>
                                        <p:attrNameLst>
                                          <p:attrName>ppt_w</p:attrName>
                                        </p:attrNameLst>
                                      </p:cBhvr>
                                      <p:tavLst>
                                        <p:tav tm="0">
                                          <p:val>
                                            <p:fltVal val="0"/>
                                          </p:val>
                                        </p:tav>
                                        <p:tav tm="100000">
                                          <p:val>
                                            <p:strVal val="#ppt_w"/>
                                          </p:val>
                                        </p:tav>
                                      </p:tavLst>
                                    </p:anim>
                                    <p:anim calcmode="lin" valueType="num">
                                      <p:cBhvr>
                                        <p:cTn id="44" dur="1000" fill="hold"/>
                                        <p:tgtEl>
                                          <p:spTgt spid="12"/>
                                        </p:tgtEl>
                                        <p:attrNameLst>
                                          <p:attrName>ppt_h</p:attrName>
                                        </p:attrNameLst>
                                      </p:cBhvr>
                                      <p:tavLst>
                                        <p:tav tm="0">
                                          <p:val>
                                            <p:fltVal val="0"/>
                                          </p:val>
                                        </p:tav>
                                        <p:tav tm="100000">
                                          <p:val>
                                            <p:strVal val="#ppt_h"/>
                                          </p:val>
                                        </p:tav>
                                      </p:tavLst>
                                    </p:anim>
                                    <p:anim calcmode="lin" valueType="num">
                                      <p:cBhvr>
                                        <p:cTn id="45" dur="1000" fill="hold"/>
                                        <p:tgtEl>
                                          <p:spTgt spid="12"/>
                                        </p:tgtEl>
                                        <p:attrNameLst>
                                          <p:attrName>style.rotation</p:attrName>
                                        </p:attrNameLst>
                                      </p:cBhvr>
                                      <p:tavLst>
                                        <p:tav tm="0">
                                          <p:val>
                                            <p:fltVal val="90"/>
                                          </p:val>
                                        </p:tav>
                                        <p:tav tm="100000">
                                          <p:val>
                                            <p:fltVal val="0"/>
                                          </p:val>
                                        </p:tav>
                                      </p:tavLst>
                                    </p:anim>
                                    <p:animEffect transition="in" filter="fade">
                                      <p:cBhvr>
                                        <p:cTn id="46" dur="1000"/>
                                        <p:tgtEl>
                                          <p:spTgt spid="12"/>
                                        </p:tgtEl>
                                      </p:cBhvr>
                                    </p:animEffect>
                                  </p:childTnLst>
                                </p:cTn>
                              </p:par>
                            </p:childTnLst>
                          </p:cTn>
                        </p:par>
                        <p:par>
                          <p:cTn id="47" fill="hold">
                            <p:stCondLst>
                              <p:cond delay="2000"/>
                            </p:stCondLst>
                            <p:childTnLst>
                              <p:par>
                                <p:cTn id="48" presetID="42" presetClass="entr" presetSubtype="0" fill="hold" grpId="0"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fade">
                                      <p:cBhvr>
                                        <p:cTn id="50" dur="1000"/>
                                        <p:tgtEl>
                                          <p:spTgt spid="5"/>
                                        </p:tgtEl>
                                      </p:cBhvr>
                                    </p:animEffect>
                                    <p:anim calcmode="lin" valueType="num">
                                      <p:cBhvr>
                                        <p:cTn id="51" dur="1000" fill="hold"/>
                                        <p:tgtEl>
                                          <p:spTgt spid="5"/>
                                        </p:tgtEl>
                                        <p:attrNameLst>
                                          <p:attrName>ppt_x</p:attrName>
                                        </p:attrNameLst>
                                      </p:cBhvr>
                                      <p:tavLst>
                                        <p:tav tm="0">
                                          <p:val>
                                            <p:strVal val="#ppt_x"/>
                                          </p:val>
                                        </p:tav>
                                        <p:tav tm="100000">
                                          <p:val>
                                            <p:strVal val="#ppt_x"/>
                                          </p:val>
                                        </p:tav>
                                      </p:tavLst>
                                    </p:anim>
                                    <p:anim calcmode="lin" valueType="num">
                                      <p:cBhvr>
                                        <p:cTn id="52" dur="1000" fill="hold"/>
                                        <p:tgtEl>
                                          <p:spTgt spid="5"/>
                                        </p:tgtEl>
                                        <p:attrNameLst>
                                          <p:attrName>ppt_y</p:attrName>
                                        </p:attrNameLst>
                                      </p:cBhvr>
                                      <p:tavLst>
                                        <p:tav tm="0">
                                          <p:val>
                                            <p:strVal val="#ppt_y+.1"/>
                                          </p:val>
                                        </p:tav>
                                        <p:tav tm="100000">
                                          <p:val>
                                            <p:strVal val="#ppt_y"/>
                                          </p:val>
                                        </p:tav>
                                      </p:tavLst>
                                    </p:anim>
                                  </p:childTnLst>
                                </p:cTn>
                              </p:par>
                            </p:childTnLst>
                          </p:cTn>
                        </p:par>
                        <p:par>
                          <p:cTn id="53" fill="hold">
                            <p:stCondLst>
                              <p:cond delay="3000"/>
                            </p:stCondLst>
                            <p:childTnLst>
                              <p:par>
                                <p:cTn id="54" presetID="42" presetClass="entr" presetSubtype="0" fill="hold"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1000"/>
                                        <p:tgtEl>
                                          <p:spTgt spid="16"/>
                                        </p:tgtEl>
                                      </p:cBhvr>
                                    </p:animEffect>
                                    <p:anim calcmode="lin" valueType="num">
                                      <p:cBhvr>
                                        <p:cTn id="57" dur="1000" fill="hold"/>
                                        <p:tgtEl>
                                          <p:spTgt spid="16"/>
                                        </p:tgtEl>
                                        <p:attrNameLst>
                                          <p:attrName>ppt_x</p:attrName>
                                        </p:attrNameLst>
                                      </p:cBhvr>
                                      <p:tavLst>
                                        <p:tav tm="0">
                                          <p:val>
                                            <p:strVal val="#ppt_x"/>
                                          </p:val>
                                        </p:tav>
                                        <p:tav tm="100000">
                                          <p:val>
                                            <p:strVal val="#ppt_x"/>
                                          </p:val>
                                        </p:tav>
                                      </p:tavLst>
                                    </p:anim>
                                    <p:anim calcmode="lin" valueType="num">
                                      <p:cBhvr>
                                        <p:cTn id="5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1385808" y="2025911"/>
            <a:ext cx="6597181" cy="2240818"/>
            <a:chOff x="2259123" y="2569303"/>
            <a:chExt cx="8022658" cy="2725987"/>
          </a:xfrm>
        </p:grpSpPr>
        <p:grpSp>
          <p:nvGrpSpPr>
            <p:cNvPr id="5" name="Group 10"/>
            <p:cNvGrpSpPr/>
            <p:nvPr/>
          </p:nvGrpSpPr>
          <p:grpSpPr>
            <a:xfrm>
              <a:off x="2834647" y="2773041"/>
              <a:ext cx="2030826" cy="744527"/>
              <a:chOff x="2606047" y="2432681"/>
              <a:chExt cx="2030826" cy="744527"/>
            </a:xfrm>
          </p:grpSpPr>
          <p:sp>
            <p:nvSpPr>
              <p:cNvPr id="6" name="Freeform 1"/>
              <p:cNvSpPr/>
              <p:nvPr/>
            </p:nvSpPr>
            <p:spPr>
              <a:xfrm>
                <a:off x="2606047" y="2432681"/>
                <a:ext cx="2030826"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solidFill>
                <a:srgbClr val="699E56"/>
              </a:solidFill>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pPr marL="128585" lvl="1" indent="-128585" defTabSz="533387">
                  <a:lnSpc>
                    <a:spcPct val="90000"/>
                  </a:lnSpc>
                  <a:spcBef>
                    <a:spcPct val="0"/>
                  </a:spcBef>
                  <a:spcAft>
                    <a:spcPct val="15000"/>
                  </a:spcAft>
                  <a:buFontTx/>
                  <a:buChar char="•"/>
                </a:pPr>
                <a:endParaRPr lang="id-ID" sz="1200">
                  <a:solidFill>
                    <a:srgbClr val="000000">
                      <a:hueOff val="0"/>
                      <a:satOff val="0"/>
                      <a:lumOff val="0"/>
                      <a:alphaOff val="0"/>
                    </a:srgbClr>
                  </a:solidFill>
                  <a:latin typeface="微软雅黑" panose="020B0503020204020204" pitchFamily="34" charset="-122"/>
                  <a:ea typeface="微软雅黑" panose="020B0503020204020204" pitchFamily="34" charset="-122"/>
                  <a:sym typeface="+mn-lt"/>
                </a:endParaRPr>
              </a:p>
              <a:p>
                <a:pPr marL="128585" lvl="1" indent="-128585" defTabSz="533387">
                  <a:lnSpc>
                    <a:spcPct val="90000"/>
                  </a:lnSpc>
                  <a:spcBef>
                    <a:spcPct val="0"/>
                  </a:spcBef>
                  <a:spcAft>
                    <a:spcPct val="15000"/>
                  </a:spcAft>
                  <a:buFontTx/>
                  <a:buChar char="•"/>
                </a:pPr>
                <a:endParaRPr lang="id-ID" sz="1200">
                  <a:solidFill>
                    <a:srgbClr val="000000">
                      <a:hueOff val="0"/>
                      <a:satOff val="0"/>
                      <a:lumOff val="0"/>
                      <a:alphaOff val="0"/>
                    </a:srgbClr>
                  </a:solidFill>
                  <a:latin typeface="微软雅黑" panose="020B0503020204020204" pitchFamily="34" charset="-122"/>
                  <a:ea typeface="微软雅黑" panose="020B0503020204020204" pitchFamily="34" charset="-122"/>
                  <a:sym typeface="+mn-lt"/>
                </a:endParaRPr>
              </a:p>
            </p:txBody>
          </p:sp>
          <p:sp>
            <p:nvSpPr>
              <p:cNvPr id="7" name="Freeform 7"/>
              <p:cNvSpPr/>
              <p:nvPr/>
            </p:nvSpPr>
            <p:spPr>
              <a:xfrm>
                <a:off x="3367979" y="2614785"/>
                <a:ext cx="982150"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numCol="1" spcCol="1270" anchor="ctr" anchorCtr="0">
                <a:noAutofit/>
              </a:bodyPr>
              <a:lstStyle/>
              <a:p>
                <a:pPr defTabSz="600060">
                  <a:lnSpc>
                    <a:spcPct val="90000"/>
                  </a:lnSpc>
                  <a:spcBef>
                    <a:spcPct val="0"/>
                  </a:spcBef>
                  <a:spcAft>
                    <a:spcPct val="35000"/>
                  </a:spcAft>
                </a:pPr>
                <a:r>
                  <a:rPr lang="zh-CN" altLang="en-US" sz="1200" b="1" dirty="0">
                    <a:solidFill>
                      <a:srgbClr val="FFFFFF"/>
                    </a:solidFill>
                    <a:latin typeface="微软雅黑" panose="020B0503020204020204" pitchFamily="34" charset="-122"/>
                    <a:ea typeface="微软雅黑" panose="020B0503020204020204" pitchFamily="34" charset="-122"/>
                    <a:cs typeface="+mn-ea"/>
                    <a:sym typeface="+mn-lt"/>
                  </a:rPr>
                  <a:t>优势一</a:t>
                </a:r>
                <a:endParaRPr lang="id-ID" sz="1200" b="1" dirty="0">
                  <a:solidFill>
                    <a:srgbClr val="FFFFFF"/>
                  </a:solidFill>
                  <a:latin typeface="微软雅黑" panose="020B0503020204020204" pitchFamily="34" charset="-122"/>
                  <a:ea typeface="微软雅黑" panose="020B0503020204020204" pitchFamily="34" charset="-122"/>
                  <a:sym typeface="+mn-lt"/>
                </a:endParaRPr>
              </a:p>
            </p:txBody>
          </p:sp>
        </p:grpSp>
        <p:grpSp>
          <p:nvGrpSpPr>
            <p:cNvPr id="8" name="Group 12"/>
            <p:cNvGrpSpPr/>
            <p:nvPr/>
          </p:nvGrpSpPr>
          <p:grpSpPr>
            <a:xfrm>
              <a:off x="5605659" y="2773041"/>
              <a:ext cx="2017017" cy="744527"/>
              <a:chOff x="5377059" y="2432681"/>
              <a:chExt cx="2017017" cy="744527"/>
            </a:xfrm>
          </p:grpSpPr>
          <p:sp>
            <p:nvSpPr>
              <p:cNvPr id="9" name="Freeform 2"/>
              <p:cNvSpPr/>
              <p:nvPr/>
            </p:nvSpPr>
            <p:spPr>
              <a:xfrm>
                <a:off x="5377059" y="2432681"/>
                <a:ext cx="2017017"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solidFill>
                <a:srgbClr val="699E56"/>
              </a:solidFill>
            </p:spPr>
            <p:style>
              <a:lnRef idx="2">
                <a:schemeClr val="accent3">
                  <a:tint val="40000"/>
                  <a:alpha val="90000"/>
                  <a:hueOff val="230682"/>
                  <a:satOff val="33626"/>
                  <a:lumOff val="2509"/>
                  <a:alphaOff val="0"/>
                </a:schemeClr>
              </a:lnRef>
              <a:fillRef idx="1">
                <a:schemeClr val="accent3">
                  <a:tint val="40000"/>
                  <a:alpha val="90000"/>
                  <a:hueOff val="230682"/>
                  <a:satOff val="33626"/>
                  <a:lumOff val="2509"/>
                  <a:alphaOff val="0"/>
                </a:schemeClr>
              </a:fillRef>
              <a:effectRef idx="0">
                <a:schemeClr val="accent3">
                  <a:tint val="40000"/>
                  <a:alpha val="90000"/>
                  <a:hueOff val="230682"/>
                  <a:satOff val="33626"/>
                  <a:lumOff val="2509"/>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pPr marL="128585" lvl="1" indent="-128585" defTabSz="533387">
                  <a:lnSpc>
                    <a:spcPct val="90000"/>
                  </a:lnSpc>
                  <a:spcBef>
                    <a:spcPct val="0"/>
                  </a:spcBef>
                  <a:spcAft>
                    <a:spcPct val="15000"/>
                  </a:spcAft>
                  <a:buFontTx/>
                  <a:buChar char="•"/>
                </a:pPr>
                <a:endParaRPr lang="id-ID" sz="1200" dirty="0">
                  <a:solidFill>
                    <a:srgbClr val="000000">
                      <a:hueOff val="0"/>
                      <a:satOff val="0"/>
                      <a:lumOff val="0"/>
                      <a:alphaOff val="0"/>
                    </a:srgbClr>
                  </a:solidFill>
                  <a:latin typeface="微软雅黑" panose="020B0503020204020204" pitchFamily="34" charset="-122"/>
                  <a:ea typeface="微软雅黑" panose="020B0503020204020204" pitchFamily="34" charset="-122"/>
                  <a:sym typeface="+mn-lt"/>
                </a:endParaRPr>
              </a:p>
              <a:p>
                <a:pPr marL="128585" lvl="1" indent="-128585" defTabSz="533387">
                  <a:lnSpc>
                    <a:spcPct val="90000"/>
                  </a:lnSpc>
                  <a:spcBef>
                    <a:spcPct val="0"/>
                  </a:spcBef>
                  <a:spcAft>
                    <a:spcPct val="15000"/>
                  </a:spcAft>
                  <a:buFontTx/>
                  <a:buChar char="•"/>
                </a:pPr>
                <a:endParaRPr lang="id-ID" sz="1200">
                  <a:solidFill>
                    <a:srgbClr val="000000">
                      <a:hueOff val="0"/>
                      <a:satOff val="0"/>
                      <a:lumOff val="0"/>
                      <a:alphaOff val="0"/>
                    </a:srgbClr>
                  </a:solidFill>
                  <a:latin typeface="微软雅黑" panose="020B0503020204020204" pitchFamily="34" charset="-122"/>
                  <a:ea typeface="微软雅黑" panose="020B0503020204020204" pitchFamily="34" charset="-122"/>
                  <a:sym typeface="+mn-lt"/>
                </a:endParaRPr>
              </a:p>
            </p:txBody>
          </p:sp>
          <p:sp>
            <p:nvSpPr>
              <p:cNvPr id="10" name="Freeform 11"/>
              <p:cNvSpPr/>
              <p:nvPr/>
            </p:nvSpPr>
            <p:spPr>
              <a:xfrm>
                <a:off x="6158528" y="2618219"/>
                <a:ext cx="982150"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numCol="1" spcCol="1270" anchor="ctr" anchorCtr="0">
                <a:noAutofit/>
              </a:bodyPr>
              <a:lstStyle/>
              <a:p>
                <a:pPr defTabSz="600060">
                  <a:lnSpc>
                    <a:spcPct val="90000"/>
                  </a:lnSpc>
                  <a:spcBef>
                    <a:spcPct val="0"/>
                  </a:spcBef>
                  <a:spcAft>
                    <a:spcPct val="35000"/>
                  </a:spcAft>
                </a:pPr>
                <a:r>
                  <a:rPr lang="zh-CN" altLang="en-US" sz="1200" b="1" dirty="0">
                    <a:solidFill>
                      <a:srgbClr val="FFFFFF"/>
                    </a:solidFill>
                    <a:latin typeface="微软雅黑" panose="020B0503020204020204" pitchFamily="34" charset="-122"/>
                    <a:ea typeface="微软雅黑" panose="020B0503020204020204" pitchFamily="34" charset="-122"/>
                    <a:cs typeface="+mn-ea"/>
                    <a:sym typeface="+mn-lt"/>
                  </a:rPr>
                  <a:t>优势二</a:t>
                </a:r>
                <a:endParaRPr lang="id-ID" sz="1200" b="1" dirty="0">
                  <a:solidFill>
                    <a:srgbClr val="FFFFFF"/>
                  </a:solidFill>
                  <a:latin typeface="微软雅黑" panose="020B0503020204020204" pitchFamily="34" charset="-122"/>
                  <a:ea typeface="微软雅黑" panose="020B0503020204020204" pitchFamily="34" charset="-122"/>
                  <a:sym typeface="+mn-lt"/>
                </a:endParaRPr>
              </a:p>
            </p:txBody>
          </p:sp>
        </p:grpSp>
        <p:grpSp>
          <p:nvGrpSpPr>
            <p:cNvPr id="12" name="Group 14"/>
            <p:cNvGrpSpPr/>
            <p:nvPr/>
          </p:nvGrpSpPr>
          <p:grpSpPr>
            <a:xfrm>
              <a:off x="8383224" y="2773041"/>
              <a:ext cx="1898557" cy="744527"/>
              <a:chOff x="8154624" y="2432681"/>
              <a:chExt cx="1898557" cy="744527"/>
            </a:xfrm>
          </p:grpSpPr>
          <p:sp>
            <p:nvSpPr>
              <p:cNvPr id="13" name="Freeform 3"/>
              <p:cNvSpPr/>
              <p:nvPr/>
            </p:nvSpPr>
            <p:spPr>
              <a:xfrm>
                <a:off x="8154624" y="2432681"/>
                <a:ext cx="1898557"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solidFill>
                <a:srgbClr val="699E56"/>
              </a:solidFill>
            </p:spPr>
            <p:style>
              <a:lnRef idx="2">
                <a:schemeClr val="accent3">
                  <a:tint val="40000"/>
                  <a:alpha val="90000"/>
                  <a:hueOff val="461364"/>
                  <a:satOff val="67252"/>
                  <a:lumOff val="5018"/>
                  <a:alphaOff val="0"/>
                </a:schemeClr>
              </a:lnRef>
              <a:fillRef idx="1">
                <a:schemeClr val="accent3">
                  <a:tint val="40000"/>
                  <a:alpha val="90000"/>
                  <a:hueOff val="461364"/>
                  <a:satOff val="67252"/>
                  <a:lumOff val="5018"/>
                  <a:alphaOff val="0"/>
                </a:schemeClr>
              </a:fillRef>
              <a:effectRef idx="0">
                <a:schemeClr val="accent3">
                  <a:tint val="40000"/>
                  <a:alpha val="90000"/>
                  <a:hueOff val="461364"/>
                  <a:satOff val="67252"/>
                  <a:lumOff val="5018"/>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pPr marL="128585" lvl="1" indent="-128585" defTabSz="533387">
                  <a:lnSpc>
                    <a:spcPct val="90000"/>
                  </a:lnSpc>
                  <a:spcBef>
                    <a:spcPct val="0"/>
                  </a:spcBef>
                  <a:spcAft>
                    <a:spcPct val="15000"/>
                  </a:spcAft>
                  <a:buFontTx/>
                  <a:buChar char="•"/>
                </a:pPr>
                <a:endParaRPr lang="id-ID" sz="1200" dirty="0">
                  <a:solidFill>
                    <a:srgbClr val="000000">
                      <a:hueOff val="0"/>
                      <a:satOff val="0"/>
                      <a:lumOff val="0"/>
                      <a:alphaOff val="0"/>
                    </a:srgbClr>
                  </a:solidFill>
                  <a:latin typeface="微软雅黑" panose="020B0503020204020204" pitchFamily="34" charset="-122"/>
                  <a:ea typeface="微软雅黑" panose="020B0503020204020204" pitchFamily="34" charset="-122"/>
                  <a:sym typeface="+mn-lt"/>
                </a:endParaRPr>
              </a:p>
              <a:p>
                <a:pPr marL="128585" lvl="1" indent="-128585" defTabSz="533387">
                  <a:lnSpc>
                    <a:spcPct val="90000"/>
                  </a:lnSpc>
                  <a:spcBef>
                    <a:spcPct val="0"/>
                  </a:spcBef>
                  <a:spcAft>
                    <a:spcPct val="15000"/>
                  </a:spcAft>
                  <a:buFontTx/>
                  <a:buChar char="•"/>
                </a:pPr>
                <a:endParaRPr lang="id-ID" sz="1200" dirty="0">
                  <a:solidFill>
                    <a:srgbClr val="000000">
                      <a:hueOff val="0"/>
                      <a:satOff val="0"/>
                      <a:lumOff val="0"/>
                      <a:alphaOff val="0"/>
                    </a:srgbClr>
                  </a:solidFill>
                  <a:latin typeface="微软雅黑" panose="020B0503020204020204" pitchFamily="34" charset="-122"/>
                  <a:ea typeface="微软雅黑" panose="020B0503020204020204" pitchFamily="34" charset="-122"/>
                  <a:sym typeface="+mn-lt"/>
                </a:endParaRPr>
              </a:p>
            </p:txBody>
          </p:sp>
          <p:sp>
            <p:nvSpPr>
              <p:cNvPr id="14" name="Freeform 15"/>
              <p:cNvSpPr/>
              <p:nvPr/>
            </p:nvSpPr>
            <p:spPr>
              <a:xfrm>
                <a:off x="8921434" y="2614785"/>
                <a:ext cx="982150"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numCol="1" spcCol="1270" anchor="ctr" anchorCtr="0">
                <a:noAutofit/>
              </a:bodyPr>
              <a:lstStyle/>
              <a:p>
                <a:pPr defTabSz="600060">
                  <a:lnSpc>
                    <a:spcPct val="90000"/>
                  </a:lnSpc>
                  <a:spcBef>
                    <a:spcPct val="0"/>
                  </a:spcBef>
                  <a:spcAft>
                    <a:spcPct val="35000"/>
                  </a:spcAft>
                </a:pPr>
                <a:r>
                  <a:rPr lang="zh-CN" altLang="en-US" sz="1200" b="1" dirty="0">
                    <a:solidFill>
                      <a:srgbClr val="FFFFFF"/>
                    </a:solidFill>
                    <a:latin typeface="微软雅黑" panose="020B0503020204020204" pitchFamily="34" charset="-122"/>
                    <a:ea typeface="微软雅黑" panose="020B0503020204020204" pitchFamily="34" charset="-122"/>
                    <a:cs typeface="+mn-ea"/>
                    <a:sym typeface="+mn-lt"/>
                  </a:rPr>
                  <a:t>优势三</a:t>
                </a:r>
                <a:endParaRPr lang="id-ID" sz="1200" b="1" dirty="0">
                  <a:solidFill>
                    <a:srgbClr val="FFFFFF"/>
                  </a:solidFill>
                  <a:latin typeface="微软雅黑" panose="020B0503020204020204" pitchFamily="34" charset="-122"/>
                  <a:ea typeface="微软雅黑" panose="020B0503020204020204" pitchFamily="34" charset="-122"/>
                  <a:sym typeface="+mn-lt"/>
                </a:endParaRPr>
              </a:p>
            </p:txBody>
          </p:sp>
        </p:grpSp>
        <p:grpSp>
          <p:nvGrpSpPr>
            <p:cNvPr id="15" name="Group 6"/>
            <p:cNvGrpSpPr/>
            <p:nvPr/>
          </p:nvGrpSpPr>
          <p:grpSpPr>
            <a:xfrm>
              <a:off x="5016327" y="2569303"/>
              <a:ext cx="1152002" cy="1152002"/>
              <a:chOff x="4787727" y="2228943"/>
              <a:chExt cx="1152002" cy="1152002"/>
            </a:xfrm>
          </p:grpSpPr>
          <p:sp>
            <p:nvSpPr>
              <p:cNvPr id="16" name="Freeform 9"/>
              <p:cNvSpPr/>
              <p:nvPr/>
            </p:nvSpPr>
            <p:spPr>
              <a:xfrm>
                <a:off x="4787727" y="22289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solidFill>
                <a:srgbClr val="699E56"/>
              </a:solidFill>
              <a:ln w="38100">
                <a:solidFill>
                  <a:schemeClr val="bg1"/>
                </a:solidFill>
              </a:ln>
            </p:spPr>
            <p:style>
              <a:lnRef idx="2">
                <a:schemeClr val="lt1">
                  <a:hueOff val="0"/>
                  <a:satOff val="0"/>
                  <a:lumOff val="0"/>
                  <a:alphaOff val="0"/>
                </a:schemeClr>
              </a:lnRef>
              <a:fillRef idx="1">
                <a:schemeClr val="accent3">
                  <a:hueOff val="337438"/>
                  <a:satOff val="17272"/>
                  <a:lumOff val="7255"/>
                  <a:alphaOff val="0"/>
                </a:schemeClr>
              </a:fillRef>
              <a:effectRef idx="0">
                <a:schemeClr val="accent3">
                  <a:hueOff val="337438"/>
                  <a:satOff val="17272"/>
                  <a:lumOff val="7255"/>
                  <a:alphaOff val="0"/>
                </a:schemeClr>
              </a:effectRef>
              <a:fontRef idx="minor">
                <a:schemeClr val="lt1"/>
              </a:fontRef>
            </p:style>
            <p:txBody>
              <a:bodyPr spcFirstLastPara="0" vert="horz" wrap="square" lIns="185852" tIns="185852" rIns="185852" bIns="185852" numCol="1" spcCol="1270" anchor="ctr" anchorCtr="0">
                <a:noAutofit/>
              </a:bodyPr>
              <a:lstStyle/>
              <a:p>
                <a:pPr algn="ctr" defTabSz="900091">
                  <a:lnSpc>
                    <a:spcPct val="90000"/>
                  </a:lnSpc>
                  <a:spcBef>
                    <a:spcPct val="0"/>
                  </a:spcBef>
                  <a:spcAft>
                    <a:spcPct val="35000"/>
                  </a:spcAft>
                </a:pPr>
                <a:endParaRPr lang="id-ID" sz="2000">
                  <a:solidFill>
                    <a:srgbClr val="FFFFFF"/>
                  </a:solidFill>
                  <a:latin typeface="微软雅黑" panose="020B0503020204020204" pitchFamily="34" charset="-122"/>
                  <a:ea typeface="微软雅黑" panose="020B0503020204020204" pitchFamily="34" charset="-122"/>
                  <a:sym typeface="+mn-lt"/>
                </a:endParaRPr>
              </a:p>
            </p:txBody>
          </p:sp>
          <p:sp>
            <p:nvSpPr>
              <p:cNvPr id="17" name="Freeform 274"/>
              <p:cNvSpPr>
                <a:spLocks noEditPoints="1"/>
              </p:cNvSpPr>
              <p:nvPr/>
            </p:nvSpPr>
            <p:spPr bwMode="auto">
              <a:xfrm>
                <a:off x="5106174" y="2517582"/>
                <a:ext cx="515108" cy="531203"/>
              </a:xfrm>
              <a:custGeom>
                <a:avLst/>
                <a:gdLst>
                  <a:gd name="T0" fmla="*/ 68 w 68"/>
                  <a:gd name="T1" fmla="*/ 16 h 67"/>
                  <a:gd name="T2" fmla="*/ 68 w 68"/>
                  <a:gd name="T3" fmla="*/ 66 h 67"/>
                  <a:gd name="T4" fmla="*/ 67 w 68"/>
                  <a:gd name="T5" fmla="*/ 67 h 67"/>
                  <a:gd name="T6" fmla="*/ 56 w 68"/>
                  <a:gd name="T7" fmla="*/ 67 h 67"/>
                  <a:gd name="T8" fmla="*/ 46 w 68"/>
                  <a:gd name="T9" fmla="*/ 67 h 67"/>
                  <a:gd name="T10" fmla="*/ 36 w 68"/>
                  <a:gd name="T11" fmla="*/ 67 h 67"/>
                  <a:gd name="T12" fmla="*/ 25 w 68"/>
                  <a:gd name="T13" fmla="*/ 67 h 67"/>
                  <a:gd name="T14" fmla="*/ 16 w 68"/>
                  <a:gd name="T15" fmla="*/ 67 h 67"/>
                  <a:gd name="T16" fmla="*/ 5 w 68"/>
                  <a:gd name="T17" fmla="*/ 67 h 67"/>
                  <a:gd name="T18" fmla="*/ 2 w 68"/>
                  <a:gd name="T19" fmla="*/ 67 h 67"/>
                  <a:gd name="T20" fmla="*/ 0 w 68"/>
                  <a:gd name="T21" fmla="*/ 66 h 67"/>
                  <a:gd name="T22" fmla="*/ 2 w 68"/>
                  <a:gd name="T23" fmla="*/ 64 h 67"/>
                  <a:gd name="T24" fmla="*/ 3 w 68"/>
                  <a:gd name="T25" fmla="*/ 64 h 67"/>
                  <a:gd name="T26" fmla="*/ 3 w 68"/>
                  <a:gd name="T27" fmla="*/ 56 h 67"/>
                  <a:gd name="T28" fmla="*/ 5 w 68"/>
                  <a:gd name="T29" fmla="*/ 54 h 67"/>
                  <a:gd name="T30" fmla="*/ 16 w 68"/>
                  <a:gd name="T31" fmla="*/ 54 h 67"/>
                  <a:gd name="T32" fmla="*/ 17 w 68"/>
                  <a:gd name="T33" fmla="*/ 56 h 67"/>
                  <a:gd name="T34" fmla="*/ 17 w 68"/>
                  <a:gd name="T35" fmla="*/ 64 h 67"/>
                  <a:gd name="T36" fmla="*/ 24 w 68"/>
                  <a:gd name="T37" fmla="*/ 64 h 67"/>
                  <a:gd name="T38" fmla="*/ 24 w 68"/>
                  <a:gd name="T39" fmla="*/ 40 h 67"/>
                  <a:gd name="T40" fmla="*/ 25 w 68"/>
                  <a:gd name="T41" fmla="*/ 38 h 67"/>
                  <a:gd name="T42" fmla="*/ 36 w 68"/>
                  <a:gd name="T43" fmla="*/ 38 h 67"/>
                  <a:gd name="T44" fmla="*/ 38 w 68"/>
                  <a:gd name="T45" fmla="*/ 40 h 67"/>
                  <a:gd name="T46" fmla="*/ 38 w 68"/>
                  <a:gd name="T47" fmla="*/ 64 h 67"/>
                  <a:gd name="T48" fmla="*/ 44 w 68"/>
                  <a:gd name="T49" fmla="*/ 64 h 67"/>
                  <a:gd name="T50" fmla="*/ 44 w 68"/>
                  <a:gd name="T51" fmla="*/ 20 h 67"/>
                  <a:gd name="T52" fmla="*/ 46 w 68"/>
                  <a:gd name="T53" fmla="*/ 18 h 67"/>
                  <a:gd name="T54" fmla="*/ 56 w 68"/>
                  <a:gd name="T55" fmla="*/ 18 h 67"/>
                  <a:gd name="T56" fmla="*/ 58 w 68"/>
                  <a:gd name="T57" fmla="*/ 20 h 67"/>
                  <a:gd name="T58" fmla="*/ 58 w 68"/>
                  <a:gd name="T59" fmla="*/ 64 h 67"/>
                  <a:gd name="T60" fmla="*/ 65 w 68"/>
                  <a:gd name="T61" fmla="*/ 64 h 67"/>
                  <a:gd name="T62" fmla="*/ 65 w 68"/>
                  <a:gd name="T63" fmla="*/ 16 h 67"/>
                  <a:gd name="T64" fmla="*/ 67 w 68"/>
                  <a:gd name="T65" fmla="*/ 15 h 67"/>
                  <a:gd name="T66" fmla="*/ 68 w 68"/>
                  <a:gd name="T67" fmla="*/ 16 h 67"/>
                  <a:gd name="T68" fmla="*/ 2 w 68"/>
                  <a:gd name="T69" fmla="*/ 48 h 67"/>
                  <a:gd name="T70" fmla="*/ 2 w 68"/>
                  <a:gd name="T71" fmla="*/ 48 h 67"/>
                  <a:gd name="T72" fmla="*/ 29 w 68"/>
                  <a:gd name="T73" fmla="*/ 30 h 67"/>
                  <a:gd name="T74" fmla="*/ 55 w 68"/>
                  <a:gd name="T75" fmla="*/ 6 h 67"/>
                  <a:gd name="T76" fmla="*/ 55 w 68"/>
                  <a:gd name="T77" fmla="*/ 13 h 67"/>
                  <a:gd name="T78" fmla="*/ 56 w 68"/>
                  <a:gd name="T79" fmla="*/ 15 h 67"/>
                  <a:gd name="T80" fmla="*/ 58 w 68"/>
                  <a:gd name="T81" fmla="*/ 13 h 67"/>
                  <a:gd name="T82" fmla="*/ 58 w 68"/>
                  <a:gd name="T83" fmla="*/ 2 h 67"/>
                  <a:gd name="T84" fmla="*/ 56 w 68"/>
                  <a:gd name="T85" fmla="*/ 0 h 67"/>
                  <a:gd name="T86" fmla="*/ 46 w 68"/>
                  <a:gd name="T87" fmla="*/ 0 h 67"/>
                  <a:gd name="T88" fmla="*/ 44 w 68"/>
                  <a:gd name="T89" fmla="*/ 2 h 67"/>
                  <a:gd name="T90" fmla="*/ 46 w 68"/>
                  <a:gd name="T91" fmla="*/ 3 h 67"/>
                  <a:gd name="T92" fmla="*/ 53 w 68"/>
                  <a:gd name="T93" fmla="*/ 3 h 67"/>
                  <a:gd name="T94" fmla="*/ 27 w 68"/>
                  <a:gd name="T95" fmla="*/ 28 h 67"/>
                  <a:gd name="T96" fmla="*/ 1 w 68"/>
                  <a:gd name="T97" fmla="*/ 45 h 67"/>
                  <a:gd name="T98" fmla="*/ 0 w 68"/>
                  <a:gd name="T99" fmla="*/ 47 h 67"/>
                  <a:gd name="T100" fmla="*/ 2 w 68"/>
                  <a:gd name="T101" fmla="*/ 4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8" h="67">
                    <a:moveTo>
                      <a:pt x="68" y="16"/>
                    </a:moveTo>
                    <a:cubicBezTo>
                      <a:pt x="68" y="66"/>
                      <a:pt x="68" y="66"/>
                      <a:pt x="68" y="66"/>
                    </a:cubicBezTo>
                    <a:cubicBezTo>
                      <a:pt x="68" y="66"/>
                      <a:pt x="68" y="67"/>
                      <a:pt x="67" y="67"/>
                    </a:cubicBezTo>
                    <a:cubicBezTo>
                      <a:pt x="56" y="67"/>
                      <a:pt x="56" y="67"/>
                      <a:pt x="56" y="67"/>
                    </a:cubicBezTo>
                    <a:cubicBezTo>
                      <a:pt x="46" y="67"/>
                      <a:pt x="46" y="67"/>
                      <a:pt x="46" y="67"/>
                    </a:cubicBezTo>
                    <a:cubicBezTo>
                      <a:pt x="36" y="67"/>
                      <a:pt x="36" y="67"/>
                      <a:pt x="36" y="67"/>
                    </a:cubicBezTo>
                    <a:cubicBezTo>
                      <a:pt x="25" y="67"/>
                      <a:pt x="25" y="67"/>
                      <a:pt x="25" y="67"/>
                    </a:cubicBezTo>
                    <a:cubicBezTo>
                      <a:pt x="16" y="67"/>
                      <a:pt x="16" y="67"/>
                      <a:pt x="16" y="67"/>
                    </a:cubicBezTo>
                    <a:cubicBezTo>
                      <a:pt x="5" y="67"/>
                      <a:pt x="5" y="67"/>
                      <a:pt x="5" y="67"/>
                    </a:cubicBezTo>
                    <a:cubicBezTo>
                      <a:pt x="2" y="67"/>
                      <a:pt x="2" y="67"/>
                      <a:pt x="2" y="67"/>
                    </a:cubicBezTo>
                    <a:cubicBezTo>
                      <a:pt x="1" y="67"/>
                      <a:pt x="0" y="66"/>
                      <a:pt x="0" y="66"/>
                    </a:cubicBezTo>
                    <a:cubicBezTo>
                      <a:pt x="0" y="65"/>
                      <a:pt x="1" y="64"/>
                      <a:pt x="2" y="64"/>
                    </a:cubicBezTo>
                    <a:cubicBezTo>
                      <a:pt x="3" y="64"/>
                      <a:pt x="3" y="64"/>
                      <a:pt x="3" y="64"/>
                    </a:cubicBezTo>
                    <a:cubicBezTo>
                      <a:pt x="3" y="56"/>
                      <a:pt x="3" y="56"/>
                      <a:pt x="3" y="56"/>
                    </a:cubicBezTo>
                    <a:cubicBezTo>
                      <a:pt x="3" y="55"/>
                      <a:pt x="4" y="54"/>
                      <a:pt x="5" y="54"/>
                    </a:cubicBezTo>
                    <a:cubicBezTo>
                      <a:pt x="16" y="54"/>
                      <a:pt x="16" y="54"/>
                      <a:pt x="16" y="54"/>
                    </a:cubicBezTo>
                    <a:cubicBezTo>
                      <a:pt x="17" y="54"/>
                      <a:pt x="17" y="55"/>
                      <a:pt x="17" y="56"/>
                    </a:cubicBezTo>
                    <a:cubicBezTo>
                      <a:pt x="17" y="64"/>
                      <a:pt x="17" y="64"/>
                      <a:pt x="17" y="64"/>
                    </a:cubicBezTo>
                    <a:cubicBezTo>
                      <a:pt x="24" y="64"/>
                      <a:pt x="24" y="64"/>
                      <a:pt x="24" y="64"/>
                    </a:cubicBezTo>
                    <a:cubicBezTo>
                      <a:pt x="24" y="40"/>
                      <a:pt x="24" y="40"/>
                      <a:pt x="24" y="40"/>
                    </a:cubicBezTo>
                    <a:cubicBezTo>
                      <a:pt x="24" y="39"/>
                      <a:pt x="24" y="38"/>
                      <a:pt x="25" y="38"/>
                    </a:cubicBezTo>
                    <a:cubicBezTo>
                      <a:pt x="36" y="38"/>
                      <a:pt x="36" y="38"/>
                      <a:pt x="36" y="38"/>
                    </a:cubicBezTo>
                    <a:cubicBezTo>
                      <a:pt x="37" y="38"/>
                      <a:pt x="38" y="39"/>
                      <a:pt x="38" y="40"/>
                    </a:cubicBezTo>
                    <a:cubicBezTo>
                      <a:pt x="38" y="64"/>
                      <a:pt x="38" y="64"/>
                      <a:pt x="38" y="64"/>
                    </a:cubicBezTo>
                    <a:cubicBezTo>
                      <a:pt x="44" y="64"/>
                      <a:pt x="44" y="64"/>
                      <a:pt x="44" y="64"/>
                    </a:cubicBezTo>
                    <a:cubicBezTo>
                      <a:pt x="44" y="20"/>
                      <a:pt x="44" y="20"/>
                      <a:pt x="44" y="20"/>
                    </a:cubicBezTo>
                    <a:cubicBezTo>
                      <a:pt x="44" y="19"/>
                      <a:pt x="45" y="18"/>
                      <a:pt x="46" y="18"/>
                    </a:cubicBezTo>
                    <a:cubicBezTo>
                      <a:pt x="56" y="18"/>
                      <a:pt x="56" y="18"/>
                      <a:pt x="56" y="18"/>
                    </a:cubicBezTo>
                    <a:cubicBezTo>
                      <a:pt x="57" y="18"/>
                      <a:pt x="58" y="19"/>
                      <a:pt x="58" y="20"/>
                    </a:cubicBezTo>
                    <a:cubicBezTo>
                      <a:pt x="58" y="64"/>
                      <a:pt x="58" y="64"/>
                      <a:pt x="58" y="64"/>
                    </a:cubicBezTo>
                    <a:cubicBezTo>
                      <a:pt x="65" y="64"/>
                      <a:pt x="65" y="64"/>
                      <a:pt x="65" y="64"/>
                    </a:cubicBezTo>
                    <a:cubicBezTo>
                      <a:pt x="65" y="16"/>
                      <a:pt x="65" y="16"/>
                      <a:pt x="65" y="16"/>
                    </a:cubicBezTo>
                    <a:cubicBezTo>
                      <a:pt x="65" y="15"/>
                      <a:pt x="66" y="15"/>
                      <a:pt x="67" y="15"/>
                    </a:cubicBezTo>
                    <a:cubicBezTo>
                      <a:pt x="68" y="15"/>
                      <a:pt x="68" y="15"/>
                      <a:pt x="68" y="16"/>
                    </a:cubicBezTo>
                    <a:close/>
                    <a:moveTo>
                      <a:pt x="2" y="48"/>
                    </a:moveTo>
                    <a:cubicBezTo>
                      <a:pt x="2" y="48"/>
                      <a:pt x="2" y="48"/>
                      <a:pt x="2" y="48"/>
                    </a:cubicBezTo>
                    <a:cubicBezTo>
                      <a:pt x="3" y="48"/>
                      <a:pt x="16" y="40"/>
                      <a:pt x="29" y="30"/>
                    </a:cubicBezTo>
                    <a:cubicBezTo>
                      <a:pt x="40" y="22"/>
                      <a:pt x="51" y="10"/>
                      <a:pt x="55" y="6"/>
                    </a:cubicBezTo>
                    <a:cubicBezTo>
                      <a:pt x="55" y="13"/>
                      <a:pt x="55" y="13"/>
                      <a:pt x="55" y="13"/>
                    </a:cubicBezTo>
                    <a:cubicBezTo>
                      <a:pt x="55" y="14"/>
                      <a:pt x="55" y="15"/>
                      <a:pt x="56" y="15"/>
                    </a:cubicBezTo>
                    <a:cubicBezTo>
                      <a:pt x="57" y="15"/>
                      <a:pt x="58" y="14"/>
                      <a:pt x="58" y="13"/>
                    </a:cubicBezTo>
                    <a:cubicBezTo>
                      <a:pt x="58" y="2"/>
                      <a:pt x="58" y="2"/>
                      <a:pt x="58" y="2"/>
                    </a:cubicBezTo>
                    <a:cubicBezTo>
                      <a:pt x="58" y="1"/>
                      <a:pt x="57" y="0"/>
                      <a:pt x="56" y="0"/>
                    </a:cubicBezTo>
                    <a:cubicBezTo>
                      <a:pt x="46" y="0"/>
                      <a:pt x="46" y="0"/>
                      <a:pt x="46" y="0"/>
                    </a:cubicBezTo>
                    <a:cubicBezTo>
                      <a:pt x="45" y="0"/>
                      <a:pt x="44" y="1"/>
                      <a:pt x="44" y="2"/>
                    </a:cubicBezTo>
                    <a:cubicBezTo>
                      <a:pt x="44" y="3"/>
                      <a:pt x="45" y="3"/>
                      <a:pt x="46" y="3"/>
                    </a:cubicBezTo>
                    <a:cubicBezTo>
                      <a:pt x="53" y="3"/>
                      <a:pt x="53" y="3"/>
                      <a:pt x="53" y="3"/>
                    </a:cubicBezTo>
                    <a:cubicBezTo>
                      <a:pt x="50" y="7"/>
                      <a:pt x="38" y="20"/>
                      <a:pt x="27" y="28"/>
                    </a:cubicBezTo>
                    <a:cubicBezTo>
                      <a:pt x="15" y="37"/>
                      <a:pt x="1" y="45"/>
                      <a:pt x="1" y="45"/>
                    </a:cubicBezTo>
                    <a:cubicBezTo>
                      <a:pt x="0" y="46"/>
                      <a:pt x="0" y="47"/>
                      <a:pt x="0" y="47"/>
                    </a:cubicBezTo>
                    <a:cubicBezTo>
                      <a:pt x="1" y="48"/>
                      <a:pt x="1" y="48"/>
                      <a:pt x="2" y="48"/>
                    </a:cubicBezTo>
                    <a:close/>
                  </a:path>
                </a:pathLst>
              </a:custGeom>
              <a:solidFill>
                <a:schemeClr val="bg1"/>
              </a:solidFill>
              <a:ln>
                <a:noFill/>
              </a:ln>
            </p:spPr>
            <p:txBody>
              <a:bodyPr vert="horz" wrap="square" lIns="91440" tIns="45720" rIns="91440" bIns="45720" numCol="1" anchor="t" anchorCtr="0" compatLnSpc="1"/>
              <a:lstStyle/>
              <a:p>
                <a:pPr defTabSz="685783"/>
                <a:endParaRPr lang="en-US" sz="1400">
                  <a:solidFill>
                    <a:srgbClr val="000000"/>
                  </a:solidFill>
                  <a:latin typeface="微软雅黑" panose="020B0503020204020204" pitchFamily="34" charset="-122"/>
                  <a:ea typeface="微软雅黑" panose="020B0503020204020204" pitchFamily="34" charset="-122"/>
                  <a:sym typeface="+mn-lt"/>
                </a:endParaRPr>
              </a:p>
            </p:txBody>
          </p:sp>
        </p:grpSp>
        <p:grpSp>
          <p:nvGrpSpPr>
            <p:cNvPr id="18" name="Group 4"/>
            <p:cNvGrpSpPr/>
            <p:nvPr/>
          </p:nvGrpSpPr>
          <p:grpSpPr>
            <a:xfrm>
              <a:off x="2259123" y="2569303"/>
              <a:ext cx="1152002" cy="1152002"/>
              <a:chOff x="2030523" y="2228943"/>
              <a:chExt cx="1152002" cy="1152002"/>
            </a:xfrm>
          </p:grpSpPr>
          <p:sp>
            <p:nvSpPr>
              <p:cNvPr id="19" name="Freeform 5"/>
              <p:cNvSpPr/>
              <p:nvPr/>
            </p:nvSpPr>
            <p:spPr>
              <a:xfrm>
                <a:off x="2030523" y="22289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solidFill>
                <a:srgbClr val="699E56"/>
              </a:solidFill>
              <a:ln w="38100">
                <a:solidFill>
                  <a:schemeClr val="bg1"/>
                </a:solid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85852" tIns="185852" rIns="185852" bIns="185852" numCol="1" spcCol="1270" anchor="ctr" anchorCtr="0">
                <a:noAutofit/>
              </a:bodyPr>
              <a:lstStyle/>
              <a:p>
                <a:pPr algn="ctr" defTabSz="900091">
                  <a:lnSpc>
                    <a:spcPct val="90000"/>
                  </a:lnSpc>
                  <a:spcBef>
                    <a:spcPct val="0"/>
                  </a:spcBef>
                  <a:spcAft>
                    <a:spcPct val="35000"/>
                  </a:spcAft>
                </a:pPr>
                <a:endParaRPr lang="id-ID" sz="2000">
                  <a:solidFill>
                    <a:srgbClr val="FFFFFF"/>
                  </a:solidFill>
                  <a:latin typeface="微软雅黑" panose="020B0503020204020204" pitchFamily="34" charset="-122"/>
                  <a:ea typeface="微软雅黑" panose="020B0503020204020204" pitchFamily="34" charset="-122"/>
                  <a:sym typeface="+mn-lt"/>
                </a:endParaRPr>
              </a:p>
            </p:txBody>
          </p:sp>
          <p:sp>
            <p:nvSpPr>
              <p:cNvPr id="20" name="Freeform 5"/>
              <p:cNvSpPr>
                <a:spLocks noEditPoints="1"/>
              </p:cNvSpPr>
              <p:nvPr/>
            </p:nvSpPr>
            <p:spPr bwMode="auto">
              <a:xfrm>
                <a:off x="2309222" y="2501967"/>
                <a:ext cx="599689" cy="605950"/>
              </a:xfrm>
              <a:custGeom>
                <a:avLst/>
                <a:gdLst>
                  <a:gd name="T0" fmla="*/ 138 w 306"/>
                  <a:gd name="T1" fmla="*/ 226 h 309"/>
                  <a:gd name="T2" fmla="*/ 149 w 306"/>
                  <a:gd name="T3" fmla="*/ 229 h 309"/>
                  <a:gd name="T4" fmla="*/ 198 w 306"/>
                  <a:gd name="T5" fmla="*/ 216 h 309"/>
                  <a:gd name="T6" fmla="*/ 226 w 306"/>
                  <a:gd name="T7" fmla="*/ 169 h 309"/>
                  <a:gd name="T8" fmla="*/ 215 w 306"/>
                  <a:gd name="T9" fmla="*/ 147 h 309"/>
                  <a:gd name="T10" fmla="*/ 171 w 306"/>
                  <a:gd name="T11" fmla="*/ 209 h 309"/>
                  <a:gd name="T12" fmla="*/ 138 w 306"/>
                  <a:gd name="T13" fmla="*/ 226 h 309"/>
                  <a:gd name="T14" fmla="*/ 80 w 306"/>
                  <a:gd name="T15" fmla="*/ 107 h 309"/>
                  <a:gd name="T16" fmla="*/ 142 w 306"/>
                  <a:gd name="T17" fmla="*/ 15 h 309"/>
                  <a:gd name="T18" fmla="*/ 164 w 306"/>
                  <a:gd name="T19" fmla="*/ 16 h 309"/>
                  <a:gd name="T20" fmla="*/ 225 w 306"/>
                  <a:gd name="T21" fmla="*/ 107 h 309"/>
                  <a:gd name="T22" fmla="*/ 241 w 306"/>
                  <a:gd name="T23" fmla="*/ 153 h 309"/>
                  <a:gd name="T24" fmla="*/ 193 w 306"/>
                  <a:gd name="T25" fmla="*/ 237 h 309"/>
                  <a:gd name="T26" fmla="*/ 112 w 306"/>
                  <a:gd name="T27" fmla="*/ 237 h 309"/>
                  <a:gd name="T28" fmla="*/ 65 w 306"/>
                  <a:gd name="T29" fmla="*/ 153 h 309"/>
                  <a:gd name="T30" fmla="*/ 80 w 306"/>
                  <a:gd name="T31" fmla="*/ 107 h 309"/>
                  <a:gd name="T32" fmla="*/ 153 w 306"/>
                  <a:gd name="T33" fmla="*/ 277 h 309"/>
                  <a:gd name="T34" fmla="*/ 238 w 306"/>
                  <a:gd name="T35" fmla="*/ 257 h 309"/>
                  <a:gd name="T36" fmla="*/ 237 w 306"/>
                  <a:gd name="T37" fmla="*/ 226 h 309"/>
                  <a:gd name="T38" fmla="*/ 234 w 306"/>
                  <a:gd name="T39" fmla="*/ 224 h 309"/>
                  <a:gd name="T40" fmla="*/ 246 w 306"/>
                  <a:gd name="T41" fmla="*/ 205 h 309"/>
                  <a:gd name="T42" fmla="*/ 295 w 306"/>
                  <a:gd name="T43" fmla="*/ 260 h 309"/>
                  <a:gd name="T44" fmla="*/ 252 w 306"/>
                  <a:gd name="T45" fmla="*/ 294 h 309"/>
                  <a:gd name="T46" fmla="*/ 153 w 306"/>
                  <a:gd name="T47" fmla="*/ 309 h 309"/>
                  <a:gd name="T48" fmla="*/ 53 w 306"/>
                  <a:gd name="T49" fmla="*/ 294 h 309"/>
                  <a:gd name="T50" fmla="*/ 10 w 306"/>
                  <a:gd name="T51" fmla="*/ 260 h 309"/>
                  <a:gd name="T52" fmla="*/ 60 w 306"/>
                  <a:gd name="T53" fmla="*/ 205 h 309"/>
                  <a:gd name="T54" fmla="*/ 71 w 306"/>
                  <a:gd name="T55" fmla="*/ 224 h 309"/>
                  <a:gd name="T56" fmla="*/ 69 w 306"/>
                  <a:gd name="T57" fmla="*/ 226 h 309"/>
                  <a:gd name="T58" fmla="*/ 67 w 306"/>
                  <a:gd name="T59" fmla="*/ 257 h 309"/>
                  <a:gd name="T60" fmla="*/ 153 w 306"/>
                  <a:gd name="T61" fmla="*/ 277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06" h="309">
                    <a:moveTo>
                      <a:pt x="138" y="226"/>
                    </a:moveTo>
                    <a:cubicBezTo>
                      <a:pt x="141" y="227"/>
                      <a:pt x="145" y="229"/>
                      <a:pt x="149" y="229"/>
                    </a:cubicBezTo>
                    <a:cubicBezTo>
                      <a:pt x="164" y="232"/>
                      <a:pt x="182" y="227"/>
                      <a:pt x="198" y="216"/>
                    </a:cubicBezTo>
                    <a:cubicBezTo>
                      <a:pt x="215" y="204"/>
                      <a:pt x="226" y="186"/>
                      <a:pt x="226" y="169"/>
                    </a:cubicBezTo>
                    <a:cubicBezTo>
                      <a:pt x="226" y="160"/>
                      <a:pt x="220" y="151"/>
                      <a:pt x="215" y="147"/>
                    </a:cubicBezTo>
                    <a:cubicBezTo>
                      <a:pt x="210" y="170"/>
                      <a:pt x="193" y="193"/>
                      <a:pt x="171" y="209"/>
                    </a:cubicBezTo>
                    <a:cubicBezTo>
                      <a:pt x="160" y="216"/>
                      <a:pt x="149" y="222"/>
                      <a:pt x="138" y="226"/>
                    </a:cubicBezTo>
                    <a:close/>
                    <a:moveTo>
                      <a:pt x="80" y="107"/>
                    </a:moveTo>
                    <a:cubicBezTo>
                      <a:pt x="98" y="76"/>
                      <a:pt x="122" y="47"/>
                      <a:pt x="142" y="15"/>
                    </a:cubicBezTo>
                    <a:cubicBezTo>
                      <a:pt x="151" y="1"/>
                      <a:pt x="154" y="0"/>
                      <a:pt x="164" y="16"/>
                    </a:cubicBezTo>
                    <a:cubicBezTo>
                      <a:pt x="183" y="47"/>
                      <a:pt x="207" y="76"/>
                      <a:pt x="225" y="107"/>
                    </a:cubicBezTo>
                    <a:cubicBezTo>
                      <a:pt x="234" y="122"/>
                      <a:pt x="241" y="138"/>
                      <a:pt x="241" y="153"/>
                    </a:cubicBezTo>
                    <a:cubicBezTo>
                      <a:pt x="241" y="190"/>
                      <a:pt x="221" y="222"/>
                      <a:pt x="193" y="237"/>
                    </a:cubicBezTo>
                    <a:cubicBezTo>
                      <a:pt x="167" y="251"/>
                      <a:pt x="137" y="251"/>
                      <a:pt x="112" y="237"/>
                    </a:cubicBezTo>
                    <a:cubicBezTo>
                      <a:pt x="84" y="221"/>
                      <a:pt x="65" y="190"/>
                      <a:pt x="65" y="153"/>
                    </a:cubicBezTo>
                    <a:cubicBezTo>
                      <a:pt x="65" y="138"/>
                      <a:pt x="71" y="122"/>
                      <a:pt x="80" y="107"/>
                    </a:cubicBezTo>
                    <a:close/>
                    <a:moveTo>
                      <a:pt x="153" y="277"/>
                    </a:moveTo>
                    <a:cubicBezTo>
                      <a:pt x="178" y="277"/>
                      <a:pt x="218" y="273"/>
                      <a:pt x="238" y="257"/>
                    </a:cubicBezTo>
                    <a:cubicBezTo>
                      <a:pt x="251" y="247"/>
                      <a:pt x="250" y="236"/>
                      <a:pt x="237" y="226"/>
                    </a:cubicBezTo>
                    <a:cubicBezTo>
                      <a:pt x="236" y="226"/>
                      <a:pt x="235" y="225"/>
                      <a:pt x="234" y="224"/>
                    </a:cubicBezTo>
                    <a:cubicBezTo>
                      <a:pt x="239" y="218"/>
                      <a:pt x="243" y="212"/>
                      <a:pt x="246" y="205"/>
                    </a:cubicBezTo>
                    <a:cubicBezTo>
                      <a:pt x="267" y="213"/>
                      <a:pt x="306" y="232"/>
                      <a:pt x="295" y="260"/>
                    </a:cubicBezTo>
                    <a:cubicBezTo>
                      <a:pt x="289" y="277"/>
                      <a:pt x="268" y="288"/>
                      <a:pt x="252" y="294"/>
                    </a:cubicBezTo>
                    <a:cubicBezTo>
                      <a:pt x="225" y="304"/>
                      <a:pt x="189" y="309"/>
                      <a:pt x="153" y="309"/>
                    </a:cubicBezTo>
                    <a:cubicBezTo>
                      <a:pt x="116" y="309"/>
                      <a:pt x="80" y="304"/>
                      <a:pt x="53" y="294"/>
                    </a:cubicBezTo>
                    <a:cubicBezTo>
                      <a:pt x="38" y="288"/>
                      <a:pt x="16" y="277"/>
                      <a:pt x="10" y="260"/>
                    </a:cubicBezTo>
                    <a:cubicBezTo>
                      <a:pt x="0" y="232"/>
                      <a:pt x="38" y="213"/>
                      <a:pt x="60" y="205"/>
                    </a:cubicBezTo>
                    <a:cubicBezTo>
                      <a:pt x="63" y="212"/>
                      <a:pt x="67" y="218"/>
                      <a:pt x="71" y="224"/>
                    </a:cubicBezTo>
                    <a:cubicBezTo>
                      <a:pt x="70" y="225"/>
                      <a:pt x="70" y="226"/>
                      <a:pt x="69" y="226"/>
                    </a:cubicBezTo>
                    <a:cubicBezTo>
                      <a:pt x="56" y="236"/>
                      <a:pt x="54" y="247"/>
                      <a:pt x="67" y="257"/>
                    </a:cubicBezTo>
                    <a:cubicBezTo>
                      <a:pt x="88" y="273"/>
                      <a:pt x="128" y="277"/>
                      <a:pt x="153" y="277"/>
                    </a:cubicBezTo>
                    <a:close/>
                  </a:path>
                </a:pathLst>
              </a:custGeom>
              <a:solidFill>
                <a:schemeClr val="bg1"/>
              </a:solidFill>
              <a:ln>
                <a:noFill/>
              </a:ln>
            </p:spPr>
            <p:txBody>
              <a:bodyPr vert="horz" wrap="square" lIns="91440" tIns="45720" rIns="91440" bIns="45720" numCol="1" anchor="t" anchorCtr="0" compatLnSpc="1"/>
              <a:lstStyle/>
              <a:p>
                <a:pPr defTabSz="685783"/>
                <a:endParaRPr lang="id-ID" sz="1400">
                  <a:solidFill>
                    <a:srgbClr val="000000"/>
                  </a:solidFill>
                  <a:latin typeface="微软雅黑" panose="020B0503020204020204" pitchFamily="34" charset="-122"/>
                  <a:ea typeface="微软雅黑" panose="020B0503020204020204" pitchFamily="34" charset="-122"/>
                  <a:sym typeface="+mn-lt"/>
                </a:endParaRPr>
              </a:p>
            </p:txBody>
          </p:sp>
        </p:grpSp>
        <p:grpSp>
          <p:nvGrpSpPr>
            <p:cNvPr id="21" name="Group 8"/>
            <p:cNvGrpSpPr/>
            <p:nvPr/>
          </p:nvGrpSpPr>
          <p:grpSpPr>
            <a:xfrm>
              <a:off x="7773532" y="2569303"/>
              <a:ext cx="1152002" cy="1152002"/>
              <a:chOff x="7544932" y="2228943"/>
              <a:chExt cx="1152002" cy="1152002"/>
            </a:xfrm>
          </p:grpSpPr>
          <p:sp>
            <p:nvSpPr>
              <p:cNvPr id="22" name="Freeform 13"/>
              <p:cNvSpPr/>
              <p:nvPr/>
            </p:nvSpPr>
            <p:spPr>
              <a:xfrm>
                <a:off x="7544932" y="22289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solidFill>
                <a:srgbClr val="699E56"/>
              </a:solidFill>
              <a:ln w="38100">
                <a:solidFill>
                  <a:schemeClr val="bg1"/>
                </a:solidFill>
              </a:ln>
            </p:spPr>
            <p:style>
              <a:lnRef idx="2">
                <a:schemeClr val="lt1">
                  <a:hueOff val="0"/>
                  <a:satOff val="0"/>
                  <a:lumOff val="0"/>
                  <a:alphaOff val="0"/>
                </a:schemeClr>
              </a:lnRef>
              <a:fillRef idx="1">
                <a:schemeClr val="accent3">
                  <a:hueOff val="674876"/>
                  <a:satOff val="34544"/>
                  <a:lumOff val="14510"/>
                  <a:alphaOff val="0"/>
                </a:schemeClr>
              </a:fillRef>
              <a:effectRef idx="0">
                <a:schemeClr val="accent3">
                  <a:hueOff val="674876"/>
                  <a:satOff val="34544"/>
                  <a:lumOff val="14510"/>
                  <a:alphaOff val="0"/>
                </a:schemeClr>
              </a:effectRef>
              <a:fontRef idx="minor">
                <a:schemeClr val="lt1"/>
              </a:fontRef>
            </p:style>
            <p:txBody>
              <a:bodyPr spcFirstLastPara="0" vert="horz" wrap="square" lIns="185852" tIns="185852" rIns="185852" bIns="185852" numCol="1" spcCol="1270" anchor="ctr" anchorCtr="0">
                <a:noAutofit/>
              </a:bodyPr>
              <a:lstStyle/>
              <a:p>
                <a:pPr algn="ctr" defTabSz="900091">
                  <a:lnSpc>
                    <a:spcPct val="90000"/>
                  </a:lnSpc>
                  <a:spcBef>
                    <a:spcPct val="0"/>
                  </a:spcBef>
                  <a:spcAft>
                    <a:spcPct val="35000"/>
                  </a:spcAft>
                </a:pPr>
                <a:endParaRPr lang="id-ID" sz="2000">
                  <a:solidFill>
                    <a:srgbClr val="FFFFFF"/>
                  </a:solidFill>
                  <a:latin typeface="微软雅黑" panose="020B0503020204020204" pitchFamily="34" charset="-122"/>
                  <a:ea typeface="微软雅黑" panose="020B0503020204020204" pitchFamily="34" charset="-122"/>
                  <a:sym typeface="+mn-lt"/>
                </a:endParaRPr>
              </a:p>
            </p:txBody>
          </p:sp>
          <p:sp>
            <p:nvSpPr>
              <p:cNvPr id="23" name="Freeform 526"/>
              <p:cNvSpPr>
                <a:spLocks noChangeAspect="1" noChangeArrowheads="1"/>
              </p:cNvSpPr>
              <p:nvPr/>
            </p:nvSpPr>
            <p:spPr bwMode="auto">
              <a:xfrm>
                <a:off x="7937460" y="2497473"/>
                <a:ext cx="477107" cy="618504"/>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chemeClr val="bg1"/>
              </a:solidFill>
              <a:ln>
                <a:noFill/>
              </a:ln>
              <a:effectLst/>
            </p:spPr>
            <p:txBody>
              <a:bodyPr wrap="none" lIns="243785" tIns="121892" rIns="243785" bIns="121892" anchor="ctr"/>
              <a:lstStyle/>
              <a:p>
                <a:pPr defTabSz="685783">
                  <a:defRPr/>
                </a:pPr>
                <a:endParaRPr lang="en-US" dirty="0">
                  <a:solidFill>
                    <a:srgbClr val="000000"/>
                  </a:solidFill>
                  <a:latin typeface="微软雅黑" panose="020B0503020204020204" pitchFamily="34" charset="-122"/>
                  <a:ea typeface="微软雅黑" panose="020B0503020204020204" pitchFamily="34" charset="-122"/>
                  <a:sym typeface="+mn-lt"/>
                </a:endParaRPr>
              </a:p>
            </p:txBody>
          </p:sp>
        </p:grpSp>
        <p:sp>
          <p:nvSpPr>
            <p:cNvPr id="24" name="TextBox 49"/>
            <p:cNvSpPr txBox="1"/>
            <p:nvPr/>
          </p:nvSpPr>
          <p:spPr>
            <a:xfrm>
              <a:off x="2259123" y="3903409"/>
              <a:ext cx="973125" cy="336973"/>
            </a:xfrm>
            <a:prstGeom prst="rect">
              <a:avLst/>
            </a:prstGeom>
            <a:noFill/>
          </p:spPr>
          <p:txBody>
            <a:bodyPr wrap="none" rtlCol="0">
              <a:spAutoFit/>
            </a:bodyPr>
            <a:lstStyle/>
            <a:p>
              <a:pPr defTabSz="685783" fontAlgn="base">
                <a:spcBef>
                  <a:spcPct val="0"/>
                </a:spcBef>
                <a:spcAft>
                  <a:spcPct val="0"/>
                </a:spcAft>
              </a:pPr>
              <a:r>
                <a:rPr lang="zh-CN" altLang="en-US" sz="1200" b="1" dirty="0">
                  <a:solidFill>
                    <a:srgbClr val="FFFFFF">
                      <a:lumMod val="50000"/>
                    </a:srgbClr>
                  </a:solidFill>
                  <a:latin typeface="微软雅黑" panose="020B0503020204020204" pitchFamily="34" charset="-122"/>
                  <a:ea typeface="微软雅黑" panose="020B0503020204020204" pitchFamily="34" charset="-122"/>
                  <a:cs typeface="+mn-ea"/>
                  <a:sym typeface="+mn-lt"/>
                </a:rPr>
                <a:t>点击编辑</a:t>
              </a:r>
              <a:endParaRPr lang="en-US" sz="1200" b="1" dirty="0">
                <a:solidFill>
                  <a:srgbClr val="FFFFFF">
                    <a:lumMod val="50000"/>
                  </a:srgbClr>
                </a:solidFill>
                <a:latin typeface="微软雅黑" panose="020B0503020204020204" pitchFamily="34" charset="-122"/>
                <a:ea typeface="微软雅黑" panose="020B0503020204020204" pitchFamily="34" charset="-122"/>
                <a:sym typeface="+mn-lt"/>
              </a:endParaRPr>
            </a:p>
          </p:txBody>
        </p:sp>
        <p:sp>
          <p:nvSpPr>
            <p:cNvPr id="25" name="Rectangle 50"/>
            <p:cNvSpPr/>
            <p:nvPr/>
          </p:nvSpPr>
          <p:spPr>
            <a:xfrm>
              <a:off x="2259123" y="4340533"/>
              <a:ext cx="2079919" cy="954757"/>
            </a:xfrm>
            <a:prstGeom prst="rect">
              <a:avLst/>
            </a:prstGeom>
          </p:spPr>
          <p:txBody>
            <a:bodyPr wrap="square">
              <a:spAutoFit/>
            </a:bodyPr>
            <a:lstStyle/>
            <a:p>
              <a:pPr defTabSz="912473">
                <a:lnSpc>
                  <a:spcPct val="120000"/>
                </a:lnSpc>
                <a:spcBef>
                  <a:spcPct val="20000"/>
                </a:spcBef>
              </a:pPr>
              <a:r>
                <a:rPr lang="zh-CN" altLang="en-US" sz="900" dirty="0">
                  <a:solidFill>
                    <a:srgbClr val="FFFFFF">
                      <a:lumMod val="50000"/>
                    </a:srgbClr>
                  </a:solidFill>
                  <a:latin typeface="微软雅黑" panose="020B0503020204020204" pitchFamily="34" charset="-122"/>
                  <a:ea typeface="微软雅黑" panose="020B0503020204020204" pitchFamily="34" charset="-122"/>
                  <a:cs typeface="+mn-ea"/>
                  <a:sym typeface="+mn-lt"/>
                </a:rPr>
                <a:t>点击输入简要文字内容文字内容需概括精炼点击输入简要文字点击输入简要文字</a:t>
              </a:r>
              <a:endParaRPr lang="en-US" altLang="zh-CN" sz="900" dirty="0">
                <a:solidFill>
                  <a:srgbClr val="FFFFFF">
                    <a:lumMod val="50000"/>
                  </a:srgbClr>
                </a:solidFill>
                <a:latin typeface="微软雅黑" panose="020B0503020204020204" pitchFamily="34" charset="-122"/>
                <a:ea typeface="微软雅黑" panose="020B0503020204020204" pitchFamily="34" charset="-122"/>
                <a:cs typeface="+mn-ea"/>
                <a:sym typeface="+mn-lt"/>
              </a:endParaRPr>
            </a:p>
            <a:p>
              <a:pPr defTabSz="912473">
                <a:lnSpc>
                  <a:spcPct val="120000"/>
                </a:lnSpc>
                <a:spcBef>
                  <a:spcPct val="20000"/>
                </a:spcBef>
              </a:pPr>
              <a:endParaRPr lang="en-US" altLang="zh-CN" sz="900" dirty="0">
                <a:solidFill>
                  <a:srgbClr val="FFFFFF">
                    <a:lumMod val="50000"/>
                  </a:srgbClr>
                </a:solidFill>
                <a:latin typeface="微软雅黑" panose="020B0503020204020204" pitchFamily="34" charset="-122"/>
                <a:ea typeface="微软雅黑" panose="020B0503020204020204" pitchFamily="34" charset="-122"/>
                <a:cs typeface="+mn-ea"/>
                <a:sym typeface="+mn-lt"/>
              </a:endParaRPr>
            </a:p>
          </p:txBody>
        </p:sp>
        <p:sp>
          <p:nvSpPr>
            <p:cNvPr id="26" name="TextBox 49"/>
            <p:cNvSpPr txBox="1"/>
            <p:nvPr/>
          </p:nvSpPr>
          <p:spPr>
            <a:xfrm>
              <a:off x="5016327" y="3903409"/>
              <a:ext cx="973125" cy="336973"/>
            </a:xfrm>
            <a:prstGeom prst="rect">
              <a:avLst/>
            </a:prstGeom>
            <a:noFill/>
          </p:spPr>
          <p:txBody>
            <a:bodyPr wrap="none" rtlCol="0">
              <a:spAutoFit/>
            </a:bodyPr>
            <a:lstStyle/>
            <a:p>
              <a:pPr defTabSz="685783" fontAlgn="base">
                <a:spcBef>
                  <a:spcPct val="0"/>
                </a:spcBef>
                <a:spcAft>
                  <a:spcPct val="0"/>
                </a:spcAft>
              </a:pPr>
              <a:r>
                <a:rPr lang="zh-CN" altLang="en-US" sz="1200" b="1" dirty="0">
                  <a:solidFill>
                    <a:srgbClr val="FFFFFF">
                      <a:lumMod val="50000"/>
                    </a:srgbClr>
                  </a:solidFill>
                  <a:latin typeface="微软雅黑" panose="020B0503020204020204" pitchFamily="34" charset="-122"/>
                  <a:ea typeface="微软雅黑" panose="020B0503020204020204" pitchFamily="34" charset="-122"/>
                  <a:cs typeface="+mn-ea"/>
                  <a:sym typeface="+mn-lt"/>
                </a:rPr>
                <a:t>点击编辑</a:t>
              </a:r>
              <a:endParaRPr lang="en-US" sz="1200" b="1" dirty="0">
                <a:solidFill>
                  <a:srgbClr val="FFFFFF">
                    <a:lumMod val="50000"/>
                  </a:srgbClr>
                </a:solidFill>
                <a:latin typeface="微软雅黑" panose="020B0503020204020204" pitchFamily="34" charset="-122"/>
                <a:ea typeface="微软雅黑" panose="020B0503020204020204" pitchFamily="34" charset="-122"/>
                <a:sym typeface="+mn-lt"/>
              </a:endParaRPr>
            </a:p>
          </p:txBody>
        </p:sp>
        <p:sp>
          <p:nvSpPr>
            <p:cNvPr id="27" name="Rectangle 50"/>
            <p:cNvSpPr/>
            <p:nvPr/>
          </p:nvSpPr>
          <p:spPr>
            <a:xfrm>
              <a:off x="5016327" y="4340533"/>
              <a:ext cx="2079919" cy="954757"/>
            </a:xfrm>
            <a:prstGeom prst="rect">
              <a:avLst/>
            </a:prstGeom>
          </p:spPr>
          <p:txBody>
            <a:bodyPr wrap="square">
              <a:spAutoFit/>
            </a:bodyPr>
            <a:lstStyle/>
            <a:p>
              <a:pPr defTabSz="912473">
                <a:lnSpc>
                  <a:spcPct val="120000"/>
                </a:lnSpc>
                <a:spcBef>
                  <a:spcPct val="20000"/>
                </a:spcBef>
              </a:pPr>
              <a:r>
                <a:rPr lang="zh-CN" altLang="en-US" sz="900" dirty="0">
                  <a:solidFill>
                    <a:srgbClr val="FFFFFF">
                      <a:lumMod val="50000"/>
                    </a:srgbClr>
                  </a:solidFill>
                  <a:latin typeface="微软雅黑" panose="020B0503020204020204" pitchFamily="34" charset="-122"/>
                  <a:ea typeface="微软雅黑" panose="020B0503020204020204" pitchFamily="34" charset="-122"/>
                  <a:cs typeface="+mn-ea"/>
                  <a:sym typeface="+mn-lt"/>
                </a:rPr>
                <a:t>点击输入简要文字内容文字内容需概括精炼点击输入简要文字点击输入简要文字</a:t>
              </a:r>
              <a:endParaRPr lang="en-US" altLang="zh-CN" sz="900" dirty="0">
                <a:solidFill>
                  <a:srgbClr val="FFFFFF">
                    <a:lumMod val="50000"/>
                  </a:srgbClr>
                </a:solidFill>
                <a:latin typeface="微软雅黑" panose="020B0503020204020204" pitchFamily="34" charset="-122"/>
                <a:ea typeface="微软雅黑" panose="020B0503020204020204" pitchFamily="34" charset="-122"/>
                <a:cs typeface="+mn-ea"/>
                <a:sym typeface="+mn-lt"/>
              </a:endParaRPr>
            </a:p>
            <a:p>
              <a:pPr defTabSz="912473">
                <a:lnSpc>
                  <a:spcPct val="120000"/>
                </a:lnSpc>
                <a:spcBef>
                  <a:spcPct val="20000"/>
                </a:spcBef>
              </a:pPr>
              <a:endParaRPr lang="en-US" altLang="zh-CN" sz="900" dirty="0">
                <a:solidFill>
                  <a:srgbClr val="FFFFFF">
                    <a:lumMod val="50000"/>
                  </a:srgbClr>
                </a:solidFill>
                <a:latin typeface="微软雅黑" panose="020B0503020204020204" pitchFamily="34" charset="-122"/>
                <a:ea typeface="微软雅黑" panose="020B0503020204020204" pitchFamily="34" charset="-122"/>
                <a:cs typeface="+mn-ea"/>
                <a:sym typeface="+mn-lt"/>
              </a:endParaRPr>
            </a:p>
          </p:txBody>
        </p:sp>
        <p:sp>
          <p:nvSpPr>
            <p:cNvPr id="28" name="TextBox 49"/>
            <p:cNvSpPr txBox="1"/>
            <p:nvPr/>
          </p:nvSpPr>
          <p:spPr>
            <a:xfrm>
              <a:off x="7773531" y="3903409"/>
              <a:ext cx="973125" cy="336973"/>
            </a:xfrm>
            <a:prstGeom prst="rect">
              <a:avLst/>
            </a:prstGeom>
            <a:noFill/>
          </p:spPr>
          <p:txBody>
            <a:bodyPr wrap="none" rtlCol="0">
              <a:spAutoFit/>
            </a:bodyPr>
            <a:lstStyle/>
            <a:p>
              <a:pPr defTabSz="685783" fontAlgn="base">
                <a:spcBef>
                  <a:spcPct val="0"/>
                </a:spcBef>
                <a:spcAft>
                  <a:spcPct val="0"/>
                </a:spcAft>
              </a:pPr>
              <a:r>
                <a:rPr lang="zh-CN" altLang="en-US" sz="1200" b="1" dirty="0">
                  <a:solidFill>
                    <a:srgbClr val="FFFFFF">
                      <a:lumMod val="50000"/>
                    </a:srgbClr>
                  </a:solidFill>
                  <a:latin typeface="微软雅黑" panose="020B0503020204020204" pitchFamily="34" charset="-122"/>
                  <a:ea typeface="微软雅黑" panose="020B0503020204020204" pitchFamily="34" charset="-122"/>
                  <a:cs typeface="+mn-ea"/>
                  <a:sym typeface="+mn-lt"/>
                </a:rPr>
                <a:t>点击编辑</a:t>
              </a:r>
              <a:endParaRPr lang="en-US" sz="1200" b="1" dirty="0">
                <a:solidFill>
                  <a:srgbClr val="FFFFFF">
                    <a:lumMod val="50000"/>
                  </a:srgbClr>
                </a:solidFill>
                <a:latin typeface="微软雅黑" panose="020B0503020204020204" pitchFamily="34" charset="-122"/>
                <a:ea typeface="微软雅黑" panose="020B0503020204020204" pitchFamily="34" charset="-122"/>
                <a:sym typeface="+mn-lt"/>
              </a:endParaRPr>
            </a:p>
          </p:txBody>
        </p:sp>
        <p:sp>
          <p:nvSpPr>
            <p:cNvPr id="29" name="Rectangle 50"/>
            <p:cNvSpPr/>
            <p:nvPr/>
          </p:nvSpPr>
          <p:spPr>
            <a:xfrm>
              <a:off x="7773531" y="4340533"/>
              <a:ext cx="2079919" cy="954757"/>
            </a:xfrm>
            <a:prstGeom prst="rect">
              <a:avLst/>
            </a:prstGeom>
          </p:spPr>
          <p:txBody>
            <a:bodyPr wrap="square">
              <a:spAutoFit/>
            </a:bodyPr>
            <a:lstStyle/>
            <a:p>
              <a:pPr defTabSz="912473">
                <a:lnSpc>
                  <a:spcPct val="120000"/>
                </a:lnSpc>
                <a:spcBef>
                  <a:spcPct val="20000"/>
                </a:spcBef>
              </a:pPr>
              <a:r>
                <a:rPr lang="zh-CN" altLang="en-US" sz="900" dirty="0">
                  <a:solidFill>
                    <a:srgbClr val="FFFFFF">
                      <a:lumMod val="50000"/>
                    </a:srgbClr>
                  </a:solidFill>
                  <a:latin typeface="微软雅黑" panose="020B0503020204020204" pitchFamily="34" charset="-122"/>
                  <a:ea typeface="微软雅黑" panose="020B0503020204020204" pitchFamily="34" charset="-122"/>
                  <a:cs typeface="+mn-ea"/>
                  <a:sym typeface="+mn-lt"/>
                </a:rPr>
                <a:t>点击输入简要文字内容文字内容需概括精炼点击输入简要文字点击输入简要文字</a:t>
              </a:r>
              <a:endParaRPr lang="en-US" altLang="zh-CN" sz="900" dirty="0">
                <a:solidFill>
                  <a:srgbClr val="FFFFFF">
                    <a:lumMod val="50000"/>
                  </a:srgbClr>
                </a:solidFill>
                <a:latin typeface="微软雅黑" panose="020B0503020204020204" pitchFamily="34" charset="-122"/>
                <a:ea typeface="微软雅黑" panose="020B0503020204020204" pitchFamily="34" charset="-122"/>
                <a:cs typeface="+mn-ea"/>
                <a:sym typeface="+mn-lt"/>
              </a:endParaRPr>
            </a:p>
            <a:p>
              <a:pPr defTabSz="912473">
                <a:lnSpc>
                  <a:spcPct val="120000"/>
                </a:lnSpc>
                <a:spcBef>
                  <a:spcPct val="20000"/>
                </a:spcBef>
              </a:pPr>
              <a:endParaRPr lang="en-US" altLang="zh-CN" sz="900" dirty="0">
                <a:solidFill>
                  <a:srgbClr val="FFFFFF">
                    <a:lumMod val="50000"/>
                  </a:srgbClr>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sp>
        <p:nvSpPr>
          <p:cNvPr id="21" name="矩形 25"/>
          <p:cNvSpPr/>
          <p:nvPr/>
        </p:nvSpPr>
        <p:spPr>
          <a:xfrm>
            <a:off x="1564685" y="1730768"/>
            <a:ext cx="851408" cy="851100"/>
          </a:xfrm>
          <a:prstGeom prst="rect">
            <a:avLst/>
          </a:prstGeom>
          <a:solidFill>
            <a:srgbClr val="66CCFF"/>
          </a:solidFill>
          <a:ln w="9525">
            <a:noFill/>
            <a:miter/>
          </a:ln>
        </p:spPr>
        <p:txBody>
          <a:bodyPr lIns="68560" tIns="34279" rIns="68560" bIns="34279" anchor="ctr"/>
          <a:lstStyle/>
          <a:p>
            <a:pPr algn="ctr" defTabSz="685783"/>
            <a:endParaRPr lang="zh-CN" altLang="zh-CN" sz="1400" dirty="0">
              <a:solidFill>
                <a:srgbClr val="FFFFFF"/>
              </a:solidFill>
              <a:latin typeface="宋体" panose="02010600030101010101" pitchFamily="2" charset="-122"/>
              <a:sym typeface="宋体" panose="02010600030101010101" pitchFamily="2" charset="-122"/>
            </a:endParaRPr>
          </a:p>
        </p:txBody>
      </p:sp>
      <p:sp>
        <p:nvSpPr>
          <p:cNvPr id="22" name="矩形 26"/>
          <p:cNvSpPr/>
          <p:nvPr/>
        </p:nvSpPr>
        <p:spPr>
          <a:xfrm>
            <a:off x="2482778" y="1730768"/>
            <a:ext cx="851407" cy="851100"/>
          </a:xfrm>
          <a:prstGeom prst="rect">
            <a:avLst/>
          </a:prstGeom>
          <a:solidFill>
            <a:srgbClr val="699E56"/>
          </a:solidFill>
          <a:ln w="9525">
            <a:noFill/>
            <a:miter/>
          </a:ln>
        </p:spPr>
        <p:txBody>
          <a:bodyPr lIns="68560" tIns="34279" rIns="68560" bIns="34279" anchor="ctr"/>
          <a:lstStyle/>
          <a:p>
            <a:pPr algn="ctr" defTabSz="685783"/>
            <a:endParaRPr lang="zh-CN" altLang="zh-CN" sz="1400" dirty="0">
              <a:solidFill>
                <a:srgbClr val="FFFFFF"/>
              </a:solidFill>
              <a:latin typeface="宋体" panose="02010600030101010101" pitchFamily="2" charset="-122"/>
              <a:sym typeface="宋体" panose="02010600030101010101" pitchFamily="2" charset="-122"/>
            </a:endParaRPr>
          </a:p>
        </p:txBody>
      </p:sp>
      <p:sp>
        <p:nvSpPr>
          <p:cNvPr id="23" name="矩形 27"/>
          <p:cNvSpPr/>
          <p:nvPr/>
        </p:nvSpPr>
        <p:spPr>
          <a:xfrm>
            <a:off x="3399677" y="1730768"/>
            <a:ext cx="851407" cy="851100"/>
          </a:xfrm>
          <a:prstGeom prst="rect">
            <a:avLst/>
          </a:prstGeom>
          <a:solidFill>
            <a:srgbClr val="FCB813"/>
          </a:solidFill>
          <a:ln w="9525">
            <a:noFill/>
            <a:miter/>
          </a:ln>
        </p:spPr>
        <p:txBody>
          <a:bodyPr lIns="68560" tIns="34279" rIns="68560" bIns="34279" anchor="ctr"/>
          <a:lstStyle/>
          <a:p>
            <a:pPr algn="ctr" defTabSz="685783"/>
            <a:endParaRPr lang="zh-CN" altLang="zh-CN" sz="1400" dirty="0">
              <a:solidFill>
                <a:srgbClr val="FFFFFF"/>
              </a:solidFill>
              <a:latin typeface="宋体" panose="02010600030101010101" pitchFamily="2" charset="-122"/>
              <a:sym typeface="宋体" panose="02010600030101010101" pitchFamily="2" charset="-122"/>
            </a:endParaRPr>
          </a:p>
        </p:txBody>
      </p:sp>
      <p:sp>
        <p:nvSpPr>
          <p:cNvPr id="24" name="矩形 28"/>
          <p:cNvSpPr/>
          <p:nvPr/>
        </p:nvSpPr>
        <p:spPr>
          <a:xfrm>
            <a:off x="1564685" y="2640195"/>
            <a:ext cx="851408" cy="851100"/>
          </a:xfrm>
          <a:prstGeom prst="rect">
            <a:avLst/>
          </a:prstGeom>
          <a:solidFill>
            <a:srgbClr val="699E56"/>
          </a:solidFill>
          <a:ln w="9525">
            <a:noFill/>
            <a:miter/>
          </a:ln>
        </p:spPr>
        <p:txBody>
          <a:bodyPr lIns="68560" tIns="34279" rIns="68560" bIns="34279" anchor="ctr"/>
          <a:lstStyle/>
          <a:p>
            <a:pPr algn="ctr" defTabSz="685783"/>
            <a:endParaRPr lang="zh-CN" altLang="zh-CN" sz="1400" dirty="0">
              <a:solidFill>
                <a:srgbClr val="FFFFFF"/>
              </a:solidFill>
              <a:latin typeface="宋体" panose="02010600030101010101" pitchFamily="2" charset="-122"/>
              <a:sym typeface="宋体" panose="02010600030101010101" pitchFamily="2" charset="-122"/>
            </a:endParaRPr>
          </a:p>
        </p:txBody>
      </p:sp>
      <p:sp>
        <p:nvSpPr>
          <p:cNvPr id="25" name="矩形 29"/>
          <p:cNvSpPr/>
          <p:nvPr/>
        </p:nvSpPr>
        <p:spPr>
          <a:xfrm>
            <a:off x="2482778" y="2640195"/>
            <a:ext cx="851407" cy="851100"/>
          </a:xfrm>
          <a:prstGeom prst="rect">
            <a:avLst/>
          </a:prstGeom>
          <a:solidFill>
            <a:srgbClr val="333333"/>
          </a:solidFill>
          <a:ln w="9525">
            <a:noFill/>
            <a:miter/>
          </a:ln>
        </p:spPr>
        <p:txBody>
          <a:bodyPr lIns="68560" tIns="34279" rIns="68560" bIns="34279" anchor="ctr"/>
          <a:lstStyle/>
          <a:p>
            <a:pPr algn="ctr" defTabSz="685783"/>
            <a:endParaRPr lang="zh-CN" altLang="zh-CN" sz="1400" dirty="0">
              <a:solidFill>
                <a:srgbClr val="FFFFFF"/>
              </a:solidFill>
              <a:latin typeface="宋体" panose="02010600030101010101" pitchFamily="2" charset="-122"/>
              <a:sym typeface="宋体" panose="02010600030101010101" pitchFamily="2" charset="-122"/>
            </a:endParaRPr>
          </a:p>
        </p:txBody>
      </p:sp>
      <p:sp>
        <p:nvSpPr>
          <p:cNvPr id="26" name="矩形 30"/>
          <p:cNvSpPr/>
          <p:nvPr/>
        </p:nvSpPr>
        <p:spPr>
          <a:xfrm>
            <a:off x="3399677" y="2640195"/>
            <a:ext cx="851407" cy="851100"/>
          </a:xfrm>
          <a:prstGeom prst="rect">
            <a:avLst/>
          </a:prstGeom>
          <a:solidFill>
            <a:srgbClr val="699E56"/>
          </a:solidFill>
          <a:ln w="9525">
            <a:noFill/>
            <a:miter/>
          </a:ln>
        </p:spPr>
        <p:txBody>
          <a:bodyPr lIns="68560" tIns="34279" rIns="68560" bIns="34279" anchor="ctr"/>
          <a:lstStyle/>
          <a:p>
            <a:pPr algn="ctr" defTabSz="685783"/>
            <a:endParaRPr lang="zh-CN" altLang="zh-CN" sz="1400" dirty="0">
              <a:solidFill>
                <a:srgbClr val="FFFFFF"/>
              </a:solidFill>
              <a:latin typeface="宋体" panose="02010600030101010101" pitchFamily="2" charset="-122"/>
              <a:sym typeface="宋体" panose="02010600030101010101" pitchFamily="2" charset="-122"/>
            </a:endParaRPr>
          </a:p>
        </p:txBody>
      </p:sp>
      <p:sp>
        <p:nvSpPr>
          <p:cNvPr id="27" name="矩形 31"/>
          <p:cNvSpPr/>
          <p:nvPr/>
        </p:nvSpPr>
        <p:spPr>
          <a:xfrm>
            <a:off x="1564685" y="3549622"/>
            <a:ext cx="851408" cy="851100"/>
          </a:xfrm>
          <a:prstGeom prst="rect">
            <a:avLst/>
          </a:prstGeom>
          <a:solidFill>
            <a:srgbClr val="333333"/>
          </a:solidFill>
          <a:ln w="9525">
            <a:noFill/>
            <a:miter/>
          </a:ln>
        </p:spPr>
        <p:txBody>
          <a:bodyPr lIns="68560" tIns="34279" rIns="68560" bIns="34279" anchor="ctr"/>
          <a:lstStyle/>
          <a:p>
            <a:pPr algn="ctr" defTabSz="685783"/>
            <a:endParaRPr lang="zh-CN" altLang="zh-CN" sz="1400" dirty="0">
              <a:solidFill>
                <a:srgbClr val="FFFFFF"/>
              </a:solidFill>
              <a:latin typeface="宋体" panose="02010600030101010101" pitchFamily="2" charset="-122"/>
              <a:sym typeface="宋体" panose="02010600030101010101" pitchFamily="2" charset="-122"/>
            </a:endParaRPr>
          </a:p>
        </p:txBody>
      </p:sp>
      <p:sp>
        <p:nvSpPr>
          <p:cNvPr id="28" name="矩形 32"/>
          <p:cNvSpPr/>
          <p:nvPr/>
        </p:nvSpPr>
        <p:spPr>
          <a:xfrm>
            <a:off x="2482778" y="3549622"/>
            <a:ext cx="851407" cy="851100"/>
          </a:xfrm>
          <a:prstGeom prst="rect">
            <a:avLst/>
          </a:prstGeom>
          <a:solidFill>
            <a:srgbClr val="699E56"/>
          </a:solidFill>
          <a:ln w="9525">
            <a:noFill/>
            <a:miter/>
          </a:ln>
        </p:spPr>
        <p:txBody>
          <a:bodyPr lIns="68560" tIns="34279" rIns="68560" bIns="34279" anchor="ctr"/>
          <a:lstStyle/>
          <a:p>
            <a:pPr algn="ctr" defTabSz="685783"/>
            <a:endParaRPr lang="zh-CN" altLang="zh-CN" sz="1400" dirty="0">
              <a:solidFill>
                <a:srgbClr val="FFFFFF"/>
              </a:solidFill>
              <a:latin typeface="宋体" panose="02010600030101010101" pitchFamily="2" charset="-122"/>
              <a:sym typeface="宋体" panose="02010600030101010101" pitchFamily="2" charset="-122"/>
            </a:endParaRPr>
          </a:p>
        </p:txBody>
      </p:sp>
      <p:sp>
        <p:nvSpPr>
          <p:cNvPr id="29" name="矩形 33"/>
          <p:cNvSpPr/>
          <p:nvPr/>
        </p:nvSpPr>
        <p:spPr>
          <a:xfrm>
            <a:off x="3399677" y="3549622"/>
            <a:ext cx="851407" cy="851100"/>
          </a:xfrm>
          <a:prstGeom prst="rect">
            <a:avLst/>
          </a:prstGeom>
          <a:solidFill>
            <a:srgbClr val="66CCFF"/>
          </a:solidFill>
          <a:ln w="9525">
            <a:noFill/>
            <a:miter/>
          </a:ln>
        </p:spPr>
        <p:txBody>
          <a:bodyPr lIns="68560" tIns="34279" rIns="68560" bIns="34279" anchor="ctr"/>
          <a:lstStyle/>
          <a:p>
            <a:pPr algn="ctr" defTabSz="685783"/>
            <a:endParaRPr lang="zh-CN" altLang="zh-CN" sz="1400" dirty="0">
              <a:solidFill>
                <a:srgbClr val="FFFFFF"/>
              </a:solidFill>
              <a:latin typeface="宋体" panose="02010600030101010101" pitchFamily="2" charset="-122"/>
              <a:sym typeface="宋体" panose="02010600030101010101" pitchFamily="2" charset="-122"/>
            </a:endParaRPr>
          </a:p>
        </p:txBody>
      </p:sp>
      <p:sp>
        <p:nvSpPr>
          <p:cNvPr id="30" name="矩形 34"/>
          <p:cNvSpPr/>
          <p:nvPr/>
        </p:nvSpPr>
        <p:spPr>
          <a:xfrm>
            <a:off x="1564685" y="1730768"/>
            <a:ext cx="851408" cy="851100"/>
          </a:xfrm>
          <a:prstGeom prst="rect">
            <a:avLst/>
          </a:prstGeom>
          <a:blipFill rotWithShape="1">
            <a:blip r:embed="rId3"/>
            <a:stretch>
              <a:fillRect/>
            </a:stretch>
          </a:blipFill>
          <a:ln w="9525">
            <a:noFill/>
            <a:miter/>
          </a:ln>
        </p:spPr>
        <p:txBody>
          <a:bodyPr lIns="68560" tIns="34279" rIns="68560" bIns="34279" anchor="ctr"/>
          <a:lstStyle/>
          <a:p>
            <a:pPr algn="ctr" defTabSz="685783"/>
            <a:endParaRPr lang="zh-CN" altLang="zh-CN" sz="1400" dirty="0">
              <a:solidFill>
                <a:srgbClr val="FFFFFF"/>
              </a:solidFill>
              <a:latin typeface="宋体" panose="02010600030101010101" pitchFamily="2" charset="-122"/>
              <a:sym typeface="宋体" panose="02010600030101010101" pitchFamily="2" charset="-122"/>
            </a:endParaRPr>
          </a:p>
        </p:txBody>
      </p:sp>
      <p:sp>
        <p:nvSpPr>
          <p:cNvPr id="31" name="矩形 35"/>
          <p:cNvSpPr/>
          <p:nvPr/>
        </p:nvSpPr>
        <p:spPr>
          <a:xfrm>
            <a:off x="2482778" y="2640195"/>
            <a:ext cx="851407" cy="851100"/>
          </a:xfrm>
          <a:prstGeom prst="rect">
            <a:avLst/>
          </a:prstGeom>
          <a:blipFill rotWithShape="1">
            <a:blip r:embed="rId4"/>
            <a:stretch>
              <a:fillRect/>
            </a:stretch>
          </a:blipFill>
          <a:ln w="9525">
            <a:noFill/>
            <a:miter/>
          </a:ln>
        </p:spPr>
        <p:txBody>
          <a:bodyPr lIns="68560" tIns="34279" rIns="68560" bIns="34279" anchor="ctr"/>
          <a:lstStyle/>
          <a:p>
            <a:pPr algn="ctr" defTabSz="685783"/>
            <a:endParaRPr lang="zh-CN" altLang="zh-CN" sz="1400" dirty="0">
              <a:solidFill>
                <a:srgbClr val="FFFFFF"/>
              </a:solidFill>
              <a:latin typeface="宋体" panose="02010600030101010101" pitchFamily="2" charset="-122"/>
              <a:sym typeface="宋体" panose="02010600030101010101" pitchFamily="2" charset="-122"/>
            </a:endParaRPr>
          </a:p>
        </p:txBody>
      </p:sp>
      <p:sp>
        <p:nvSpPr>
          <p:cNvPr id="32" name="矩形 36"/>
          <p:cNvSpPr/>
          <p:nvPr/>
        </p:nvSpPr>
        <p:spPr>
          <a:xfrm>
            <a:off x="3399677" y="1730768"/>
            <a:ext cx="851407" cy="851100"/>
          </a:xfrm>
          <a:prstGeom prst="rect">
            <a:avLst/>
          </a:prstGeom>
          <a:blipFill rotWithShape="1">
            <a:blip r:embed="rId5"/>
            <a:stretch>
              <a:fillRect/>
            </a:stretch>
          </a:blipFill>
          <a:ln w="9525">
            <a:noFill/>
            <a:miter/>
          </a:ln>
        </p:spPr>
        <p:txBody>
          <a:bodyPr lIns="68560" tIns="34279" rIns="68560" bIns="34279" anchor="ctr"/>
          <a:lstStyle/>
          <a:p>
            <a:pPr algn="ctr" defTabSz="685783"/>
            <a:endParaRPr lang="zh-CN" altLang="zh-CN" sz="1400" dirty="0">
              <a:solidFill>
                <a:srgbClr val="FFFFFF"/>
              </a:solidFill>
              <a:latin typeface="宋体" panose="02010600030101010101" pitchFamily="2" charset="-122"/>
              <a:sym typeface="宋体" panose="02010600030101010101" pitchFamily="2" charset="-122"/>
            </a:endParaRPr>
          </a:p>
        </p:txBody>
      </p:sp>
      <p:sp>
        <p:nvSpPr>
          <p:cNvPr id="33" name="矩形 37"/>
          <p:cNvSpPr/>
          <p:nvPr/>
        </p:nvSpPr>
        <p:spPr>
          <a:xfrm>
            <a:off x="3399677" y="3549622"/>
            <a:ext cx="851407" cy="851100"/>
          </a:xfrm>
          <a:prstGeom prst="rect">
            <a:avLst/>
          </a:prstGeom>
          <a:blipFill rotWithShape="1">
            <a:blip r:embed="rId6"/>
            <a:stretch>
              <a:fillRect/>
            </a:stretch>
          </a:blipFill>
          <a:ln w="9525">
            <a:noFill/>
            <a:miter/>
          </a:ln>
        </p:spPr>
        <p:txBody>
          <a:bodyPr lIns="68560" tIns="34279" rIns="68560" bIns="34279" anchor="ctr"/>
          <a:lstStyle/>
          <a:p>
            <a:pPr algn="ctr" defTabSz="685783"/>
            <a:endParaRPr lang="zh-CN" altLang="zh-CN" sz="1400" dirty="0">
              <a:solidFill>
                <a:srgbClr val="FFFFFF"/>
              </a:solidFill>
              <a:latin typeface="宋体" panose="02010600030101010101" pitchFamily="2" charset="-122"/>
              <a:sym typeface="宋体" panose="02010600030101010101" pitchFamily="2" charset="-122"/>
            </a:endParaRPr>
          </a:p>
        </p:txBody>
      </p:sp>
      <p:sp>
        <p:nvSpPr>
          <p:cNvPr id="34" name="矩形 38"/>
          <p:cNvSpPr/>
          <p:nvPr/>
        </p:nvSpPr>
        <p:spPr>
          <a:xfrm>
            <a:off x="1564685" y="3549622"/>
            <a:ext cx="851408" cy="851100"/>
          </a:xfrm>
          <a:prstGeom prst="rect">
            <a:avLst/>
          </a:prstGeom>
          <a:blipFill rotWithShape="1">
            <a:blip r:embed="rId7"/>
            <a:stretch>
              <a:fillRect/>
            </a:stretch>
          </a:blipFill>
          <a:ln w="9525">
            <a:noFill/>
            <a:miter/>
          </a:ln>
        </p:spPr>
        <p:txBody>
          <a:bodyPr lIns="68560" tIns="34279" rIns="68560" bIns="34279" anchor="ctr"/>
          <a:lstStyle/>
          <a:p>
            <a:pPr algn="ctr" defTabSz="685783"/>
            <a:endParaRPr lang="zh-CN" altLang="zh-CN" sz="1400" dirty="0">
              <a:solidFill>
                <a:srgbClr val="FFFFFF"/>
              </a:solidFill>
              <a:latin typeface="宋体" panose="02010600030101010101" pitchFamily="2" charset="-122"/>
              <a:sym typeface="宋体" panose="02010600030101010101" pitchFamily="2" charset="-122"/>
            </a:endParaRPr>
          </a:p>
        </p:txBody>
      </p:sp>
      <p:sp>
        <p:nvSpPr>
          <p:cNvPr id="35" name="线形标注 2(带强调线) 2"/>
          <p:cNvSpPr/>
          <p:nvPr/>
        </p:nvSpPr>
        <p:spPr>
          <a:xfrm>
            <a:off x="5002468" y="1776001"/>
            <a:ext cx="3146041" cy="428526"/>
          </a:xfrm>
          <a:prstGeom prst="accentCallout2">
            <a:avLst>
              <a:gd name="adj1" fmla="val 21366"/>
              <a:gd name="adj2" fmla="val -1991"/>
              <a:gd name="adj3" fmla="val 18741"/>
              <a:gd name="adj4" fmla="val -80292"/>
              <a:gd name="adj5" fmla="val 66366"/>
              <a:gd name="adj6" fmla="val -86407"/>
            </a:avLst>
          </a:prstGeom>
          <a:noFill/>
          <a:ln w="15875" cap="flat" cmpd="sng">
            <a:solidFill>
              <a:srgbClr val="7F7F7F"/>
            </a:solidFill>
            <a:prstDash val="solid"/>
            <a:miter/>
            <a:headEnd type="none" w="med" len="med"/>
            <a:tailEnd type="oval" w="med" len="med"/>
          </a:ln>
        </p:spPr>
        <p:txBody>
          <a:bodyPr lIns="56623" tIns="28312" rIns="56623" bIns="28312" anchor="ctr"/>
          <a:lstStyle/>
          <a:p>
            <a:pPr defTabSz="685783">
              <a:lnSpc>
                <a:spcPct val="120000"/>
              </a:lnSpc>
            </a:pPr>
            <a:r>
              <a:rPr lang="zh-CN" altLang="en-US" sz="1100" dirty="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00" dirty="0">
              <a:solidFill>
                <a:srgbClr val="FFFFFF">
                  <a:lumMod val="50000"/>
                </a:srgbClr>
              </a:solidFill>
              <a:latin typeface="Arial" panose="020B0604020202020204" pitchFamily="34" charset="0"/>
            </a:endParaRPr>
          </a:p>
        </p:txBody>
      </p:sp>
      <p:sp>
        <p:nvSpPr>
          <p:cNvPr id="36" name="线形标注 2(带强调线) 3"/>
          <p:cNvSpPr/>
          <p:nvPr/>
        </p:nvSpPr>
        <p:spPr>
          <a:xfrm>
            <a:off x="5002468" y="2315230"/>
            <a:ext cx="3146041" cy="429716"/>
          </a:xfrm>
          <a:prstGeom prst="accentCallout2">
            <a:avLst>
              <a:gd name="adj1" fmla="val 21366"/>
              <a:gd name="adj2" fmla="val -1991"/>
              <a:gd name="adj3" fmla="val 20681"/>
              <a:gd name="adj4" fmla="val -22926"/>
              <a:gd name="adj5" fmla="val -57167"/>
              <a:gd name="adj6" fmla="val -31815"/>
            </a:avLst>
          </a:prstGeom>
          <a:noFill/>
          <a:ln w="15875" cap="flat" cmpd="sng">
            <a:solidFill>
              <a:srgbClr val="7F7F7F"/>
            </a:solidFill>
            <a:prstDash val="solid"/>
            <a:miter/>
            <a:headEnd type="none" w="med" len="med"/>
            <a:tailEnd type="oval" w="med" len="med"/>
          </a:ln>
        </p:spPr>
        <p:txBody>
          <a:bodyPr lIns="56623" tIns="28312" rIns="56623" bIns="28312" anchor="ctr"/>
          <a:lstStyle/>
          <a:p>
            <a:pPr defTabSz="685783"/>
            <a:r>
              <a:rPr lang="zh-CN" altLang="en-US" sz="1100" dirty="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sp>
        <p:nvSpPr>
          <p:cNvPr id="37" name="线形标注 2(带强调线) 4"/>
          <p:cNvSpPr/>
          <p:nvPr/>
        </p:nvSpPr>
        <p:spPr>
          <a:xfrm>
            <a:off x="5002468" y="2847317"/>
            <a:ext cx="3146041" cy="429716"/>
          </a:xfrm>
          <a:prstGeom prst="accentCallout2">
            <a:avLst>
              <a:gd name="adj1" fmla="val 21366"/>
              <a:gd name="adj2" fmla="val -1991"/>
              <a:gd name="adj3" fmla="val 22167"/>
              <a:gd name="adj4" fmla="val -43028"/>
              <a:gd name="adj5" fmla="val 22153"/>
              <a:gd name="adj6" fmla="val -59153"/>
            </a:avLst>
          </a:prstGeom>
          <a:noFill/>
          <a:ln w="15875" cap="flat" cmpd="sng">
            <a:solidFill>
              <a:srgbClr val="7F7F7F"/>
            </a:solidFill>
            <a:prstDash val="solid"/>
            <a:miter/>
            <a:headEnd type="none" w="med" len="med"/>
            <a:tailEnd type="oval" w="med" len="med"/>
          </a:ln>
        </p:spPr>
        <p:txBody>
          <a:bodyPr lIns="56623" tIns="28312" rIns="56623" bIns="28312" anchor="ctr"/>
          <a:lstStyle/>
          <a:p>
            <a:pPr defTabSz="685783">
              <a:lnSpc>
                <a:spcPct val="120000"/>
              </a:lnSpc>
            </a:pPr>
            <a:r>
              <a:rPr lang="zh-CN" altLang="en-US" sz="1100" dirty="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00" dirty="0">
              <a:solidFill>
                <a:srgbClr val="FFFFFF">
                  <a:lumMod val="50000"/>
                </a:srgbClr>
              </a:solidFill>
              <a:latin typeface="Arial" panose="020B0604020202020204" pitchFamily="34" charset="0"/>
            </a:endParaRPr>
          </a:p>
        </p:txBody>
      </p:sp>
      <p:sp>
        <p:nvSpPr>
          <p:cNvPr id="38" name="线形标注 2(带强调线) 5"/>
          <p:cNvSpPr/>
          <p:nvPr/>
        </p:nvSpPr>
        <p:spPr>
          <a:xfrm>
            <a:off x="5002468" y="3387735"/>
            <a:ext cx="3146041" cy="427336"/>
          </a:xfrm>
          <a:prstGeom prst="accentCallout2">
            <a:avLst>
              <a:gd name="adj1" fmla="val 48468"/>
              <a:gd name="adj2" fmla="val -1968"/>
              <a:gd name="adj3" fmla="val 47778"/>
              <a:gd name="adj4" fmla="val -82343"/>
              <a:gd name="adj5" fmla="val 82194"/>
              <a:gd name="adj6" fmla="val -85088"/>
            </a:avLst>
          </a:prstGeom>
          <a:noFill/>
          <a:ln w="15875" cap="flat" cmpd="sng">
            <a:solidFill>
              <a:srgbClr val="7F7F7F"/>
            </a:solidFill>
            <a:prstDash val="solid"/>
            <a:miter/>
            <a:headEnd type="none" w="med" len="med"/>
            <a:tailEnd type="oval" w="med" len="med"/>
          </a:ln>
        </p:spPr>
        <p:txBody>
          <a:bodyPr lIns="56623" tIns="28312" rIns="56623" bIns="28312" anchor="ctr"/>
          <a:lstStyle/>
          <a:p>
            <a:pPr defTabSz="685783">
              <a:lnSpc>
                <a:spcPct val="120000"/>
              </a:lnSpc>
            </a:pPr>
            <a:r>
              <a:rPr lang="zh-CN" altLang="en-US" sz="1100" dirty="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00" dirty="0">
              <a:solidFill>
                <a:srgbClr val="FFFFFF">
                  <a:lumMod val="50000"/>
                </a:srgbClr>
              </a:solidFill>
              <a:latin typeface="Arial" panose="020B0604020202020204" pitchFamily="34" charset="0"/>
            </a:endParaRPr>
          </a:p>
        </p:txBody>
      </p:sp>
      <p:sp>
        <p:nvSpPr>
          <p:cNvPr id="39" name="线形标注 2(带强调线) 6"/>
          <p:cNvSpPr/>
          <p:nvPr/>
        </p:nvSpPr>
        <p:spPr>
          <a:xfrm>
            <a:off x="5002468" y="3925772"/>
            <a:ext cx="3146041" cy="429716"/>
          </a:xfrm>
          <a:prstGeom prst="accentCallout2">
            <a:avLst>
              <a:gd name="adj1" fmla="val 21366"/>
              <a:gd name="adj2" fmla="val -1991"/>
              <a:gd name="adj3" fmla="val 22616"/>
              <a:gd name="adj4" fmla="val -23181"/>
              <a:gd name="adj5" fmla="val -39750"/>
              <a:gd name="adj6" fmla="val -31556"/>
            </a:avLst>
          </a:prstGeom>
          <a:noFill/>
          <a:ln w="15875" cap="flat" cmpd="sng">
            <a:solidFill>
              <a:srgbClr val="7F7F7F"/>
            </a:solidFill>
            <a:prstDash val="solid"/>
            <a:miter/>
            <a:headEnd type="none" w="med" len="med"/>
            <a:tailEnd type="oval" w="med" len="med"/>
          </a:ln>
        </p:spPr>
        <p:txBody>
          <a:bodyPr lIns="56623" tIns="28312" rIns="56623" bIns="28312" anchor="ctr"/>
          <a:lstStyle/>
          <a:p>
            <a:pPr defTabSz="685783">
              <a:lnSpc>
                <a:spcPct val="120000"/>
              </a:lnSpc>
            </a:pPr>
            <a:r>
              <a:rPr lang="zh-CN" altLang="en-US" sz="1100" dirty="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00" dirty="0">
              <a:solidFill>
                <a:srgbClr val="FFFFFF">
                  <a:lumMod val="50000"/>
                </a:srgbClr>
              </a:solidFill>
              <a:latin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528" fill="hold" grpId="0" nodeType="afterEffect">
                                  <p:stCondLst>
                                    <p:cond delay="100"/>
                                  </p:stCondLst>
                                  <p:childTnLst>
                                    <p:set>
                                      <p:cBhvr>
                                        <p:cTn id="12" dur="1" fill="hold">
                                          <p:stCondLst>
                                            <p:cond delay="0"/>
                                          </p:stCondLst>
                                        </p:cTn>
                                        <p:tgtEl>
                                          <p:spTgt spid="21"/>
                                        </p:tgtEl>
                                        <p:attrNameLst>
                                          <p:attrName>style.visibility</p:attrName>
                                        </p:attrNameLst>
                                      </p:cBhvr>
                                      <p:to>
                                        <p:strVal val="visible"/>
                                      </p:to>
                                    </p:set>
                                    <p:anim calcmode="lin" valueType="num">
                                      <p:cBhvr>
                                        <p:cTn id="13" dur="300" fill="hold"/>
                                        <p:tgtEl>
                                          <p:spTgt spid="21"/>
                                        </p:tgtEl>
                                        <p:attrNameLst>
                                          <p:attrName>ppt_w</p:attrName>
                                        </p:attrNameLst>
                                      </p:cBhvr>
                                      <p:tavLst>
                                        <p:tav tm="0">
                                          <p:val>
                                            <p:fltVal val="0"/>
                                          </p:val>
                                        </p:tav>
                                        <p:tav tm="100000">
                                          <p:val>
                                            <p:strVal val="#ppt_w"/>
                                          </p:val>
                                        </p:tav>
                                      </p:tavLst>
                                    </p:anim>
                                    <p:anim calcmode="lin" valueType="num">
                                      <p:cBhvr>
                                        <p:cTn id="14" dur="300" fill="hold"/>
                                        <p:tgtEl>
                                          <p:spTgt spid="21"/>
                                        </p:tgtEl>
                                        <p:attrNameLst>
                                          <p:attrName>ppt_h</p:attrName>
                                        </p:attrNameLst>
                                      </p:cBhvr>
                                      <p:tavLst>
                                        <p:tav tm="0">
                                          <p:val>
                                            <p:fltVal val="0"/>
                                          </p:val>
                                        </p:tav>
                                        <p:tav tm="100000">
                                          <p:val>
                                            <p:strVal val="#ppt_h"/>
                                          </p:val>
                                        </p:tav>
                                      </p:tavLst>
                                    </p:anim>
                                    <p:anim calcmode="lin" valueType="num">
                                      <p:cBhvr>
                                        <p:cTn id="15" dur="300" fill="hold"/>
                                        <p:tgtEl>
                                          <p:spTgt spid="21"/>
                                        </p:tgtEl>
                                        <p:attrNameLst>
                                          <p:attrName>ppt_x</p:attrName>
                                        </p:attrNameLst>
                                      </p:cBhvr>
                                      <p:tavLst>
                                        <p:tav tm="0">
                                          <p:val>
                                            <p:fltVal val="0.5"/>
                                          </p:val>
                                        </p:tav>
                                        <p:tav tm="100000">
                                          <p:val>
                                            <p:strVal val="#ppt_x"/>
                                          </p:val>
                                        </p:tav>
                                      </p:tavLst>
                                    </p:anim>
                                    <p:anim calcmode="lin" valueType="num">
                                      <p:cBhvr>
                                        <p:cTn id="16" dur="300" fill="hold"/>
                                        <p:tgtEl>
                                          <p:spTgt spid="21"/>
                                        </p:tgtEl>
                                        <p:attrNameLst>
                                          <p:attrName>ppt_y</p:attrName>
                                        </p:attrNameLst>
                                      </p:cBhvr>
                                      <p:tavLst>
                                        <p:tav tm="0">
                                          <p:val>
                                            <p:fltVal val="0.5"/>
                                          </p:val>
                                        </p:tav>
                                        <p:tav tm="100000">
                                          <p:val>
                                            <p:strVal val="#ppt_y"/>
                                          </p:val>
                                        </p:tav>
                                      </p:tavLst>
                                    </p:anim>
                                  </p:childTnLst>
                                </p:cTn>
                              </p:par>
                              <p:par>
                                <p:cTn id="17" presetID="26" presetClass="emph" presetSubtype="0" fill="hold" grpId="1" nodeType="withEffect">
                                  <p:stCondLst>
                                    <p:cond delay="400"/>
                                  </p:stCondLst>
                                  <p:childTnLst>
                                    <p:animEffect filter="fade">
                                      <p:cBhvr>
                                        <p:cTn id="18" dur="300" tmFilter="0, 0; .2, .5; .8, .5; 1, 0"/>
                                        <p:tgtEl>
                                          <p:spTgt spid="21"/>
                                        </p:tgtEl>
                                      </p:cBhvr>
                                    </p:animEffect>
                                    <p:animScale>
                                      <p:cBhvr>
                                        <p:cTn id="19" dur="150" autoRev="1" fill="hold"/>
                                        <p:tgtEl>
                                          <p:spTgt spid="21"/>
                                        </p:tgtEl>
                                      </p:cBhvr>
                                      <p:by x="105000" y="105000"/>
                                    </p:animScale>
                                  </p:childTnLst>
                                </p:cTn>
                              </p:par>
                              <p:par>
                                <p:cTn id="20" presetID="23" presetClass="entr" presetSubtype="528" fill="hold" grpId="0" nodeType="withEffect">
                                  <p:stCondLst>
                                    <p:cond delay="200"/>
                                  </p:stCondLst>
                                  <p:childTnLst>
                                    <p:set>
                                      <p:cBhvr>
                                        <p:cTn id="21" dur="1" fill="hold">
                                          <p:stCondLst>
                                            <p:cond delay="0"/>
                                          </p:stCondLst>
                                        </p:cTn>
                                        <p:tgtEl>
                                          <p:spTgt spid="22"/>
                                        </p:tgtEl>
                                        <p:attrNameLst>
                                          <p:attrName>style.visibility</p:attrName>
                                        </p:attrNameLst>
                                      </p:cBhvr>
                                      <p:to>
                                        <p:strVal val="visible"/>
                                      </p:to>
                                    </p:set>
                                    <p:anim calcmode="lin" valueType="num">
                                      <p:cBhvr>
                                        <p:cTn id="22" dur="300" fill="hold"/>
                                        <p:tgtEl>
                                          <p:spTgt spid="22"/>
                                        </p:tgtEl>
                                        <p:attrNameLst>
                                          <p:attrName>ppt_w</p:attrName>
                                        </p:attrNameLst>
                                      </p:cBhvr>
                                      <p:tavLst>
                                        <p:tav tm="0">
                                          <p:val>
                                            <p:fltVal val="0"/>
                                          </p:val>
                                        </p:tav>
                                        <p:tav tm="100000">
                                          <p:val>
                                            <p:strVal val="#ppt_w"/>
                                          </p:val>
                                        </p:tav>
                                      </p:tavLst>
                                    </p:anim>
                                    <p:anim calcmode="lin" valueType="num">
                                      <p:cBhvr>
                                        <p:cTn id="23" dur="300" fill="hold"/>
                                        <p:tgtEl>
                                          <p:spTgt spid="22"/>
                                        </p:tgtEl>
                                        <p:attrNameLst>
                                          <p:attrName>ppt_h</p:attrName>
                                        </p:attrNameLst>
                                      </p:cBhvr>
                                      <p:tavLst>
                                        <p:tav tm="0">
                                          <p:val>
                                            <p:fltVal val="0"/>
                                          </p:val>
                                        </p:tav>
                                        <p:tav tm="100000">
                                          <p:val>
                                            <p:strVal val="#ppt_h"/>
                                          </p:val>
                                        </p:tav>
                                      </p:tavLst>
                                    </p:anim>
                                    <p:anim calcmode="lin" valueType="num">
                                      <p:cBhvr>
                                        <p:cTn id="24" dur="300" fill="hold"/>
                                        <p:tgtEl>
                                          <p:spTgt spid="22"/>
                                        </p:tgtEl>
                                        <p:attrNameLst>
                                          <p:attrName>ppt_x</p:attrName>
                                        </p:attrNameLst>
                                      </p:cBhvr>
                                      <p:tavLst>
                                        <p:tav tm="0">
                                          <p:val>
                                            <p:fltVal val="0.5"/>
                                          </p:val>
                                        </p:tav>
                                        <p:tav tm="100000">
                                          <p:val>
                                            <p:strVal val="#ppt_x"/>
                                          </p:val>
                                        </p:tav>
                                      </p:tavLst>
                                    </p:anim>
                                    <p:anim calcmode="lin" valueType="num">
                                      <p:cBhvr>
                                        <p:cTn id="25" dur="300" fill="hold"/>
                                        <p:tgtEl>
                                          <p:spTgt spid="22"/>
                                        </p:tgtEl>
                                        <p:attrNameLst>
                                          <p:attrName>ppt_y</p:attrName>
                                        </p:attrNameLst>
                                      </p:cBhvr>
                                      <p:tavLst>
                                        <p:tav tm="0">
                                          <p:val>
                                            <p:fltVal val="0.5"/>
                                          </p:val>
                                        </p:tav>
                                        <p:tav tm="100000">
                                          <p:val>
                                            <p:strVal val="#ppt_y"/>
                                          </p:val>
                                        </p:tav>
                                      </p:tavLst>
                                    </p:anim>
                                  </p:childTnLst>
                                </p:cTn>
                              </p:par>
                              <p:par>
                                <p:cTn id="26" presetID="26" presetClass="emph" presetSubtype="0" fill="hold" grpId="1" nodeType="withEffect">
                                  <p:stCondLst>
                                    <p:cond delay="500"/>
                                  </p:stCondLst>
                                  <p:childTnLst>
                                    <p:animEffect filter="fade">
                                      <p:cBhvr>
                                        <p:cTn id="27" dur="300" tmFilter="0, 0; .2, .5; .8, .5; 1, 0"/>
                                        <p:tgtEl>
                                          <p:spTgt spid="22"/>
                                        </p:tgtEl>
                                      </p:cBhvr>
                                    </p:animEffect>
                                    <p:animScale>
                                      <p:cBhvr>
                                        <p:cTn id="28" dur="150" autoRev="1" fill="hold"/>
                                        <p:tgtEl>
                                          <p:spTgt spid="22"/>
                                        </p:tgtEl>
                                      </p:cBhvr>
                                      <p:by x="105000" y="105000"/>
                                    </p:animScale>
                                  </p:childTnLst>
                                </p:cTn>
                              </p:par>
                              <p:par>
                                <p:cTn id="29" presetID="23" presetClass="entr" presetSubtype="528" fill="hold" grpId="0" nodeType="withEffect">
                                  <p:stCondLst>
                                    <p:cond delay="300"/>
                                  </p:stCondLst>
                                  <p:childTnLst>
                                    <p:set>
                                      <p:cBhvr>
                                        <p:cTn id="30" dur="1" fill="hold">
                                          <p:stCondLst>
                                            <p:cond delay="0"/>
                                          </p:stCondLst>
                                        </p:cTn>
                                        <p:tgtEl>
                                          <p:spTgt spid="23"/>
                                        </p:tgtEl>
                                        <p:attrNameLst>
                                          <p:attrName>style.visibility</p:attrName>
                                        </p:attrNameLst>
                                      </p:cBhvr>
                                      <p:to>
                                        <p:strVal val="visible"/>
                                      </p:to>
                                    </p:set>
                                    <p:anim calcmode="lin" valueType="num">
                                      <p:cBhvr>
                                        <p:cTn id="31" dur="300" fill="hold"/>
                                        <p:tgtEl>
                                          <p:spTgt spid="23"/>
                                        </p:tgtEl>
                                        <p:attrNameLst>
                                          <p:attrName>ppt_w</p:attrName>
                                        </p:attrNameLst>
                                      </p:cBhvr>
                                      <p:tavLst>
                                        <p:tav tm="0">
                                          <p:val>
                                            <p:fltVal val="0"/>
                                          </p:val>
                                        </p:tav>
                                        <p:tav tm="100000">
                                          <p:val>
                                            <p:strVal val="#ppt_w"/>
                                          </p:val>
                                        </p:tav>
                                      </p:tavLst>
                                    </p:anim>
                                    <p:anim calcmode="lin" valueType="num">
                                      <p:cBhvr>
                                        <p:cTn id="32" dur="300" fill="hold"/>
                                        <p:tgtEl>
                                          <p:spTgt spid="23"/>
                                        </p:tgtEl>
                                        <p:attrNameLst>
                                          <p:attrName>ppt_h</p:attrName>
                                        </p:attrNameLst>
                                      </p:cBhvr>
                                      <p:tavLst>
                                        <p:tav tm="0">
                                          <p:val>
                                            <p:fltVal val="0"/>
                                          </p:val>
                                        </p:tav>
                                        <p:tav tm="100000">
                                          <p:val>
                                            <p:strVal val="#ppt_h"/>
                                          </p:val>
                                        </p:tav>
                                      </p:tavLst>
                                    </p:anim>
                                    <p:anim calcmode="lin" valueType="num">
                                      <p:cBhvr>
                                        <p:cTn id="33" dur="300" fill="hold"/>
                                        <p:tgtEl>
                                          <p:spTgt spid="23"/>
                                        </p:tgtEl>
                                        <p:attrNameLst>
                                          <p:attrName>ppt_x</p:attrName>
                                        </p:attrNameLst>
                                      </p:cBhvr>
                                      <p:tavLst>
                                        <p:tav tm="0">
                                          <p:val>
                                            <p:fltVal val="0.5"/>
                                          </p:val>
                                        </p:tav>
                                        <p:tav tm="100000">
                                          <p:val>
                                            <p:strVal val="#ppt_x"/>
                                          </p:val>
                                        </p:tav>
                                      </p:tavLst>
                                    </p:anim>
                                    <p:anim calcmode="lin" valueType="num">
                                      <p:cBhvr>
                                        <p:cTn id="34" dur="300" fill="hold"/>
                                        <p:tgtEl>
                                          <p:spTgt spid="23"/>
                                        </p:tgtEl>
                                        <p:attrNameLst>
                                          <p:attrName>ppt_y</p:attrName>
                                        </p:attrNameLst>
                                      </p:cBhvr>
                                      <p:tavLst>
                                        <p:tav tm="0">
                                          <p:val>
                                            <p:fltVal val="0.5"/>
                                          </p:val>
                                        </p:tav>
                                        <p:tav tm="100000">
                                          <p:val>
                                            <p:strVal val="#ppt_y"/>
                                          </p:val>
                                        </p:tav>
                                      </p:tavLst>
                                    </p:anim>
                                  </p:childTnLst>
                                </p:cTn>
                              </p:par>
                              <p:par>
                                <p:cTn id="35" presetID="26" presetClass="emph" presetSubtype="0" fill="hold" grpId="1" nodeType="withEffect">
                                  <p:stCondLst>
                                    <p:cond delay="600"/>
                                  </p:stCondLst>
                                  <p:childTnLst>
                                    <p:animEffect filter="fade">
                                      <p:cBhvr>
                                        <p:cTn id="36" dur="300" tmFilter="0, 0; .2, .5; .8, .5; 1, 0"/>
                                        <p:tgtEl>
                                          <p:spTgt spid="23"/>
                                        </p:tgtEl>
                                      </p:cBhvr>
                                    </p:animEffect>
                                    <p:animScale>
                                      <p:cBhvr>
                                        <p:cTn id="37" dur="150" autoRev="1" fill="hold"/>
                                        <p:tgtEl>
                                          <p:spTgt spid="23"/>
                                        </p:tgtEl>
                                      </p:cBhvr>
                                      <p:by x="105000" y="105000"/>
                                    </p:animScale>
                                  </p:childTnLst>
                                </p:cTn>
                              </p:par>
                              <p:par>
                                <p:cTn id="38" presetID="23" presetClass="entr" presetSubtype="528" fill="hold" grpId="0" nodeType="withEffect">
                                  <p:stCondLst>
                                    <p:cond delay="400"/>
                                  </p:stCondLst>
                                  <p:childTnLst>
                                    <p:set>
                                      <p:cBhvr>
                                        <p:cTn id="39" dur="1" fill="hold">
                                          <p:stCondLst>
                                            <p:cond delay="0"/>
                                          </p:stCondLst>
                                        </p:cTn>
                                        <p:tgtEl>
                                          <p:spTgt spid="24"/>
                                        </p:tgtEl>
                                        <p:attrNameLst>
                                          <p:attrName>style.visibility</p:attrName>
                                        </p:attrNameLst>
                                      </p:cBhvr>
                                      <p:to>
                                        <p:strVal val="visible"/>
                                      </p:to>
                                    </p:set>
                                    <p:anim calcmode="lin" valueType="num">
                                      <p:cBhvr>
                                        <p:cTn id="40" dur="300" fill="hold"/>
                                        <p:tgtEl>
                                          <p:spTgt spid="24"/>
                                        </p:tgtEl>
                                        <p:attrNameLst>
                                          <p:attrName>ppt_w</p:attrName>
                                        </p:attrNameLst>
                                      </p:cBhvr>
                                      <p:tavLst>
                                        <p:tav tm="0">
                                          <p:val>
                                            <p:fltVal val="0"/>
                                          </p:val>
                                        </p:tav>
                                        <p:tav tm="100000">
                                          <p:val>
                                            <p:strVal val="#ppt_w"/>
                                          </p:val>
                                        </p:tav>
                                      </p:tavLst>
                                    </p:anim>
                                    <p:anim calcmode="lin" valueType="num">
                                      <p:cBhvr>
                                        <p:cTn id="41" dur="300" fill="hold"/>
                                        <p:tgtEl>
                                          <p:spTgt spid="24"/>
                                        </p:tgtEl>
                                        <p:attrNameLst>
                                          <p:attrName>ppt_h</p:attrName>
                                        </p:attrNameLst>
                                      </p:cBhvr>
                                      <p:tavLst>
                                        <p:tav tm="0">
                                          <p:val>
                                            <p:fltVal val="0"/>
                                          </p:val>
                                        </p:tav>
                                        <p:tav tm="100000">
                                          <p:val>
                                            <p:strVal val="#ppt_h"/>
                                          </p:val>
                                        </p:tav>
                                      </p:tavLst>
                                    </p:anim>
                                    <p:anim calcmode="lin" valueType="num">
                                      <p:cBhvr>
                                        <p:cTn id="42" dur="300" fill="hold"/>
                                        <p:tgtEl>
                                          <p:spTgt spid="24"/>
                                        </p:tgtEl>
                                        <p:attrNameLst>
                                          <p:attrName>ppt_x</p:attrName>
                                        </p:attrNameLst>
                                      </p:cBhvr>
                                      <p:tavLst>
                                        <p:tav tm="0">
                                          <p:val>
                                            <p:fltVal val="0.5"/>
                                          </p:val>
                                        </p:tav>
                                        <p:tav tm="100000">
                                          <p:val>
                                            <p:strVal val="#ppt_x"/>
                                          </p:val>
                                        </p:tav>
                                      </p:tavLst>
                                    </p:anim>
                                    <p:anim calcmode="lin" valueType="num">
                                      <p:cBhvr>
                                        <p:cTn id="43" dur="300" fill="hold"/>
                                        <p:tgtEl>
                                          <p:spTgt spid="24"/>
                                        </p:tgtEl>
                                        <p:attrNameLst>
                                          <p:attrName>ppt_y</p:attrName>
                                        </p:attrNameLst>
                                      </p:cBhvr>
                                      <p:tavLst>
                                        <p:tav tm="0">
                                          <p:val>
                                            <p:fltVal val="0.5"/>
                                          </p:val>
                                        </p:tav>
                                        <p:tav tm="100000">
                                          <p:val>
                                            <p:strVal val="#ppt_y"/>
                                          </p:val>
                                        </p:tav>
                                      </p:tavLst>
                                    </p:anim>
                                  </p:childTnLst>
                                </p:cTn>
                              </p:par>
                              <p:par>
                                <p:cTn id="44" presetID="26" presetClass="emph" presetSubtype="0" fill="hold" grpId="1" nodeType="withEffect">
                                  <p:stCondLst>
                                    <p:cond delay="700"/>
                                  </p:stCondLst>
                                  <p:childTnLst>
                                    <p:animEffect filter="fade">
                                      <p:cBhvr>
                                        <p:cTn id="45" dur="300" tmFilter="0, 0; .2, .5; .8, .5; 1, 0"/>
                                        <p:tgtEl>
                                          <p:spTgt spid="24"/>
                                        </p:tgtEl>
                                      </p:cBhvr>
                                    </p:animEffect>
                                    <p:animScale>
                                      <p:cBhvr>
                                        <p:cTn id="46" dur="150" autoRev="1" fill="hold"/>
                                        <p:tgtEl>
                                          <p:spTgt spid="24"/>
                                        </p:tgtEl>
                                      </p:cBhvr>
                                      <p:by x="105000" y="105000"/>
                                    </p:animScale>
                                  </p:childTnLst>
                                </p:cTn>
                              </p:par>
                              <p:par>
                                <p:cTn id="47" presetID="23" presetClass="entr" presetSubtype="528" fill="hold" grpId="0" nodeType="withEffect">
                                  <p:stCondLst>
                                    <p:cond delay="500"/>
                                  </p:stCondLst>
                                  <p:childTnLst>
                                    <p:set>
                                      <p:cBhvr>
                                        <p:cTn id="48" dur="1" fill="hold">
                                          <p:stCondLst>
                                            <p:cond delay="0"/>
                                          </p:stCondLst>
                                        </p:cTn>
                                        <p:tgtEl>
                                          <p:spTgt spid="25"/>
                                        </p:tgtEl>
                                        <p:attrNameLst>
                                          <p:attrName>style.visibility</p:attrName>
                                        </p:attrNameLst>
                                      </p:cBhvr>
                                      <p:to>
                                        <p:strVal val="visible"/>
                                      </p:to>
                                    </p:set>
                                    <p:anim calcmode="lin" valueType="num">
                                      <p:cBhvr>
                                        <p:cTn id="49" dur="300" fill="hold"/>
                                        <p:tgtEl>
                                          <p:spTgt spid="25"/>
                                        </p:tgtEl>
                                        <p:attrNameLst>
                                          <p:attrName>ppt_w</p:attrName>
                                        </p:attrNameLst>
                                      </p:cBhvr>
                                      <p:tavLst>
                                        <p:tav tm="0">
                                          <p:val>
                                            <p:fltVal val="0"/>
                                          </p:val>
                                        </p:tav>
                                        <p:tav tm="100000">
                                          <p:val>
                                            <p:strVal val="#ppt_w"/>
                                          </p:val>
                                        </p:tav>
                                      </p:tavLst>
                                    </p:anim>
                                    <p:anim calcmode="lin" valueType="num">
                                      <p:cBhvr>
                                        <p:cTn id="50" dur="300" fill="hold"/>
                                        <p:tgtEl>
                                          <p:spTgt spid="25"/>
                                        </p:tgtEl>
                                        <p:attrNameLst>
                                          <p:attrName>ppt_h</p:attrName>
                                        </p:attrNameLst>
                                      </p:cBhvr>
                                      <p:tavLst>
                                        <p:tav tm="0">
                                          <p:val>
                                            <p:fltVal val="0"/>
                                          </p:val>
                                        </p:tav>
                                        <p:tav tm="100000">
                                          <p:val>
                                            <p:strVal val="#ppt_h"/>
                                          </p:val>
                                        </p:tav>
                                      </p:tavLst>
                                    </p:anim>
                                    <p:anim calcmode="lin" valueType="num">
                                      <p:cBhvr>
                                        <p:cTn id="51" dur="300" fill="hold"/>
                                        <p:tgtEl>
                                          <p:spTgt spid="25"/>
                                        </p:tgtEl>
                                        <p:attrNameLst>
                                          <p:attrName>ppt_x</p:attrName>
                                        </p:attrNameLst>
                                      </p:cBhvr>
                                      <p:tavLst>
                                        <p:tav tm="0">
                                          <p:val>
                                            <p:fltVal val="0.5"/>
                                          </p:val>
                                        </p:tav>
                                        <p:tav tm="100000">
                                          <p:val>
                                            <p:strVal val="#ppt_x"/>
                                          </p:val>
                                        </p:tav>
                                      </p:tavLst>
                                    </p:anim>
                                    <p:anim calcmode="lin" valueType="num">
                                      <p:cBhvr>
                                        <p:cTn id="52" dur="300" fill="hold"/>
                                        <p:tgtEl>
                                          <p:spTgt spid="25"/>
                                        </p:tgtEl>
                                        <p:attrNameLst>
                                          <p:attrName>ppt_y</p:attrName>
                                        </p:attrNameLst>
                                      </p:cBhvr>
                                      <p:tavLst>
                                        <p:tav tm="0">
                                          <p:val>
                                            <p:fltVal val="0.5"/>
                                          </p:val>
                                        </p:tav>
                                        <p:tav tm="100000">
                                          <p:val>
                                            <p:strVal val="#ppt_y"/>
                                          </p:val>
                                        </p:tav>
                                      </p:tavLst>
                                    </p:anim>
                                  </p:childTnLst>
                                </p:cTn>
                              </p:par>
                              <p:par>
                                <p:cTn id="53" presetID="26" presetClass="emph" presetSubtype="0" fill="hold" grpId="1" nodeType="withEffect">
                                  <p:stCondLst>
                                    <p:cond delay="800"/>
                                  </p:stCondLst>
                                  <p:childTnLst>
                                    <p:animEffect filter="fade">
                                      <p:cBhvr>
                                        <p:cTn id="54" dur="300" tmFilter="0, 0; .2, .5; .8, .5; 1, 0"/>
                                        <p:tgtEl>
                                          <p:spTgt spid="25"/>
                                        </p:tgtEl>
                                      </p:cBhvr>
                                    </p:animEffect>
                                    <p:animScale>
                                      <p:cBhvr>
                                        <p:cTn id="55" dur="150" autoRev="1" fill="hold"/>
                                        <p:tgtEl>
                                          <p:spTgt spid="25"/>
                                        </p:tgtEl>
                                      </p:cBhvr>
                                      <p:by x="105000" y="105000"/>
                                    </p:animScale>
                                  </p:childTnLst>
                                </p:cTn>
                              </p:par>
                              <p:par>
                                <p:cTn id="56" presetID="23" presetClass="entr" presetSubtype="528" fill="hold" grpId="0" nodeType="withEffect">
                                  <p:stCondLst>
                                    <p:cond delay="600"/>
                                  </p:stCondLst>
                                  <p:childTnLst>
                                    <p:set>
                                      <p:cBhvr>
                                        <p:cTn id="57" dur="1" fill="hold">
                                          <p:stCondLst>
                                            <p:cond delay="0"/>
                                          </p:stCondLst>
                                        </p:cTn>
                                        <p:tgtEl>
                                          <p:spTgt spid="26"/>
                                        </p:tgtEl>
                                        <p:attrNameLst>
                                          <p:attrName>style.visibility</p:attrName>
                                        </p:attrNameLst>
                                      </p:cBhvr>
                                      <p:to>
                                        <p:strVal val="visible"/>
                                      </p:to>
                                    </p:set>
                                    <p:anim calcmode="lin" valueType="num">
                                      <p:cBhvr>
                                        <p:cTn id="58" dur="300" fill="hold"/>
                                        <p:tgtEl>
                                          <p:spTgt spid="26"/>
                                        </p:tgtEl>
                                        <p:attrNameLst>
                                          <p:attrName>ppt_w</p:attrName>
                                        </p:attrNameLst>
                                      </p:cBhvr>
                                      <p:tavLst>
                                        <p:tav tm="0">
                                          <p:val>
                                            <p:fltVal val="0"/>
                                          </p:val>
                                        </p:tav>
                                        <p:tav tm="100000">
                                          <p:val>
                                            <p:strVal val="#ppt_w"/>
                                          </p:val>
                                        </p:tav>
                                      </p:tavLst>
                                    </p:anim>
                                    <p:anim calcmode="lin" valueType="num">
                                      <p:cBhvr>
                                        <p:cTn id="59" dur="300" fill="hold"/>
                                        <p:tgtEl>
                                          <p:spTgt spid="26"/>
                                        </p:tgtEl>
                                        <p:attrNameLst>
                                          <p:attrName>ppt_h</p:attrName>
                                        </p:attrNameLst>
                                      </p:cBhvr>
                                      <p:tavLst>
                                        <p:tav tm="0">
                                          <p:val>
                                            <p:fltVal val="0"/>
                                          </p:val>
                                        </p:tav>
                                        <p:tav tm="100000">
                                          <p:val>
                                            <p:strVal val="#ppt_h"/>
                                          </p:val>
                                        </p:tav>
                                      </p:tavLst>
                                    </p:anim>
                                    <p:anim calcmode="lin" valueType="num">
                                      <p:cBhvr>
                                        <p:cTn id="60" dur="300" fill="hold"/>
                                        <p:tgtEl>
                                          <p:spTgt spid="26"/>
                                        </p:tgtEl>
                                        <p:attrNameLst>
                                          <p:attrName>ppt_x</p:attrName>
                                        </p:attrNameLst>
                                      </p:cBhvr>
                                      <p:tavLst>
                                        <p:tav tm="0">
                                          <p:val>
                                            <p:fltVal val="0.5"/>
                                          </p:val>
                                        </p:tav>
                                        <p:tav tm="100000">
                                          <p:val>
                                            <p:strVal val="#ppt_x"/>
                                          </p:val>
                                        </p:tav>
                                      </p:tavLst>
                                    </p:anim>
                                    <p:anim calcmode="lin" valueType="num">
                                      <p:cBhvr>
                                        <p:cTn id="61" dur="300" fill="hold"/>
                                        <p:tgtEl>
                                          <p:spTgt spid="26"/>
                                        </p:tgtEl>
                                        <p:attrNameLst>
                                          <p:attrName>ppt_y</p:attrName>
                                        </p:attrNameLst>
                                      </p:cBhvr>
                                      <p:tavLst>
                                        <p:tav tm="0">
                                          <p:val>
                                            <p:fltVal val="0.5"/>
                                          </p:val>
                                        </p:tav>
                                        <p:tav tm="100000">
                                          <p:val>
                                            <p:strVal val="#ppt_y"/>
                                          </p:val>
                                        </p:tav>
                                      </p:tavLst>
                                    </p:anim>
                                  </p:childTnLst>
                                </p:cTn>
                              </p:par>
                              <p:par>
                                <p:cTn id="62" presetID="26" presetClass="emph" presetSubtype="0" fill="hold" grpId="1" nodeType="withEffect">
                                  <p:stCondLst>
                                    <p:cond delay="900"/>
                                  </p:stCondLst>
                                  <p:childTnLst>
                                    <p:animEffect filter="fade">
                                      <p:cBhvr>
                                        <p:cTn id="63" dur="300" tmFilter="0, 0; .2, .5; .8, .5; 1, 0"/>
                                        <p:tgtEl>
                                          <p:spTgt spid="26"/>
                                        </p:tgtEl>
                                      </p:cBhvr>
                                    </p:animEffect>
                                    <p:animScale>
                                      <p:cBhvr>
                                        <p:cTn id="64" dur="150" autoRev="1" fill="hold"/>
                                        <p:tgtEl>
                                          <p:spTgt spid="26"/>
                                        </p:tgtEl>
                                      </p:cBhvr>
                                      <p:by x="105000" y="105000"/>
                                    </p:animScale>
                                  </p:childTnLst>
                                </p:cTn>
                              </p:par>
                              <p:par>
                                <p:cTn id="65" presetID="23" presetClass="entr" presetSubtype="528" fill="hold" grpId="0" nodeType="withEffect">
                                  <p:stCondLst>
                                    <p:cond delay="700"/>
                                  </p:stCondLst>
                                  <p:childTnLst>
                                    <p:set>
                                      <p:cBhvr>
                                        <p:cTn id="66" dur="1" fill="hold">
                                          <p:stCondLst>
                                            <p:cond delay="0"/>
                                          </p:stCondLst>
                                        </p:cTn>
                                        <p:tgtEl>
                                          <p:spTgt spid="27"/>
                                        </p:tgtEl>
                                        <p:attrNameLst>
                                          <p:attrName>style.visibility</p:attrName>
                                        </p:attrNameLst>
                                      </p:cBhvr>
                                      <p:to>
                                        <p:strVal val="visible"/>
                                      </p:to>
                                    </p:set>
                                    <p:anim calcmode="lin" valueType="num">
                                      <p:cBhvr>
                                        <p:cTn id="67" dur="300" fill="hold"/>
                                        <p:tgtEl>
                                          <p:spTgt spid="27"/>
                                        </p:tgtEl>
                                        <p:attrNameLst>
                                          <p:attrName>ppt_w</p:attrName>
                                        </p:attrNameLst>
                                      </p:cBhvr>
                                      <p:tavLst>
                                        <p:tav tm="0">
                                          <p:val>
                                            <p:fltVal val="0"/>
                                          </p:val>
                                        </p:tav>
                                        <p:tav tm="100000">
                                          <p:val>
                                            <p:strVal val="#ppt_w"/>
                                          </p:val>
                                        </p:tav>
                                      </p:tavLst>
                                    </p:anim>
                                    <p:anim calcmode="lin" valueType="num">
                                      <p:cBhvr>
                                        <p:cTn id="68" dur="300" fill="hold"/>
                                        <p:tgtEl>
                                          <p:spTgt spid="27"/>
                                        </p:tgtEl>
                                        <p:attrNameLst>
                                          <p:attrName>ppt_h</p:attrName>
                                        </p:attrNameLst>
                                      </p:cBhvr>
                                      <p:tavLst>
                                        <p:tav tm="0">
                                          <p:val>
                                            <p:fltVal val="0"/>
                                          </p:val>
                                        </p:tav>
                                        <p:tav tm="100000">
                                          <p:val>
                                            <p:strVal val="#ppt_h"/>
                                          </p:val>
                                        </p:tav>
                                      </p:tavLst>
                                    </p:anim>
                                    <p:anim calcmode="lin" valueType="num">
                                      <p:cBhvr>
                                        <p:cTn id="69" dur="300" fill="hold"/>
                                        <p:tgtEl>
                                          <p:spTgt spid="27"/>
                                        </p:tgtEl>
                                        <p:attrNameLst>
                                          <p:attrName>ppt_x</p:attrName>
                                        </p:attrNameLst>
                                      </p:cBhvr>
                                      <p:tavLst>
                                        <p:tav tm="0">
                                          <p:val>
                                            <p:fltVal val="0.5"/>
                                          </p:val>
                                        </p:tav>
                                        <p:tav tm="100000">
                                          <p:val>
                                            <p:strVal val="#ppt_x"/>
                                          </p:val>
                                        </p:tav>
                                      </p:tavLst>
                                    </p:anim>
                                    <p:anim calcmode="lin" valueType="num">
                                      <p:cBhvr>
                                        <p:cTn id="70" dur="300" fill="hold"/>
                                        <p:tgtEl>
                                          <p:spTgt spid="27"/>
                                        </p:tgtEl>
                                        <p:attrNameLst>
                                          <p:attrName>ppt_y</p:attrName>
                                        </p:attrNameLst>
                                      </p:cBhvr>
                                      <p:tavLst>
                                        <p:tav tm="0">
                                          <p:val>
                                            <p:fltVal val="0.5"/>
                                          </p:val>
                                        </p:tav>
                                        <p:tav tm="100000">
                                          <p:val>
                                            <p:strVal val="#ppt_y"/>
                                          </p:val>
                                        </p:tav>
                                      </p:tavLst>
                                    </p:anim>
                                  </p:childTnLst>
                                </p:cTn>
                              </p:par>
                              <p:par>
                                <p:cTn id="71" presetID="26" presetClass="emph" presetSubtype="0" fill="hold" grpId="1" nodeType="withEffect">
                                  <p:stCondLst>
                                    <p:cond delay="1000"/>
                                  </p:stCondLst>
                                  <p:childTnLst>
                                    <p:animEffect filter="fade">
                                      <p:cBhvr>
                                        <p:cTn id="72" dur="300" tmFilter="0, 0; .2, .5; .8, .5; 1, 0"/>
                                        <p:tgtEl>
                                          <p:spTgt spid="27"/>
                                        </p:tgtEl>
                                      </p:cBhvr>
                                    </p:animEffect>
                                    <p:animScale>
                                      <p:cBhvr>
                                        <p:cTn id="73" dur="150" autoRev="1" fill="hold"/>
                                        <p:tgtEl>
                                          <p:spTgt spid="27"/>
                                        </p:tgtEl>
                                      </p:cBhvr>
                                      <p:by x="105000" y="105000"/>
                                    </p:animScale>
                                  </p:childTnLst>
                                </p:cTn>
                              </p:par>
                              <p:par>
                                <p:cTn id="74" presetID="23" presetClass="entr" presetSubtype="528" fill="hold" grpId="0" nodeType="withEffect">
                                  <p:stCondLst>
                                    <p:cond delay="800"/>
                                  </p:stCondLst>
                                  <p:childTnLst>
                                    <p:set>
                                      <p:cBhvr>
                                        <p:cTn id="75" dur="1" fill="hold">
                                          <p:stCondLst>
                                            <p:cond delay="0"/>
                                          </p:stCondLst>
                                        </p:cTn>
                                        <p:tgtEl>
                                          <p:spTgt spid="28"/>
                                        </p:tgtEl>
                                        <p:attrNameLst>
                                          <p:attrName>style.visibility</p:attrName>
                                        </p:attrNameLst>
                                      </p:cBhvr>
                                      <p:to>
                                        <p:strVal val="visible"/>
                                      </p:to>
                                    </p:set>
                                    <p:anim calcmode="lin" valueType="num">
                                      <p:cBhvr>
                                        <p:cTn id="76" dur="300" fill="hold"/>
                                        <p:tgtEl>
                                          <p:spTgt spid="28"/>
                                        </p:tgtEl>
                                        <p:attrNameLst>
                                          <p:attrName>ppt_w</p:attrName>
                                        </p:attrNameLst>
                                      </p:cBhvr>
                                      <p:tavLst>
                                        <p:tav tm="0">
                                          <p:val>
                                            <p:fltVal val="0"/>
                                          </p:val>
                                        </p:tav>
                                        <p:tav tm="100000">
                                          <p:val>
                                            <p:strVal val="#ppt_w"/>
                                          </p:val>
                                        </p:tav>
                                      </p:tavLst>
                                    </p:anim>
                                    <p:anim calcmode="lin" valueType="num">
                                      <p:cBhvr>
                                        <p:cTn id="77" dur="300" fill="hold"/>
                                        <p:tgtEl>
                                          <p:spTgt spid="28"/>
                                        </p:tgtEl>
                                        <p:attrNameLst>
                                          <p:attrName>ppt_h</p:attrName>
                                        </p:attrNameLst>
                                      </p:cBhvr>
                                      <p:tavLst>
                                        <p:tav tm="0">
                                          <p:val>
                                            <p:fltVal val="0"/>
                                          </p:val>
                                        </p:tav>
                                        <p:tav tm="100000">
                                          <p:val>
                                            <p:strVal val="#ppt_h"/>
                                          </p:val>
                                        </p:tav>
                                      </p:tavLst>
                                    </p:anim>
                                    <p:anim calcmode="lin" valueType="num">
                                      <p:cBhvr>
                                        <p:cTn id="78" dur="300" fill="hold"/>
                                        <p:tgtEl>
                                          <p:spTgt spid="28"/>
                                        </p:tgtEl>
                                        <p:attrNameLst>
                                          <p:attrName>ppt_x</p:attrName>
                                        </p:attrNameLst>
                                      </p:cBhvr>
                                      <p:tavLst>
                                        <p:tav tm="0">
                                          <p:val>
                                            <p:fltVal val="0.5"/>
                                          </p:val>
                                        </p:tav>
                                        <p:tav tm="100000">
                                          <p:val>
                                            <p:strVal val="#ppt_x"/>
                                          </p:val>
                                        </p:tav>
                                      </p:tavLst>
                                    </p:anim>
                                    <p:anim calcmode="lin" valueType="num">
                                      <p:cBhvr>
                                        <p:cTn id="79" dur="300" fill="hold"/>
                                        <p:tgtEl>
                                          <p:spTgt spid="28"/>
                                        </p:tgtEl>
                                        <p:attrNameLst>
                                          <p:attrName>ppt_y</p:attrName>
                                        </p:attrNameLst>
                                      </p:cBhvr>
                                      <p:tavLst>
                                        <p:tav tm="0">
                                          <p:val>
                                            <p:fltVal val="0.5"/>
                                          </p:val>
                                        </p:tav>
                                        <p:tav tm="100000">
                                          <p:val>
                                            <p:strVal val="#ppt_y"/>
                                          </p:val>
                                        </p:tav>
                                      </p:tavLst>
                                    </p:anim>
                                  </p:childTnLst>
                                </p:cTn>
                              </p:par>
                              <p:par>
                                <p:cTn id="80" presetID="26" presetClass="emph" presetSubtype="0" fill="hold" grpId="1" nodeType="withEffect">
                                  <p:stCondLst>
                                    <p:cond delay="1100"/>
                                  </p:stCondLst>
                                  <p:childTnLst>
                                    <p:animEffect filter="fade">
                                      <p:cBhvr>
                                        <p:cTn id="81" dur="300" tmFilter="0, 0; .2, .5; .8, .5; 1, 0"/>
                                        <p:tgtEl>
                                          <p:spTgt spid="28"/>
                                        </p:tgtEl>
                                      </p:cBhvr>
                                    </p:animEffect>
                                    <p:animScale>
                                      <p:cBhvr>
                                        <p:cTn id="82" dur="150" autoRev="1" fill="hold"/>
                                        <p:tgtEl>
                                          <p:spTgt spid="28"/>
                                        </p:tgtEl>
                                      </p:cBhvr>
                                      <p:by x="105000" y="105000"/>
                                    </p:animScale>
                                  </p:childTnLst>
                                </p:cTn>
                              </p:par>
                              <p:par>
                                <p:cTn id="83" presetID="23" presetClass="entr" presetSubtype="528" fill="hold" grpId="0" nodeType="withEffect">
                                  <p:stCondLst>
                                    <p:cond delay="900"/>
                                  </p:stCondLst>
                                  <p:childTnLst>
                                    <p:set>
                                      <p:cBhvr>
                                        <p:cTn id="84" dur="1" fill="hold">
                                          <p:stCondLst>
                                            <p:cond delay="0"/>
                                          </p:stCondLst>
                                        </p:cTn>
                                        <p:tgtEl>
                                          <p:spTgt spid="29"/>
                                        </p:tgtEl>
                                        <p:attrNameLst>
                                          <p:attrName>style.visibility</p:attrName>
                                        </p:attrNameLst>
                                      </p:cBhvr>
                                      <p:to>
                                        <p:strVal val="visible"/>
                                      </p:to>
                                    </p:set>
                                    <p:anim calcmode="lin" valueType="num">
                                      <p:cBhvr>
                                        <p:cTn id="85" dur="300" fill="hold"/>
                                        <p:tgtEl>
                                          <p:spTgt spid="29"/>
                                        </p:tgtEl>
                                        <p:attrNameLst>
                                          <p:attrName>ppt_w</p:attrName>
                                        </p:attrNameLst>
                                      </p:cBhvr>
                                      <p:tavLst>
                                        <p:tav tm="0">
                                          <p:val>
                                            <p:fltVal val="0"/>
                                          </p:val>
                                        </p:tav>
                                        <p:tav tm="100000">
                                          <p:val>
                                            <p:strVal val="#ppt_w"/>
                                          </p:val>
                                        </p:tav>
                                      </p:tavLst>
                                    </p:anim>
                                    <p:anim calcmode="lin" valueType="num">
                                      <p:cBhvr>
                                        <p:cTn id="86" dur="300" fill="hold"/>
                                        <p:tgtEl>
                                          <p:spTgt spid="29"/>
                                        </p:tgtEl>
                                        <p:attrNameLst>
                                          <p:attrName>ppt_h</p:attrName>
                                        </p:attrNameLst>
                                      </p:cBhvr>
                                      <p:tavLst>
                                        <p:tav tm="0">
                                          <p:val>
                                            <p:fltVal val="0"/>
                                          </p:val>
                                        </p:tav>
                                        <p:tav tm="100000">
                                          <p:val>
                                            <p:strVal val="#ppt_h"/>
                                          </p:val>
                                        </p:tav>
                                      </p:tavLst>
                                    </p:anim>
                                    <p:anim calcmode="lin" valueType="num">
                                      <p:cBhvr>
                                        <p:cTn id="87" dur="300" fill="hold"/>
                                        <p:tgtEl>
                                          <p:spTgt spid="29"/>
                                        </p:tgtEl>
                                        <p:attrNameLst>
                                          <p:attrName>ppt_x</p:attrName>
                                        </p:attrNameLst>
                                      </p:cBhvr>
                                      <p:tavLst>
                                        <p:tav tm="0">
                                          <p:val>
                                            <p:fltVal val="0.5"/>
                                          </p:val>
                                        </p:tav>
                                        <p:tav tm="100000">
                                          <p:val>
                                            <p:strVal val="#ppt_x"/>
                                          </p:val>
                                        </p:tav>
                                      </p:tavLst>
                                    </p:anim>
                                    <p:anim calcmode="lin" valueType="num">
                                      <p:cBhvr>
                                        <p:cTn id="88" dur="300" fill="hold"/>
                                        <p:tgtEl>
                                          <p:spTgt spid="29"/>
                                        </p:tgtEl>
                                        <p:attrNameLst>
                                          <p:attrName>ppt_y</p:attrName>
                                        </p:attrNameLst>
                                      </p:cBhvr>
                                      <p:tavLst>
                                        <p:tav tm="0">
                                          <p:val>
                                            <p:fltVal val="0.5"/>
                                          </p:val>
                                        </p:tav>
                                        <p:tav tm="100000">
                                          <p:val>
                                            <p:strVal val="#ppt_y"/>
                                          </p:val>
                                        </p:tav>
                                      </p:tavLst>
                                    </p:anim>
                                  </p:childTnLst>
                                </p:cTn>
                              </p:par>
                              <p:par>
                                <p:cTn id="89" presetID="26" presetClass="emph" presetSubtype="0" fill="hold" grpId="1" nodeType="withEffect">
                                  <p:stCondLst>
                                    <p:cond delay="1200"/>
                                  </p:stCondLst>
                                  <p:childTnLst>
                                    <p:animEffect filter="fade">
                                      <p:cBhvr>
                                        <p:cTn id="90" dur="300" tmFilter="0, 0; .2, .5; .8, .5; 1, 0"/>
                                        <p:tgtEl>
                                          <p:spTgt spid="29"/>
                                        </p:tgtEl>
                                      </p:cBhvr>
                                    </p:animEffect>
                                    <p:animScale>
                                      <p:cBhvr>
                                        <p:cTn id="91" dur="150" autoRev="1" fill="hold"/>
                                        <p:tgtEl>
                                          <p:spTgt spid="29"/>
                                        </p:tgtEl>
                                      </p:cBhvr>
                                      <p:by x="105000" y="105000"/>
                                    </p:animScale>
                                  </p:childTnLst>
                                </p:cTn>
                              </p:par>
                            </p:childTnLst>
                          </p:cTn>
                        </p:par>
                        <p:par>
                          <p:cTn id="92" fill="hold">
                            <p:stCondLst>
                              <p:cond delay="1600"/>
                            </p:stCondLst>
                            <p:childTnLst>
                              <p:par>
                                <p:cTn id="93" presetID="14" presetClass="entr" presetSubtype="10" fill="hold" grpId="0" nodeType="afterEffect">
                                  <p:stCondLst>
                                    <p:cond delay="0"/>
                                  </p:stCondLst>
                                  <p:childTnLst>
                                    <p:set>
                                      <p:cBhvr>
                                        <p:cTn id="94" dur="1" fill="hold">
                                          <p:stCondLst>
                                            <p:cond delay="0"/>
                                          </p:stCondLst>
                                        </p:cTn>
                                        <p:tgtEl>
                                          <p:spTgt spid="30"/>
                                        </p:tgtEl>
                                        <p:attrNameLst>
                                          <p:attrName>style.visibility</p:attrName>
                                        </p:attrNameLst>
                                      </p:cBhvr>
                                      <p:to>
                                        <p:strVal val="visible"/>
                                      </p:to>
                                    </p:set>
                                    <p:animEffect filter="randombar(horizontal)">
                                      <p:cBhvr>
                                        <p:cTn id="95" dur="500"/>
                                        <p:tgtEl>
                                          <p:spTgt spid="30"/>
                                        </p:tgtEl>
                                      </p:cBhvr>
                                    </p:animEffect>
                                  </p:childTnLst>
                                </p:cTn>
                              </p:par>
                              <p:par>
                                <p:cTn id="96" presetID="14" presetClass="entr" presetSubtype="10" fill="hold" grpId="0" nodeType="withEffect">
                                  <p:stCondLst>
                                    <p:cond delay="200"/>
                                  </p:stCondLst>
                                  <p:childTnLst>
                                    <p:set>
                                      <p:cBhvr>
                                        <p:cTn id="97" dur="1" fill="hold">
                                          <p:stCondLst>
                                            <p:cond delay="0"/>
                                          </p:stCondLst>
                                        </p:cTn>
                                        <p:tgtEl>
                                          <p:spTgt spid="33"/>
                                        </p:tgtEl>
                                        <p:attrNameLst>
                                          <p:attrName>style.visibility</p:attrName>
                                        </p:attrNameLst>
                                      </p:cBhvr>
                                      <p:to>
                                        <p:strVal val="visible"/>
                                      </p:to>
                                    </p:set>
                                    <p:animEffect filter="randombar(horizontal)">
                                      <p:cBhvr>
                                        <p:cTn id="98" dur="500"/>
                                        <p:tgtEl>
                                          <p:spTgt spid="33"/>
                                        </p:tgtEl>
                                      </p:cBhvr>
                                    </p:animEffect>
                                  </p:childTnLst>
                                </p:cTn>
                              </p:par>
                              <p:par>
                                <p:cTn id="99" presetID="14" presetClass="entr" presetSubtype="10" fill="hold" grpId="0" nodeType="withEffect">
                                  <p:stCondLst>
                                    <p:cond delay="400"/>
                                  </p:stCondLst>
                                  <p:childTnLst>
                                    <p:set>
                                      <p:cBhvr>
                                        <p:cTn id="100" dur="1" fill="hold">
                                          <p:stCondLst>
                                            <p:cond delay="0"/>
                                          </p:stCondLst>
                                        </p:cTn>
                                        <p:tgtEl>
                                          <p:spTgt spid="31"/>
                                        </p:tgtEl>
                                        <p:attrNameLst>
                                          <p:attrName>style.visibility</p:attrName>
                                        </p:attrNameLst>
                                      </p:cBhvr>
                                      <p:to>
                                        <p:strVal val="visible"/>
                                      </p:to>
                                    </p:set>
                                    <p:animEffect filter="randombar(horizontal)">
                                      <p:cBhvr>
                                        <p:cTn id="101" dur="500"/>
                                        <p:tgtEl>
                                          <p:spTgt spid="31"/>
                                        </p:tgtEl>
                                      </p:cBhvr>
                                    </p:animEffect>
                                  </p:childTnLst>
                                </p:cTn>
                              </p:par>
                              <p:par>
                                <p:cTn id="102" presetID="14" presetClass="entr" presetSubtype="10" fill="hold" grpId="0" nodeType="withEffect">
                                  <p:stCondLst>
                                    <p:cond delay="300"/>
                                  </p:stCondLst>
                                  <p:childTnLst>
                                    <p:set>
                                      <p:cBhvr>
                                        <p:cTn id="103" dur="1" fill="hold">
                                          <p:stCondLst>
                                            <p:cond delay="0"/>
                                          </p:stCondLst>
                                        </p:cTn>
                                        <p:tgtEl>
                                          <p:spTgt spid="32"/>
                                        </p:tgtEl>
                                        <p:attrNameLst>
                                          <p:attrName>style.visibility</p:attrName>
                                        </p:attrNameLst>
                                      </p:cBhvr>
                                      <p:to>
                                        <p:strVal val="visible"/>
                                      </p:to>
                                    </p:set>
                                    <p:animEffect filter="randombar(horizontal)">
                                      <p:cBhvr>
                                        <p:cTn id="104" dur="500"/>
                                        <p:tgtEl>
                                          <p:spTgt spid="32"/>
                                        </p:tgtEl>
                                      </p:cBhvr>
                                    </p:animEffect>
                                  </p:childTnLst>
                                </p:cTn>
                              </p:par>
                              <p:par>
                                <p:cTn id="105" presetID="14" presetClass="entr" presetSubtype="10" fill="hold" grpId="0" nodeType="withEffect">
                                  <p:stCondLst>
                                    <p:cond delay="500"/>
                                  </p:stCondLst>
                                  <p:childTnLst>
                                    <p:set>
                                      <p:cBhvr>
                                        <p:cTn id="106" dur="1" fill="hold">
                                          <p:stCondLst>
                                            <p:cond delay="0"/>
                                          </p:stCondLst>
                                        </p:cTn>
                                        <p:tgtEl>
                                          <p:spTgt spid="34"/>
                                        </p:tgtEl>
                                        <p:attrNameLst>
                                          <p:attrName>style.visibility</p:attrName>
                                        </p:attrNameLst>
                                      </p:cBhvr>
                                      <p:to>
                                        <p:strVal val="visible"/>
                                      </p:to>
                                    </p:set>
                                    <p:animEffect filter="randombar(horizontal)">
                                      <p:cBhvr>
                                        <p:cTn id="107" dur="500"/>
                                        <p:tgtEl>
                                          <p:spTgt spid="34"/>
                                        </p:tgtEl>
                                      </p:cBhvr>
                                    </p:animEffect>
                                  </p:childTnLst>
                                </p:cTn>
                              </p:par>
                            </p:childTnLst>
                          </p:cTn>
                        </p:par>
                        <p:par>
                          <p:cTn id="108" fill="hold">
                            <p:stCondLst>
                              <p:cond delay="2100"/>
                            </p:stCondLst>
                            <p:childTnLst>
                              <p:par>
                                <p:cTn id="109" presetID="22" presetClass="entr" presetSubtype="8" fill="hold" grpId="0" nodeType="afterEffect">
                                  <p:stCondLst>
                                    <p:cond delay="0"/>
                                  </p:stCondLst>
                                  <p:childTnLst>
                                    <p:set>
                                      <p:cBhvr>
                                        <p:cTn id="110" dur="1" fill="hold">
                                          <p:stCondLst>
                                            <p:cond delay="0"/>
                                          </p:stCondLst>
                                        </p:cTn>
                                        <p:tgtEl>
                                          <p:spTgt spid="35"/>
                                        </p:tgtEl>
                                        <p:attrNameLst>
                                          <p:attrName>style.visibility</p:attrName>
                                        </p:attrNameLst>
                                      </p:cBhvr>
                                      <p:to>
                                        <p:strVal val="visible"/>
                                      </p:to>
                                    </p:set>
                                    <p:animEffect filter="wipe(left)">
                                      <p:cBhvr>
                                        <p:cTn id="111" dur="1000"/>
                                        <p:tgtEl>
                                          <p:spTgt spid="35"/>
                                        </p:tgtEl>
                                      </p:cBhvr>
                                    </p:animEffect>
                                  </p:childTnLst>
                                </p:cTn>
                              </p:par>
                            </p:childTnLst>
                          </p:cTn>
                        </p:par>
                        <p:par>
                          <p:cTn id="112" fill="hold">
                            <p:stCondLst>
                              <p:cond delay="3100"/>
                            </p:stCondLst>
                            <p:childTnLst>
                              <p:par>
                                <p:cTn id="113" presetID="22" presetClass="entr" presetSubtype="8" fill="hold" grpId="0" nodeType="afterEffect">
                                  <p:stCondLst>
                                    <p:cond delay="0"/>
                                  </p:stCondLst>
                                  <p:childTnLst>
                                    <p:set>
                                      <p:cBhvr>
                                        <p:cTn id="114" dur="1" fill="hold">
                                          <p:stCondLst>
                                            <p:cond delay="0"/>
                                          </p:stCondLst>
                                        </p:cTn>
                                        <p:tgtEl>
                                          <p:spTgt spid="36"/>
                                        </p:tgtEl>
                                        <p:attrNameLst>
                                          <p:attrName>style.visibility</p:attrName>
                                        </p:attrNameLst>
                                      </p:cBhvr>
                                      <p:to>
                                        <p:strVal val="visible"/>
                                      </p:to>
                                    </p:set>
                                    <p:animEffect filter="wipe(left)">
                                      <p:cBhvr>
                                        <p:cTn id="115" dur="1000"/>
                                        <p:tgtEl>
                                          <p:spTgt spid="36"/>
                                        </p:tgtEl>
                                      </p:cBhvr>
                                    </p:animEffect>
                                  </p:childTnLst>
                                </p:cTn>
                              </p:par>
                            </p:childTnLst>
                          </p:cTn>
                        </p:par>
                        <p:par>
                          <p:cTn id="116" fill="hold">
                            <p:stCondLst>
                              <p:cond delay="4100"/>
                            </p:stCondLst>
                            <p:childTnLst>
                              <p:par>
                                <p:cTn id="117" presetID="22" presetClass="entr" presetSubtype="8" fill="hold" grpId="0" nodeType="afterEffect">
                                  <p:stCondLst>
                                    <p:cond delay="0"/>
                                  </p:stCondLst>
                                  <p:childTnLst>
                                    <p:set>
                                      <p:cBhvr>
                                        <p:cTn id="118" dur="1" fill="hold">
                                          <p:stCondLst>
                                            <p:cond delay="0"/>
                                          </p:stCondLst>
                                        </p:cTn>
                                        <p:tgtEl>
                                          <p:spTgt spid="37"/>
                                        </p:tgtEl>
                                        <p:attrNameLst>
                                          <p:attrName>style.visibility</p:attrName>
                                        </p:attrNameLst>
                                      </p:cBhvr>
                                      <p:to>
                                        <p:strVal val="visible"/>
                                      </p:to>
                                    </p:set>
                                    <p:animEffect filter="wipe(left)">
                                      <p:cBhvr>
                                        <p:cTn id="119" dur="1000"/>
                                        <p:tgtEl>
                                          <p:spTgt spid="37"/>
                                        </p:tgtEl>
                                      </p:cBhvr>
                                    </p:animEffect>
                                  </p:childTnLst>
                                </p:cTn>
                              </p:par>
                            </p:childTnLst>
                          </p:cTn>
                        </p:par>
                        <p:par>
                          <p:cTn id="120" fill="hold">
                            <p:stCondLst>
                              <p:cond delay="5100"/>
                            </p:stCondLst>
                            <p:childTnLst>
                              <p:par>
                                <p:cTn id="121" presetID="22" presetClass="entr" presetSubtype="8" fill="hold" grpId="0" nodeType="afterEffect">
                                  <p:stCondLst>
                                    <p:cond delay="0"/>
                                  </p:stCondLst>
                                  <p:childTnLst>
                                    <p:set>
                                      <p:cBhvr>
                                        <p:cTn id="122" dur="1" fill="hold">
                                          <p:stCondLst>
                                            <p:cond delay="0"/>
                                          </p:stCondLst>
                                        </p:cTn>
                                        <p:tgtEl>
                                          <p:spTgt spid="38"/>
                                        </p:tgtEl>
                                        <p:attrNameLst>
                                          <p:attrName>style.visibility</p:attrName>
                                        </p:attrNameLst>
                                      </p:cBhvr>
                                      <p:to>
                                        <p:strVal val="visible"/>
                                      </p:to>
                                    </p:set>
                                    <p:animEffect filter="wipe(left)">
                                      <p:cBhvr>
                                        <p:cTn id="123" dur="1000"/>
                                        <p:tgtEl>
                                          <p:spTgt spid="38"/>
                                        </p:tgtEl>
                                      </p:cBhvr>
                                    </p:animEffect>
                                  </p:childTnLst>
                                </p:cTn>
                              </p:par>
                            </p:childTnLst>
                          </p:cTn>
                        </p:par>
                        <p:par>
                          <p:cTn id="124" fill="hold">
                            <p:stCondLst>
                              <p:cond delay="6100"/>
                            </p:stCondLst>
                            <p:childTnLst>
                              <p:par>
                                <p:cTn id="125" presetID="22" presetClass="entr" presetSubtype="8" fill="hold" grpId="0" nodeType="afterEffect">
                                  <p:stCondLst>
                                    <p:cond delay="0"/>
                                  </p:stCondLst>
                                  <p:childTnLst>
                                    <p:set>
                                      <p:cBhvr>
                                        <p:cTn id="126" dur="1" fill="hold">
                                          <p:stCondLst>
                                            <p:cond delay="0"/>
                                          </p:stCondLst>
                                        </p:cTn>
                                        <p:tgtEl>
                                          <p:spTgt spid="39"/>
                                        </p:tgtEl>
                                        <p:attrNameLst>
                                          <p:attrName>style.visibility</p:attrName>
                                        </p:attrNameLst>
                                      </p:cBhvr>
                                      <p:to>
                                        <p:strVal val="visible"/>
                                      </p:to>
                                    </p:set>
                                    <p:animEffect filter="wipe(left)">
                                      <p:cBhvr>
                                        <p:cTn id="127"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nimBg="1"/>
      <p:bldP spid="21" grpId="1" bldLvl="0" animBg="1"/>
      <p:bldP spid="22" grpId="0" bldLvl="0" animBg="1"/>
      <p:bldP spid="22" grpId="1" bldLvl="0" animBg="1"/>
      <p:bldP spid="23" grpId="0" bldLvl="0" animBg="1"/>
      <p:bldP spid="23" grpId="1" bldLvl="0" animBg="1"/>
      <p:bldP spid="24" grpId="0" bldLvl="0" animBg="1"/>
      <p:bldP spid="24" grpId="1" bldLvl="0" animBg="1"/>
      <p:bldP spid="25" grpId="0" bldLvl="0" animBg="1"/>
      <p:bldP spid="25" grpId="1" bldLvl="0" animBg="1"/>
      <p:bldP spid="26" grpId="0" bldLvl="0" animBg="1"/>
      <p:bldP spid="26" grpId="1" bldLvl="0" animBg="1"/>
      <p:bldP spid="27" grpId="0" bldLvl="0" animBg="1"/>
      <p:bldP spid="27" grpId="1" bldLvl="0" animBg="1"/>
      <p:bldP spid="28" grpId="0" bldLvl="0" animBg="1"/>
      <p:bldP spid="28" grpId="1" bldLvl="0" animBg="1"/>
      <p:bldP spid="29" grpId="0" bldLvl="0" animBg="1"/>
      <p:bldP spid="29" grpId="1" bldLvl="0" animBg="1"/>
      <p:bldP spid="30" grpId="0" bldLvl="0" animBg="1"/>
      <p:bldP spid="31" grpId="0" bldLvl="0" animBg="1"/>
      <p:bldP spid="32" grpId="0" bldLvl="0" animBg="1"/>
      <p:bldP spid="33" grpId="0" bldLvl="0" animBg="1"/>
      <p:bldP spid="34" grpId="0" bldLvl="0" animBg="1"/>
      <p:bldP spid="35" grpId="0" bldLvl="0" animBg="1"/>
      <p:bldP spid="36" grpId="0" bldLvl="0" animBg="1"/>
      <p:bldP spid="37" grpId="0" bldLvl="0" animBg="1"/>
      <p:bldP spid="38" grpId="0" bldLvl="0" animBg="1"/>
      <p:bldP spid="39"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sp>
        <p:nvSpPr>
          <p:cNvPr id="5" name="타원 219"/>
          <p:cNvSpPr>
            <a:spLocks noChangeArrowheads="1"/>
          </p:cNvSpPr>
          <p:nvPr/>
        </p:nvSpPr>
        <p:spPr bwMode="auto">
          <a:xfrm>
            <a:off x="7055202" y="1983120"/>
            <a:ext cx="955006" cy="955851"/>
          </a:xfrm>
          <a:prstGeom prst="ellipse">
            <a:avLst/>
          </a:prstGeom>
          <a:solidFill>
            <a:srgbClr val="699E56"/>
          </a:solidFill>
          <a:ln>
            <a:noFill/>
          </a:ln>
        </p:spPr>
        <p:txBody>
          <a:bodyPr lIns="68560" tIns="34279" rIns="68560" bIns="34279"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685783"/>
            <a:endParaRPr lang="ko-KR" altLang="en-US" sz="1400">
              <a:solidFill>
                <a:srgbClr val="FFFFFF"/>
              </a:solidFill>
              <a:latin typeface="Arial" panose="020B0604020202020204" pitchFamily="34" charset="0"/>
              <a:ea typeface="Malgun Gothic" panose="020B0503020000020004" pitchFamily="34" charset="-127"/>
              <a:sym typeface="Arial" panose="020B0604020202020204" pitchFamily="34" charset="0"/>
            </a:endParaRPr>
          </a:p>
        </p:txBody>
      </p:sp>
      <p:sp>
        <p:nvSpPr>
          <p:cNvPr id="6" name="막힌 원호 127"/>
          <p:cNvSpPr/>
          <p:nvPr/>
        </p:nvSpPr>
        <p:spPr bwMode="auto">
          <a:xfrm rot="-5400000">
            <a:off x="3693357" y="1660809"/>
            <a:ext cx="1777191" cy="1776644"/>
          </a:xfrm>
          <a:custGeom>
            <a:avLst/>
            <a:gdLst>
              <a:gd name="T0" fmla="*/ 0 w 2369150"/>
              <a:gd name="T1" fmla="*/ 1182769 h 2369152"/>
              <a:gd name="T2" fmla="*/ 0 w 2369150"/>
              <a:gd name="T3" fmla="*/ 1182769 h 2369152"/>
              <a:gd name="T4" fmla="*/ 1187540 w 2369150"/>
              <a:gd name="T5" fmla="*/ 0 h 2369152"/>
              <a:gd name="T6" fmla="*/ 2375077 w 2369150"/>
              <a:gd name="T7" fmla="*/ 1182768 h 2369152"/>
              <a:gd name="T8" fmla="*/ 1914859 w 2369150"/>
              <a:gd name="T9" fmla="*/ 1182768 h 2369152"/>
              <a:gd name="T10" fmla="*/ 1914858 w 2369150"/>
              <a:gd name="T11" fmla="*/ 1182768 h 2369152"/>
              <a:gd name="T12" fmla="*/ 1187540 w 2369150"/>
              <a:gd name="T13" fmla="*/ 458368 h 2369152"/>
              <a:gd name="T14" fmla="*/ 460218 w 2369150"/>
              <a:gd name="T15" fmla="*/ 1182769 h 2369152"/>
              <a:gd name="T16" fmla="*/ 0 w 2369150"/>
              <a:gd name="T17" fmla="*/ 1182769 h 23691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69150"/>
              <a:gd name="T28" fmla="*/ 0 h 2369152"/>
              <a:gd name="T29" fmla="*/ 2369150 w 2369150"/>
              <a:gd name="T30" fmla="*/ 1184575 h 23691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69150" h="2369152">
                <a:moveTo>
                  <a:pt x="0" y="1184575"/>
                </a:moveTo>
                <a:lnTo>
                  <a:pt x="0" y="1184575"/>
                </a:lnTo>
                <a:cubicBezTo>
                  <a:pt x="0" y="530352"/>
                  <a:pt x="530352" y="0"/>
                  <a:pt x="1184575" y="0"/>
                </a:cubicBezTo>
                <a:cubicBezTo>
                  <a:pt x="1838796" y="0"/>
                  <a:pt x="2369148" y="530351"/>
                  <a:pt x="2369149" y="1184574"/>
                </a:cubicBezTo>
                <a:lnTo>
                  <a:pt x="1910080" y="1184574"/>
                </a:lnTo>
                <a:lnTo>
                  <a:pt x="1910079" y="1184574"/>
                </a:lnTo>
                <a:cubicBezTo>
                  <a:pt x="1910078" y="783888"/>
                  <a:pt x="1585259" y="459070"/>
                  <a:pt x="1184575" y="459070"/>
                </a:cubicBezTo>
                <a:cubicBezTo>
                  <a:pt x="783890" y="459070"/>
                  <a:pt x="459070" y="783889"/>
                  <a:pt x="459070" y="1184575"/>
                </a:cubicBezTo>
                <a:lnTo>
                  <a:pt x="0" y="1184575"/>
                </a:lnTo>
                <a:close/>
              </a:path>
            </a:pathLst>
          </a:custGeom>
          <a:gradFill rotWithShape="1">
            <a:gsLst>
              <a:gs pos="0">
                <a:srgbClr val="FFFFFF">
                  <a:alpha val="45000"/>
                </a:srgbClr>
              </a:gs>
              <a:gs pos="50000">
                <a:srgbClr val="FFFFFF">
                  <a:alpha val="225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lIns="68560" tIns="34279" rIns="68560" bIns="34279" anchor="ctr"/>
          <a:lstStyle/>
          <a:p>
            <a:pPr defTabSz="685783"/>
            <a:endParaRPr lang="zh-CN" altLang="en-US" sz="1400">
              <a:solidFill>
                <a:srgbClr val="000000"/>
              </a:solidFill>
            </a:endParaRPr>
          </a:p>
        </p:txBody>
      </p:sp>
      <p:sp>
        <p:nvSpPr>
          <p:cNvPr id="7" name="타원 217"/>
          <p:cNvSpPr>
            <a:spLocks noChangeArrowheads="1"/>
          </p:cNvSpPr>
          <p:nvPr/>
        </p:nvSpPr>
        <p:spPr bwMode="auto">
          <a:xfrm>
            <a:off x="1207282" y="2030734"/>
            <a:ext cx="955006" cy="955851"/>
          </a:xfrm>
          <a:prstGeom prst="ellipse">
            <a:avLst/>
          </a:prstGeom>
          <a:solidFill>
            <a:srgbClr val="699E56"/>
          </a:solidFill>
          <a:ln>
            <a:noFill/>
          </a:ln>
        </p:spPr>
        <p:txBody>
          <a:bodyPr lIns="68560" tIns="34279" rIns="68560" bIns="34279"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685783"/>
            <a:endParaRPr lang="ko-KR" altLang="en-US" sz="1400">
              <a:solidFill>
                <a:srgbClr val="FFFFFF"/>
              </a:solidFill>
              <a:latin typeface="Arial" panose="020B0604020202020204" pitchFamily="34" charset="0"/>
              <a:ea typeface="Malgun Gothic" panose="020B0503020000020004" pitchFamily="34" charset="-127"/>
              <a:sym typeface="Arial" panose="020B0604020202020204" pitchFamily="34" charset="0"/>
            </a:endParaRPr>
          </a:p>
        </p:txBody>
      </p:sp>
      <p:sp>
        <p:nvSpPr>
          <p:cNvPr id="8" name="막힌 원호 225"/>
          <p:cNvSpPr/>
          <p:nvPr/>
        </p:nvSpPr>
        <p:spPr bwMode="auto">
          <a:xfrm rot="5400000">
            <a:off x="3683839" y="1579856"/>
            <a:ext cx="1827187" cy="1833801"/>
          </a:xfrm>
          <a:custGeom>
            <a:avLst/>
            <a:gdLst>
              <a:gd name="T0" fmla="*/ 7 w 2436720"/>
              <a:gd name="T1" fmla="*/ 1227831 h 2444258"/>
              <a:gd name="T2" fmla="*/ 7 w 2436720"/>
              <a:gd name="T3" fmla="*/ 1227830 h 2444258"/>
              <a:gd name="T4" fmla="*/ 0 w 2436720"/>
              <a:gd name="T5" fmla="*/ 1223605 h 2444258"/>
              <a:gd name="T6" fmla="*/ 1218642 w 2436720"/>
              <a:gd name="T7" fmla="*/ 0 h 2444258"/>
              <a:gd name="T8" fmla="*/ 2437198 w 2436720"/>
              <a:gd name="T9" fmla="*/ 1209669 h 2444258"/>
              <a:gd name="T10" fmla="*/ 1965032 w 2436720"/>
              <a:gd name="T11" fmla="*/ 1215069 h 2444258"/>
              <a:gd name="T12" fmla="*/ 1965031 w 2436720"/>
              <a:gd name="T13" fmla="*/ 1215069 h 2444258"/>
              <a:gd name="T14" fmla="*/ 1218642 w 2436720"/>
              <a:gd name="T15" fmla="*/ 472660 h 2444258"/>
              <a:gd name="T16" fmla="*/ 472198 w 2436720"/>
              <a:gd name="T17" fmla="*/ 1223605 h 2444258"/>
              <a:gd name="T18" fmla="*/ 472202 w 2436720"/>
              <a:gd name="T19" fmla="*/ 1226196 h 2444258"/>
              <a:gd name="T20" fmla="*/ 7 w 2436720"/>
              <a:gd name="T21" fmla="*/ 1227831 h 244425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36720"/>
              <a:gd name="T34" fmla="*/ 0 h 2444258"/>
              <a:gd name="T35" fmla="*/ 2436641 w 2436720"/>
              <a:gd name="T36" fmla="*/ 1226349 h 244425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36720" h="2444258">
                <a:moveTo>
                  <a:pt x="7" y="1226349"/>
                </a:moveTo>
                <a:lnTo>
                  <a:pt x="7" y="1226348"/>
                </a:lnTo>
                <a:cubicBezTo>
                  <a:pt x="2" y="1224942"/>
                  <a:pt x="0" y="1223535"/>
                  <a:pt x="0" y="1222129"/>
                </a:cubicBezTo>
                <a:cubicBezTo>
                  <a:pt x="0" y="547165"/>
                  <a:pt x="545478" y="0"/>
                  <a:pt x="1218360" y="0"/>
                </a:cubicBezTo>
                <a:cubicBezTo>
                  <a:pt x="1885829" y="0"/>
                  <a:pt x="2429039" y="538720"/>
                  <a:pt x="2436640" y="1208211"/>
                </a:cubicBezTo>
                <a:lnTo>
                  <a:pt x="1964582" y="1213604"/>
                </a:lnTo>
                <a:lnTo>
                  <a:pt x="1964581" y="1213604"/>
                </a:lnTo>
                <a:cubicBezTo>
                  <a:pt x="1959934" y="802720"/>
                  <a:pt x="1627204" y="472090"/>
                  <a:pt x="1218360" y="472090"/>
                </a:cubicBezTo>
                <a:cubicBezTo>
                  <a:pt x="806206" y="472090"/>
                  <a:pt x="472090" y="807893"/>
                  <a:pt x="472090" y="1222129"/>
                </a:cubicBezTo>
                <a:cubicBezTo>
                  <a:pt x="472090" y="1222990"/>
                  <a:pt x="472091" y="1223852"/>
                  <a:pt x="472094" y="1224714"/>
                </a:cubicBezTo>
                <a:lnTo>
                  <a:pt x="7" y="1226349"/>
                </a:lnTo>
                <a:close/>
              </a:path>
            </a:pathLst>
          </a:custGeom>
          <a:solidFill>
            <a:srgbClr val="699E56">
              <a:alpha val="85000"/>
            </a:srgbClr>
          </a:solidFill>
          <a:ln>
            <a:noFill/>
          </a:ln>
        </p:spPr>
        <p:txBody>
          <a:bodyPr lIns="68560" tIns="34279" rIns="68560" bIns="34279" anchor="ctr"/>
          <a:lstStyle/>
          <a:p>
            <a:pPr defTabSz="685783"/>
            <a:endParaRPr lang="zh-CN" altLang="en-US" sz="1400">
              <a:solidFill>
                <a:srgbClr val="000000"/>
              </a:solidFill>
            </a:endParaRPr>
          </a:p>
        </p:txBody>
      </p:sp>
      <p:sp>
        <p:nvSpPr>
          <p:cNvPr id="9" name="막힌 원호 224"/>
          <p:cNvSpPr/>
          <p:nvPr/>
        </p:nvSpPr>
        <p:spPr bwMode="auto">
          <a:xfrm rot="-5400000">
            <a:off x="3683840" y="1577473"/>
            <a:ext cx="1833138" cy="1834992"/>
          </a:xfrm>
          <a:custGeom>
            <a:avLst/>
            <a:gdLst>
              <a:gd name="T0" fmla="*/ 132 w 2444256"/>
              <a:gd name="T1" fmla="*/ 1246452 h 2444258"/>
              <a:gd name="T2" fmla="*/ 132 w 2444256"/>
              <a:gd name="T3" fmla="*/ 1246451 h 2444258"/>
              <a:gd name="T4" fmla="*/ 0 w 2444256"/>
              <a:gd name="T5" fmla="*/ 1228383 h 2444258"/>
              <a:gd name="T6" fmla="*/ 1223610 w 2444256"/>
              <a:gd name="T7" fmla="*/ 0 h 2444258"/>
              <a:gd name="T8" fmla="*/ 2447207 w 2444256"/>
              <a:gd name="T9" fmla="*/ 1222782 h 2444258"/>
              <a:gd name="T10" fmla="*/ 1973898 w 2444256"/>
              <a:gd name="T11" fmla="*/ 1224950 h 2444258"/>
              <a:gd name="T12" fmla="*/ 1973898 w 2444256"/>
              <a:gd name="T13" fmla="*/ 1224949 h 2444258"/>
              <a:gd name="T14" fmla="*/ 1223611 w 2444256"/>
              <a:gd name="T15" fmla="*/ 475163 h 2444258"/>
              <a:gd name="T16" fmla="*/ 473321 w 2444256"/>
              <a:gd name="T17" fmla="*/ 1228383 h 2444258"/>
              <a:gd name="T18" fmla="*/ 473402 w 2444256"/>
              <a:gd name="T19" fmla="*/ 1239461 h 2444258"/>
              <a:gd name="T20" fmla="*/ 132 w 2444256"/>
              <a:gd name="T21" fmla="*/ 1246452 h 244425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44256"/>
              <a:gd name="T34" fmla="*/ 0 h 2444258"/>
              <a:gd name="T35" fmla="*/ 2444243 w 2444256"/>
              <a:gd name="T36" fmla="*/ 1240107 h 244425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44256" h="2444258">
                <a:moveTo>
                  <a:pt x="132" y="1240107"/>
                </a:moveTo>
                <a:lnTo>
                  <a:pt x="132" y="1240106"/>
                </a:lnTo>
                <a:cubicBezTo>
                  <a:pt x="44" y="1234114"/>
                  <a:pt x="0" y="1228121"/>
                  <a:pt x="0" y="1222129"/>
                </a:cubicBezTo>
                <a:cubicBezTo>
                  <a:pt x="0" y="547165"/>
                  <a:pt x="547165" y="0"/>
                  <a:pt x="1222128" y="0"/>
                </a:cubicBezTo>
                <a:cubicBezTo>
                  <a:pt x="1894916" y="0"/>
                  <a:pt x="2441176" y="543776"/>
                  <a:pt x="2444243" y="1216557"/>
                </a:cubicBezTo>
                <a:lnTo>
                  <a:pt x="1971505" y="1218713"/>
                </a:lnTo>
                <a:lnTo>
                  <a:pt x="1971505" y="1218712"/>
                </a:lnTo>
                <a:cubicBezTo>
                  <a:pt x="1969624" y="806176"/>
                  <a:pt x="1634668" y="472744"/>
                  <a:pt x="1222129" y="472744"/>
                </a:cubicBezTo>
                <a:cubicBezTo>
                  <a:pt x="808255" y="472744"/>
                  <a:pt x="472745" y="808255"/>
                  <a:pt x="472745" y="1222129"/>
                </a:cubicBezTo>
                <a:cubicBezTo>
                  <a:pt x="472745" y="1225803"/>
                  <a:pt x="472772" y="1229478"/>
                  <a:pt x="472826" y="1233152"/>
                </a:cubicBezTo>
                <a:lnTo>
                  <a:pt x="132" y="1240107"/>
                </a:lnTo>
                <a:close/>
              </a:path>
            </a:pathLst>
          </a:custGeom>
          <a:solidFill>
            <a:srgbClr val="699E56"/>
          </a:solidFill>
          <a:ln>
            <a:noFill/>
          </a:ln>
        </p:spPr>
        <p:txBody>
          <a:bodyPr lIns="68560" tIns="34279" rIns="68560" bIns="34279" anchor="ctr"/>
          <a:lstStyle/>
          <a:p>
            <a:pPr defTabSz="685783"/>
            <a:endParaRPr lang="zh-CN" altLang="en-US" sz="1400">
              <a:solidFill>
                <a:srgbClr val="000000"/>
              </a:solidFill>
            </a:endParaRPr>
          </a:p>
        </p:txBody>
      </p:sp>
      <p:sp>
        <p:nvSpPr>
          <p:cNvPr id="10" name="矩形 11"/>
          <p:cNvSpPr>
            <a:spLocks noChangeArrowheads="1"/>
          </p:cNvSpPr>
          <p:nvPr/>
        </p:nvSpPr>
        <p:spPr bwMode="auto">
          <a:xfrm>
            <a:off x="1207281" y="3513910"/>
            <a:ext cx="225652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100">
                <a:solidFill>
                  <a:srgbClr val="FFFFFF">
                    <a:lumMod val="50000"/>
                  </a:srgbClr>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100">
              <a:solidFill>
                <a:srgbClr val="FFFFFF">
                  <a:lumMod val="50000"/>
                </a:srgb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3"/>
          <p:cNvSpPr txBox="1">
            <a:spLocks noChangeArrowheads="1"/>
          </p:cNvSpPr>
          <p:nvPr/>
        </p:nvSpPr>
        <p:spPr bwMode="auto">
          <a:xfrm>
            <a:off x="1207283" y="3271077"/>
            <a:ext cx="1464659" cy="184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200" b="1">
                <a:solidFill>
                  <a:srgbClr val="FFFFFF">
                    <a:lumMod val="50000"/>
                  </a:srgb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rgbClr val="FFFFFF">
                  <a:lumMod val="50000"/>
                </a:srgb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3"/>
          <p:cNvSpPr>
            <a:spLocks noChangeArrowheads="1"/>
          </p:cNvSpPr>
          <p:nvPr/>
        </p:nvSpPr>
        <p:spPr bwMode="auto">
          <a:xfrm>
            <a:off x="5932296" y="3513910"/>
            <a:ext cx="225652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100">
                <a:solidFill>
                  <a:srgbClr val="FFFFFF">
                    <a:lumMod val="50000"/>
                  </a:srgbClr>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100">
              <a:solidFill>
                <a:srgbClr val="FFFFFF">
                  <a:lumMod val="50000"/>
                </a:srgb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3"/>
          <p:cNvSpPr txBox="1">
            <a:spLocks noChangeArrowheads="1"/>
          </p:cNvSpPr>
          <p:nvPr/>
        </p:nvSpPr>
        <p:spPr bwMode="auto">
          <a:xfrm>
            <a:off x="5932298" y="3271077"/>
            <a:ext cx="1464659" cy="184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200" b="1">
                <a:solidFill>
                  <a:srgbClr val="FFFFFF">
                    <a:lumMod val="50000"/>
                  </a:srgb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rgbClr val="FFFFFF">
                  <a:lumMod val="50000"/>
                </a:srgb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3"/>
          <p:cNvSpPr txBox="1">
            <a:spLocks noChangeArrowheads="1"/>
          </p:cNvSpPr>
          <p:nvPr/>
        </p:nvSpPr>
        <p:spPr bwMode="auto">
          <a:xfrm>
            <a:off x="1159651" y="2406884"/>
            <a:ext cx="1030024" cy="184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1200" b="1">
                <a:solidFill>
                  <a:srgbClr val="FFFFFF"/>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2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3"/>
          <p:cNvSpPr txBox="1">
            <a:spLocks noChangeArrowheads="1"/>
          </p:cNvSpPr>
          <p:nvPr/>
        </p:nvSpPr>
        <p:spPr bwMode="auto">
          <a:xfrm>
            <a:off x="7042105" y="2397362"/>
            <a:ext cx="1030024" cy="184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1200" b="1">
                <a:solidFill>
                  <a:srgbClr val="FFFFFF"/>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2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3"/>
          <p:cNvSpPr txBox="1">
            <a:spLocks noChangeArrowheads="1"/>
          </p:cNvSpPr>
          <p:nvPr/>
        </p:nvSpPr>
        <p:spPr bwMode="auto">
          <a:xfrm>
            <a:off x="4094923" y="2406884"/>
            <a:ext cx="1030025" cy="184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1200" b="1">
                <a:solidFill>
                  <a:srgbClr val="FFFFFF">
                    <a:lumMod val="50000"/>
                  </a:srgbClr>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200" b="1">
              <a:solidFill>
                <a:srgbClr val="FFFFFF">
                  <a:lumMod val="50000"/>
                </a:srgb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250"/>
                                        <p:tgtEl>
                                          <p:spTgt spid="15"/>
                                        </p:tgtEl>
                                      </p:cBhvr>
                                    </p:animEffect>
                                    <p:anim calcmode="lin" valueType="num">
                                      <p:cBhvr>
                                        <p:cTn id="14" dur="250" fill="hold"/>
                                        <p:tgtEl>
                                          <p:spTgt spid="15"/>
                                        </p:tgtEl>
                                        <p:attrNameLst>
                                          <p:attrName>ppt_x</p:attrName>
                                        </p:attrNameLst>
                                      </p:cBhvr>
                                      <p:tavLst>
                                        <p:tav tm="0">
                                          <p:val>
                                            <p:strVal val="#ppt_x"/>
                                          </p:val>
                                        </p:tav>
                                        <p:tav tm="100000">
                                          <p:val>
                                            <p:strVal val="#ppt_x"/>
                                          </p:val>
                                        </p:tav>
                                      </p:tavLst>
                                    </p:anim>
                                    <p:anim calcmode="lin" valueType="num">
                                      <p:cBhvr>
                                        <p:cTn id="15" dur="25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250"/>
                                        <p:tgtEl>
                                          <p:spTgt spid="16"/>
                                        </p:tgtEl>
                                      </p:cBhvr>
                                    </p:animEffect>
                                    <p:anim calcmode="lin" valueType="num">
                                      <p:cBhvr>
                                        <p:cTn id="20" dur="250" fill="hold"/>
                                        <p:tgtEl>
                                          <p:spTgt spid="16"/>
                                        </p:tgtEl>
                                        <p:attrNameLst>
                                          <p:attrName>ppt_x</p:attrName>
                                        </p:attrNameLst>
                                      </p:cBhvr>
                                      <p:tavLst>
                                        <p:tav tm="0">
                                          <p:val>
                                            <p:strVal val="#ppt_x"/>
                                          </p:val>
                                        </p:tav>
                                        <p:tav tm="100000">
                                          <p:val>
                                            <p:strVal val="#ppt_x"/>
                                          </p:val>
                                        </p:tav>
                                      </p:tavLst>
                                    </p:anim>
                                    <p:anim calcmode="lin" valueType="num">
                                      <p:cBhvr>
                                        <p:cTn id="21" dur="250" fill="hold"/>
                                        <p:tgtEl>
                                          <p:spTgt spid="16"/>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250"/>
                                        <p:tgtEl>
                                          <p:spTgt spid="17"/>
                                        </p:tgtEl>
                                      </p:cBhvr>
                                    </p:animEffect>
                                    <p:anim calcmode="lin" valueType="num">
                                      <p:cBhvr>
                                        <p:cTn id="26" dur="250" fill="hold"/>
                                        <p:tgtEl>
                                          <p:spTgt spid="17"/>
                                        </p:tgtEl>
                                        <p:attrNameLst>
                                          <p:attrName>ppt_x</p:attrName>
                                        </p:attrNameLst>
                                      </p:cBhvr>
                                      <p:tavLst>
                                        <p:tav tm="0">
                                          <p:val>
                                            <p:strVal val="#ppt_x"/>
                                          </p:val>
                                        </p:tav>
                                        <p:tav tm="100000">
                                          <p:val>
                                            <p:strVal val="#ppt_x"/>
                                          </p:val>
                                        </p:tav>
                                      </p:tavLst>
                                    </p:anim>
                                    <p:anim calcmode="lin" valueType="num">
                                      <p:cBhvr>
                                        <p:cTn id="27" dur="250" fill="hold"/>
                                        <p:tgtEl>
                                          <p:spTgt spid="17"/>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250"/>
                                        <p:tgtEl>
                                          <p:spTgt spid="5"/>
                                        </p:tgtEl>
                                      </p:cBhvr>
                                    </p:animEffect>
                                    <p:anim calcmode="lin" valueType="num">
                                      <p:cBhvr>
                                        <p:cTn id="32" dur="250" fill="hold"/>
                                        <p:tgtEl>
                                          <p:spTgt spid="5"/>
                                        </p:tgtEl>
                                        <p:attrNameLst>
                                          <p:attrName>ppt_x</p:attrName>
                                        </p:attrNameLst>
                                      </p:cBhvr>
                                      <p:tavLst>
                                        <p:tav tm="0">
                                          <p:val>
                                            <p:strVal val="#ppt_x"/>
                                          </p:val>
                                        </p:tav>
                                        <p:tav tm="100000">
                                          <p:val>
                                            <p:strVal val="#ppt_x"/>
                                          </p:val>
                                        </p:tav>
                                      </p:tavLst>
                                    </p:anim>
                                    <p:anim calcmode="lin" valueType="num">
                                      <p:cBhvr>
                                        <p:cTn id="33" dur="250" fill="hold"/>
                                        <p:tgtEl>
                                          <p:spTgt spid="5"/>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250"/>
                                        <p:tgtEl>
                                          <p:spTgt spid="6"/>
                                        </p:tgtEl>
                                      </p:cBhvr>
                                    </p:animEffect>
                                    <p:anim calcmode="lin" valueType="num">
                                      <p:cBhvr>
                                        <p:cTn id="38" dur="250" fill="hold"/>
                                        <p:tgtEl>
                                          <p:spTgt spid="6"/>
                                        </p:tgtEl>
                                        <p:attrNameLst>
                                          <p:attrName>ppt_x</p:attrName>
                                        </p:attrNameLst>
                                      </p:cBhvr>
                                      <p:tavLst>
                                        <p:tav tm="0">
                                          <p:val>
                                            <p:strVal val="#ppt_x"/>
                                          </p:val>
                                        </p:tav>
                                        <p:tav tm="100000">
                                          <p:val>
                                            <p:strVal val="#ppt_x"/>
                                          </p:val>
                                        </p:tav>
                                      </p:tavLst>
                                    </p:anim>
                                    <p:anim calcmode="lin" valueType="num">
                                      <p:cBhvr>
                                        <p:cTn id="39" dur="250" fill="hold"/>
                                        <p:tgtEl>
                                          <p:spTgt spid="6"/>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42" presetClass="entr" presetSubtype="0"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250"/>
                                        <p:tgtEl>
                                          <p:spTgt spid="7"/>
                                        </p:tgtEl>
                                      </p:cBhvr>
                                    </p:animEffect>
                                    <p:anim calcmode="lin" valueType="num">
                                      <p:cBhvr>
                                        <p:cTn id="44" dur="250" fill="hold"/>
                                        <p:tgtEl>
                                          <p:spTgt spid="7"/>
                                        </p:tgtEl>
                                        <p:attrNameLst>
                                          <p:attrName>ppt_x</p:attrName>
                                        </p:attrNameLst>
                                      </p:cBhvr>
                                      <p:tavLst>
                                        <p:tav tm="0">
                                          <p:val>
                                            <p:strVal val="#ppt_x"/>
                                          </p:val>
                                        </p:tav>
                                        <p:tav tm="100000">
                                          <p:val>
                                            <p:strVal val="#ppt_x"/>
                                          </p:val>
                                        </p:tav>
                                      </p:tavLst>
                                    </p:anim>
                                    <p:anim calcmode="lin" valueType="num">
                                      <p:cBhvr>
                                        <p:cTn id="45" dur="250" fill="hold"/>
                                        <p:tgtEl>
                                          <p:spTgt spid="7"/>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42" presetClass="entr" presetSubtype="0"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250"/>
                                        <p:tgtEl>
                                          <p:spTgt spid="8"/>
                                        </p:tgtEl>
                                      </p:cBhvr>
                                    </p:animEffect>
                                    <p:anim calcmode="lin" valueType="num">
                                      <p:cBhvr>
                                        <p:cTn id="50" dur="250" fill="hold"/>
                                        <p:tgtEl>
                                          <p:spTgt spid="8"/>
                                        </p:tgtEl>
                                        <p:attrNameLst>
                                          <p:attrName>ppt_x</p:attrName>
                                        </p:attrNameLst>
                                      </p:cBhvr>
                                      <p:tavLst>
                                        <p:tav tm="0">
                                          <p:val>
                                            <p:strVal val="#ppt_x"/>
                                          </p:val>
                                        </p:tav>
                                        <p:tav tm="100000">
                                          <p:val>
                                            <p:strVal val="#ppt_x"/>
                                          </p:val>
                                        </p:tav>
                                      </p:tavLst>
                                    </p:anim>
                                    <p:anim calcmode="lin" valueType="num">
                                      <p:cBhvr>
                                        <p:cTn id="51" dur="250" fill="hold"/>
                                        <p:tgtEl>
                                          <p:spTgt spid="8"/>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42" presetClass="entr" presetSubtype="0"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250"/>
                                        <p:tgtEl>
                                          <p:spTgt spid="9"/>
                                        </p:tgtEl>
                                      </p:cBhvr>
                                    </p:animEffect>
                                    <p:anim calcmode="lin" valueType="num">
                                      <p:cBhvr>
                                        <p:cTn id="56" dur="250" fill="hold"/>
                                        <p:tgtEl>
                                          <p:spTgt spid="9"/>
                                        </p:tgtEl>
                                        <p:attrNameLst>
                                          <p:attrName>ppt_x</p:attrName>
                                        </p:attrNameLst>
                                      </p:cBhvr>
                                      <p:tavLst>
                                        <p:tav tm="0">
                                          <p:val>
                                            <p:strVal val="#ppt_x"/>
                                          </p:val>
                                        </p:tav>
                                        <p:tav tm="100000">
                                          <p:val>
                                            <p:strVal val="#ppt_x"/>
                                          </p:val>
                                        </p:tav>
                                      </p:tavLst>
                                    </p:anim>
                                    <p:anim calcmode="lin" valueType="num">
                                      <p:cBhvr>
                                        <p:cTn id="57" dur="250" fill="hold"/>
                                        <p:tgtEl>
                                          <p:spTgt spid="9"/>
                                        </p:tgtEl>
                                        <p:attrNameLst>
                                          <p:attrName>ppt_y</p:attrName>
                                        </p:attrNameLst>
                                      </p:cBhvr>
                                      <p:tavLst>
                                        <p:tav tm="0">
                                          <p:val>
                                            <p:strVal val="#ppt_y+.1"/>
                                          </p:val>
                                        </p:tav>
                                        <p:tav tm="100000">
                                          <p:val>
                                            <p:strVal val="#ppt_y"/>
                                          </p:val>
                                        </p:tav>
                                      </p:tavLst>
                                    </p:anim>
                                  </p:childTnLst>
                                </p:cTn>
                              </p:par>
                            </p:childTnLst>
                          </p:cTn>
                        </p:par>
                        <p:par>
                          <p:cTn id="58" fill="hold">
                            <p:stCondLst>
                              <p:cond delay="5000"/>
                            </p:stCondLst>
                            <p:childTnLst>
                              <p:par>
                                <p:cTn id="59" presetID="42" presetClass="entr" presetSubtype="0" fill="hold" grpId="0" nodeType="after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fade">
                                      <p:cBhvr>
                                        <p:cTn id="61" dur="250"/>
                                        <p:tgtEl>
                                          <p:spTgt spid="10"/>
                                        </p:tgtEl>
                                      </p:cBhvr>
                                    </p:animEffect>
                                    <p:anim calcmode="lin" valueType="num">
                                      <p:cBhvr>
                                        <p:cTn id="62" dur="250" fill="hold"/>
                                        <p:tgtEl>
                                          <p:spTgt spid="10"/>
                                        </p:tgtEl>
                                        <p:attrNameLst>
                                          <p:attrName>ppt_x</p:attrName>
                                        </p:attrNameLst>
                                      </p:cBhvr>
                                      <p:tavLst>
                                        <p:tav tm="0">
                                          <p:val>
                                            <p:strVal val="#ppt_x"/>
                                          </p:val>
                                        </p:tav>
                                        <p:tav tm="100000">
                                          <p:val>
                                            <p:strVal val="#ppt_x"/>
                                          </p:val>
                                        </p:tav>
                                      </p:tavLst>
                                    </p:anim>
                                    <p:anim calcmode="lin" valueType="num">
                                      <p:cBhvr>
                                        <p:cTn id="63" dur="250" fill="hold"/>
                                        <p:tgtEl>
                                          <p:spTgt spid="10"/>
                                        </p:tgtEl>
                                        <p:attrNameLst>
                                          <p:attrName>ppt_y</p:attrName>
                                        </p:attrNameLst>
                                      </p:cBhvr>
                                      <p:tavLst>
                                        <p:tav tm="0">
                                          <p:val>
                                            <p:strVal val="#ppt_y+.1"/>
                                          </p:val>
                                        </p:tav>
                                        <p:tav tm="100000">
                                          <p:val>
                                            <p:strVal val="#ppt_y"/>
                                          </p:val>
                                        </p:tav>
                                      </p:tavLst>
                                    </p:anim>
                                  </p:childTnLst>
                                </p:cTn>
                              </p:par>
                            </p:childTnLst>
                          </p:cTn>
                        </p:par>
                        <p:par>
                          <p:cTn id="64" fill="hold">
                            <p:stCondLst>
                              <p:cond delay="5500"/>
                            </p:stCondLst>
                            <p:childTnLst>
                              <p:par>
                                <p:cTn id="65" presetID="42" presetClass="entr" presetSubtype="0"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250"/>
                                        <p:tgtEl>
                                          <p:spTgt spid="12"/>
                                        </p:tgtEl>
                                      </p:cBhvr>
                                    </p:animEffect>
                                    <p:anim calcmode="lin" valueType="num">
                                      <p:cBhvr>
                                        <p:cTn id="68" dur="250" fill="hold"/>
                                        <p:tgtEl>
                                          <p:spTgt spid="12"/>
                                        </p:tgtEl>
                                        <p:attrNameLst>
                                          <p:attrName>ppt_x</p:attrName>
                                        </p:attrNameLst>
                                      </p:cBhvr>
                                      <p:tavLst>
                                        <p:tav tm="0">
                                          <p:val>
                                            <p:strVal val="#ppt_x"/>
                                          </p:val>
                                        </p:tav>
                                        <p:tav tm="100000">
                                          <p:val>
                                            <p:strVal val="#ppt_x"/>
                                          </p:val>
                                        </p:tav>
                                      </p:tavLst>
                                    </p:anim>
                                    <p:anim calcmode="lin" valueType="num">
                                      <p:cBhvr>
                                        <p:cTn id="69" dur="250" fill="hold"/>
                                        <p:tgtEl>
                                          <p:spTgt spid="12"/>
                                        </p:tgtEl>
                                        <p:attrNameLst>
                                          <p:attrName>ppt_y</p:attrName>
                                        </p:attrNameLst>
                                      </p:cBhvr>
                                      <p:tavLst>
                                        <p:tav tm="0">
                                          <p:val>
                                            <p:strVal val="#ppt_y+.1"/>
                                          </p:val>
                                        </p:tav>
                                        <p:tav tm="100000">
                                          <p:val>
                                            <p:strVal val="#ppt_y"/>
                                          </p:val>
                                        </p:tav>
                                      </p:tavLst>
                                    </p:anim>
                                  </p:childTnLst>
                                </p:cTn>
                              </p:par>
                            </p:childTnLst>
                          </p:cTn>
                        </p:par>
                        <p:par>
                          <p:cTn id="70" fill="hold">
                            <p:stCondLst>
                              <p:cond delay="6000"/>
                            </p:stCondLst>
                            <p:childTnLst>
                              <p:par>
                                <p:cTn id="71" presetID="42" presetClass="entr" presetSubtype="0" fill="hold" grpId="0" nodeType="after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250"/>
                                        <p:tgtEl>
                                          <p:spTgt spid="13"/>
                                        </p:tgtEl>
                                      </p:cBhvr>
                                    </p:animEffect>
                                    <p:anim calcmode="lin" valueType="num">
                                      <p:cBhvr>
                                        <p:cTn id="74" dur="250" fill="hold"/>
                                        <p:tgtEl>
                                          <p:spTgt spid="13"/>
                                        </p:tgtEl>
                                        <p:attrNameLst>
                                          <p:attrName>ppt_x</p:attrName>
                                        </p:attrNameLst>
                                      </p:cBhvr>
                                      <p:tavLst>
                                        <p:tav tm="0">
                                          <p:val>
                                            <p:strVal val="#ppt_x"/>
                                          </p:val>
                                        </p:tav>
                                        <p:tav tm="100000">
                                          <p:val>
                                            <p:strVal val="#ppt_x"/>
                                          </p:val>
                                        </p:tav>
                                      </p:tavLst>
                                    </p:anim>
                                    <p:anim calcmode="lin" valueType="num">
                                      <p:cBhvr>
                                        <p:cTn id="75" dur="250" fill="hold"/>
                                        <p:tgtEl>
                                          <p:spTgt spid="13"/>
                                        </p:tgtEl>
                                        <p:attrNameLst>
                                          <p:attrName>ppt_y</p:attrName>
                                        </p:attrNameLst>
                                      </p:cBhvr>
                                      <p:tavLst>
                                        <p:tav tm="0">
                                          <p:val>
                                            <p:strVal val="#ppt_y+.1"/>
                                          </p:val>
                                        </p:tav>
                                        <p:tav tm="100000">
                                          <p:val>
                                            <p:strVal val="#ppt_y"/>
                                          </p:val>
                                        </p:tav>
                                      </p:tavLst>
                                    </p:anim>
                                  </p:childTnLst>
                                </p:cTn>
                              </p:par>
                            </p:childTnLst>
                          </p:cTn>
                        </p:par>
                        <p:par>
                          <p:cTn id="76" fill="hold">
                            <p:stCondLst>
                              <p:cond delay="6500"/>
                            </p:stCondLst>
                            <p:childTnLst>
                              <p:par>
                                <p:cTn id="77" presetID="42" presetClass="entr" presetSubtype="0" fill="hold" grpId="0" nodeType="after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fade">
                                      <p:cBhvr>
                                        <p:cTn id="79" dur="250"/>
                                        <p:tgtEl>
                                          <p:spTgt spid="14"/>
                                        </p:tgtEl>
                                      </p:cBhvr>
                                    </p:animEffect>
                                    <p:anim calcmode="lin" valueType="num">
                                      <p:cBhvr>
                                        <p:cTn id="80" dur="250" fill="hold"/>
                                        <p:tgtEl>
                                          <p:spTgt spid="14"/>
                                        </p:tgtEl>
                                        <p:attrNameLst>
                                          <p:attrName>ppt_x</p:attrName>
                                        </p:attrNameLst>
                                      </p:cBhvr>
                                      <p:tavLst>
                                        <p:tav tm="0">
                                          <p:val>
                                            <p:strVal val="#ppt_x"/>
                                          </p:val>
                                        </p:tav>
                                        <p:tav tm="100000">
                                          <p:val>
                                            <p:strVal val="#ppt_x"/>
                                          </p:val>
                                        </p:tav>
                                      </p:tavLst>
                                    </p:anim>
                                    <p:anim calcmode="lin" valueType="num">
                                      <p:cBhvr>
                                        <p:cTn id="81" dur="25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p:bldP spid="12" grpId="0"/>
      <p:bldP spid="13" grpId="0"/>
      <p:bldP spid="14" grpId="0"/>
      <p:bldP spid="15" grpId="0"/>
      <p:bldP spid="16" grpId="0"/>
      <p:bldP spid="1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9143999" cy="5143500"/>
          </a:xfrm>
          <a:prstGeom prst="rect">
            <a:avLst/>
          </a:prstGeom>
        </p:spPr>
      </p:pic>
      <p:pic>
        <p:nvPicPr>
          <p:cNvPr id="8" name="The Country Dance Kings - RIVER FLOWS IN YOU.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14401" y="771550"/>
            <a:ext cx="609600" cy="609600"/>
          </a:xfrm>
          <a:prstGeom prst="rect">
            <a:avLst/>
          </a:prstGeom>
        </p:spPr>
      </p:pic>
      <p:sp>
        <p:nvSpPr>
          <p:cNvPr id="2" name="矩形 1">
            <a:extLst>
              <a:ext uri="{FF2B5EF4-FFF2-40B4-BE49-F238E27FC236}">
                <a16:creationId xmlns:a16="http://schemas.microsoft.com/office/drawing/2014/main" xmlns="" id="{E29687E8-DA27-4879-A31C-91D6DEDA3D56}"/>
              </a:ext>
            </a:extLst>
          </p:cNvPr>
          <p:cNvSpPr/>
          <p:nvPr/>
        </p:nvSpPr>
        <p:spPr>
          <a:xfrm>
            <a:off x="0" y="3867894"/>
            <a:ext cx="9143999" cy="1275606"/>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a16="http://schemas.microsoft.com/office/drawing/2014/main" xmlns="" id="{0066DA06-4979-4870-B9BD-F9F68955C300}"/>
              </a:ext>
            </a:extLst>
          </p:cNvPr>
          <p:cNvSpPr/>
          <p:nvPr/>
        </p:nvSpPr>
        <p:spPr>
          <a:xfrm>
            <a:off x="0" y="4443958"/>
            <a:ext cx="4675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xmlns="" id="{4F76B378-CD33-422E-A2D3-E3E685C0FCEE}"/>
              </a:ext>
            </a:extLst>
          </p:cNvPr>
          <p:cNvSpPr/>
          <p:nvPr/>
        </p:nvSpPr>
        <p:spPr>
          <a:xfrm>
            <a:off x="696045" y="4443958"/>
            <a:ext cx="4675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xmlns="" id="{20BBDF9B-C571-4F44-941E-E24BEFB5C1B6}"/>
              </a:ext>
            </a:extLst>
          </p:cNvPr>
          <p:cNvSpPr/>
          <p:nvPr/>
        </p:nvSpPr>
        <p:spPr>
          <a:xfrm>
            <a:off x="1835696" y="4443958"/>
            <a:ext cx="4675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a:extLst>
              <a:ext uri="{FF2B5EF4-FFF2-40B4-BE49-F238E27FC236}">
                <a16:creationId xmlns:a16="http://schemas.microsoft.com/office/drawing/2014/main" xmlns="" id="{9C1EE6DC-D378-4518-84A0-553021ECD969}"/>
              </a:ext>
            </a:extLst>
          </p:cNvPr>
          <p:cNvSpPr/>
          <p:nvPr/>
        </p:nvSpPr>
        <p:spPr>
          <a:xfrm>
            <a:off x="2640261" y="4443958"/>
            <a:ext cx="4675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a:extLst>
              <a:ext uri="{FF2B5EF4-FFF2-40B4-BE49-F238E27FC236}">
                <a16:creationId xmlns:a16="http://schemas.microsoft.com/office/drawing/2014/main" xmlns="" id="{EF6A6A38-872D-4CB0-B9DD-7DB49684BD74}"/>
              </a:ext>
            </a:extLst>
          </p:cNvPr>
          <p:cNvSpPr/>
          <p:nvPr/>
        </p:nvSpPr>
        <p:spPr>
          <a:xfrm>
            <a:off x="6228184" y="4443958"/>
            <a:ext cx="4675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a:extLst>
              <a:ext uri="{FF2B5EF4-FFF2-40B4-BE49-F238E27FC236}">
                <a16:creationId xmlns:a16="http://schemas.microsoft.com/office/drawing/2014/main" xmlns="" id="{AA513127-00DB-4827-88B9-83DAF688F827}"/>
              </a:ext>
            </a:extLst>
          </p:cNvPr>
          <p:cNvSpPr/>
          <p:nvPr/>
        </p:nvSpPr>
        <p:spPr>
          <a:xfrm>
            <a:off x="7688904" y="4443958"/>
            <a:ext cx="4675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a:extLst>
              <a:ext uri="{FF2B5EF4-FFF2-40B4-BE49-F238E27FC236}">
                <a16:creationId xmlns:a16="http://schemas.microsoft.com/office/drawing/2014/main" xmlns="" id="{E7649FA7-05E7-46E6-9F8E-4F1FB0422638}"/>
              </a:ext>
            </a:extLst>
          </p:cNvPr>
          <p:cNvSpPr/>
          <p:nvPr/>
        </p:nvSpPr>
        <p:spPr>
          <a:xfrm>
            <a:off x="6958544" y="4443958"/>
            <a:ext cx="4675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a:extLst>
              <a:ext uri="{FF2B5EF4-FFF2-40B4-BE49-F238E27FC236}">
                <a16:creationId xmlns:a16="http://schemas.microsoft.com/office/drawing/2014/main" xmlns="" id="{801A043D-3419-42AF-971F-45C27C67466C}"/>
              </a:ext>
            </a:extLst>
          </p:cNvPr>
          <p:cNvSpPr/>
          <p:nvPr/>
        </p:nvSpPr>
        <p:spPr>
          <a:xfrm>
            <a:off x="8389221" y="4445894"/>
            <a:ext cx="4675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113" y="-344145"/>
            <a:ext cx="9144000" cy="5596086"/>
          </a:xfrm>
          <a:prstGeom prst="rect">
            <a:avLst/>
          </a:prstGeom>
        </p:spPr>
      </p:pic>
      <p:pic>
        <p:nvPicPr>
          <p:cNvPr id="5" name="图片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411760" y="2453898"/>
            <a:ext cx="4571615" cy="2663703"/>
          </a:xfrm>
          <a:prstGeom prst="rect">
            <a:avLst/>
          </a:prstGeom>
        </p:spPr>
      </p:pic>
      <p:sp>
        <p:nvSpPr>
          <p:cNvPr id="16" name="TextBox 4">
            <a:extLst>
              <a:ext uri="{FF2B5EF4-FFF2-40B4-BE49-F238E27FC236}">
                <a16:creationId xmlns:a16="http://schemas.microsoft.com/office/drawing/2014/main" xmlns="" id="{37CD4422-E83A-4E78-825A-623BF4F664CB}"/>
              </a:ext>
            </a:extLst>
          </p:cNvPr>
          <p:cNvSpPr txBox="1"/>
          <p:nvPr/>
        </p:nvSpPr>
        <p:spPr>
          <a:xfrm>
            <a:off x="2721833" y="1453158"/>
            <a:ext cx="3700332" cy="746336"/>
          </a:xfrm>
          <a:prstGeom prst="rect">
            <a:avLst/>
          </a:prstGeom>
          <a:noFill/>
        </p:spPr>
        <p:txBody>
          <a:bodyPr wrap="none" lIns="68560" tIns="34279" rIns="68560" bIns="34279" rtlCol="0">
            <a:spAutoFit/>
          </a:bodyPr>
          <a:lstStyle/>
          <a:p>
            <a:pPr algn="ctr" defTabSz="685783"/>
            <a:r>
              <a:rPr lang="zh-CN" altLang="en-US" sz="4400" dirty="0">
                <a:solidFill>
                  <a:schemeClr val="bg1"/>
                </a:solidFill>
                <a:latin typeface="华康标题宋W9(P)" panose="02020900000000000000" pitchFamily="18" charset="-122"/>
                <a:ea typeface="华康标题宋W9(P)" panose="02020900000000000000" pitchFamily="18" charset="-122"/>
              </a:rPr>
              <a:t>谢谢观看指导</a:t>
            </a:r>
            <a:r>
              <a:rPr lang="en-US" altLang="zh-CN" sz="4400" dirty="0">
                <a:solidFill>
                  <a:schemeClr val="bg1"/>
                </a:solidFill>
                <a:latin typeface="华康标题宋W9(P)" panose="02020900000000000000" pitchFamily="18" charset="-122"/>
                <a:ea typeface="华康标题宋W9(P)" panose="02020900000000000000" pitchFamily="18" charset="-122"/>
              </a:rPr>
              <a:t>!</a:t>
            </a:r>
          </a:p>
        </p:txBody>
      </p:sp>
    </p:spTree>
    <p:extLst>
      <p:ext uri="{BB962C8B-B14F-4D97-AF65-F5344CB8AC3E}">
        <p14:creationId xmlns:p14="http://schemas.microsoft.com/office/powerpoint/2010/main" val="263154269"/>
      </p:ext>
    </p:extLst>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
                                      <p:cBhvr>
                                        <p:cTn id="6" dur="1" fill="hold"/>
                                        <p:tgtEl>
                                          <p:spTgt spid="8"/>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anim calcmode="lin" valueType="num">
                                      <p:cBhvr>
                                        <p:cTn id="11" dur="1000" fill="hold"/>
                                        <p:tgtEl>
                                          <p:spTgt spid="5"/>
                                        </p:tgtEl>
                                        <p:attrNameLst>
                                          <p:attrName>ppt_x</p:attrName>
                                        </p:attrNameLst>
                                      </p:cBhvr>
                                      <p:tavLst>
                                        <p:tav tm="0">
                                          <p:val>
                                            <p:strVal val="#ppt_x"/>
                                          </p:val>
                                        </p:tav>
                                        <p:tav tm="100000">
                                          <p:val>
                                            <p:strVal val="#ppt_x"/>
                                          </p:val>
                                        </p:tav>
                                      </p:tavLst>
                                    </p:anim>
                                    <p:anim calcmode="lin" valueType="num">
                                      <p:cBhvr>
                                        <p:cTn id="12" dur="1000" fill="hold"/>
                                        <p:tgtEl>
                                          <p:spTgt spid="5"/>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iterate type="lt">
                                    <p:tmPct val="30000"/>
                                  </p:iterate>
                                  <p:childTnLst>
                                    <p:set>
                                      <p:cBhvr>
                                        <p:cTn id="15" dur="1" fill="hold">
                                          <p:stCondLst>
                                            <p:cond delay="0"/>
                                          </p:stCondLst>
                                        </p:cTn>
                                        <p:tgtEl>
                                          <p:spTgt spid="16"/>
                                        </p:tgtEl>
                                        <p:attrNameLst>
                                          <p:attrName>style.visibility</p:attrName>
                                        </p:attrNameLst>
                                      </p:cBhvr>
                                      <p:to>
                                        <p:strVal val="visible"/>
                                      </p:to>
                                    </p:set>
                                    <p:animEffect transition="in" filter="randombar(horizontal)">
                                      <p:cBhvr>
                                        <p:cTn id="1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100">
                <p:cTn id="17" repeatCount="indefinite" fill="hold" display="0">
                  <p:stCondLst>
                    <p:cond delay="indefinite"/>
                  </p:stCondLst>
                  <p:endCondLst>
                    <p:cond evt="onStopAudio" delay="0">
                      <p:tgtEl>
                        <p:sldTgt/>
                      </p:tgtEl>
                    </p:cond>
                  </p:endCondLst>
                </p:cTn>
                <p:tgtEl>
                  <p:spTgt spid="8"/>
                </p:tgtEl>
              </p:cMediaNode>
            </p:audio>
          </p:childTnLst>
        </p:cTn>
      </p:par>
    </p:tnLst>
    <p:bldLst>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RESOURCE_PATHS_HASH_PRESENTER" val="ec2b19e1b177a76723d22644f95823424604ea0"/>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MH" val="20160401161922"/>
  <p:tag name="MH_LIBRARY" val="GRAPHIC"/>
  <p:tag name="MH_TYPE" val="Text"/>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401161922"/>
  <p:tag name="MH_LIBRARY" val="GRAPHIC"/>
  <p:tag name="MH_TYPE" val="SubTitle"/>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60401161922"/>
  <p:tag name="MH_LIBRARY" val="GRAPHIC"/>
  <p:tag name="MH_TYPE" val="Text"/>
  <p:tag name="MH_ORDER"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244</TotalTime>
  <Words>2812</Words>
  <Application>Microsoft Office PowerPoint</Application>
  <PresentationFormat>全屏显示(16:9)</PresentationFormat>
  <Paragraphs>251</Paragraphs>
  <Slides>27</Slides>
  <Notes>27</Notes>
  <HiddenSlides>0</HiddenSlides>
  <MMClips>2</MMClips>
  <ScaleCrop>false</ScaleCrop>
  <HeadingPairs>
    <vt:vector size="4" baseType="variant">
      <vt:variant>
        <vt:lpstr>主题</vt:lpstr>
      </vt:variant>
      <vt:variant>
        <vt:i4>1</vt:i4>
      </vt:variant>
      <vt:variant>
        <vt:lpstr>幻灯片标题</vt:lpstr>
      </vt:variant>
      <vt:variant>
        <vt:i4>27</vt:i4>
      </vt:variant>
    </vt:vector>
  </HeadingPairs>
  <TitlesOfParts>
    <vt:vector size="28"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拉普耶鲁</cp:lastModifiedBy>
  <cp:revision>17</cp:revision>
  <dcterms:created xsi:type="dcterms:W3CDTF">2017-07-06T02:28:06Z</dcterms:created>
  <dcterms:modified xsi:type="dcterms:W3CDTF">2018-06-27T02:43:46Z</dcterms:modified>
</cp:coreProperties>
</file>