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562" r:id="rId3"/>
    <p:sldId id="3563" r:id="rId5"/>
    <p:sldId id="3564" r:id="rId6"/>
    <p:sldId id="3550" r:id="rId7"/>
    <p:sldId id="3528" r:id="rId8"/>
    <p:sldId id="3532" r:id="rId9"/>
    <p:sldId id="3556" r:id="rId10"/>
    <p:sldId id="3538" r:id="rId11"/>
    <p:sldId id="3565" r:id="rId12"/>
    <p:sldId id="3526" r:id="rId13"/>
    <p:sldId id="3549" r:id="rId14"/>
    <p:sldId id="3527" r:id="rId15"/>
    <p:sldId id="3554" r:id="rId16"/>
    <p:sldId id="3529" r:id="rId17"/>
    <p:sldId id="3566" r:id="rId18"/>
    <p:sldId id="3555" r:id="rId19"/>
    <p:sldId id="3530" r:id="rId20"/>
    <p:sldId id="3531" r:id="rId21"/>
    <p:sldId id="3533" r:id="rId22"/>
    <p:sldId id="3557" r:id="rId23"/>
    <p:sldId id="3567" r:id="rId24"/>
    <p:sldId id="3535" r:id="rId25"/>
    <p:sldId id="3536" r:id="rId26"/>
    <p:sldId id="3537" r:id="rId27"/>
    <p:sldId id="3539" r:id="rId28"/>
    <p:sldId id="3568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8D5F"/>
    <a:srgbClr val="FFFFFF"/>
    <a:srgbClr val="058A82"/>
    <a:srgbClr val="E2E000"/>
    <a:srgbClr val="53B129"/>
    <a:srgbClr val="02602E"/>
    <a:srgbClr val="FFC000"/>
    <a:srgbClr val="08B689"/>
    <a:srgbClr val="79B50F"/>
    <a:srgbClr val="0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51" autoAdjust="0"/>
    <p:restoredTop sz="96404" autoAdjust="0"/>
  </p:normalViewPr>
  <p:slideViewPr>
    <p:cSldViewPr>
      <p:cViewPr>
        <p:scale>
          <a:sx n="75" d="100"/>
          <a:sy n="75" d="100"/>
        </p:scale>
        <p:origin x="-2148" y="-762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211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/>
        <c:axId val="40018304"/>
        <c:axId val="40019840"/>
      </c:areaChart>
      <c:catAx>
        <c:axId val="4001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40019840"/>
        <c:crosses val="autoZero"/>
        <c:auto val="1"/>
        <c:lblAlgn val="ctr"/>
        <c:lblOffset val="100"/>
        <c:noMultiLvlLbl val="1"/>
      </c:catAx>
      <c:valAx>
        <c:axId val="4001984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400183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cs"/>
              <a:sym typeface="Times New Roman" panose="02020603050405020304" pitchFamily="18" charset="0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  <a:sym typeface="Times New Roman" panose="02020603050405020304" pitchFamily="18" charset="0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cs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735232"/>
        <c:axId val="226736768"/>
      </c:areaChart>
      <c:catAx>
        <c:axId val="226735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226736768"/>
        <c:crosses val="autoZero"/>
        <c:auto val="1"/>
        <c:lblAlgn val="ctr"/>
        <c:lblOffset val="100"/>
        <c:noMultiLvlLbl val="1"/>
      </c:catAx>
      <c:valAx>
        <c:axId val="2267367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226735232"/>
        <c:crosses val="autoZero"/>
        <c:crossBetween val="midCat"/>
      </c:valAx>
      <c:dTable>
        <c:showHorzBorder val="1"/>
        <c:showVertBorder val="1"/>
        <c:showOutline val="1"/>
        <c:showKeys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</c:dTable>
    </c:plotArea>
    <c:plotVisOnly val="1"/>
    <c:dispBlanksAs val="zero"/>
    <c:showDLblsOverMax val="0"/>
  </c:chart>
  <c:txPr>
    <a:bodyPr/>
    <a:lstStyle/>
    <a:p>
      <a:pPr>
        <a:defRPr lang="zh-CN"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64ECE-E651-44E2-BF36-CC55067D92C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24579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defTabSz="10299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/>
              <a:t>My First Template</a:t>
            </a:r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42938" y="6703596"/>
            <a:ext cx="3000375" cy="385072"/>
          </a:xfrm>
          <a:prstGeom prst="rect">
            <a:avLst/>
          </a:prstGeom>
        </p:spPr>
        <p:txBody>
          <a:bodyPr/>
          <a:lstStyle/>
          <a:p>
            <a:fld id="{3B085A59-86F2-4C02-8690-E4DB74BCA7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393407" y="6703596"/>
            <a:ext cx="4071937" cy="38507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215438" y="6703596"/>
            <a:ext cx="3000375" cy="385072"/>
          </a:xfrm>
          <a:prstGeom prst="rect">
            <a:avLst/>
          </a:prstGeom>
        </p:spPr>
        <p:txBody>
          <a:bodyPr/>
          <a:lstStyle/>
          <a:p>
            <a:fld id="{1987E667-AB9D-401A-9E25-1A5C32FE2F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764064" y="6686071"/>
            <a:ext cx="2016375" cy="369332"/>
            <a:chOff x="10206152" y="6339732"/>
            <a:chExt cx="1911928" cy="350201"/>
          </a:xfrm>
        </p:grpSpPr>
        <p:sp>
          <p:nvSpPr>
            <p:cNvPr id="5" name="文本框 4"/>
            <p:cNvSpPr txBox="1"/>
            <p:nvPr/>
          </p:nvSpPr>
          <p:spPr>
            <a:xfrm>
              <a:off x="11439870" y="6339732"/>
              <a:ext cx="678210" cy="35020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b="0" dirty="0" smtClean="0">
                  <a:latin typeface="Agency FB" panose="020B0503020202020204" pitchFamily="34" charset="0"/>
                </a:rPr>
                <a:t>20xx.01</a:t>
              </a:r>
              <a:endParaRPr lang="zh-CN" altLang="zh-CN" b="0" dirty="0">
                <a:latin typeface="Agency FB" panose="020B0503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0206152" y="6339732"/>
              <a:ext cx="1233718" cy="34922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   </a:t>
              </a:r>
              <a:endParaRPr lang="zh-CN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1430142" y="6393075"/>
              <a:ext cx="0" cy="262647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5073903" y="1800126"/>
            <a:ext cx="2813323" cy="3096646"/>
            <a:chOff x="4810741" y="1706880"/>
            <a:chExt cx="2667593" cy="2936240"/>
          </a:xfrm>
        </p:grpSpPr>
        <p:sp>
          <p:nvSpPr>
            <p:cNvPr id="10" name="矩形 9"/>
            <p:cNvSpPr/>
            <p:nvPr/>
          </p:nvSpPr>
          <p:spPr>
            <a:xfrm>
              <a:off x="4810741" y="1706880"/>
              <a:ext cx="2667593" cy="293624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4960229" y="2810110"/>
              <a:ext cx="2217938" cy="62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en-US" sz="2800" b="1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软件科技开发</a:t>
              </a:r>
              <a:endParaRPr lang="zh-CN" altLang="zh-CN" sz="28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827334" y="3746267"/>
              <a:ext cx="2634408" cy="55095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spcAft>
                  <a:spcPts val="0"/>
                </a:spcAft>
                <a:defRPr kern="100">
                  <a:solidFill>
                    <a:schemeClr val="bg1"/>
                  </a:solidFill>
                  <a:latin typeface="方正粗倩简体" panose="03000509000000000000" pitchFamily="65" charset="-122"/>
                  <a:ea typeface="方正粗倩简体" panose="03000509000000000000" pitchFamily="65" charset="-122"/>
                </a:defRPr>
              </a:lvl1pPr>
            </a:lstStyle>
            <a:p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工作汇报</a:t>
              </a:r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述职报告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645734" y="3425769"/>
              <a:ext cx="84692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85" dirty="0" smtClean="0">
                  <a:solidFill>
                    <a:schemeClr val="bg1"/>
                  </a:solidFill>
                  <a:latin typeface="Agency FB" panose="020B0503020202020204" pitchFamily="34" charset="0"/>
                  <a:cs typeface="Times New Roman" panose="02020603050405020304" pitchFamily="18" charset="0"/>
                </a:rPr>
                <a:t>SOFTWARE</a:t>
              </a:r>
              <a:endParaRPr lang="zh-CN" altLang="en-US" sz="1685" dirty="0">
                <a:solidFill>
                  <a:schemeClr val="bg1"/>
                </a:solidFill>
                <a:latin typeface="Agency FB" panose="020B0503020202020204" pitchFamily="34" charset="0"/>
                <a:cs typeface="Times New Roman" panose="02020603050405020304" pitchFamily="18" charset="0"/>
                <a:sym typeface="宋体" panose="02010600030101010101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357979" y="1897927"/>
              <a:ext cx="1550671" cy="1010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330" b="1" kern="1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黑体" panose="02010609060101010101" pitchFamily="49" charset="-122"/>
                </a:rPr>
                <a:t>20XX</a:t>
              </a:r>
              <a:endParaRPr lang="zh-CN" altLang="en-US" sz="633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978884" y="3418467"/>
              <a:ext cx="2180624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78884" y="3758654"/>
              <a:ext cx="2180624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88610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2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2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17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322104" y="2659883"/>
            <a:ext cx="832279" cy="4817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zh-CN" altLang="en-US" sz="2530" dirty="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标题</a:t>
            </a:r>
            <a:endParaRPr lang="zh-CN" altLang="en-US" sz="2530" dirty="0">
              <a:solidFill>
                <a:schemeClr val="bg1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27847" y="4138881"/>
            <a:ext cx="832279" cy="4817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r>
              <a:rPr lang="zh-CN" altLang="en-US" sz="2530" dirty="0"/>
              <a:t>标题</a:t>
            </a:r>
            <a:endParaRPr lang="zh-CN" altLang="en-US" sz="2530" dirty="0"/>
          </a:p>
        </p:txBody>
      </p:sp>
      <p:sp>
        <p:nvSpPr>
          <p:cNvPr id="5" name="矩形 4"/>
          <p:cNvSpPr/>
          <p:nvPr/>
        </p:nvSpPr>
        <p:spPr>
          <a:xfrm>
            <a:off x="1228227" y="3376583"/>
            <a:ext cx="1810111" cy="1066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1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1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20575" y="4710387"/>
            <a:ext cx="1810111" cy="15529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7193" y="42529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600637" y="3165111"/>
            <a:ext cx="1810111" cy="3013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45588" y="4143261"/>
            <a:ext cx="1810111" cy="1066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  <a:p>
            <a:pPr algn="l"/>
            <a:r>
              <a:rPr lang="zh-CN" altLang="en-US" sz="2110" dirty="0"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点击输入内容</a:t>
            </a:r>
            <a:endParaRPr lang="en-US" altLang="zh-CN" sz="2110" dirty="0"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166530" y="2659883"/>
            <a:ext cx="0" cy="517091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881109" y="4122293"/>
            <a:ext cx="5710" cy="372924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601399" y="2411492"/>
            <a:ext cx="0" cy="5743725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315979" y="3570950"/>
            <a:ext cx="0" cy="4589763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784494" y="2416439"/>
            <a:ext cx="832279" cy="4817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r>
              <a:rPr lang="zh-CN" altLang="en-US" sz="2530" dirty="0"/>
              <a:t>标题</a:t>
            </a:r>
            <a:endParaRPr lang="zh-CN" altLang="en-US" sz="2530" dirty="0"/>
          </a:p>
        </p:txBody>
      </p:sp>
      <p:sp>
        <p:nvSpPr>
          <p:cNvPr id="23" name="文本框 22"/>
          <p:cNvSpPr txBox="1"/>
          <p:nvPr/>
        </p:nvSpPr>
        <p:spPr>
          <a:xfrm>
            <a:off x="9464408" y="3570950"/>
            <a:ext cx="832279" cy="4817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r>
              <a:rPr lang="zh-CN" altLang="en-US" sz="2530" dirty="0"/>
              <a:t>标题</a:t>
            </a:r>
            <a:endParaRPr lang="zh-CN" altLang="en-US" sz="2530" dirty="0"/>
          </a:p>
        </p:txBody>
      </p:sp>
      <p:sp>
        <p:nvSpPr>
          <p:cNvPr id="21" name="文本框 20"/>
          <p:cNvSpPr txBox="1"/>
          <p:nvPr/>
        </p:nvSpPr>
        <p:spPr>
          <a:xfrm>
            <a:off x="887686" y="213032"/>
            <a:ext cx="1800493" cy="38440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0" dirty="0">
                <a:solidFill>
                  <a:prstClr val="white">
                    <a:lumMod val="95000"/>
                  </a:prstClr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点击输入大标题</a:t>
            </a:r>
            <a:endParaRPr lang="zh-CN" altLang="en-US" sz="1900" dirty="0">
              <a:solidFill>
                <a:prstClr val="white">
                  <a:lumMod val="95000"/>
                </a:prstClr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71354" y="224503"/>
            <a:ext cx="516332" cy="366566"/>
            <a:chOff x="3412653" y="792910"/>
            <a:chExt cx="698805" cy="496111"/>
          </a:xfrm>
          <a:solidFill>
            <a:schemeClr val="accent1"/>
          </a:solidFill>
        </p:grpSpPr>
        <p:sp>
          <p:nvSpPr>
            <p:cNvPr id="25" name="菱形 24"/>
            <p:cNvSpPr/>
            <p:nvPr/>
          </p:nvSpPr>
          <p:spPr>
            <a:xfrm>
              <a:off x="3412653" y="792910"/>
              <a:ext cx="496111" cy="496111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3785581" y="792910"/>
              <a:ext cx="325877" cy="496111"/>
            </a:xfrm>
            <a:custGeom>
              <a:avLst/>
              <a:gdLst>
                <a:gd name="connsiteX0" fmla="*/ 77822 w 325877"/>
                <a:gd name="connsiteY0" fmla="*/ 0 h 496111"/>
                <a:gd name="connsiteX1" fmla="*/ 325877 w 325877"/>
                <a:gd name="connsiteY1" fmla="*/ 248056 h 496111"/>
                <a:gd name="connsiteX2" fmla="*/ 77822 w 325877"/>
                <a:gd name="connsiteY2" fmla="*/ 496111 h 496111"/>
                <a:gd name="connsiteX3" fmla="*/ 0 w 325877"/>
                <a:gd name="connsiteY3" fmla="*/ 418290 h 496111"/>
                <a:gd name="connsiteX4" fmla="*/ 170234 w 325877"/>
                <a:gd name="connsiteY4" fmla="*/ 248056 h 496111"/>
                <a:gd name="connsiteX5" fmla="*/ 0 w 325877"/>
                <a:gd name="connsiteY5" fmla="*/ 77822 h 49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5877" h="496111">
                  <a:moveTo>
                    <a:pt x="77822" y="0"/>
                  </a:moveTo>
                  <a:lnTo>
                    <a:pt x="325877" y="248056"/>
                  </a:lnTo>
                  <a:lnTo>
                    <a:pt x="77822" y="496111"/>
                  </a:lnTo>
                  <a:lnTo>
                    <a:pt x="0" y="418290"/>
                  </a:lnTo>
                  <a:lnTo>
                    <a:pt x="170234" y="248056"/>
                  </a:lnTo>
                  <a:lnTo>
                    <a:pt x="0" y="7782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3" grpId="0" animBg="1"/>
          <p:bldP spid="4" grpId="0" animBg="1"/>
          <p:bldP spid="5" grpId="0"/>
          <p:bldP spid="6" grpId="0"/>
          <p:bldP spid="8" grpId="0"/>
          <p:bldP spid="9" grpId="0"/>
          <p:bldP spid="22" grpId="0" animBg="1"/>
          <p:bldP spid="2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3" grpId="0" animBg="1"/>
          <p:bldP spid="4" grpId="0" animBg="1"/>
          <p:bldP spid="5" grpId="0"/>
          <p:bldP spid="6" grpId="0"/>
          <p:bldP spid="8" grpId="0"/>
          <p:bldP spid="9" grpId="0"/>
          <p:bldP spid="22" grpId="0" animBg="1"/>
          <p:bldP spid="2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/>
          <p:cNvSpPr/>
          <p:nvPr/>
        </p:nvSpPr>
        <p:spPr>
          <a:xfrm>
            <a:off x="4755358" y="1200384"/>
            <a:ext cx="3042695" cy="3042695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4632150" y="686125"/>
            <a:ext cx="3289110" cy="328911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36499" y="1618217"/>
            <a:ext cx="1280408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Part1</a:t>
            </a:r>
            <a:endParaRPr lang="zh-CN" altLang="en-US" sz="253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48684" y="2006129"/>
            <a:ext cx="2781188" cy="611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375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3375" b="1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6135480" y="2760697"/>
            <a:ext cx="282445" cy="564889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12108" y="4430850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02164" y="4408276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12108" y="4871737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02164" y="4849163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531774" y="1672110"/>
            <a:ext cx="5528959" cy="4819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082554" y="2314463"/>
            <a:ext cx="3384730" cy="1400911"/>
            <a:chOff x="8153397" y="2183402"/>
            <a:chExt cx="4150574" cy="1328342"/>
          </a:xfrm>
        </p:grpSpPr>
        <p:sp>
          <p:nvSpPr>
            <p:cNvPr id="15" name="TextBox 14"/>
            <p:cNvSpPr txBox="1"/>
            <p:nvPr/>
          </p:nvSpPr>
          <p:spPr>
            <a:xfrm>
              <a:off x="8153398" y="2183402"/>
              <a:ext cx="1858002" cy="204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153397" y="2461671"/>
              <a:ext cx="4150574" cy="1050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   </a:t>
              </a:r>
              <a:endParaRPr lang="en-US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082554" y="4531771"/>
            <a:ext cx="3384731" cy="1379538"/>
            <a:chOff x="8153397" y="2183402"/>
            <a:chExt cx="4150575" cy="1308076"/>
          </a:xfrm>
        </p:grpSpPr>
        <p:sp>
          <p:nvSpPr>
            <p:cNvPr id="18" name="TextBox 17"/>
            <p:cNvSpPr txBox="1"/>
            <p:nvPr/>
          </p:nvSpPr>
          <p:spPr>
            <a:xfrm>
              <a:off x="8153398" y="2183402"/>
              <a:ext cx="2058367" cy="204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153397" y="2461671"/>
              <a:ext cx="4150575" cy="10298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133039" y="4489940"/>
            <a:ext cx="724534" cy="724534"/>
            <a:chOff x="6666119" y="5012741"/>
            <a:chExt cx="687003" cy="687003"/>
          </a:xfrm>
        </p:grpSpPr>
        <p:sp>
          <p:nvSpPr>
            <p:cNvPr id="13" name="Oval 12"/>
            <p:cNvSpPr/>
            <p:nvPr/>
          </p:nvSpPr>
          <p:spPr>
            <a:xfrm>
              <a:off x="6666119" y="5012741"/>
              <a:ext cx="687003" cy="6870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59"/>
            <p:cNvSpPr/>
            <p:nvPr/>
          </p:nvSpPr>
          <p:spPr bwMode="auto">
            <a:xfrm>
              <a:off x="6776505" y="5164364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133039" y="2272631"/>
            <a:ext cx="724534" cy="724534"/>
            <a:chOff x="6666119" y="3778542"/>
            <a:chExt cx="687003" cy="687003"/>
          </a:xfrm>
        </p:grpSpPr>
        <p:sp>
          <p:nvSpPr>
            <p:cNvPr id="12" name="Oval 11"/>
            <p:cNvSpPr/>
            <p:nvPr/>
          </p:nvSpPr>
          <p:spPr>
            <a:xfrm>
              <a:off x="6666119" y="3778542"/>
              <a:ext cx="687003" cy="6870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83"/>
            <p:cNvSpPr/>
            <p:nvPr/>
          </p:nvSpPr>
          <p:spPr bwMode="auto">
            <a:xfrm>
              <a:off x="6815370" y="3993228"/>
              <a:ext cx="383755" cy="251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50000"/>
                </a:lnSpc>
              </a:pPr>
              <a:endParaRPr lang="en-US" sz="158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0" y="1672110"/>
            <a:ext cx="6531774" cy="481997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23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3"/>
          <p:cNvSpPr/>
          <p:nvPr/>
        </p:nvSpPr>
        <p:spPr>
          <a:xfrm>
            <a:off x="9067632" y="4253427"/>
            <a:ext cx="11769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Straight Connector 4"/>
          <p:cNvSpPr/>
          <p:nvPr/>
        </p:nvSpPr>
        <p:spPr>
          <a:xfrm>
            <a:off x="710365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571625" y="120967"/>
                </a:lnTo>
                <a:lnTo>
                  <a:pt x="1571625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Straight Connector 5"/>
          <p:cNvSpPr/>
          <p:nvPr/>
        </p:nvSpPr>
        <p:spPr>
          <a:xfrm>
            <a:off x="5080824" y="4253427"/>
            <a:ext cx="1348550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047749" y="120967"/>
                </a:lnTo>
                <a:lnTo>
                  <a:pt x="1047749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Straight Connector 6"/>
          <p:cNvSpPr/>
          <p:nvPr/>
        </p:nvSpPr>
        <p:spPr>
          <a:xfrm>
            <a:off x="3732271" y="4253427"/>
            <a:ext cx="134855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47750" y="0"/>
                </a:moveTo>
                <a:lnTo>
                  <a:pt x="1047750" y="120967"/>
                </a:lnTo>
                <a:lnTo>
                  <a:pt x="0" y="120967"/>
                </a:lnTo>
                <a:lnTo>
                  <a:pt x="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traight Connector 7"/>
          <p:cNvSpPr/>
          <p:nvPr/>
        </p:nvSpPr>
        <p:spPr>
          <a:xfrm>
            <a:off x="508082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571625" y="0"/>
                </a:moveTo>
                <a:lnTo>
                  <a:pt x="1571625" y="120967"/>
                </a:lnTo>
                <a:lnTo>
                  <a:pt x="0" y="120967"/>
                </a:lnTo>
                <a:lnTo>
                  <a:pt x="0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636098" y="3272662"/>
            <a:ext cx="980763" cy="980763"/>
            <a:chOff x="6286500" y="2304742"/>
            <a:chExt cx="761999" cy="761999"/>
          </a:xfrm>
        </p:grpSpPr>
        <p:sp>
          <p:nvSpPr>
            <p:cNvPr id="14" name="Rectangle 13"/>
            <p:cNvSpPr/>
            <p:nvPr/>
          </p:nvSpPr>
          <p:spPr>
            <a:xfrm>
              <a:off x="6286500" y="2304742"/>
              <a:ext cx="761999" cy="7619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432989" y="2457945"/>
              <a:ext cx="469021" cy="455593"/>
              <a:chOff x="7924284" y="2223917"/>
              <a:chExt cx="469021" cy="455593"/>
            </a:xfrm>
          </p:grpSpPr>
          <p:sp>
            <p:nvSpPr>
              <p:cNvPr id="18" name="Oval 17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5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8636099" y="4562368"/>
            <a:ext cx="980763" cy="980763"/>
            <a:chOff x="6286501" y="3306772"/>
            <a:chExt cx="761999" cy="761999"/>
          </a:xfrm>
        </p:grpSpPr>
        <p:sp>
          <p:nvSpPr>
            <p:cNvPr id="15" name="Rectangle 14"/>
            <p:cNvSpPr/>
            <p:nvPr/>
          </p:nvSpPr>
          <p:spPr>
            <a:xfrm>
              <a:off x="6286501" y="3306772"/>
              <a:ext cx="761999" cy="7619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432990" y="3459975"/>
              <a:ext cx="469021" cy="455593"/>
              <a:chOff x="6890529" y="2162362"/>
              <a:chExt cx="469021" cy="455593"/>
            </a:xfrm>
          </p:grpSpPr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6890529" y="2162362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50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Freeform 103"/>
              <p:cNvSpPr>
                <a:spLocks noEditPoints="1"/>
              </p:cNvSpPr>
              <p:nvPr/>
            </p:nvSpPr>
            <p:spPr bwMode="auto">
              <a:xfrm>
                <a:off x="7030053" y="2231059"/>
                <a:ext cx="196634" cy="28954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613270" y="1982955"/>
            <a:ext cx="980763" cy="980763"/>
            <a:chOff x="4714876" y="1302712"/>
            <a:chExt cx="761999" cy="761999"/>
          </a:xfrm>
        </p:grpSpPr>
        <p:sp>
          <p:nvSpPr>
            <p:cNvPr id="10" name="Rectangle 9"/>
            <p:cNvSpPr/>
            <p:nvPr/>
          </p:nvSpPr>
          <p:spPr>
            <a:xfrm>
              <a:off x="4714876" y="1302712"/>
              <a:ext cx="761999" cy="761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861365" y="1455915"/>
              <a:ext cx="469021" cy="455593"/>
              <a:chOff x="4823118" y="2223917"/>
              <a:chExt cx="469021" cy="455593"/>
            </a:xfrm>
          </p:grpSpPr>
          <p:sp>
            <p:nvSpPr>
              <p:cNvPr id="24" name="Oval 23"/>
              <p:cNvSpPr>
                <a:spLocks noChangeAspect="1"/>
              </p:cNvSpPr>
              <p:nvPr/>
            </p:nvSpPr>
            <p:spPr>
              <a:xfrm>
                <a:off x="4823118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50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4949420" y="2334408"/>
                <a:ext cx="235936" cy="235936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55" y="135"/>
                  </a:cxn>
                  <a:cxn ang="0">
                    <a:pos x="277" y="122"/>
                  </a:cxn>
                  <a:cxn ang="0">
                    <a:pos x="303" y="116"/>
                  </a:cxn>
                  <a:cxn ang="0">
                    <a:pos x="296" y="105"/>
                  </a:cxn>
                  <a:cxn ang="0">
                    <a:pos x="278" y="89"/>
                  </a:cxn>
                  <a:cxn ang="0">
                    <a:pos x="265" y="90"/>
                  </a:cxn>
                  <a:cxn ang="0">
                    <a:pos x="256" y="82"/>
                  </a:cxn>
                  <a:cxn ang="0">
                    <a:pos x="231" y="73"/>
                  </a:cxn>
                  <a:cxn ang="0">
                    <a:pos x="234" y="98"/>
                  </a:cxn>
                  <a:cxn ang="0">
                    <a:pos x="224" y="118"/>
                  </a:cxn>
                  <a:cxn ang="0">
                    <a:pos x="205" y="103"/>
                  </a:cxn>
                  <a:cxn ang="0">
                    <a:pos x="175" y="89"/>
                  </a:cxn>
                  <a:cxn ang="0">
                    <a:pos x="183" y="68"/>
                  </a:cxn>
                  <a:cxn ang="0">
                    <a:pos x="212" y="58"/>
                  </a:cxn>
                  <a:cxn ang="0">
                    <a:pos x="207" y="47"/>
                  </a:cxn>
                  <a:cxn ang="0">
                    <a:pos x="188" y="50"/>
                  </a:cxn>
                  <a:cxn ang="0">
                    <a:pos x="168" y="37"/>
                  </a:cxn>
                  <a:cxn ang="0">
                    <a:pos x="171" y="52"/>
                  </a:cxn>
                  <a:cxn ang="0">
                    <a:pos x="157" y="52"/>
                  </a:cxn>
                  <a:cxn ang="0">
                    <a:pos x="141" y="40"/>
                  </a:cxn>
                  <a:cxn ang="0">
                    <a:pos x="126" y="47"/>
                  </a:cxn>
                  <a:cxn ang="0">
                    <a:pos x="143" y="51"/>
                  </a:cxn>
                  <a:cxn ang="0">
                    <a:pos x="131" y="58"/>
                  </a:cxn>
                  <a:cxn ang="0">
                    <a:pos x="56" y="107"/>
                  </a:cxn>
                  <a:cxn ang="0">
                    <a:pos x="65" y="118"/>
                  </a:cxn>
                  <a:cxn ang="0">
                    <a:pos x="79" y="135"/>
                  </a:cxn>
                  <a:cxn ang="0">
                    <a:pos x="74" y="158"/>
                  </a:cxn>
                  <a:cxn ang="0">
                    <a:pos x="88" y="185"/>
                  </a:cxn>
                  <a:cxn ang="0">
                    <a:pos x="108" y="214"/>
                  </a:cxn>
                  <a:cxn ang="0">
                    <a:pos x="118" y="227"/>
                  </a:cxn>
                  <a:cxn ang="0">
                    <a:pos x="105" y="197"/>
                  </a:cxn>
                  <a:cxn ang="0">
                    <a:pos x="125" y="225"/>
                  </a:cxn>
                  <a:cxn ang="0">
                    <a:pos x="150" y="255"/>
                  </a:cxn>
                  <a:cxn ang="0">
                    <a:pos x="184" y="269"/>
                  </a:cxn>
                  <a:cxn ang="0">
                    <a:pos x="213" y="290"/>
                  </a:cxn>
                  <a:cxn ang="0">
                    <a:pos x="224" y="288"/>
                  </a:cxn>
                  <a:cxn ang="0">
                    <a:pos x="212" y="268"/>
                  </a:cxn>
                  <a:cxn ang="0">
                    <a:pos x="197" y="262"/>
                  </a:cxn>
                  <a:cxn ang="0">
                    <a:pos x="194" y="239"/>
                  </a:cxn>
                  <a:cxn ang="0">
                    <a:pos x="171" y="250"/>
                  </a:cxn>
                  <a:cxn ang="0">
                    <a:pos x="168" y="210"/>
                  </a:cxn>
                  <a:cxn ang="0">
                    <a:pos x="184" y="206"/>
                  </a:cxn>
                  <a:cxn ang="0">
                    <a:pos x="196" y="202"/>
                  </a:cxn>
                  <a:cxn ang="0">
                    <a:pos x="214" y="211"/>
                  </a:cxn>
                  <a:cxn ang="0">
                    <a:pos x="221" y="205"/>
                  </a:cxn>
                  <a:cxn ang="0">
                    <a:pos x="234" y="179"/>
                  </a:cxn>
                  <a:cxn ang="0">
                    <a:pos x="233" y="171"/>
                  </a:cxn>
                  <a:cxn ang="0">
                    <a:pos x="252" y="157"/>
                  </a:cxn>
                  <a:cxn ang="0">
                    <a:pos x="266" y="143"/>
                  </a:cxn>
                  <a:cxn ang="0">
                    <a:pos x="273" y="131"/>
                  </a:cxn>
                  <a:cxn ang="0">
                    <a:pos x="255" y="135"/>
                  </a:cxn>
                  <a:cxn ang="0">
                    <a:pos x="295" y="298"/>
                  </a:cxn>
                  <a:cxn ang="0">
                    <a:pos x="272" y="288"/>
                  </a:cxn>
                  <a:cxn ang="0">
                    <a:pos x="251" y="288"/>
                  </a:cxn>
                  <a:cxn ang="0">
                    <a:pos x="236" y="286"/>
                  </a:cxn>
                  <a:cxn ang="0">
                    <a:pos x="230" y="307"/>
                  </a:cxn>
                  <a:cxn ang="0">
                    <a:pos x="223" y="335"/>
                  </a:cxn>
                  <a:cxn ang="0">
                    <a:pos x="308" y="302"/>
                  </a:cxn>
                </a:cxnLst>
                <a:rect l="0" t="0" r="r" b="b"/>
                <a:pathLst>
                  <a:path w="384" h="384">
                    <a:moveTo>
                      <a:pt x="384" y="192"/>
                    </a:move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lose/>
                    <a:moveTo>
                      <a:pt x="255" y="135"/>
                    </a:moveTo>
                    <a:cubicBezTo>
                      <a:pt x="256" y="135"/>
                      <a:pt x="257" y="130"/>
                      <a:pt x="258" y="129"/>
                    </a:cubicBezTo>
                    <a:cubicBezTo>
                      <a:pt x="260" y="127"/>
                      <a:pt x="262" y="126"/>
                      <a:pt x="264" y="125"/>
                    </a:cubicBezTo>
                    <a:cubicBezTo>
                      <a:pt x="268" y="124"/>
                      <a:pt x="272" y="123"/>
                      <a:pt x="277" y="122"/>
                    </a:cubicBezTo>
                    <a:cubicBezTo>
                      <a:pt x="281" y="121"/>
                      <a:pt x="286" y="121"/>
                      <a:pt x="289" y="125"/>
                    </a:cubicBezTo>
                    <a:cubicBezTo>
                      <a:pt x="289" y="124"/>
                      <a:pt x="295" y="119"/>
                      <a:pt x="295" y="119"/>
                    </a:cubicBezTo>
                    <a:cubicBezTo>
                      <a:pt x="298" y="118"/>
                      <a:pt x="301" y="118"/>
                      <a:pt x="303" y="116"/>
                    </a:cubicBezTo>
                    <a:cubicBezTo>
                      <a:pt x="303" y="115"/>
                      <a:pt x="303" y="110"/>
                      <a:pt x="303" y="110"/>
                    </a:cubicBezTo>
                    <a:cubicBezTo>
                      <a:pt x="299" y="111"/>
                      <a:pt x="298" y="107"/>
                      <a:pt x="297" y="103"/>
                    </a:cubicBezTo>
                    <a:cubicBezTo>
                      <a:pt x="297" y="104"/>
                      <a:pt x="297" y="104"/>
                      <a:pt x="296" y="105"/>
                    </a:cubicBezTo>
                    <a:cubicBezTo>
                      <a:pt x="296" y="102"/>
                      <a:pt x="291" y="104"/>
                      <a:pt x="290" y="104"/>
                    </a:cubicBezTo>
                    <a:cubicBezTo>
                      <a:pt x="284" y="102"/>
                      <a:pt x="285" y="98"/>
                      <a:pt x="283" y="94"/>
                    </a:cubicBezTo>
                    <a:cubicBezTo>
                      <a:pt x="282" y="92"/>
                      <a:pt x="279" y="91"/>
                      <a:pt x="278" y="89"/>
                    </a:cubicBezTo>
                    <a:cubicBezTo>
                      <a:pt x="277" y="87"/>
                      <a:pt x="277" y="84"/>
                      <a:pt x="274" y="84"/>
                    </a:cubicBezTo>
                    <a:cubicBezTo>
                      <a:pt x="273" y="84"/>
                      <a:pt x="270" y="89"/>
                      <a:pt x="270" y="89"/>
                    </a:cubicBezTo>
                    <a:cubicBezTo>
                      <a:pt x="267" y="88"/>
                      <a:pt x="266" y="89"/>
                      <a:pt x="265" y="90"/>
                    </a:cubicBezTo>
                    <a:cubicBezTo>
                      <a:pt x="263" y="91"/>
                      <a:pt x="262" y="91"/>
                      <a:pt x="260" y="92"/>
                    </a:cubicBezTo>
                    <a:cubicBezTo>
                      <a:pt x="265" y="90"/>
                      <a:pt x="258" y="88"/>
                      <a:pt x="256" y="88"/>
                    </a:cubicBezTo>
                    <a:cubicBezTo>
                      <a:pt x="260" y="87"/>
                      <a:pt x="258" y="83"/>
                      <a:pt x="256" y="82"/>
                    </a:cubicBezTo>
                    <a:cubicBezTo>
                      <a:pt x="256" y="82"/>
                      <a:pt x="257" y="82"/>
                      <a:pt x="257" y="82"/>
                    </a:cubicBezTo>
                    <a:cubicBezTo>
                      <a:pt x="257" y="79"/>
                      <a:pt x="250" y="77"/>
                      <a:pt x="247" y="76"/>
                    </a:cubicBezTo>
                    <a:cubicBezTo>
                      <a:pt x="245" y="74"/>
                      <a:pt x="233" y="72"/>
                      <a:pt x="231" y="73"/>
                    </a:cubicBezTo>
                    <a:cubicBezTo>
                      <a:pt x="228" y="75"/>
                      <a:pt x="231" y="80"/>
                      <a:pt x="231" y="83"/>
                    </a:cubicBezTo>
                    <a:cubicBezTo>
                      <a:pt x="232" y="86"/>
                      <a:pt x="228" y="86"/>
                      <a:pt x="228" y="89"/>
                    </a:cubicBezTo>
                    <a:cubicBezTo>
                      <a:pt x="228" y="93"/>
                      <a:pt x="236" y="92"/>
                      <a:pt x="234" y="98"/>
                    </a:cubicBezTo>
                    <a:cubicBezTo>
                      <a:pt x="233" y="102"/>
                      <a:pt x="228" y="102"/>
                      <a:pt x="226" y="105"/>
                    </a:cubicBezTo>
                    <a:cubicBezTo>
                      <a:pt x="224" y="108"/>
                      <a:pt x="227" y="112"/>
                      <a:pt x="229" y="114"/>
                    </a:cubicBezTo>
                    <a:cubicBezTo>
                      <a:pt x="231" y="115"/>
                      <a:pt x="225" y="118"/>
                      <a:pt x="224" y="118"/>
                    </a:cubicBezTo>
                    <a:cubicBezTo>
                      <a:pt x="220" y="120"/>
                      <a:pt x="217" y="114"/>
                      <a:pt x="216" y="110"/>
                    </a:cubicBezTo>
                    <a:cubicBezTo>
                      <a:pt x="215" y="108"/>
                      <a:pt x="215" y="104"/>
                      <a:pt x="212" y="103"/>
                    </a:cubicBezTo>
                    <a:cubicBezTo>
                      <a:pt x="210" y="102"/>
                      <a:pt x="206" y="102"/>
                      <a:pt x="205" y="103"/>
                    </a:cubicBezTo>
                    <a:cubicBezTo>
                      <a:pt x="203" y="99"/>
                      <a:pt x="198" y="98"/>
                      <a:pt x="194" y="97"/>
                    </a:cubicBezTo>
                    <a:cubicBezTo>
                      <a:pt x="189" y="95"/>
                      <a:pt x="185" y="95"/>
                      <a:pt x="180" y="96"/>
                    </a:cubicBezTo>
                    <a:cubicBezTo>
                      <a:pt x="181" y="95"/>
                      <a:pt x="179" y="88"/>
                      <a:pt x="175" y="89"/>
                    </a:cubicBezTo>
                    <a:cubicBezTo>
                      <a:pt x="176" y="86"/>
                      <a:pt x="176" y="84"/>
                      <a:pt x="176" y="81"/>
                    </a:cubicBezTo>
                    <a:cubicBezTo>
                      <a:pt x="177" y="79"/>
                      <a:pt x="178" y="77"/>
                      <a:pt x="179" y="75"/>
                    </a:cubicBezTo>
                    <a:cubicBezTo>
                      <a:pt x="180" y="74"/>
                      <a:pt x="185" y="69"/>
                      <a:pt x="183" y="68"/>
                    </a:cubicBezTo>
                    <a:cubicBezTo>
                      <a:pt x="188" y="69"/>
                      <a:pt x="193" y="69"/>
                      <a:pt x="196" y="66"/>
                    </a:cubicBezTo>
                    <a:cubicBezTo>
                      <a:pt x="198" y="63"/>
                      <a:pt x="199" y="60"/>
                      <a:pt x="202" y="57"/>
                    </a:cubicBezTo>
                    <a:cubicBezTo>
                      <a:pt x="205" y="53"/>
                      <a:pt x="209" y="58"/>
                      <a:pt x="212" y="58"/>
                    </a:cubicBezTo>
                    <a:cubicBezTo>
                      <a:pt x="217" y="59"/>
                      <a:pt x="217" y="53"/>
                      <a:pt x="214" y="51"/>
                    </a:cubicBezTo>
                    <a:cubicBezTo>
                      <a:pt x="218" y="51"/>
                      <a:pt x="215" y="45"/>
                      <a:pt x="213" y="44"/>
                    </a:cubicBezTo>
                    <a:cubicBezTo>
                      <a:pt x="211" y="43"/>
                      <a:pt x="202" y="46"/>
                      <a:pt x="207" y="47"/>
                    </a:cubicBezTo>
                    <a:cubicBezTo>
                      <a:pt x="206" y="47"/>
                      <a:pt x="200" y="59"/>
                      <a:pt x="196" y="53"/>
                    </a:cubicBezTo>
                    <a:cubicBezTo>
                      <a:pt x="195" y="52"/>
                      <a:pt x="195" y="47"/>
                      <a:pt x="193" y="46"/>
                    </a:cubicBezTo>
                    <a:cubicBezTo>
                      <a:pt x="190" y="46"/>
                      <a:pt x="189" y="49"/>
                      <a:pt x="188" y="50"/>
                    </a:cubicBezTo>
                    <a:cubicBezTo>
                      <a:pt x="190" y="47"/>
                      <a:pt x="181" y="45"/>
                      <a:pt x="180" y="44"/>
                    </a:cubicBezTo>
                    <a:cubicBezTo>
                      <a:pt x="183" y="42"/>
                      <a:pt x="180" y="39"/>
                      <a:pt x="178" y="38"/>
                    </a:cubicBezTo>
                    <a:cubicBezTo>
                      <a:pt x="176" y="36"/>
                      <a:pt x="169" y="35"/>
                      <a:pt x="168" y="37"/>
                    </a:cubicBezTo>
                    <a:cubicBezTo>
                      <a:pt x="163" y="43"/>
                      <a:pt x="173" y="44"/>
                      <a:pt x="175" y="45"/>
                    </a:cubicBezTo>
                    <a:cubicBezTo>
                      <a:pt x="176" y="46"/>
                      <a:pt x="179" y="48"/>
                      <a:pt x="177" y="49"/>
                    </a:cubicBezTo>
                    <a:cubicBezTo>
                      <a:pt x="176" y="50"/>
                      <a:pt x="171" y="51"/>
                      <a:pt x="171" y="52"/>
                    </a:cubicBezTo>
                    <a:cubicBezTo>
                      <a:pt x="169" y="54"/>
                      <a:pt x="172" y="57"/>
                      <a:pt x="170" y="59"/>
                    </a:cubicBezTo>
                    <a:cubicBezTo>
                      <a:pt x="168" y="57"/>
                      <a:pt x="168" y="53"/>
                      <a:pt x="166" y="50"/>
                    </a:cubicBezTo>
                    <a:cubicBezTo>
                      <a:pt x="168" y="53"/>
                      <a:pt x="157" y="52"/>
                      <a:pt x="157" y="52"/>
                    </a:cubicBezTo>
                    <a:cubicBezTo>
                      <a:pt x="154" y="52"/>
                      <a:pt x="148" y="54"/>
                      <a:pt x="145" y="50"/>
                    </a:cubicBezTo>
                    <a:cubicBezTo>
                      <a:pt x="144" y="49"/>
                      <a:pt x="144" y="44"/>
                      <a:pt x="146" y="45"/>
                    </a:cubicBezTo>
                    <a:cubicBezTo>
                      <a:pt x="144" y="43"/>
                      <a:pt x="142" y="41"/>
                      <a:pt x="141" y="40"/>
                    </a:cubicBezTo>
                    <a:cubicBezTo>
                      <a:pt x="132" y="43"/>
                      <a:pt x="125" y="47"/>
                      <a:pt x="117" y="51"/>
                    </a:cubicBezTo>
                    <a:cubicBezTo>
                      <a:pt x="118" y="51"/>
                      <a:pt x="119" y="51"/>
                      <a:pt x="120" y="50"/>
                    </a:cubicBezTo>
                    <a:cubicBezTo>
                      <a:pt x="122" y="50"/>
                      <a:pt x="124" y="48"/>
                      <a:pt x="126" y="47"/>
                    </a:cubicBezTo>
                    <a:cubicBezTo>
                      <a:pt x="128" y="46"/>
                      <a:pt x="134" y="43"/>
                      <a:pt x="136" y="46"/>
                    </a:cubicBezTo>
                    <a:cubicBezTo>
                      <a:pt x="137" y="45"/>
                      <a:pt x="137" y="45"/>
                      <a:pt x="138" y="44"/>
                    </a:cubicBezTo>
                    <a:cubicBezTo>
                      <a:pt x="139" y="46"/>
                      <a:pt x="141" y="48"/>
                      <a:pt x="143" y="51"/>
                    </a:cubicBezTo>
                    <a:cubicBezTo>
                      <a:pt x="141" y="50"/>
                      <a:pt x="137" y="50"/>
                      <a:pt x="135" y="50"/>
                    </a:cubicBezTo>
                    <a:cubicBezTo>
                      <a:pt x="133" y="51"/>
                      <a:pt x="130" y="51"/>
                      <a:pt x="130" y="53"/>
                    </a:cubicBezTo>
                    <a:cubicBezTo>
                      <a:pt x="130" y="55"/>
                      <a:pt x="131" y="57"/>
                      <a:pt x="131" y="58"/>
                    </a:cubicBezTo>
                    <a:cubicBezTo>
                      <a:pt x="128" y="56"/>
                      <a:pt x="125" y="52"/>
                      <a:pt x="121" y="51"/>
                    </a:cubicBezTo>
                    <a:cubicBezTo>
                      <a:pt x="119" y="51"/>
                      <a:pt x="117" y="51"/>
                      <a:pt x="115" y="52"/>
                    </a:cubicBezTo>
                    <a:cubicBezTo>
                      <a:pt x="91" y="65"/>
                      <a:pt x="71" y="84"/>
                      <a:pt x="56" y="107"/>
                    </a:cubicBezTo>
                    <a:cubicBezTo>
                      <a:pt x="57" y="108"/>
                      <a:pt x="58" y="109"/>
                      <a:pt x="59" y="109"/>
                    </a:cubicBezTo>
                    <a:cubicBezTo>
                      <a:pt x="62" y="110"/>
                      <a:pt x="59" y="117"/>
                      <a:pt x="64" y="113"/>
                    </a:cubicBezTo>
                    <a:cubicBezTo>
                      <a:pt x="66" y="115"/>
                      <a:pt x="66" y="116"/>
                      <a:pt x="65" y="118"/>
                    </a:cubicBezTo>
                    <a:cubicBezTo>
                      <a:pt x="65" y="118"/>
                      <a:pt x="75" y="124"/>
                      <a:pt x="76" y="125"/>
                    </a:cubicBezTo>
                    <a:cubicBezTo>
                      <a:pt x="78" y="126"/>
                      <a:pt x="80" y="128"/>
                      <a:pt x="81" y="130"/>
                    </a:cubicBezTo>
                    <a:cubicBezTo>
                      <a:pt x="82" y="132"/>
                      <a:pt x="80" y="134"/>
                      <a:pt x="79" y="135"/>
                    </a:cubicBezTo>
                    <a:cubicBezTo>
                      <a:pt x="78" y="134"/>
                      <a:pt x="75" y="130"/>
                      <a:pt x="74" y="131"/>
                    </a:cubicBezTo>
                    <a:cubicBezTo>
                      <a:pt x="73" y="133"/>
                      <a:pt x="74" y="139"/>
                      <a:pt x="77" y="139"/>
                    </a:cubicBezTo>
                    <a:cubicBezTo>
                      <a:pt x="73" y="139"/>
                      <a:pt x="75" y="155"/>
                      <a:pt x="74" y="158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3" y="161"/>
                      <a:pt x="76" y="173"/>
                      <a:pt x="81" y="172"/>
                    </a:cubicBezTo>
                    <a:cubicBezTo>
                      <a:pt x="78" y="172"/>
                      <a:pt x="87" y="184"/>
                      <a:pt x="88" y="185"/>
                    </a:cubicBezTo>
                    <a:cubicBezTo>
                      <a:pt x="91" y="187"/>
                      <a:pt x="95" y="188"/>
                      <a:pt x="97" y="192"/>
                    </a:cubicBezTo>
                    <a:cubicBezTo>
                      <a:pt x="100" y="195"/>
                      <a:pt x="100" y="201"/>
                      <a:pt x="103" y="203"/>
                    </a:cubicBezTo>
                    <a:cubicBezTo>
                      <a:pt x="102" y="206"/>
                      <a:pt x="108" y="210"/>
                      <a:pt x="108" y="214"/>
                    </a:cubicBezTo>
                    <a:cubicBezTo>
                      <a:pt x="108" y="214"/>
                      <a:pt x="107" y="214"/>
                      <a:pt x="107" y="215"/>
                    </a:cubicBezTo>
                    <a:cubicBezTo>
                      <a:pt x="108" y="218"/>
                      <a:pt x="113" y="218"/>
                      <a:pt x="115" y="221"/>
                    </a:cubicBezTo>
                    <a:cubicBezTo>
                      <a:pt x="116" y="223"/>
                      <a:pt x="115" y="228"/>
                      <a:pt x="118" y="227"/>
                    </a:cubicBezTo>
                    <a:cubicBezTo>
                      <a:pt x="118" y="222"/>
                      <a:pt x="115" y="216"/>
                      <a:pt x="112" y="212"/>
                    </a:cubicBezTo>
                    <a:cubicBezTo>
                      <a:pt x="110" y="209"/>
                      <a:pt x="109" y="207"/>
                      <a:pt x="108" y="204"/>
                    </a:cubicBezTo>
                    <a:cubicBezTo>
                      <a:pt x="106" y="202"/>
                      <a:pt x="106" y="199"/>
                      <a:pt x="105" y="197"/>
                    </a:cubicBezTo>
                    <a:cubicBezTo>
                      <a:pt x="106" y="197"/>
                      <a:pt x="112" y="199"/>
                      <a:pt x="111" y="200"/>
                    </a:cubicBezTo>
                    <a:cubicBezTo>
                      <a:pt x="109" y="205"/>
                      <a:pt x="119" y="214"/>
                      <a:pt x="122" y="217"/>
                    </a:cubicBezTo>
                    <a:cubicBezTo>
                      <a:pt x="123" y="218"/>
                      <a:pt x="128" y="225"/>
                      <a:pt x="125" y="225"/>
                    </a:cubicBezTo>
                    <a:cubicBezTo>
                      <a:pt x="129" y="225"/>
                      <a:pt x="133" y="230"/>
                      <a:pt x="135" y="233"/>
                    </a:cubicBezTo>
                    <a:cubicBezTo>
                      <a:pt x="137" y="236"/>
                      <a:pt x="136" y="241"/>
                      <a:pt x="138" y="245"/>
                    </a:cubicBezTo>
                    <a:cubicBezTo>
                      <a:pt x="139" y="250"/>
                      <a:pt x="146" y="252"/>
                      <a:pt x="150" y="255"/>
                    </a:cubicBezTo>
                    <a:cubicBezTo>
                      <a:pt x="154" y="256"/>
                      <a:pt x="157" y="259"/>
                      <a:pt x="160" y="260"/>
                    </a:cubicBezTo>
                    <a:cubicBezTo>
                      <a:pt x="166" y="262"/>
                      <a:pt x="167" y="260"/>
                      <a:pt x="171" y="260"/>
                    </a:cubicBezTo>
                    <a:cubicBezTo>
                      <a:pt x="178" y="259"/>
                      <a:pt x="179" y="266"/>
                      <a:pt x="184" y="269"/>
                    </a:cubicBezTo>
                    <a:cubicBezTo>
                      <a:pt x="187" y="270"/>
                      <a:pt x="194" y="273"/>
                      <a:pt x="198" y="271"/>
                    </a:cubicBezTo>
                    <a:cubicBezTo>
                      <a:pt x="196" y="272"/>
                      <a:pt x="203" y="282"/>
                      <a:pt x="204" y="283"/>
                    </a:cubicBezTo>
                    <a:cubicBezTo>
                      <a:pt x="206" y="286"/>
                      <a:pt x="210" y="287"/>
                      <a:pt x="213" y="290"/>
                    </a:cubicBezTo>
                    <a:cubicBezTo>
                      <a:pt x="213" y="290"/>
                      <a:pt x="214" y="289"/>
                      <a:pt x="214" y="288"/>
                    </a:cubicBezTo>
                    <a:cubicBezTo>
                      <a:pt x="213" y="291"/>
                      <a:pt x="218" y="296"/>
                      <a:pt x="221" y="296"/>
                    </a:cubicBezTo>
                    <a:cubicBezTo>
                      <a:pt x="223" y="295"/>
                      <a:pt x="224" y="290"/>
                      <a:pt x="224" y="288"/>
                    </a:cubicBezTo>
                    <a:cubicBezTo>
                      <a:pt x="219" y="290"/>
                      <a:pt x="215" y="288"/>
                      <a:pt x="212" y="283"/>
                    </a:cubicBezTo>
                    <a:cubicBezTo>
                      <a:pt x="211" y="282"/>
                      <a:pt x="207" y="275"/>
                      <a:pt x="211" y="275"/>
                    </a:cubicBezTo>
                    <a:cubicBezTo>
                      <a:pt x="216" y="275"/>
                      <a:pt x="212" y="271"/>
                      <a:pt x="212" y="268"/>
                    </a:cubicBezTo>
                    <a:cubicBezTo>
                      <a:pt x="211" y="264"/>
                      <a:pt x="208" y="262"/>
                      <a:pt x="206" y="259"/>
                    </a:cubicBezTo>
                    <a:cubicBezTo>
                      <a:pt x="205" y="262"/>
                      <a:pt x="200" y="261"/>
                      <a:pt x="198" y="259"/>
                    </a:cubicBezTo>
                    <a:cubicBezTo>
                      <a:pt x="198" y="259"/>
                      <a:pt x="197" y="261"/>
                      <a:pt x="197" y="262"/>
                    </a:cubicBezTo>
                    <a:cubicBezTo>
                      <a:pt x="196" y="262"/>
                      <a:pt x="195" y="262"/>
                      <a:pt x="194" y="261"/>
                    </a:cubicBezTo>
                    <a:cubicBezTo>
                      <a:pt x="194" y="258"/>
                      <a:pt x="194" y="255"/>
                      <a:pt x="195" y="251"/>
                    </a:cubicBezTo>
                    <a:cubicBezTo>
                      <a:pt x="196" y="247"/>
                      <a:pt x="205" y="238"/>
                      <a:pt x="194" y="239"/>
                    </a:cubicBezTo>
                    <a:cubicBezTo>
                      <a:pt x="190" y="239"/>
                      <a:pt x="188" y="240"/>
                      <a:pt x="187" y="244"/>
                    </a:cubicBezTo>
                    <a:cubicBezTo>
                      <a:pt x="186" y="247"/>
                      <a:pt x="186" y="249"/>
                      <a:pt x="183" y="251"/>
                    </a:cubicBezTo>
                    <a:cubicBezTo>
                      <a:pt x="181" y="252"/>
                      <a:pt x="173" y="251"/>
                      <a:pt x="171" y="250"/>
                    </a:cubicBezTo>
                    <a:cubicBezTo>
                      <a:pt x="166" y="247"/>
                      <a:pt x="163" y="239"/>
                      <a:pt x="163" y="234"/>
                    </a:cubicBezTo>
                    <a:cubicBezTo>
                      <a:pt x="163" y="227"/>
                      <a:pt x="166" y="221"/>
                      <a:pt x="163" y="215"/>
                    </a:cubicBezTo>
                    <a:cubicBezTo>
                      <a:pt x="164" y="213"/>
                      <a:pt x="166" y="211"/>
                      <a:pt x="168" y="210"/>
                    </a:cubicBezTo>
                    <a:cubicBezTo>
                      <a:pt x="169" y="209"/>
                      <a:pt x="171" y="210"/>
                      <a:pt x="172" y="207"/>
                    </a:cubicBezTo>
                    <a:cubicBezTo>
                      <a:pt x="171" y="207"/>
                      <a:pt x="170" y="206"/>
                      <a:pt x="170" y="206"/>
                    </a:cubicBezTo>
                    <a:cubicBezTo>
                      <a:pt x="173" y="208"/>
                      <a:pt x="180" y="203"/>
                      <a:pt x="184" y="206"/>
                    </a:cubicBezTo>
                    <a:cubicBezTo>
                      <a:pt x="186" y="207"/>
                      <a:pt x="188" y="208"/>
                      <a:pt x="189" y="205"/>
                    </a:cubicBezTo>
                    <a:cubicBezTo>
                      <a:pt x="189" y="205"/>
                      <a:pt x="187" y="202"/>
                      <a:pt x="188" y="200"/>
                    </a:cubicBezTo>
                    <a:cubicBezTo>
                      <a:pt x="189" y="204"/>
                      <a:pt x="192" y="205"/>
                      <a:pt x="196" y="202"/>
                    </a:cubicBezTo>
                    <a:cubicBezTo>
                      <a:pt x="197" y="203"/>
                      <a:pt x="201" y="203"/>
                      <a:pt x="204" y="204"/>
                    </a:cubicBezTo>
                    <a:cubicBezTo>
                      <a:pt x="207" y="206"/>
                      <a:pt x="207" y="209"/>
                      <a:pt x="211" y="205"/>
                    </a:cubicBezTo>
                    <a:cubicBezTo>
                      <a:pt x="213" y="208"/>
                      <a:pt x="213" y="208"/>
                      <a:pt x="214" y="211"/>
                    </a:cubicBezTo>
                    <a:cubicBezTo>
                      <a:pt x="214" y="214"/>
                      <a:pt x="216" y="221"/>
                      <a:pt x="218" y="222"/>
                    </a:cubicBezTo>
                    <a:cubicBezTo>
                      <a:pt x="224" y="225"/>
                      <a:pt x="222" y="217"/>
                      <a:pt x="222" y="214"/>
                    </a:cubicBezTo>
                    <a:cubicBezTo>
                      <a:pt x="222" y="213"/>
                      <a:pt x="222" y="205"/>
                      <a:pt x="221" y="205"/>
                    </a:cubicBezTo>
                    <a:cubicBezTo>
                      <a:pt x="213" y="203"/>
                      <a:pt x="216" y="197"/>
                      <a:pt x="221" y="193"/>
                    </a:cubicBezTo>
                    <a:cubicBezTo>
                      <a:pt x="222" y="192"/>
                      <a:pt x="227" y="190"/>
                      <a:pt x="230" y="188"/>
                    </a:cubicBezTo>
                    <a:cubicBezTo>
                      <a:pt x="232" y="186"/>
                      <a:pt x="235" y="183"/>
                      <a:pt x="234" y="179"/>
                    </a:cubicBezTo>
                    <a:cubicBezTo>
                      <a:pt x="235" y="179"/>
                      <a:pt x="236" y="178"/>
                      <a:pt x="236" y="177"/>
                    </a:cubicBezTo>
                    <a:cubicBezTo>
                      <a:pt x="236" y="177"/>
                      <a:pt x="233" y="174"/>
                      <a:pt x="232" y="175"/>
                    </a:cubicBezTo>
                    <a:cubicBezTo>
                      <a:pt x="234" y="174"/>
                      <a:pt x="234" y="172"/>
                      <a:pt x="233" y="171"/>
                    </a:cubicBezTo>
                    <a:cubicBezTo>
                      <a:pt x="235" y="169"/>
                      <a:pt x="234" y="166"/>
                      <a:pt x="236" y="165"/>
                    </a:cubicBezTo>
                    <a:cubicBezTo>
                      <a:pt x="239" y="169"/>
                      <a:pt x="245" y="165"/>
                      <a:pt x="242" y="162"/>
                    </a:cubicBezTo>
                    <a:cubicBezTo>
                      <a:pt x="244" y="158"/>
                      <a:pt x="250" y="160"/>
                      <a:pt x="252" y="157"/>
                    </a:cubicBezTo>
                    <a:cubicBezTo>
                      <a:pt x="255" y="158"/>
                      <a:pt x="253" y="153"/>
                      <a:pt x="255" y="150"/>
                    </a:cubicBezTo>
                    <a:cubicBezTo>
                      <a:pt x="256" y="148"/>
                      <a:pt x="259" y="148"/>
                      <a:pt x="262" y="147"/>
                    </a:cubicBezTo>
                    <a:cubicBezTo>
                      <a:pt x="262" y="147"/>
                      <a:pt x="268" y="143"/>
                      <a:pt x="266" y="143"/>
                    </a:cubicBezTo>
                    <a:cubicBezTo>
                      <a:pt x="270" y="144"/>
                      <a:pt x="279" y="139"/>
                      <a:pt x="272" y="135"/>
                    </a:cubicBezTo>
                    <a:cubicBezTo>
                      <a:pt x="273" y="133"/>
                      <a:pt x="270" y="132"/>
                      <a:pt x="268" y="132"/>
                    </a:cubicBezTo>
                    <a:cubicBezTo>
                      <a:pt x="269" y="131"/>
                      <a:pt x="272" y="132"/>
                      <a:pt x="273" y="131"/>
                    </a:cubicBezTo>
                    <a:cubicBezTo>
                      <a:pt x="276" y="129"/>
                      <a:pt x="274" y="128"/>
                      <a:pt x="271" y="127"/>
                    </a:cubicBezTo>
                    <a:cubicBezTo>
                      <a:pt x="268" y="126"/>
                      <a:pt x="263" y="128"/>
                      <a:pt x="261" y="130"/>
                    </a:cubicBezTo>
                    <a:cubicBezTo>
                      <a:pt x="259" y="132"/>
                      <a:pt x="257" y="134"/>
                      <a:pt x="255" y="135"/>
                    </a:cubicBezTo>
                    <a:close/>
                    <a:moveTo>
                      <a:pt x="308" y="302"/>
                    </a:moveTo>
                    <a:cubicBezTo>
                      <a:pt x="306" y="301"/>
                      <a:pt x="303" y="301"/>
                      <a:pt x="301" y="300"/>
                    </a:cubicBezTo>
                    <a:cubicBezTo>
                      <a:pt x="299" y="300"/>
                      <a:pt x="298" y="299"/>
                      <a:pt x="295" y="298"/>
                    </a:cubicBezTo>
                    <a:cubicBezTo>
                      <a:pt x="296" y="293"/>
                      <a:pt x="290" y="292"/>
                      <a:pt x="287" y="289"/>
                    </a:cubicBezTo>
                    <a:cubicBezTo>
                      <a:pt x="284" y="287"/>
                      <a:pt x="282" y="284"/>
                      <a:pt x="277" y="285"/>
                    </a:cubicBezTo>
                    <a:cubicBezTo>
                      <a:pt x="276" y="285"/>
                      <a:pt x="271" y="287"/>
                      <a:pt x="272" y="288"/>
                    </a:cubicBezTo>
                    <a:cubicBezTo>
                      <a:pt x="269" y="285"/>
                      <a:pt x="268" y="284"/>
                      <a:pt x="263" y="282"/>
                    </a:cubicBezTo>
                    <a:cubicBezTo>
                      <a:pt x="259" y="281"/>
                      <a:pt x="257" y="276"/>
                      <a:pt x="253" y="281"/>
                    </a:cubicBezTo>
                    <a:cubicBezTo>
                      <a:pt x="251" y="283"/>
                      <a:pt x="252" y="286"/>
                      <a:pt x="251" y="288"/>
                    </a:cubicBezTo>
                    <a:cubicBezTo>
                      <a:pt x="247" y="285"/>
                      <a:pt x="254" y="282"/>
                      <a:pt x="251" y="279"/>
                    </a:cubicBezTo>
                    <a:cubicBezTo>
                      <a:pt x="248" y="275"/>
                      <a:pt x="243" y="281"/>
                      <a:pt x="240" y="282"/>
                    </a:cubicBezTo>
                    <a:cubicBezTo>
                      <a:pt x="239" y="284"/>
                      <a:pt x="237" y="284"/>
                      <a:pt x="236" y="286"/>
                    </a:cubicBezTo>
                    <a:cubicBezTo>
                      <a:pt x="235" y="287"/>
                      <a:pt x="234" y="290"/>
                      <a:pt x="233" y="291"/>
                    </a:cubicBezTo>
                    <a:cubicBezTo>
                      <a:pt x="233" y="289"/>
                      <a:pt x="228" y="290"/>
                      <a:pt x="228" y="288"/>
                    </a:cubicBezTo>
                    <a:cubicBezTo>
                      <a:pt x="229" y="294"/>
                      <a:pt x="229" y="301"/>
                      <a:pt x="230" y="307"/>
                    </a:cubicBezTo>
                    <a:cubicBezTo>
                      <a:pt x="231" y="310"/>
                      <a:pt x="230" y="316"/>
                      <a:pt x="227" y="319"/>
                    </a:cubicBezTo>
                    <a:cubicBezTo>
                      <a:pt x="224" y="321"/>
                      <a:pt x="221" y="324"/>
                      <a:pt x="220" y="329"/>
                    </a:cubicBezTo>
                    <a:cubicBezTo>
                      <a:pt x="220" y="332"/>
                      <a:pt x="220" y="334"/>
                      <a:pt x="223" y="335"/>
                    </a:cubicBezTo>
                    <a:cubicBezTo>
                      <a:pt x="223" y="339"/>
                      <a:pt x="219" y="342"/>
                      <a:pt x="219" y="346"/>
                    </a:cubicBezTo>
                    <a:cubicBezTo>
                      <a:pt x="219" y="346"/>
                      <a:pt x="220" y="348"/>
                      <a:pt x="220" y="350"/>
                    </a:cubicBezTo>
                    <a:cubicBezTo>
                      <a:pt x="254" y="344"/>
                      <a:pt x="285" y="327"/>
                      <a:pt x="308" y="3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5938994" y="4562368"/>
            <a:ext cx="980763" cy="980763"/>
            <a:chOff x="4191001" y="3306772"/>
            <a:chExt cx="761999" cy="761999"/>
          </a:xfrm>
        </p:grpSpPr>
        <p:sp>
          <p:nvSpPr>
            <p:cNvPr id="13" name="Rectangle 12"/>
            <p:cNvSpPr/>
            <p:nvPr/>
          </p:nvSpPr>
          <p:spPr>
            <a:xfrm>
              <a:off x="4191001" y="3306772"/>
              <a:ext cx="761999" cy="761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337490" y="3459975"/>
              <a:ext cx="469021" cy="455593"/>
              <a:chOff x="5924943" y="2223917"/>
              <a:chExt cx="469021" cy="455593"/>
            </a:xfrm>
          </p:grpSpPr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5924943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50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8" name="Freeform 36"/>
              <p:cNvSpPr>
                <a:spLocks noEditPoints="1"/>
              </p:cNvSpPr>
              <p:nvPr/>
            </p:nvSpPr>
            <p:spPr bwMode="auto">
              <a:xfrm>
                <a:off x="6069782" y="2334408"/>
                <a:ext cx="203200" cy="220663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590441" y="3272662"/>
            <a:ext cx="980763" cy="980763"/>
            <a:chOff x="3143250" y="2304742"/>
            <a:chExt cx="761999" cy="761999"/>
          </a:xfrm>
        </p:grpSpPr>
        <p:sp>
          <p:nvSpPr>
            <p:cNvPr id="11" name="Rectangle 10"/>
            <p:cNvSpPr/>
            <p:nvPr/>
          </p:nvSpPr>
          <p:spPr>
            <a:xfrm>
              <a:off x="3143250" y="2304742"/>
              <a:ext cx="761999" cy="761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289739" y="2457945"/>
              <a:ext cx="469021" cy="455593"/>
              <a:chOff x="3699782" y="2223917"/>
              <a:chExt cx="469021" cy="455593"/>
            </a:xfrm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3699782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50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Freeform 117"/>
              <p:cNvSpPr/>
              <p:nvPr/>
            </p:nvSpPr>
            <p:spPr bwMode="auto">
              <a:xfrm>
                <a:off x="3850236" y="2359808"/>
                <a:ext cx="195263" cy="1952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241890" y="4562368"/>
            <a:ext cx="980763" cy="980763"/>
            <a:chOff x="2095501" y="3306772"/>
            <a:chExt cx="761999" cy="761999"/>
          </a:xfrm>
        </p:grpSpPr>
        <p:sp>
          <p:nvSpPr>
            <p:cNvPr id="12" name="Rectangle 11"/>
            <p:cNvSpPr/>
            <p:nvPr/>
          </p:nvSpPr>
          <p:spPr>
            <a:xfrm>
              <a:off x="2095501" y="3306772"/>
              <a:ext cx="761999" cy="761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2241990" y="3459975"/>
              <a:ext cx="469021" cy="455593"/>
              <a:chOff x="7924284" y="2223917"/>
              <a:chExt cx="469021" cy="455593"/>
            </a:xfrm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5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5589744" y="3293391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8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r"/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10214" y="2030358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8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525550" y="3307744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r"/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63088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800" b="1" dirty="0">
              <a:solidFill>
                <a:schemeClr val="accent6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0577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800" b="1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r"/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86466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800" b="1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/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48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1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/>
        </p:nvGraphicFramePr>
        <p:xfrm>
          <a:off x="2996697" y="1654796"/>
          <a:ext cx="6865356" cy="4184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1538272" y="5665497"/>
            <a:ext cx="1560505" cy="975319"/>
            <a:chOff x="5322148" y="2252852"/>
            <a:chExt cx="1212426" cy="757768"/>
          </a:xfrm>
        </p:grpSpPr>
        <p:grpSp>
          <p:nvGrpSpPr>
            <p:cNvPr id="9" name="Group 34"/>
            <p:cNvGrpSpPr/>
            <p:nvPr/>
          </p:nvGrpSpPr>
          <p:grpSpPr>
            <a:xfrm>
              <a:off x="5322148" y="2252852"/>
              <a:ext cx="1212426" cy="757768"/>
              <a:chOff x="3802558" y="1451570"/>
              <a:chExt cx="1857374" cy="1160859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3802558" y="1451570"/>
                <a:ext cx="1857374" cy="1160859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 sz="16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Rounded Rectangle 15"/>
              <p:cNvSpPr/>
              <p:nvPr/>
            </p:nvSpPr>
            <p:spPr>
              <a:xfrm>
                <a:off x="3836558" y="1485570"/>
                <a:ext cx="1789374" cy="109285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32403" tIns="88269" rIns="132403" bIns="88269" numCol="1" spcCol="1270" anchor="ctr" anchorCtr="0">
                <a:noAutofit/>
              </a:bodyPr>
              <a:lstStyle/>
              <a:p>
                <a:pPr algn="ctr" defTabSz="3089275">
                  <a:lnSpc>
                    <a:spcPct val="90000"/>
                  </a:lnSpc>
                  <a:spcAft>
                    <a:spcPct val="35000"/>
                  </a:spcAft>
                </a:pPr>
                <a:endParaRPr lang="en-US" sz="69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0" name="Freeform 173"/>
            <p:cNvSpPr>
              <a:spLocks noEditPoints="1"/>
            </p:cNvSpPr>
            <p:nvPr/>
          </p:nvSpPr>
          <p:spPr bwMode="auto">
            <a:xfrm>
              <a:off x="5786280" y="2482511"/>
              <a:ext cx="284163" cy="298450"/>
            </a:xfrm>
            <a:custGeom>
              <a:avLst/>
              <a:gdLst/>
              <a:ahLst/>
              <a:cxnLst>
                <a:cxn ang="0">
                  <a:pos x="288" y="115"/>
                </a:cxn>
                <a:cxn ang="0">
                  <a:pos x="253" y="58"/>
                </a:cxn>
                <a:cxn ang="0">
                  <a:pos x="182" y="18"/>
                </a:cxn>
                <a:cxn ang="0">
                  <a:pos x="112" y="18"/>
                </a:cxn>
                <a:cxn ang="0">
                  <a:pos x="41" y="58"/>
                </a:cxn>
                <a:cxn ang="0">
                  <a:pos x="6" y="115"/>
                </a:cxn>
                <a:cxn ang="0">
                  <a:pos x="6" y="194"/>
                </a:cxn>
                <a:cxn ang="0">
                  <a:pos x="41" y="252"/>
                </a:cxn>
                <a:cxn ang="0">
                  <a:pos x="112" y="292"/>
                </a:cxn>
                <a:cxn ang="0">
                  <a:pos x="182" y="292"/>
                </a:cxn>
                <a:cxn ang="0">
                  <a:pos x="253" y="252"/>
                </a:cxn>
                <a:cxn ang="0">
                  <a:pos x="288" y="194"/>
                </a:cxn>
                <a:cxn ang="0">
                  <a:pos x="126" y="279"/>
                </a:cxn>
                <a:cxn ang="0">
                  <a:pos x="147" y="233"/>
                </a:cxn>
                <a:cxn ang="0">
                  <a:pos x="168" y="279"/>
                </a:cxn>
                <a:cxn ang="0">
                  <a:pos x="168" y="31"/>
                </a:cxn>
                <a:cxn ang="0">
                  <a:pos x="147" y="77"/>
                </a:cxn>
                <a:cxn ang="0">
                  <a:pos x="126" y="31"/>
                </a:cxn>
                <a:cxn ang="0">
                  <a:pos x="220" y="144"/>
                </a:cxn>
                <a:cxn ang="0">
                  <a:pos x="225" y="163"/>
                </a:cxn>
                <a:cxn ang="0">
                  <a:pos x="220" y="155"/>
                </a:cxn>
                <a:cxn ang="0">
                  <a:pos x="217" y="116"/>
                </a:cxn>
                <a:cxn ang="0">
                  <a:pos x="249" y="76"/>
                </a:cxn>
                <a:cxn ang="0">
                  <a:pos x="270" y="110"/>
                </a:cxn>
                <a:cxn ang="0">
                  <a:pos x="217" y="116"/>
                </a:cxn>
                <a:cxn ang="0">
                  <a:pos x="121" y="198"/>
                </a:cxn>
                <a:cxn ang="0">
                  <a:pos x="96" y="155"/>
                </a:cxn>
                <a:cxn ang="0">
                  <a:pos x="121" y="112"/>
                </a:cxn>
                <a:cxn ang="0">
                  <a:pos x="172" y="112"/>
                </a:cxn>
                <a:cxn ang="0">
                  <a:pos x="198" y="155"/>
                </a:cxn>
                <a:cxn ang="0">
                  <a:pos x="173" y="198"/>
                </a:cxn>
                <a:cxn ang="0">
                  <a:pos x="183" y="95"/>
                </a:cxn>
                <a:cxn ang="0">
                  <a:pos x="190" y="83"/>
                </a:cxn>
                <a:cxn ang="0">
                  <a:pos x="183" y="95"/>
                </a:cxn>
                <a:cxn ang="0">
                  <a:pos x="121" y="89"/>
                </a:cxn>
                <a:cxn ang="0">
                  <a:pos x="100" y="101"/>
                </a:cxn>
                <a:cxn ang="0">
                  <a:pos x="74" y="167"/>
                </a:cxn>
                <a:cxn ang="0">
                  <a:pos x="74" y="143"/>
                </a:cxn>
                <a:cxn ang="0">
                  <a:pos x="74" y="167"/>
                </a:cxn>
                <a:cxn ang="0">
                  <a:pos x="77" y="116"/>
                </a:cxn>
                <a:cxn ang="0">
                  <a:pos x="24" y="110"/>
                </a:cxn>
                <a:cxn ang="0">
                  <a:pos x="45" y="75"/>
                </a:cxn>
                <a:cxn ang="0">
                  <a:pos x="84" y="78"/>
                </a:cxn>
                <a:cxn ang="0">
                  <a:pos x="46" y="169"/>
                </a:cxn>
                <a:cxn ang="0">
                  <a:pos x="84" y="232"/>
                </a:cxn>
                <a:cxn ang="0">
                  <a:pos x="23" y="223"/>
                </a:cxn>
                <a:cxn ang="0">
                  <a:pos x="110" y="215"/>
                </a:cxn>
                <a:cxn ang="0">
                  <a:pos x="103" y="227"/>
                </a:cxn>
                <a:cxn ang="0">
                  <a:pos x="110" y="215"/>
                </a:cxn>
                <a:cxn ang="0">
                  <a:pos x="172" y="221"/>
                </a:cxn>
                <a:cxn ang="0">
                  <a:pos x="194" y="209"/>
                </a:cxn>
                <a:cxn ang="0">
                  <a:pos x="210" y="232"/>
                </a:cxn>
                <a:cxn ang="0">
                  <a:pos x="248" y="169"/>
                </a:cxn>
                <a:cxn ang="0">
                  <a:pos x="271" y="224"/>
                </a:cxn>
                <a:cxn ang="0">
                  <a:pos x="238" y="235"/>
                </a:cxn>
              </a:cxnLst>
              <a:rect l="0" t="0" r="r" b="b"/>
              <a:pathLst>
                <a:path w="294" h="310">
                  <a:moveTo>
                    <a:pt x="262" y="155"/>
                  </a:moveTo>
                  <a:cubicBezTo>
                    <a:pt x="274" y="142"/>
                    <a:pt x="283" y="128"/>
                    <a:pt x="288" y="115"/>
                  </a:cubicBezTo>
                  <a:cubicBezTo>
                    <a:pt x="294" y="101"/>
                    <a:pt x="294" y="88"/>
                    <a:pt x="288" y="77"/>
                  </a:cubicBezTo>
                  <a:cubicBezTo>
                    <a:pt x="281" y="67"/>
                    <a:pt x="270" y="60"/>
                    <a:pt x="253" y="58"/>
                  </a:cubicBezTo>
                  <a:cubicBezTo>
                    <a:pt x="239" y="56"/>
                    <a:pt x="223" y="56"/>
                    <a:pt x="205" y="59"/>
                  </a:cubicBezTo>
                  <a:cubicBezTo>
                    <a:pt x="198" y="43"/>
                    <a:pt x="191" y="29"/>
                    <a:pt x="182" y="18"/>
                  </a:cubicBezTo>
                  <a:cubicBezTo>
                    <a:pt x="171" y="6"/>
                    <a:pt x="160" y="0"/>
                    <a:pt x="147" y="0"/>
                  </a:cubicBezTo>
                  <a:cubicBezTo>
                    <a:pt x="134" y="0"/>
                    <a:pt x="122" y="6"/>
                    <a:pt x="112" y="18"/>
                  </a:cubicBezTo>
                  <a:cubicBezTo>
                    <a:pt x="103" y="29"/>
                    <a:pt x="95" y="43"/>
                    <a:pt x="89" y="59"/>
                  </a:cubicBezTo>
                  <a:cubicBezTo>
                    <a:pt x="71" y="56"/>
                    <a:pt x="55" y="56"/>
                    <a:pt x="41" y="58"/>
                  </a:cubicBezTo>
                  <a:cubicBezTo>
                    <a:pt x="24" y="60"/>
                    <a:pt x="13" y="67"/>
                    <a:pt x="6" y="77"/>
                  </a:cubicBezTo>
                  <a:cubicBezTo>
                    <a:pt x="0" y="88"/>
                    <a:pt x="0" y="101"/>
                    <a:pt x="6" y="115"/>
                  </a:cubicBezTo>
                  <a:cubicBezTo>
                    <a:pt x="11" y="128"/>
                    <a:pt x="19" y="141"/>
                    <a:pt x="32" y="155"/>
                  </a:cubicBezTo>
                  <a:cubicBezTo>
                    <a:pt x="19" y="169"/>
                    <a:pt x="11" y="182"/>
                    <a:pt x="6" y="194"/>
                  </a:cubicBezTo>
                  <a:cubicBezTo>
                    <a:pt x="0" y="209"/>
                    <a:pt x="0" y="222"/>
                    <a:pt x="6" y="233"/>
                  </a:cubicBezTo>
                  <a:cubicBezTo>
                    <a:pt x="13" y="243"/>
                    <a:pt x="24" y="250"/>
                    <a:pt x="41" y="252"/>
                  </a:cubicBezTo>
                  <a:cubicBezTo>
                    <a:pt x="55" y="254"/>
                    <a:pt x="71" y="254"/>
                    <a:pt x="89" y="251"/>
                  </a:cubicBezTo>
                  <a:cubicBezTo>
                    <a:pt x="95" y="267"/>
                    <a:pt x="103" y="281"/>
                    <a:pt x="112" y="292"/>
                  </a:cubicBezTo>
                  <a:cubicBezTo>
                    <a:pt x="122" y="304"/>
                    <a:pt x="134" y="310"/>
                    <a:pt x="147" y="310"/>
                  </a:cubicBezTo>
                  <a:cubicBezTo>
                    <a:pt x="160" y="310"/>
                    <a:pt x="171" y="304"/>
                    <a:pt x="182" y="292"/>
                  </a:cubicBezTo>
                  <a:cubicBezTo>
                    <a:pt x="191" y="281"/>
                    <a:pt x="198" y="267"/>
                    <a:pt x="204" y="250"/>
                  </a:cubicBezTo>
                  <a:cubicBezTo>
                    <a:pt x="223" y="254"/>
                    <a:pt x="239" y="255"/>
                    <a:pt x="253" y="252"/>
                  </a:cubicBezTo>
                  <a:cubicBezTo>
                    <a:pt x="269" y="250"/>
                    <a:pt x="281" y="243"/>
                    <a:pt x="287" y="233"/>
                  </a:cubicBezTo>
                  <a:cubicBezTo>
                    <a:pt x="294" y="222"/>
                    <a:pt x="294" y="209"/>
                    <a:pt x="288" y="194"/>
                  </a:cubicBezTo>
                  <a:cubicBezTo>
                    <a:pt x="283" y="182"/>
                    <a:pt x="274" y="169"/>
                    <a:pt x="262" y="155"/>
                  </a:cubicBezTo>
                  <a:close/>
                  <a:moveTo>
                    <a:pt x="126" y="279"/>
                  </a:moveTo>
                  <a:cubicBezTo>
                    <a:pt x="119" y="271"/>
                    <a:pt x="114" y="260"/>
                    <a:pt x="109" y="246"/>
                  </a:cubicBezTo>
                  <a:cubicBezTo>
                    <a:pt x="122" y="243"/>
                    <a:pt x="135" y="238"/>
                    <a:pt x="147" y="233"/>
                  </a:cubicBezTo>
                  <a:cubicBezTo>
                    <a:pt x="159" y="238"/>
                    <a:pt x="172" y="243"/>
                    <a:pt x="185" y="246"/>
                  </a:cubicBezTo>
                  <a:cubicBezTo>
                    <a:pt x="180" y="260"/>
                    <a:pt x="174" y="271"/>
                    <a:pt x="168" y="279"/>
                  </a:cubicBezTo>
                  <a:cubicBezTo>
                    <a:pt x="154" y="296"/>
                    <a:pt x="139" y="296"/>
                    <a:pt x="126" y="279"/>
                  </a:cubicBezTo>
                  <a:close/>
                  <a:moveTo>
                    <a:pt x="168" y="31"/>
                  </a:moveTo>
                  <a:cubicBezTo>
                    <a:pt x="174" y="39"/>
                    <a:pt x="180" y="50"/>
                    <a:pt x="185" y="64"/>
                  </a:cubicBezTo>
                  <a:cubicBezTo>
                    <a:pt x="173" y="67"/>
                    <a:pt x="160" y="72"/>
                    <a:pt x="147" y="77"/>
                  </a:cubicBezTo>
                  <a:cubicBezTo>
                    <a:pt x="134" y="72"/>
                    <a:pt x="121" y="67"/>
                    <a:pt x="109" y="64"/>
                  </a:cubicBezTo>
                  <a:cubicBezTo>
                    <a:pt x="114" y="50"/>
                    <a:pt x="119" y="39"/>
                    <a:pt x="126" y="31"/>
                  </a:cubicBezTo>
                  <a:cubicBezTo>
                    <a:pt x="140" y="14"/>
                    <a:pt x="154" y="14"/>
                    <a:pt x="168" y="31"/>
                  </a:cubicBezTo>
                  <a:close/>
                  <a:moveTo>
                    <a:pt x="220" y="144"/>
                  </a:moveTo>
                  <a:cubicBezTo>
                    <a:pt x="225" y="147"/>
                    <a:pt x="229" y="151"/>
                    <a:pt x="234" y="155"/>
                  </a:cubicBezTo>
                  <a:cubicBezTo>
                    <a:pt x="231" y="158"/>
                    <a:pt x="228" y="160"/>
                    <a:pt x="225" y="163"/>
                  </a:cubicBezTo>
                  <a:cubicBezTo>
                    <a:pt x="223" y="164"/>
                    <a:pt x="221" y="166"/>
                    <a:pt x="220" y="167"/>
                  </a:cubicBezTo>
                  <a:cubicBezTo>
                    <a:pt x="220" y="163"/>
                    <a:pt x="220" y="159"/>
                    <a:pt x="220" y="155"/>
                  </a:cubicBezTo>
                  <a:cubicBezTo>
                    <a:pt x="220" y="151"/>
                    <a:pt x="220" y="148"/>
                    <a:pt x="220" y="144"/>
                  </a:cubicBezTo>
                  <a:close/>
                  <a:moveTo>
                    <a:pt x="217" y="116"/>
                  </a:moveTo>
                  <a:cubicBezTo>
                    <a:pt x="216" y="103"/>
                    <a:pt x="214" y="90"/>
                    <a:pt x="210" y="78"/>
                  </a:cubicBezTo>
                  <a:cubicBezTo>
                    <a:pt x="225" y="75"/>
                    <a:pt x="238" y="74"/>
                    <a:pt x="249" y="76"/>
                  </a:cubicBezTo>
                  <a:cubicBezTo>
                    <a:pt x="260" y="77"/>
                    <a:pt x="267" y="81"/>
                    <a:pt x="271" y="86"/>
                  </a:cubicBezTo>
                  <a:cubicBezTo>
                    <a:pt x="275" y="93"/>
                    <a:pt x="274" y="100"/>
                    <a:pt x="270" y="110"/>
                  </a:cubicBezTo>
                  <a:cubicBezTo>
                    <a:pt x="265" y="120"/>
                    <a:pt x="258" y="130"/>
                    <a:pt x="248" y="141"/>
                  </a:cubicBezTo>
                  <a:cubicBezTo>
                    <a:pt x="239" y="132"/>
                    <a:pt x="228" y="124"/>
                    <a:pt x="217" y="116"/>
                  </a:cubicBezTo>
                  <a:close/>
                  <a:moveTo>
                    <a:pt x="147" y="211"/>
                  </a:moveTo>
                  <a:cubicBezTo>
                    <a:pt x="138" y="207"/>
                    <a:pt x="130" y="202"/>
                    <a:pt x="121" y="198"/>
                  </a:cubicBezTo>
                  <a:cubicBezTo>
                    <a:pt x="112" y="192"/>
                    <a:pt x="103" y="187"/>
                    <a:pt x="97" y="183"/>
                  </a:cubicBezTo>
                  <a:cubicBezTo>
                    <a:pt x="96" y="174"/>
                    <a:pt x="96" y="165"/>
                    <a:pt x="96" y="155"/>
                  </a:cubicBezTo>
                  <a:cubicBezTo>
                    <a:pt x="96" y="145"/>
                    <a:pt x="96" y="135"/>
                    <a:pt x="97" y="127"/>
                  </a:cubicBezTo>
                  <a:cubicBezTo>
                    <a:pt x="104" y="122"/>
                    <a:pt x="112" y="118"/>
                    <a:pt x="121" y="112"/>
                  </a:cubicBezTo>
                  <a:cubicBezTo>
                    <a:pt x="130" y="108"/>
                    <a:pt x="138" y="103"/>
                    <a:pt x="147" y="99"/>
                  </a:cubicBezTo>
                  <a:cubicBezTo>
                    <a:pt x="156" y="103"/>
                    <a:pt x="164" y="108"/>
                    <a:pt x="172" y="112"/>
                  </a:cubicBezTo>
                  <a:cubicBezTo>
                    <a:pt x="181" y="117"/>
                    <a:pt x="189" y="122"/>
                    <a:pt x="197" y="127"/>
                  </a:cubicBezTo>
                  <a:cubicBezTo>
                    <a:pt x="198" y="135"/>
                    <a:pt x="198" y="145"/>
                    <a:pt x="198" y="155"/>
                  </a:cubicBezTo>
                  <a:cubicBezTo>
                    <a:pt x="198" y="165"/>
                    <a:pt x="198" y="175"/>
                    <a:pt x="197" y="183"/>
                  </a:cubicBezTo>
                  <a:cubicBezTo>
                    <a:pt x="190" y="188"/>
                    <a:pt x="182" y="193"/>
                    <a:pt x="173" y="198"/>
                  </a:cubicBezTo>
                  <a:cubicBezTo>
                    <a:pt x="165" y="202"/>
                    <a:pt x="156" y="206"/>
                    <a:pt x="147" y="211"/>
                  </a:cubicBezTo>
                  <a:close/>
                  <a:moveTo>
                    <a:pt x="183" y="95"/>
                  </a:moveTo>
                  <a:cubicBezTo>
                    <a:pt x="180" y="93"/>
                    <a:pt x="176" y="91"/>
                    <a:pt x="172" y="89"/>
                  </a:cubicBezTo>
                  <a:cubicBezTo>
                    <a:pt x="179" y="87"/>
                    <a:pt x="185" y="85"/>
                    <a:pt x="190" y="83"/>
                  </a:cubicBezTo>
                  <a:cubicBezTo>
                    <a:pt x="192" y="89"/>
                    <a:pt x="193" y="95"/>
                    <a:pt x="194" y="101"/>
                  </a:cubicBezTo>
                  <a:cubicBezTo>
                    <a:pt x="191" y="99"/>
                    <a:pt x="187" y="97"/>
                    <a:pt x="183" y="95"/>
                  </a:cubicBezTo>
                  <a:close/>
                  <a:moveTo>
                    <a:pt x="104" y="83"/>
                  </a:moveTo>
                  <a:cubicBezTo>
                    <a:pt x="110" y="85"/>
                    <a:pt x="115" y="87"/>
                    <a:pt x="121" y="89"/>
                  </a:cubicBezTo>
                  <a:cubicBezTo>
                    <a:pt x="118" y="91"/>
                    <a:pt x="114" y="93"/>
                    <a:pt x="111" y="95"/>
                  </a:cubicBezTo>
                  <a:cubicBezTo>
                    <a:pt x="107" y="97"/>
                    <a:pt x="103" y="99"/>
                    <a:pt x="100" y="101"/>
                  </a:cubicBezTo>
                  <a:cubicBezTo>
                    <a:pt x="101" y="95"/>
                    <a:pt x="102" y="89"/>
                    <a:pt x="104" y="83"/>
                  </a:cubicBezTo>
                  <a:close/>
                  <a:moveTo>
                    <a:pt x="74" y="167"/>
                  </a:moveTo>
                  <a:cubicBezTo>
                    <a:pt x="69" y="163"/>
                    <a:pt x="64" y="159"/>
                    <a:pt x="60" y="155"/>
                  </a:cubicBezTo>
                  <a:cubicBezTo>
                    <a:pt x="65" y="151"/>
                    <a:pt x="69" y="147"/>
                    <a:pt x="74" y="143"/>
                  </a:cubicBezTo>
                  <a:cubicBezTo>
                    <a:pt x="74" y="147"/>
                    <a:pt x="74" y="151"/>
                    <a:pt x="74" y="155"/>
                  </a:cubicBezTo>
                  <a:cubicBezTo>
                    <a:pt x="74" y="159"/>
                    <a:pt x="74" y="163"/>
                    <a:pt x="74" y="167"/>
                  </a:cubicBezTo>
                  <a:close/>
                  <a:moveTo>
                    <a:pt x="84" y="78"/>
                  </a:moveTo>
                  <a:cubicBezTo>
                    <a:pt x="80" y="90"/>
                    <a:pt x="78" y="103"/>
                    <a:pt x="77" y="116"/>
                  </a:cubicBezTo>
                  <a:cubicBezTo>
                    <a:pt x="65" y="124"/>
                    <a:pt x="55" y="132"/>
                    <a:pt x="46" y="141"/>
                  </a:cubicBezTo>
                  <a:cubicBezTo>
                    <a:pt x="36" y="130"/>
                    <a:pt x="28" y="120"/>
                    <a:pt x="24" y="110"/>
                  </a:cubicBezTo>
                  <a:cubicBezTo>
                    <a:pt x="19" y="100"/>
                    <a:pt x="19" y="93"/>
                    <a:pt x="23" y="86"/>
                  </a:cubicBezTo>
                  <a:cubicBezTo>
                    <a:pt x="26" y="81"/>
                    <a:pt x="34" y="77"/>
                    <a:pt x="45" y="75"/>
                  </a:cubicBezTo>
                  <a:cubicBezTo>
                    <a:pt x="48" y="75"/>
                    <a:pt x="52" y="75"/>
                    <a:pt x="56" y="75"/>
                  </a:cubicBezTo>
                  <a:cubicBezTo>
                    <a:pt x="64" y="75"/>
                    <a:pt x="73" y="76"/>
                    <a:pt x="84" y="78"/>
                  </a:cubicBezTo>
                  <a:close/>
                  <a:moveTo>
                    <a:pt x="24" y="200"/>
                  </a:moveTo>
                  <a:cubicBezTo>
                    <a:pt x="28" y="190"/>
                    <a:pt x="36" y="180"/>
                    <a:pt x="46" y="169"/>
                  </a:cubicBezTo>
                  <a:cubicBezTo>
                    <a:pt x="55" y="178"/>
                    <a:pt x="65" y="186"/>
                    <a:pt x="77" y="194"/>
                  </a:cubicBezTo>
                  <a:cubicBezTo>
                    <a:pt x="78" y="207"/>
                    <a:pt x="80" y="220"/>
                    <a:pt x="84" y="232"/>
                  </a:cubicBezTo>
                  <a:cubicBezTo>
                    <a:pt x="69" y="235"/>
                    <a:pt x="56" y="236"/>
                    <a:pt x="45" y="235"/>
                  </a:cubicBezTo>
                  <a:cubicBezTo>
                    <a:pt x="34" y="233"/>
                    <a:pt x="27" y="229"/>
                    <a:pt x="23" y="223"/>
                  </a:cubicBezTo>
                  <a:cubicBezTo>
                    <a:pt x="19" y="217"/>
                    <a:pt x="20" y="210"/>
                    <a:pt x="24" y="200"/>
                  </a:cubicBezTo>
                  <a:close/>
                  <a:moveTo>
                    <a:pt x="110" y="215"/>
                  </a:moveTo>
                  <a:cubicBezTo>
                    <a:pt x="114" y="217"/>
                    <a:pt x="117" y="219"/>
                    <a:pt x="121" y="221"/>
                  </a:cubicBezTo>
                  <a:cubicBezTo>
                    <a:pt x="115" y="223"/>
                    <a:pt x="109" y="225"/>
                    <a:pt x="103" y="227"/>
                  </a:cubicBezTo>
                  <a:cubicBezTo>
                    <a:pt x="102" y="221"/>
                    <a:pt x="101" y="215"/>
                    <a:pt x="100" y="209"/>
                  </a:cubicBezTo>
                  <a:cubicBezTo>
                    <a:pt x="103" y="211"/>
                    <a:pt x="107" y="213"/>
                    <a:pt x="110" y="215"/>
                  </a:cubicBezTo>
                  <a:close/>
                  <a:moveTo>
                    <a:pt x="190" y="227"/>
                  </a:moveTo>
                  <a:cubicBezTo>
                    <a:pt x="185" y="225"/>
                    <a:pt x="179" y="223"/>
                    <a:pt x="172" y="221"/>
                  </a:cubicBezTo>
                  <a:cubicBezTo>
                    <a:pt x="176" y="219"/>
                    <a:pt x="180" y="217"/>
                    <a:pt x="183" y="215"/>
                  </a:cubicBezTo>
                  <a:cubicBezTo>
                    <a:pt x="187" y="213"/>
                    <a:pt x="191" y="211"/>
                    <a:pt x="194" y="209"/>
                  </a:cubicBezTo>
                  <a:cubicBezTo>
                    <a:pt x="193" y="216"/>
                    <a:pt x="192" y="221"/>
                    <a:pt x="190" y="227"/>
                  </a:cubicBezTo>
                  <a:close/>
                  <a:moveTo>
                    <a:pt x="210" y="232"/>
                  </a:moveTo>
                  <a:cubicBezTo>
                    <a:pt x="213" y="220"/>
                    <a:pt x="216" y="207"/>
                    <a:pt x="217" y="194"/>
                  </a:cubicBezTo>
                  <a:cubicBezTo>
                    <a:pt x="228" y="186"/>
                    <a:pt x="239" y="178"/>
                    <a:pt x="248" y="169"/>
                  </a:cubicBezTo>
                  <a:cubicBezTo>
                    <a:pt x="258" y="180"/>
                    <a:pt x="265" y="190"/>
                    <a:pt x="270" y="200"/>
                  </a:cubicBezTo>
                  <a:cubicBezTo>
                    <a:pt x="274" y="210"/>
                    <a:pt x="274" y="218"/>
                    <a:pt x="271" y="224"/>
                  </a:cubicBezTo>
                  <a:cubicBezTo>
                    <a:pt x="267" y="229"/>
                    <a:pt x="260" y="233"/>
                    <a:pt x="249" y="235"/>
                  </a:cubicBezTo>
                  <a:cubicBezTo>
                    <a:pt x="246" y="235"/>
                    <a:pt x="242" y="235"/>
                    <a:pt x="238" y="235"/>
                  </a:cubicBezTo>
                  <a:cubicBezTo>
                    <a:pt x="230" y="235"/>
                    <a:pt x="221" y="234"/>
                    <a:pt x="210" y="23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7692" tIns="58846" rIns="117692" bIns="58846" numCol="1" anchor="t" anchorCtr="0" compatLnSpc="1"/>
            <a:lstStyle/>
            <a:p>
              <a:endParaRPr 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054098" y="5707504"/>
            <a:ext cx="3162906" cy="86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4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PROJECTS DEVELOPMENT</a:t>
            </a:r>
            <a:endParaRPr lang="en-US" sz="1545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/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641748" y="5665497"/>
            <a:ext cx="1560505" cy="975319"/>
            <a:chOff x="5322148" y="3689894"/>
            <a:chExt cx="1212426" cy="757768"/>
          </a:xfrm>
        </p:grpSpPr>
        <p:grpSp>
          <p:nvGrpSpPr>
            <p:cNvPr id="15" name="Group 36"/>
            <p:cNvGrpSpPr/>
            <p:nvPr/>
          </p:nvGrpSpPr>
          <p:grpSpPr>
            <a:xfrm>
              <a:off x="5322148" y="3689894"/>
              <a:ext cx="1212426" cy="757768"/>
              <a:chOff x="3802558" y="2902644"/>
              <a:chExt cx="1857374" cy="1160859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3802558" y="2902644"/>
                <a:ext cx="1857374" cy="1160859"/>
              </a:xfrm>
              <a:prstGeom prst="roundRect">
                <a:avLst>
                  <a:gd name="adj" fmla="val 10000"/>
                </a:avLst>
              </a:pr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 sz="16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Rounded Rectangle 18"/>
              <p:cNvSpPr/>
              <p:nvPr/>
            </p:nvSpPr>
            <p:spPr>
              <a:xfrm>
                <a:off x="3836558" y="2936644"/>
                <a:ext cx="1789374" cy="109285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32403" tIns="88269" rIns="132403" bIns="88269" numCol="1" spcCol="1270" anchor="ctr" anchorCtr="0">
                <a:noAutofit/>
              </a:bodyPr>
              <a:lstStyle/>
              <a:p>
                <a:pPr algn="ctr" defTabSz="3089275">
                  <a:lnSpc>
                    <a:spcPct val="90000"/>
                  </a:lnSpc>
                  <a:spcAft>
                    <a:spcPct val="35000"/>
                  </a:spcAft>
                </a:pPr>
                <a:endParaRPr lang="en-US" sz="69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6" name="Freeform 120"/>
            <p:cNvSpPr>
              <a:spLocks noEditPoints="1"/>
            </p:cNvSpPr>
            <p:nvPr/>
          </p:nvSpPr>
          <p:spPr bwMode="auto">
            <a:xfrm>
              <a:off x="5754530" y="3894153"/>
              <a:ext cx="347663" cy="349250"/>
            </a:xfrm>
            <a:custGeom>
              <a:avLst/>
              <a:gdLst/>
              <a:ahLst/>
              <a:cxnLst>
                <a:cxn ang="0">
                  <a:pos x="132" y="220"/>
                </a:cxn>
                <a:cxn ang="0">
                  <a:pos x="132" y="176"/>
                </a:cxn>
                <a:cxn ang="0">
                  <a:pos x="88" y="176"/>
                </a:cxn>
                <a:cxn ang="0">
                  <a:pos x="88" y="220"/>
                </a:cxn>
                <a:cxn ang="0">
                  <a:pos x="132" y="220"/>
                </a:cxn>
                <a:cxn ang="0">
                  <a:pos x="132" y="220"/>
                </a:cxn>
                <a:cxn ang="0">
                  <a:pos x="0" y="220"/>
                </a:cxn>
                <a:cxn ang="0">
                  <a:pos x="44" y="220"/>
                </a:cxn>
                <a:cxn ang="0">
                  <a:pos x="44" y="176"/>
                </a:cxn>
                <a:cxn ang="0">
                  <a:pos x="0" y="176"/>
                </a:cxn>
                <a:cxn ang="0">
                  <a:pos x="0" y="220"/>
                </a:cxn>
                <a:cxn ang="0">
                  <a:pos x="0" y="220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44" y="44"/>
                </a:cxn>
                <a:cxn ang="0">
                  <a:pos x="44" y="0"/>
                </a:cxn>
                <a:cxn ang="0">
                  <a:pos x="44" y="0"/>
                </a:cxn>
                <a:cxn ang="0">
                  <a:pos x="0" y="88"/>
                </a:cxn>
                <a:cxn ang="0">
                  <a:pos x="0" y="132"/>
                </a:cxn>
                <a:cxn ang="0">
                  <a:pos x="44" y="132"/>
                </a:cxn>
                <a:cxn ang="0">
                  <a:pos x="44" y="88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132" y="0"/>
                </a:cxn>
                <a:cxn ang="0">
                  <a:pos x="88" y="0"/>
                </a:cxn>
                <a:cxn ang="0">
                  <a:pos x="88" y="44"/>
                </a:cxn>
                <a:cxn ang="0">
                  <a:pos x="132" y="44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88" y="88"/>
                </a:cxn>
                <a:cxn ang="0">
                  <a:pos x="88" y="132"/>
                </a:cxn>
                <a:cxn ang="0">
                  <a:pos x="132" y="132"/>
                </a:cxn>
                <a:cxn ang="0">
                  <a:pos x="132" y="88"/>
                </a:cxn>
                <a:cxn ang="0">
                  <a:pos x="88" y="88"/>
                </a:cxn>
                <a:cxn ang="0">
                  <a:pos x="88" y="88"/>
                </a:cxn>
                <a:cxn ang="0">
                  <a:pos x="219" y="0"/>
                </a:cxn>
                <a:cxn ang="0">
                  <a:pos x="176" y="0"/>
                </a:cxn>
                <a:cxn ang="0">
                  <a:pos x="176" y="44"/>
                </a:cxn>
                <a:cxn ang="0">
                  <a:pos x="219" y="44"/>
                </a:cxn>
                <a:cxn ang="0">
                  <a:pos x="219" y="0"/>
                </a:cxn>
                <a:cxn ang="0">
                  <a:pos x="219" y="0"/>
                </a:cxn>
                <a:cxn ang="0">
                  <a:pos x="219" y="88"/>
                </a:cxn>
                <a:cxn ang="0">
                  <a:pos x="176" y="88"/>
                </a:cxn>
                <a:cxn ang="0">
                  <a:pos x="176" y="132"/>
                </a:cxn>
                <a:cxn ang="0">
                  <a:pos x="219" y="132"/>
                </a:cxn>
                <a:cxn ang="0">
                  <a:pos x="219" y="88"/>
                </a:cxn>
                <a:cxn ang="0">
                  <a:pos x="219" y="88"/>
                </a:cxn>
                <a:cxn ang="0">
                  <a:pos x="219" y="176"/>
                </a:cxn>
                <a:cxn ang="0">
                  <a:pos x="176" y="176"/>
                </a:cxn>
                <a:cxn ang="0">
                  <a:pos x="176" y="220"/>
                </a:cxn>
                <a:cxn ang="0">
                  <a:pos x="219" y="220"/>
                </a:cxn>
                <a:cxn ang="0">
                  <a:pos x="219" y="176"/>
                </a:cxn>
                <a:cxn ang="0">
                  <a:pos x="219" y="176"/>
                </a:cxn>
              </a:cxnLst>
              <a:rect l="0" t="0" r="r" b="b"/>
              <a:pathLst>
                <a:path w="219" h="220">
                  <a:moveTo>
                    <a:pt x="132" y="220"/>
                  </a:moveTo>
                  <a:lnTo>
                    <a:pt x="132" y="176"/>
                  </a:lnTo>
                  <a:lnTo>
                    <a:pt x="88" y="176"/>
                  </a:lnTo>
                  <a:lnTo>
                    <a:pt x="88" y="220"/>
                  </a:lnTo>
                  <a:lnTo>
                    <a:pt x="132" y="220"/>
                  </a:lnTo>
                  <a:lnTo>
                    <a:pt x="132" y="220"/>
                  </a:lnTo>
                  <a:close/>
                  <a:moveTo>
                    <a:pt x="0" y="220"/>
                  </a:moveTo>
                  <a:lnTo>
                    <a:pt x="44" y="220"/>
                  </a:lnTo>
                  <a:lnTo>
                    <a:pt x="44" y="176"/>
                  </a:lnTo>
                  <a:lnTo>
                    <a:pt x="0" y="176"/>
                  </a:lnTo>
                  <a:lnTo>
                    <a:pt x="0" y="220"/>
                  </a:lnTo>
                  <a:lnTo>
                    <a:pt x="0" y="220"/>
                  </a:lnTo>
                  <a:close/>
                  <a:moveTo>
                    <a:pt x="44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44" y="44"/>
                  </a:ln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0" y="88"/>
                  </a:moveTo>
                  <a:lnTo>
                    <a:pt x="0" y="132"/>
                  </a:lnTo>
                  <a:lnTo>
                    <a:pt x="44" y="132"/>
                  </a:lnTo>
                  <a:lnTo>
                    <a:pt x="44" y="88"/>
                  </a:lnTo>
                  <a:lnTo>
                    <a:pt x="0" y="88"/>
                  </a:lnTo>
                  <a:lnTo>
                    <a:pt x="0" y="88"/>
                  </a:lnTo>
                  <a:close/>
                  <a:moveTo>
                    <a:pt x="132" y="0"/>
                  </a:moveTo>
                  <a:lnTo>
                    <a:pt x="88" y="0"/>
                  </a:lnTo>
                  <a:lnTo>
                    <a:pt x="88" y="44"/>
                  </a:lnTo>
                  <a:lnTo>
                    <a:pt x="132" y="44"/>
                  </a:lnTo>
                  <a:lnTo>
                    <a:pt x="132" y="0"/>
                  </a:lnTo>
                  <a:lnTo>
                    <a:pt x="132" y="0"/>
                  </a:lnTo>
                  <a:close/>
                  <a:moveTo>
                    <a:pt x="88" y="88"/>
                  </a:moveTo>
                  <a:lnTo>
                    <a:pt x="88" y="132"/>
                  </a:lnTo>
                  <a:lnTo>
                    <a:pt x="132" y="132"/>
                  </a:lnTo>
                  <a:lnTo>
                    <a:pt x="132" y="88"/>
                  </a:lnTo>
                  <a:lnTo>
                    <a:pt x="88" y="88"/>
                  </a:lnTo>
                  <a:lnTo>
                    <a:pt x="88" y="88"/>
                  </a:lnTo>
                  <a:close/>
                  <a:moveTo>
                    <a:pt x="219" y="0"/>
                  </a:moveTo>
                  <a:lnTo>
                    <a:pt x="176" y="0"/>
                  </a:lnTo>
                  <a:lnTo>
                    <a:pt x="176" y="44"/>
                  </a:lnTo>
                  <a:lnTo>
                    <a:pt x="219" y="44"/>
                  </a:lnTo>
                  <a:lnTo>
                    <a:pt x="219" y="0"/>
                  </a:lnTo>
                  <a:lnTo>
                    <a:pt x="219" y="0"/>
                  </a:lnTo>
                  <a:close/>
                  <a:moveTo>
                    <a:pt x="219" y="88"/>
                  </a:moveTo>
                  <a:lnTo>
                    <a:pt x="176" y="88"/>
                  </a:lnTo>
                  <a:lnTo>
                    <a:pt x="176" y="132"/>
                  </a:lnTo>
                  <a:lnTo>
                    <a:pt x="219" y="132"/>
                  </a:lnTo>
                  <a:lnTo>
                    <a:pt x="219" y="88"/>
                  </a:lnTo>
                  <a:lnTo>
                    <a:pt x="219" y="88"/>
                  </a:lnTo>
                  <a:close/>
                  <a:moveTo>
                    <a:pt x="219" y="176"/>
                  </a:moveTo>
                  <a:lnTo>
                    <a:pt x="176" y="176"/>
                  </a:lnTo>
                  <a:lnTo>
                    <a:pt x="176" y="220"/>
                  </a:lnTo>
                  <a:lnTo>
                    <a:pt x="219" y="220"/>
                  </a:lnTo>
                  <a:lnTo>
                    <a:pt x="219" y="176"/>
                  </a:lnTo>
                  <a:lnTo>
                    <a:pt x="219" y="1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7692" tIns="58846" rIns="117692" bIns="58846" numCol="1" anchor="t" anchorCtr="0" compatLnSpc="1"/>
            <a:lstStyle/>
            <a:p>
              <a:endParaRPr 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157574" y="5707504"/>
            <a:ext cx="3162906" cy="864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4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PROJECTS DEVELOPMENT</a:t>
            </a:r>
            <a:endParaRPr lang="en-US" sz="1545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/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</a:t>
            </a:r>
            <a:r>
              <a:rPr lang="en-US" sz="116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this</a:t>
            </a:r>
            <a:r>
              <a:rPr lang="zh-CN" alt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  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21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13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3"/>
          <p:cNvGrpSpPr/>
          <p:nvPr/>
        </p:nvGrpSpPr>
        <p:grpSpPr bwMode="auto">
          <a:xfrm>
            <a:off x="353056" y="4750334"/>
            <a:ext cx="2823859" cy="2482318"/>
            <a:chOff x="251475" y="3378248"/>
            <a:chExt cx="2007972" cy="1765251"/>
          </a:xfrm>
        </p:grpSpPr>
        <p:sp>
          <p:nvSpPr>
            <p:cNvPr id="19" name="Rectangle 18"/>
            <p:cNvSpPr/>
            <p:nvPr/>
          </p:nvSpPr>
          <p:spPr>
            <a:xfrm>
              <a:off x="251475" y="3378248"/>
              <a:ext cx="2007972" cy="17652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557" name="Group 88"/>
            <p:cNvGrpSpPr/>
            <p:nvPr/>
          </p:nvGrpSpPr>
          <p:grpSpPr bwMode="auto">
            <a:xfrm>
              <a:off x="367388" y="3887824"/>
              <a:ext cx="1823765" cy="838393"/>
              <a:chOff x="784763" y="661554"/>
              <a:chExt cx="1340365" cy="455634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84763" y="661554"/>
                <a:ext cx="1340365" cy="11894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 defTabSz="14503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805734" y="831715"/>
                <a:ext cx="1298423" cy="28547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ctr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24"/>
          <p:cNvGrpSpPr/>
          <p:nvPr/>
        </p:nvGrpSpPr>
        <p:grpSpPr bwMode="auto">
          <a:xfrm>
            <a:off x="3435863" y="4750334"/>
            <a:ext cx="2823858" cy="2482318"/>
            <a:chOff x="2443299" y="3378248"/>
            <a:chExt cx="2007972" cy="1765251"/>
          </a:xfrm>
        </p:grpSpPr>
        <p:sp>
          <p:nvSpPr>
            <p:cNvPr id="21" name="Rectangle 20"/>
            <p:cNvSpPr/>
            <p:nvPr/>
          </p:nvSpPr>
          <p:spPr>
            <a:xfrm>
              <a:off x="2443299" y="3378248"/>
              <a:ext cx="2007972" cy="17652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553" name="Group 88"/>
            <p:cNvGrpSpPr/>
            <p:nvPr/>
          </p:nvGrpSpPr>
          <p:grpSpPr bwMode="auto">
            <a:xfrm>
              <a:off x="2551275" y="3887825"/>
              <a:ext cx="1823766" cy="862489"/>
              <a:chOff x="784823" y="661554"/>
              <a:chExt cx="1340365" cy="46872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784823" y="661554"/>
                <a:ext cx="1340365" cy="118947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 defTabSz="14503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05794" y="844810"/>
                <a:ext cx="1298424" cy="28547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ctr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Down Arrow Callout 1"/>
          <p:cNvSpPr/>
          <p:nvPr/>
        </p:nvSpPr>
        <p:spPr>
          <a:xfrm>
            <a:off x="353056" y="0"/>
            <a:ext cx="2823859" cy="5074017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 </a:t>
            </a:r>
            <a:endParaRPr lang="en-US" sz="140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Down Arrow Callout 2"/>
          <p:cNvSpPr/>
          <p:nvPr/>
        </p:nvSpPr>
        <p:spPr>
          <a:xfrm>
            <a:off x="3435863" y="0"/>
            <a:ext cx="2823858" cy="5074017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 </a:t>
            </a:r>
            <a:endParaRPr lang="en-US" sz="140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1627" y="1873218"/>
            <a:ext cx="5257063" cy="1107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  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81626" y="1461160"/>
            <a:ext cx="2564805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14503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 bwMode="auto">
          <a:xfrm>
            <a:off x="6681626" y="3370119"/>
            <a:ext cx="5257064" cy="825392"/>
            <a:chOff x="4033795" y="1014154"/>
            <a:chExt cx="3738310" cy="586624"/>
          </a:xfrm>
        </p:grpSpPr>
        <p:grpSp>
          <p:nvGrpSpPr>
            <p:cNvPr id="22548" name="Group 29"/>
            <p:cNvGrpSpPr/>
            <p:nvPr/>
          </p:nvGrpSpPr>
          <p:grpSpPr bwMode="auto">
            <a:xfrm>
              <a:off x="4398895" y="1014154"/>
              <a:ext cx="3373210" cy="586624"/>
              <a:chOff x="798814" y="1702989"/>
              <a:chExt cx="1860586" cy="586624"/>
            </a:xfrm>
          </p:grpSpPr>
          <p:sp>
            <p:nvSpPr>
              <p:cNvPr id="32" name="Text Placeholder 3"/>
              <p:cNvSpPr txBox="1"/>
              <p:nvPr/>
            </p:nvSpPr>
            <p:spPr>
              <a:xfrm>
                <a:off x="798814" y="1702989"/>
                <a:ext cx="1005988" cy="21874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Text Placeholder 3"/>
              <p:cNvSpPr txBox="1"/>
              <p:nvPr/>
            </p:nvSpPr>
            <p:spPr>
              <a:xfrm>
                <a:off x="798814" y="2042706"/>
                <a:ext cx="1860586" cy="246907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4033795" y="1235377"/>
              <a:ext cx="202902" cy="2187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14503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 bwMode="auto">
          <a:xfrm>
            <a:off x="6681626" y="4551222"/>
            <a:ext cx="5257064" cy="825178"/>
            <a:chOff x="4033795" y="1836597"/>
            <a:chExt cx="3738310" cy="586472"/>
          </a:xfrm>
        </p:grpSpPr>
        <p:grpSp>
          <p:nvGrpSpPr>
            <p:cNvPr id="22544" name="Group 29"/>
            <p:cNvGrpSpPr/>
            <p:nvPr/>
          </p:nvGrpSpPr>
          <p:grpSpPr bwMode="auto">
            <a:xfrm>
              <a:off x="4398895" y="1836597"/>
              <a:ext cx="3373210" cy="586472"/>
              <a:chOff x="798814" y="1703141"/>
              <a:chExt cx="1860586" cy="586472"/>
            </a:xfrm>
          </p:grpSpPr>
          <p:sp>
            <p:nvSpPr>
              <p:cNvPr id="22546" name="Text Placeholder 3"/>
              <p:cNvSpPr txBox="1"/>
              <p:nvPr/>
            </p:nvSpPr>
            <p:spPr bwMode="auto">
              <a:xfrm>
                <a:off x="798970" y="1703141"/>
                <a:ext cx="1005988" cy="218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85240">
                  <a:spcBef>
                    <a:spcPct val="20000"/>
                  </a:spcBef>
                </a:pP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Text Placeholder 3"/>
              <p:cNvSpPr txBox="1"/>
              <p:nvPr/>
            </p:nvSpPr>
            <p:spPr>
              <a:xfrm>
                <a:off x="798814" y="2042706"/>
                <a:ext cx="1860586" cy="246907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545" name="Rectangle 35"/>
            <p:cNvSpPr>
              <a:spLocks noChangeArrowheads="1"/>
            </p:cNvSpPr>
            <p:nvPr/>
          </p:nvSpPr>
          <p:spPr bwMode="auto">
            <a:xfrm>
              <a:off x="4033795" y="2058322"/>
              <a:ext cx="202902" cy="218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 bwMode="auto">
          <a:xfrm>
            <a:off x="6681626" y="5684420"/>
            <a:ext cx="5257064" cy="872859"/>
            <a:chOff x="4033795" y="1801071"/>
            <a:chExt cx="3738309" cy="621842"/>
          </a:xfrm>
        </p:grpSpPr>
        <p:grpSp>
          <p:nvGrpSpPr>
            <p:cNvPr id="22540" name="Group 29"/>
            <p:cNvGrpSpPr/>
            <p:nvPr/>
          </p:nvGrpSpPr>
          <p:grpSpPr bwMode="auto">
            <a:xfrm>
              <a:off x="4398895" y="1801071"/>
              <a:ext cx="3373209" cy="621842"/>
              <a:chOff x="798814" y="1667615"/>
              <a:chExt cx="1860586" cy="621842"/>
            </a:xfrm>
          </p:grpSpPr>
          <p:sp>
            <p:nvSpPr>
              <p:cNvPr id="22542" name="Text Placeholder 3"/>
              <p:cNvSpPr txBox="1"/>
              <p:nvPr/>
            </p:nvSpPr>
            <p:spPr bwMode="auto">
              <a:xfrm>
                <a:off x="798970" y="1667615"/>
                <a:ext cx="1005988" cy="289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85240">
                  <a:lnSpc>
                    <a:spcPct val="150000"/>
                  </a:lnSpc>
                  <a:spcBef>
                    <a:spcPct val="20000"/>
                  </a:spcBef>
                </a:pP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Text Placeholder 3"/>
              <p:cNvSpPr txBox="1"/>
              <p:nvPr/>
            </p:nvSpPr>
            <p:spPr>
              <a:xfrm>
                <a:off x="798814" y="2041960"/>
                <a:ext cx="1860586" cy="247497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541" name="Rectangle 40"/>
            <p:cNvSpPr>
              <a:spLocks noChangeArrowheads="1"/>
            </p:cNvSpPr>
            <p:nvPr/>
          </p:nvSpPr>
          <p:spPr bwMode="auto">
            <a:xfrm>
              <a:off x="4033795" y="2058322"/>
              <a:ext cx="202902" cy="32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dirty="0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36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1557801" y="2298703"/>
            <a:ext cx="1935404" cy="1517964"/>
          </a:xfrm>
          <a:custGeom>
            <a:avLst/>
            <a:gdLst/>
            <a:ahLst/>
            <a:cxnLst>
              <a:cxn ang="0">
                <a:pos x="76" y="261"/>
              </a:cxn>
              <a:cxn ang="0">
                <a:pos x="0" y="238"/>
              </a:cxn>
              <a:cxn ang="0">
                <a:pos x="85" y="103"/>
              </a:cxn>
              <a:cxn ang="0">
                <a:pos x="333" y="0"/>
              </a:cxn>
              <a:cxn ang="0">
                <a:pos x="333" y="0"/>
              </a:cxn>
              <a:cxn ang="0">
                <a:pos x="333" y="79"/>
              </a:cxn>
              <a:cxn ang="0">
                <a:pos x="333" y="79"/>
              </a:cxn>
              <a:cxn ang="0">
                <a:pos x="141" y="159"/>
              </a:cxn>
              <a:cxn ang="0">
                <a:pos x="76" y="261"/>
              </a:cxn>
            </a:cxnLst>
            <a:rect l="0" t="0" r="r" b="b"/>
            <a:pathLst>
              <a:path w="333" h="261">
                <a:moveTo>
                  <a:pt x="76" y="261"/>
                </a:moveTo>
                <a:cubicBezTo>
                  <a:pt x="0" y="238"/>
                  <a:pt x="0" y="238"/>
                  <a:pt x="0" y="238"/>
                </a:cubicBezTo>
                <a:cubicBezTo>
                  <a:pt x="16" y="188"/>
                  <a:pt x="45" y="143"/>
                  <a:pt x="85" y="103"/>
                </a:cubicBezTo>
                <a:cubicBezTo>
                  <a:pt x="153" y="34"/>
                  <a:pt x="236" y="0"/>
                  <a:pt x="333" y="0"/>
                </a:cubicBezTo>
                <a:cubicBezTo>
                  <a:pt x="333" y="0"/>
                  <a:pt x="333" y="0"/>
                  <a:pt x="333" y="0"/>
                </a:cubicBezTo>
                <a:cubicBezTo>
                  <a:pt x="333" y="79"/>
                  <a:pt x="333" y="79"/>
                  <a:pt x="333" y="79"/>
                </a:cubicBezTo>
                <a:cubicBezTo>
                  <a:pt x="333" y="79"/>
                  <a:pt x="333" y="79"/>
                  <a:pt x="333" y="79"/>
                </a:cubicBezTo>
                <a:cubicBezTo>
                  <a:pt x="258" y="79"/>
                  <a:pt x="194" y="106"/>
                  <a:pt x="141" y="159"/>
                </a:cubicBezTo>
                <a:cubicBezTo>
                  <a:pt x="111" y="189"/>
                  <a:pt x="89" y="223"/>
                  <a:pt x="76" y="26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3493204" y="2298704"/>
            <a:ext cx="1937636" cy="1529124"/>
          </a:xfrm>
          <a:custGeom>
            <a:avLst/>
            <a:gdLst/>
            <a:ahLst/>
            <a:cxnLst>
              <a:cxn ang="0">
                <a:pos x="258" y="263"/>
              </a:cxn>
              <a:cxn ang="0">
                <a:pos x="192" y="159"/>
              </a:cxn>
              <a:cxn ang="0">
                <a:pos x="0" y="79"/>
              </a:cxn>
              <a:cxn ang="0">
                <a:pos x="0" y="0"/>
              </a:cxn>
              <a:cxn ang="0">
                <a:pos x="248" y="103"/>
              </a:cxn>
              <a:cxn ang="0">
                <a:pos x="333" y="235"/>
              </a:cxn>
              <a:cxn ang="0">
                <a:pos x="258" y="263"/>
              </a:cxn>
            </a:cxnLst>
            <a:rect l="0" t="0" r="r" b="b"/>
            <a:pathLst>
              <a:path w="333" h="263">
                <a:moveTo>
                  <a:pt x="258" y="263"/>
                </a:moveTo>
                <a:cubicBezTo>
                  <a:pt x="245" y="224"/>
                  <a:pt x="223" y="190"/>
                  <a:pt x="192" y="159"/>
                </a:cubicBezTo>
                <a:cubicBezTo>
                  <a:pt x="139" y="106"/>
                  <a:pt x="75" y="79"/>
                  <a:pt x="0" y="79"/>
                </a:cubicBezTo>
                <a:cubicBezTo>
                  <a:pt x="0" y="0"/>
                  <a:pt x="0" y="0"/>
                  <a:pt x="0" y="0"/>
                </a:cubicBezTo>
                <a:cubicBezTo>
                  <a:pt x="97" y="0"/>
                  <a:pt x="180" y="34"/>
                  <a:pt x="248" y="103"/>
                </a:cubicBezTo>
                <a:cubicBezTo>
                  <a:pt x="288" y="142"/>
                  <a:pt x="316" y="186"/>
                  <a:pt x="333" y="235"/>
                </a:cubicBezTo>
                <a:lnTo>
                  <a:pt x="258" y="26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4446396" y="3664870"/>
            <a:ext cx="1087131" cy="2321591"/>
          </a:xfrm>
          <a:custGeom>
            <a:avLst/>
            <a:gdLst/>
            <a:ahLst/>
            <a:cxnLst>
              <a:cxn ang="0">
                <a:pos x="169" y="0"/>
              </a:cxn>
              <a:cxn ang="0">
                <a:pos x="187" y="116"/>
              </a:cxn>
              <a:cxn ang="0">
                <a:pos x="84" y="364"/>
              </a:cxn>
              <a:cxn ang="0">
                <a:pos x="45" y="399"/>
              </a:cxn>
              <a:cxn ang="0">
                <a:pos x="0" y="333"/>
              </a:cxn>
              <a:cxn ang="0">
                <a:pos x="28" y="308"/>
              </a:cxn>
              <a:cxn ang="0">
                <a:pos x="107" y="116"/>
              </a:cxn>
              <a:cxn ang="0">
                <a:pos x="94" y="28"/>
              </a:cxn>
              <a:cxn ang="0">
                <a:pos x="169" y="0"/>
              </a:cxn>
            </a:cxnLst>
            <a:rect l="0" t="0" r="r" b="b"/>
            <a:pathLst>
              <a:path w="187" h="399">
                <a:moveTo>
                  <a:pt x="169" y="0"/>
                </a:moveTo>
                <a:cubicBezTo>
                  <a:pt x="181" y="36"/>
                  <a:pt x="187" y="75"/>
                  <a:pt x="187" y="116"/>
                </a:cubicBezTo>
                <a:cubicBezTo>
                  <a:pt x="187" y="213"/>
                  <a:pt x="153" y="296"/>
                  <a:pt x="84" y="364"/>
                </a:cubicBezTo>
                <a:cubicBezTo>
                  <a:pt x="72" y="377"/>
                  <a:pt x="58" y="388"/>
                  <a:pt x="45" y="399"/>
                </a:cubicBezTo>
                <a:cubicBezTo>
                  <a:pt x="0" y="333"/>
                  <a:pt x="0" y="333"/>
                  <a:pt x="0" y="333"/>
                </a:cubicBezTo>
                <a:cubicBezTo>
                  <a:pt x="9" y="325"/>
                  <a:pt x="19" y="317"/>
                  <a:pt x="28" y="308"/>
                </a:cubicBezTo>
                <a:cubicBezTo>
                  <a:pt x="81" y="255"/>
                  <a:pt x="107" y="191"/>
                  <a:pt x="107" y="116"/>
                </a:cubicBezTo>
                <a:cubicBezTo>
                  <a:pt x="107" y="85"/>
                  <a:pt x="103" y="55"/>
                  <a:pt x="94" y="28"/>
                </a:cubicBezTo>
                <a:lnTo>
                  <a:pt x="169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2289994" y="5602507"/>
            <a:ext cx="2419813" cy="779072"/>
          </a:xfrm>
          <a:custGeom>
            <a:avLst/>
            <a:gdLst/>
            <a:ahLst/>
            <a:cxnLst>
              <a:cxn ang="0">
                <a:pos x="416" y="66"/>
              </a:cxn>
              <a:cxn ang="0">
                <a:pos x="207" y="134"/>
              </a:cxn>
              <a:cxn ang="0">
                <a:pos x="207" y="134"/>
              </a:cxn>
              <a:cxn ang="0">
                <a:pos x="0" y="67"/>
              </a:cxn>
              <a:cxn ang="0">
                <a:pos x="45" y="1"/>
              </a:cxn>
              <a:cxn ang="0">
                <a:pos x="207" y="54"/>
              </a:cxn>
              <a:cxn ang="0">
                <a:pos x="207" y="54"/>
              </a:cxn>
              <a:cxn ang="0">
                <a:pos x="371" y="0"/>
              </a:cxn>
              <a:cxn ang="0">
                <a:pos x="416" y="66"/>
              </a:cxn>
            </a:cxnLst>
            <a:rect l="0" t="0" r="r" b="b"/>
            <a:pathLst>
              <a:path w="416" h="134">
                <a:moveTo>
                  <a:pt x="416" y="66"/>
                </a:moveTo>
                <a:cubicBezTo>
                  <a:pt x="356" y="111"/>
                  <a:pt x="286" y="134"/>
                  <a:pt x="207" y="134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129" y="134"/>
                  <a:pt x="59" y="112"/>
                  <a:pt x="0" y="67"/>
                </a:cubicBezTo>
                <a:cubicBezTo>
                  <a:pt x="45" y="1"/>
                  <a:pt x="45" y="1"/>
                  <a:pt x="45" y="1"/>
                </a:cubicBezTo>
                <a:cubicBezTo>
                  <a:pt x="92" y="37"/>
                  <a:pt x="146" y="54"/>
                  <a:pt x="207" y="54"/>
                </a:cubicBezTo>
                <a:cubicBezTo>
                  <a:pt x="207" y="54"/>
                  <a:pt x="207" y="54"/>
                  <a:pt x="207" y="54"/>
                </a:cubicBezTo>
                <a:cubicBezTo>
                  <a:pt x="269" y="54"/>
                  <a:pt x="324" y="36"/>
                  <a:pt x="371" y="0"/>
                </a:cubicBezTo>
                <a:lnTo>
                  <a:pt x="416" y="6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452883" y="3682729"/>
            <a:ext cx="1098291" cy="2308198"/>
          </a:xfrm>
          <a:custGeom>
            <a:avLst/>
            <a:gdLst/>
            <a:ahLst/>
            <a:cxnLst>
              <a:cxn ang="0">
                <a:pos x="94" y="23"/>
              </a:cxn>
              <a:cxn ang="0">
                <a:pos x="80" y="113"/>
              </a:cxn>
              <a:cxn ang="0">
                <a:pos x="159" y="305"/>
              </a:cxn>
              <a:cxn ang="0">
                <a:pos x="189" y="331"/>
              </a:cxn>
              <a:cxn ang="0">
                <a:pos x="144" y="397"/>
              </a:cxn>
              <a:cxn ang="0">
                <a:pos x="103" y="361"/>
              </a:cxn>
              <a:cxn ang="0">
                <a:pos x="0" y="113"/>
              </a:cxn>
              <a:cxn ang="0">
                <a:pos x="18" y="0"/>
              </a:cxn>
              <a:cxn ang="0">
                <a:pos x="94" y="23"/>
              </a:cxn>
            </a:cxnLst>
            <a:rect l="0" t="0" r="r" b="b"/>
            <a:pathLst>
              <a:path w="189" h="397">
                <a:moveTo>
                  <a:pt x="94" y="23"/>
                </a:moveTo>
                <a:cubicBezTo>
                  <a:pt x="84" y="51"/>
                  <a:pt x="80" y="81"/>
                  <a:pt x="80" y="113"/>
                </a:cubicBezTo>
                <a:cubicBezTo>
                  <a:pt x="80" y="188"/>
                  <a:pt x="106" y="252"/>
                  <a:pt x="159" y="305"/>
                </a:cubicBezTo>
                <a:cubicBezTo>
                  <a:pt x="169" y="314"/>
                  <a:pt x="179" y="323"/>
                  <a:pt x="189" y="331"/>
                </a:cubicBezTo>
                <a:cubicBezTo>
                  <a:pt x="144" y="397"/>
                  <a:pt x="144" y="397"/>
                  <a:pt x="144" y="397"/>
                </a:cubicBezTo>
                <a:cubicBezTo>
                  <a:pt x="129" y="386"/>
                  <a:pt x="116" y="374"/>
                  <a:pt x="103" y="361"/>
                </a:cubicBezTo>
                <a:cubicBezTo>
                  <a:pt x="34" y="293"/>
                  <a:pt x="0" y="210"/>
                  <a:pt x="0" y="113"/>
                </a:cubicBezTo>
                <a:cubicBezTo>
                  <a:pt x="0" y="73"/>
                  <a:pt x="6" y="35"/>
                  <a:pt x="18" y="0"/>
                </a:cubicBezTo>
                <a:lnTo>
                  <a:pt x="94" y="23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2583724" y="3429544"/>
            <a:ext cx="1821194" cy="1821191"/>
          </a:xfrm>
          <a:custGeom>
            <a:avLst/>
            <a:gdLst/>
            <a:ahLst/>
            <a:cxnLst>
              <a:cxn ang="0">
                <a:pos x="355" y="61"/>
              </a:cxn>
              <a:cxn ang="0">
                <a:pos x="416" y="208"/>
              </a:cxn>
              <a:cxn ang="0">
                <a:pos x="355" y="355"/>
              </a:cxn>
              <a:cxn ang="0">
                <a:pos x="208" y="416"/>
              </a:cxn>
              <a:cxn ang="0">
                <a:pos x="61" y="355"/>
              </a:cxn>
              <a:cxn ang="0">
                <a:pos x="0" y="208"/>
              </a:cxn>
              <a:cxn ang="0">
                <a:pos x="61" y="61"/>
              </a:cxn>
              <a:cxn ang="0">
                <a:pos x="208" y="0"/>
              </a:cxn>
              <a:cxn ang="0">
                <a:pos x="355" y="61"/>
              </a:cxn>
            </a:cxnLst>
            <a:rect l="0" t="0" r="r" b="b"/>
            <a:pathLst>
              <a:path w="416" h="416">
                <a:moveTo>
                  <a:pt x="355" y="61"/>
                </a:moveTo>
                <a:cubicBezTo>
                  <a:pt x="395" y="102"/>
                  <a:pt x="416" y="151"/>
                  <a:pt x="416" y="208"/>
                </a:cubicBezTo>
                <a:cubicBezTo>
                  <a:pt x="416" y="265"/>
                  <a:pt x="395" y="314"/>
                  <a:pt x="355" y="355"/>
                </a:cubicBezTo>
                <a:cubicBezTo>
                  <a:pt x="314" y="395"/>
                  <a:pt x="265" y="416"/>
                  <a:pt x="208" y="416"/>
                </a:cubicBezTo>
                <a:cubicBezTo>
                  <a:pt x="151" y="416"/>
                  <a:pt x="102" y="395"/>
                  <a:pt x="61" y="355"/>
                </a:cubicBezTo>
                <a:cubicBezTo>
                  <a:pt x="21" y="314"/>
                  <a:pt x="0" y="265"/>
                  <a:pt x="0" y="208"/>
                </a:cubicBezTo>
                <a:cubicBezTo>
                  <a:pt x="0" y="151"/>
                  <a:pt x="21" y="102"/>
                  <a:pt x="61" y="61"/>
                </a:cubicBezTo>
                <a:cubicBezTo>
                  <a:pt x="102" y="21"/>
                  <a:pt x="151" y="0"/>
                  <a:pt x="208" y="0"/>
                </a:cubicBezTo>
                <a:cubicBezTo>
                  <a:pt x="265" y="0"/>
                  <a:pt x="314" y="21"/>
                  <a:pt x="355" y="6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Text Placeholder 3"/>
          <p:cNvSpPr txBox="1"/>
          <p:nvPr/>
        </p:nvSpPr>
        <p:spPr>
          <a:xfrm rot="19081289">
            <a:off x="1624204" y="2834281"/>
            <a:ext cx="1976719" cy="840770"/>
          </a:xfrm>
          <a:prstGeom prst="rect">
            <a:avLst/>
          </a:prstGeom>
        </p:spPr>
        <p:txBody>
          <a:bodyPr spcFirstLastPara="1" wrap="square" lIns="0" tIns="0" rIns="0" bIns="0" numCol="1" anchor="t" anchorCtr="0">
            <a:prstTxWarp prst="textArchUp">
              <a:avLst>
                <a:gd name="adj" fmla="val 11384244"/>
              </a:avLst>
            </a:prstTxWarp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405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Text Placeholder 3"/>
          <p:cNvSpPr txBox="1"/>
          <p:nvPr/>
        </p:nvSpPr>
        <p:spPr>
          <a:xfrm rot="2199147">
            <a:off x="3318739" y="2804847"/>
            <a:ext cx="1976719" cy="840770"/>
          </a:xfrm>
          <a:prstGeom prst="rect">
            <a:avLst/>
          </a:prstGeom>
        </p:spPr>
        <p:txBody>
          <a:bodyPr spcFirstLastPara="1" wrap="square" lIns="0" tIns="0" rIns="0" bIns="0" numCol="1" anchor="t" anchorCtr="0">
            <a:prstTxWarp prst="textArchUp">
              <a:avLst>
                <a:gd name="adj" fmla="val 11384244"/>
              </a:avLst>
            </a:prstTxWarp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405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" name="Text Placeholder 3"/>
          <p:cNvSpPr txBox="1"/>
          <p:nvPr/>
        </p:nvSpPr>
        <p:spPr>
          <a:xfrm rot="6581730">
            <a:off x="3790865" y="4385672"/>
            <a:ext cx="1976719" cy="840770"/>
          </a:xfrm>
          <a:prstGeom prst="rect">
            <a:avLst/>
          </a:prstGeom>
        </p:spPr>
        <p:txBody>
          <a:bodyPr spcFirstLastPara="1" wrap="square" lIns="0" tIns="0" rIns="0" bIns="0" numCol="1" anchor="t" anchorCtr="0">
            <a:prstTxWarp prst="textArchUp">
              <a:avLst>
                <a:gd name="adj" fmla="val 11384244"/>
              </a:avLst>
            </a:prstTxWarp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405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4" name="Text Placeholder 3"/>
          <p:cNvSpPr txBox="1"/>
          <p:nvPr/>
        </p:nvSpPr>
        <p:spPr>
          <a:xfrm rot="10800000">
            <a:off x="2455287" y="5289272"/>
            <a:ext cx="1976719" cy="840770"/>
          </a:xfrm>
          <a:prstGeom prst="rect">
            <a:avLst/>
          </a:prstGeom>
        </p:spPr>
        <p:txBody>
          <a:bodyPr spcFirstLastPara="1" wrap="square" lIns="0" tIns="0" rIns="0" bIns="0" numCol="1" anchor="t" anchorCtr="0">
            <a:prstTxWarp prst="textArchUp">
              <a:avLst>
                <a:gd name="adj" fmla="val 11384244"/>
              </a:avLst>
            </a:prstTxWarp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405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Text Placeholder 3"/>
          <p:cNvSpPr txBox="1"/>
          <p:nvPr/>
        </p:nvSpPr>
        <p:spPr>
          <a:xfrm rot="15009628">
            <a:off x="1167696" y="4275895"/>
            <a:ext cx="1976719" cy="840770"/>
          </a:xfrm>
          <a:prstGeom prst="rect">
            <a:avLst/>
          </a:prstGeom>
        </p:spPr>
        <p:txBody>
          <a:bodyPr spcFirstLastPara="1" wrap="square" lIns="0" tIns="0" rIns="0" bIns="0" numCol="1" anchor="t" anchorCtr="0">
            <a:prstTxWarp prst="textArchUp">
              <a:avLst>
                <a:gd name="adj" fmla="val 11384244"/>
              </a:avLst>
            </a:prstTxWarp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405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52"/>
          <p:cNvSpPr>
            <a:spLocks noEditPoints="1"/>
          </p:cNvSpPr>
          <p:nvPr/>
        </p:nvSpPr>
        <p:spPr bwMode="auto">
          <a:xfrm>
            <a:off x="2953231" y="3799051"/>
            <a:ext cx="1082177" cy="1082177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46"/>
          <p:cNvSpPr>
            <a:spLocks noEditPoints="1"/>
          </p:cNvSpPr>
          <p:nvPr/>
        </p:nvSpPr>
        <p:spPr bwMode="auto">
          <a:xfrm>
            <a:off x="6536525" y="2334891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46"/>
          <p:cNvSpPr>
            <a:spLocks noEditPoints="1"/>
          </p:cNvSpPr>
          <p:nvPr/>
        </p:nvSpPr>
        <p:spPr bwMode="auto">
          <a:xfrm>
            <a:off x="6536525" y="3192094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reeform 46"/>
          <p:cNvSpPr>
            <a:spLocks noEditPoints="1"/>
          </p:cNvSpPr>
          <p:nvPr/>
        </p:nvSpPr>
        <p:spPr bwMode="auto">
          <a:xfrm>
            <a:off x="6536525" y="4049297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Freeform 46"/>
          <p:cNvSpPr>
            <a:spLocks noEditPoints="1"/>
          </p:cNvSpPr>
          <p:nvPr/>
        </p:nvSpPr>
        <p:spPr bwMode="auto">
          <a:xfrm>
            <a:off x="6536525" y="4906500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30"/>
          <p:cNvGrpSpPr/>
          <p:nvPr/>
        </p:nvGrpSpPr>
        <p:grpSpPr>
          <a:xfrm>
            <a:off x="7146409" y="2227138"/>
            <a:ext cx="4286015" cy="693630"/>
            <a:chOff x="1270277" y="1233504"/>
            <a:chExt cx="3048000" cy="493275"/>
          </a:xfrm>
        </p:grpSpPr>
        <p:sp>
          <p:nvSpPr>
            <p:cNvPr id="22" name="Text Placeholder 3"/>
            <p:cNvSpPr txBox="1"/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68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Text Placeholder 3"/>
            <p:cNvSpPr txBox="1"/>
            <p:nvPr/>
          </p:nvSpPr>
          <p:spPr>
            <a:xfrm>
              <a:off x="1270277" y="1418801"/>
              <a:ext cx="3048000" cy="30797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</a:t>
              </a:r>
              <a:r>
                <a:rPr lang="en-US" sz="1405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.</a:t>
              </a:r>
              <a:r>
                <a:rPr lang="zh-CN" alt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   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30"/>
          <p:cNvGrpSpPr/>
          <p:nvPr/>
        </p:nvGrpSpPr>
        <p:grpSpPr>
          <a:xfrm>
            <a:off x="7146409" y="3084341"/>
            <a:ext cx="4286015" cy="693242"/>
            <a:chOff x="1270277" y="1233504"/>
            <a:chExt cx="3048000" cy="492999"/>
          </a:xfrm>
        </p:grpSpPr>
        <p:sp>
          <p:nvSpPr>
            <p:cNvPr id="25" name="Text Placeholder 3"/>
            <p:cNvSpPr txBox="1"/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685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68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 Placeholder 3"/>
            <p:cNvSpPr txBox="1"/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7" name="Group 30"/>
          <p:cNvGrpSpPr/>
          <p:nvPr/>
        </p:nvGrpSpPr>
        <p:grpSpPr>
          <a:xfrm>
            <a:off x="7146409" y="3941544"/>
            <a:ext cx="4286015" cy="693242"/>
            <a:chOff x="1270277" y="1233504"/>
            <a:chExt cx="3048000" cy="492999"/>
          </a:xfrm>
        </p:grpSpPr>
        <p:sp>
          <p:nvSpPr>
            <p:cNvPr id="28" name="Text Placeholder 3"/>
            <p:cNvSpPr txBox="1"/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685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68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Text Placeholder 3"/>
            <p:cNvSpPr txBox="1"/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146409" y="4798747"/>
            <a:ext cx="4286015" cy="693242"/>
            <a:chOff x="1270277" y="1233504"/>
            <a:chExt cx="3048000" cy="492999"/>
          </a:xfrm>
        </p:grpSpPr>
        <p:sp>
          <p:nvSpPr>
            <p:cNvPr id="31" name="Text Placeholder 3"/>
            <p:cNvSpPr txBox="1"/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685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685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Text Placeholder 3"/>
            <p:cNvSpPr txBox="1"/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sp>
        <p:nvSpPr>
          <p:cNvPr id="33" name="Freeform 32"/>
          <p:cNvSpPr>
            <a:spLocks noEditPoints="1"/>
          </p:cNvSpPr>
          <p:nvPr/>
        </p:nvSpPr>
        <p:spPr bwMode="auto">
          <a:xfrm>
            <a:off x="6536525" y="5763703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4" name="Group 30"/>
          <p:cNvGrpSpPr/>
          <p:nvPr/>
        </p:nvGrpSpPr>
        <p:grpSpPr>
          <a:xfrm>
            <a:off x="7146409" y="5655950"/>
            <a:ext cx="4286015" cy="693242"/>
            <a:chOff x="1270277" y="1233504"/>
            <a:chExt cx="3048000" cy="492999"/>
          </a:xfrm>
        </p:grpSpPr>
        <p:sp>
          <p:nvSpPr>
            <p:cNvPr id="35" name="Text Placeholder 3"/>
            <p:cNvSpPr txBox="1"/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685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685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38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/>
          <p:cNvSpPr/>
          <p:nvPr/>
        </p:nvSpPr>
        <p:spPr>
          <a:xfrm>
            <a:off x="4755358" y="1200384"/>
            <a:ext cx="3042695" cy="3042695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4632150" y="686125"/>
            <a:ext cx="3289110" cy="328911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36499" y="1618217"/>
            <a:ext cx="1280408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Part2</a:t>
            </a:r>
            <a:endParaRPr lang="zh-CN" altLang="en-US" sz="253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48684" y="2006129"/>
            <a:ext cx="2781188" cy="611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375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3375" b="1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6135480" y="2760697"/>
            <a:ext cx="282445" cy="564889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12108" y="4430850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02164" y="4408276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12108" y="4871737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02164" y="4849163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6866" y="3195814"/>
            <a:ext cx="2340723" cy="12197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  <a:endParaRPr lang="en-US" sz="154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76866" y="4699992"/>
            <a:ext cx="2340723" cy="12197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  <a:endParaRPr lang="en-US" sz="154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01867" y="3195814"/>
            <a:ext cx="2340723" cy="1219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  <a:endParaRPr lang="en-US" sz="154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01867" y="4699992"/>
            <a:ext cx="2340723" cy="12197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  <a:endParaRPr lang="en-US" sz="154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21454" y="4551221"/>
            <a:ext cx="3265253" cy="1879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610231" y="2919533"/>
            <a:ext cx="5449683" cy="30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16200000">
            <a:off x="687150" y="3636133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  <a:endParaRPr lang="en-US" sz="141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687152" y="5140311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  <a:endParaRPr lang="en-US" sz="141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71807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  <a:endParaRPr lang="en-US" sz="141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96808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5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  <a:endParaRPr lang="en-US" sz="1415" b="1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reeform 46"/>
          <p:cNvSpPr>
            <a:spLocks noEditPoints="1"/>
          </p:cNvSpPr>
          <p:nvPr/>
        </p:nvSpPr>
        <p:spPr bwMode="auto">
          <a:xfrm>
            <a:off x="7348678" y="2427154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46"/>
          <p:cNvSpPr>
            <a:spLocks noEditPoints="1"/>
          </p:cNvSpPr>
          <p:nvPr/>
        </p:nvSpPr>
        <p:spPr bwMode="auto">
          <a:xfrm>
            <a:off x="7348678" y="3486837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46"/>
          <p:cNvSpPr>
            <a:spLocks noEditPoints="1"/>
          </p:cNvSpPr>
          <p:nvPr/>
        </p:nvSpPr>
        <p:spPr bwMode="auto">
          <a:xfrm>
            <a:off x="7348678" y="444628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46"/>
          <p:cNvSpPr>
            <a:spLocks noEditPoints="1"/>
          </p:cNvSpPr>
          <p:nvPr/>
        </p:nvSpPr>
        <p:spPr bwMode="auto">
          <a:xfrm>
            <a:off x="7348678" y="5439839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9" name="Group 30"/>
          <p:cNvGrpSpPr/>
          <p:nvPr/>
        </p:nvGrpSpPr>
        <p:grpSpPr>
          <a:xfrm>
            <a:off x="7906915" y="2328526"/>
            <a:ext cx="3923060" cy="634508"/>
            <a:chOff x="1270277" y="1233504"/>
            <a:chExt cx="3048000" cy="492977"/>
          </a:xfrm>
        </p:grpSpPr>
        <p:sp>
          <p:nvSpPr>
            <p:cNvPr id="20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 Placeholder 3"/>
            <p:cNvSpPr txBox="1"/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906915" y="3388209"/>
            <a:ext cx="3923060" cy="634508"/>
            <a:chOff x="1270277" y="1233504"/>
            <a:chExt cx="3048000" cy="492977"/>
          </a:xfrm>
        </p:grpSpPr>
        <p:sp>
          <p:nvSpPr>
            <p:cNvPr id="23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Text Placeholder 3"/>
            <p:cNvSpPr txBox="1"/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7906915" y="4347652"/>
            <a:ext cx="3923060" cy="634508"/>
            <a:chOff x="1270277" y="1233504"/>
            <a:chExt cx="3048000" cy="492977"/>
          </a:xfrm>
        </p:grpSpPr>
        <p:sp>
          <p:nvSpPr>
            <p:cNvPr id="26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906915" y="5341209"/>
            <a:ext cx="3923060" cy="634508"/>
            <a:chOff x="1270277" y="1233504"/>
            <a:chExt cx="3048000" cy="492977"/>
          </a:xfrm>
        </p:grpSpPr>
        <p:sp>
          <p:nvSpPr>
            <p:cNvPr id="29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Text Placeholder 3"/>
            <p:cNvSpPr txBox="1"/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32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03546" y="1573789"/>
            <a:ext cx="5442405" cy="4722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884237" y="1573789"/>
            <a:ext cx="5719309" cy="47227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30442" y="3351749"/>
            <a:ext cx="1166868" cy="1166868"/>
            <a:chOff x="2802802" y="3178129"/>
            <a:chExt cx="1106424" cy="1106424"/>
          </a:xfrm>
        </p:grpSpPr>
        <p:sp>
          <p:nvSpPr>
            <p:cNvPr id="13" name="Rounded Rectangle 12"/>
            <p:cNvSpPr/>
            <p:nvPr/>
          </p:nvSpPr>
          <p:spPr>
            <a:xfrm>
              <a:off x="2802802" y="3178129"/>
              <a:ext cx="1106424" cy="110642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117"/>
            <p:cNvSpPr/>
            <p:nvPr/>
          </p:nvSpPr>
          <p:spPr bwMode="auto">
            <a:xfrm>
              <a:off x="3024883" y="3465491"/>
              <a:ext cx="679846" cy="561193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50000"/>
                </a:lnSpc>
              </a:pPr>
              <a:endParaRPr lang="en-US" sz="158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939097" y="2624283"/>
            <a:ext cx="2564805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39097" y="3176146"/>
            <a:ext cx="4674854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10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36836" y="1739955"/>
          <a:ext cx="4396388" cy="4612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954"/>
                <a:gridCol w="2235451"/>
                <a:gridCol w="1154983"/>
              </a:tblGrid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Num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Description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Points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10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2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9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3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8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4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7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5</a:t>
                      </a:r>
                      <a:endParaRPr lang="en-US" sz="15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="1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6</a:t>
                      </a:r>
                      <a:endParaRPr lang="en-US" sz="15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1"/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6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5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7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4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8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3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9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2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10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625529" y="1739955"/>
          <a:ext cx="4396388" cy="4612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954"/>
                <a:gridCol w="2235451"/>
                <a:gridCol w="1154983"/>
              </a:tblGrid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Num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Description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Points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10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2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9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3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8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4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7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5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6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6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5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7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4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8</a:t>
                      </a:r>
                      <a:endParaRPr lang="en-US" sz="15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="1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3</a:t>
                      </a:r>
                      <a:endParaRPr lang="en-US" sz="15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2"/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9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2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1933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10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Text Goes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 here</a:t>
                      </a:r>
                      <a:endParaRPr lang="en-US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Times New Roman" panose="02020603050405020304" pitchFamily="18" charset="0"/>
                        </a:rPr>
                        <a:t>1</a:t>
                      </a:r>
                      <a:endParaRPr lang="en-US" sz="1500" dirty="0"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Times New Roman" panose="02020603050405020304" pitchFamily="18" charset="0"/>
                      </a:endParaRPr>
                    </a:p>
                  </a:txBody>
                  <a:tcPr marL="99661" marR="99661" marT="49830" marB="49830"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836835" y="3867789"/>
            <a:ext cx="4400652" cy="40616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21264" y="5116134"/>
            <a:ext cx="4400652" cy="40616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10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11634" y="1729712"/>
            <a:ext cx="3306355" cy="4791153"/>
            <a:chOff x="612503" y="1412965"/>
            <a:chExt cx="3448595" cy="4997269"/>
          </a:xfrm>
        </p:grpSpPr>
        <p:sp>
          <p:nvSpPr>
            <p:cNvPr id="53" name="Rectangle 52"/>
            <p:cNvSpPr/>
            <p:nvPr/>
          </p:nvSpPr>
          <p:spPr>
            <a:xfrm>
              <a:off x="612503" y="1412965"/>
              <a:ext cx="3081384" cy="46779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28039" y="1604552"/>
              <a:ext cx="3081384" cy="4677953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79714" y="1732280"/>
              <a:ext cx="3081384" cy="4677954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6581883" y="212059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581883" y="3378920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81883" y="4637247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3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581883" y="589557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4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197960" y="2018676"/>
            <a:ext cx="1031858" cy="511107"/>
            <a:chOff x="4928372" y="1814284"/>
            <a:chExt cx="978408" cy="484632"/>
          </a:xfrm>
        </p:grpSpPr>
        <p:sp>
          <p:nvSpPr>
            <p:cNvPr id="6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929924" y="18565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1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197960" y="5793656"/>
            <a:ext cx="1031858" cy="511107"/>
            <a:chOff x="4928372" y="5399956"/>
            <a:chExt cx="978408" cy="484632"/>
          </a:xfrm>
        </p:grpSpPr>
        <p:sp>
          <p:nvSpPr>
            <p:cNvPr id="64" name="Pentagon 63"/>
            <p:cNvSpPr/>
            <p:nvPr/>
          </p:nvSpPr>
          <p:spPr>
            <a:xfrm>
              <a:off x="4928372" y="5399956"/>
              <a:ext cx="978408" cy="48463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29924" y="5442217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1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97960" y="4535330"/>
            <a:ext cx="1031858" cy="511107"/>
            <a:chOff x="4928372" y="4204732"/>
            <a:chExt cx="978408" cy="484632"/>
          </a:xfrm>
        </p:grpSpPr>
        <p:sp>
          <p:nvSpPr>
            <p:cNvPr id="67" name="Pentagon 66"/>
            <p:cNvSpPr/>
            <p:nvPr/>
          </p:nvSpPr>
          <p:spPr>
            <a:xfrm>
              <a:off x="4928372" y="4204732"/>
              <a:ext cx="978408" cy="48463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929924" y="4246353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1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197960" y="3277003"/>
            <a:ext cx="1031858" cy="511107"/>
            <a:chOff x="4928372" y="3009508"/>
            <a:chExt cx="978408" cy="484632"/>
          </a:xfrm>
        </p:grpSpPr>
        <p:sp>
          <p:nvSpPr>
            <p:cNvPr id="70" name="Pentagon 69"/>
            <p:cNvSpPr/>
            <p:nvPr/>
          </p:nvSpPr>
          <p:spPr>
            <a:xfrm>
              <a:off x="4928372" y="3009508"/>
              <a:ext cx="978408" cy="48463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929924" y="3046076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1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042793" y="1847033"/>
            <a:ext cx="4867688" cy="854392"/>
            <a:chOff x="6677642" y="1782217"/>
            <a:chExt cx="4615543" cy="810135"/>
          </a:xfrm>
        </p:grpSpPr>
        <p:sp>
          <p:nvSpPr>
            <p:cNvPr id="73" name="TextBox 72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042792" y="3105359"/>
            <a:ext cx="4867688" cy="854393"/>
            <a:chOff x="6677642" y="1782217"/>
            <a:chExt cx="4615543" cy="810135"/>
          </a:xfrm>
        </p:grpSpPr>
        <p:sp>
          <p:nvSpPr>
            <p:cNvPr id="76" name="TextBox 75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042791" y="4363686"/>
            <a:ext cx="4867688" cy="854393"/>
            <a:chOff x="6677642" y="1782217"/>
            <a:chExt cx="4615543" cy="810135"/>
          </a:xfrm>
        </p:grpSpPr>
        <p:sp>
          <p:nvSpPr>
            <p:cNvPr id="79" name="TextBox 78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042791" y="5622013"/>
            <a:ext cx="4867688" cy="854393"/>
            <a:chOff x="6677642" y="1782217"/>
            <a:chExt cx="4615543" cy="810135"/>
          </a:xfrm>
        </p:grpSpPr>
        <p:sp>
          <p:nvSpPr>
            <p:cNvPr id="82" name="TextBox 81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4" name="Straight Connector 83"/>
          <p:cNvCxnSpPr>
            <a:stCxn id="56" idx="4"/>
            <a:endCxn id="57" idx="0"/>
          </p:cNvCxnSpPr>
          <p:nvPr/>
        </p:nvCxnSpPr>
        <p:spPr>
          <a:xfrm>
            <a:off x="6735520" y="2427866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7" idx="4"/>
            <a:endCxn id="58" idx="0"/>
          </p:cNvCxnSpPr>
          <p:nvPr/>
        </p:nvCxnSpPr>
        <p:spPr>
          <a:xfrm>
            <a:off x="6735520" y="3686193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8" idx="4"/>
            <a:endCxn id="59" idx="0"/>
          </p:cNvCxnSpPr>
          <p:nvPr/>
        </p:nvCxnSpPr>
        <p:spPr>
          <a:xfrm>
            <a:off x="6735520" y="4944520"/>
            <a:ext cx="0" cy="951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38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3"/>
          <p:cNvSpPr/>
          <p:nvPr/>
        </p:nvSpPr>
        <p:spPr>
          <a:xfrm rot="4396374">
            <a:off x="7531798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Shape 24"/>
          <p:cNvSpPr/>
          <p:nvPr/>
        </p:nvSpPr>
        <p:spPr>
          <a:xfrm rot="17203626" flipH="1">
            <a:off x="3092496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Straight Connector 3"/>
          <p:cNvSpPr/>
          <p:nvPr/>
        </p:nvSpPr>
        <p:spPr>
          <a:xfrm rot="16200000">
            <a:off x="6661824" y="4235835"/>
            <a:ext cx="513418" cy="97831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253268" y="0"/>
                </a:lnTo>
                <a:lnTo>
                  <a:pt x="253268" y="965199"/>
                </a:lnTo>
                <a:lnTo>
                  <a:pt x="506536" y="965199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Straight Connector 5"/>
          <p:cNvSpPr/>
          <p:nvPr/>
        </p:nvSpPr>
        <p:spPr>
          <a:xfrm rot="16200000">
            <a:off x="5683510" y="4235835"/>
            <a:ext cx="513418" cy="9783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965200"/>
                </a:moveTo>
                <a:lnTo>
                  <a:pt x="253268" y="965200"/>
                </a:lnTo>
                <a:lnTo>
                  <a:pt x="253268" y="0"/>
                </a:lnTo>
                <a:lnTo>
                  <a:pt x="506536" y="0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 rot="16200000">
            <a:off x="6038050" y="3313416"/>
            <a:ext cx="782651" cy="4119213"/>
            <a:chOff x="1142310" y="-1"/>
            <a:chExt cx="772160" cy="4063999"/>
          </a:xfrm>
          <a:solidFill>
            <a:schemeClr val="accent4"/>
          </a:solidFill>
        </p:grpSpPr>
        <p:sp>
          <p:nvSpPr>
            <p:cNvPr id="18" name="Rectangle 17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040">
                <a:lnSpc>
                  <a:spcPct val="90000"/>
                </a:lnSpc>
                <a:spcAft>
                  <a:spcPct val="35000"/>
                </a:spcAft>
              </a:pPr>
              <a:endParaRPr lang="en-US" sz="643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16200000">
            <a:off x="4167516" y="2793408"/>
            <a:ext cx="2567093" cy="782651"/>
            <a:chOff x="2421006" y="680719"/>
            <a:chExt cx="2532684" cy="772160"/>
          </a:xfrm>
        </p:grpSpPr>
        <p:sp>
          <p:nvSpPr>
            <p:cNvPr id="16" name="Rectangle 15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040">
                <a:lnSpc>
                  <a:spcPct val="90000"/>
                </a:lnSpc>
                <a:spcAft>
                  <a:spcPct val="35000"/>
                </a:spcAft>
              </a:pPr>
              <a:endParaRPr lang="en-US" sz="643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>
            <a:off x="5145829" y="2793408"/>
            <a:ext cx="2567093" cy="782651"/>
            <a:chOff x="2421006" y="1645919"/>
            <a:chExt cx="2532684" cy="772160"/>
          </a:xfrm>
        </p:grpSpPr>
        <p:sp>
          <p:nvSpPr>
            <p:cNvPr id="14" name="Rectangle 13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040">
                <a:lnSpc>
                  <a:spcPct val="90000"/>
                </a:lnSpc>
                <a:spcAft>
                  <a:spcPct val="35000"/>
                </a:spcAft>
              </a:pPr>
              <a:endParaRPr lang="en-US" sz="643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6124143" y="2793408"/>
            <a:ext cx="2567093" cy="782651"/>
            <a:chOff x="2421006" y="2611119"/>
            <a:chExt cx="2532684" cy="772160"/>
          </a:xfrm>
        </p:grpSpPr>
        <p:sp>
          <p:nvSpPr>
            <p:cNvPr id="12" name="Rectangle 11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040">
                <a:lnSpc>
                  <a:spcPct val="90000"/>
                </a:lnSpc>
                <a:spcAft>
                  <a:spcPct val="35000"/>
                </a:spcAft>
              </a:pPr>
              <a:endParaRPr lang="en-US" sz="643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 rot="16200000">
            <a:off x="4617411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5595725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6574038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54381" y="5135340"/>
            <a:ext cx="2549989" cy="342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545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088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  <a:endParaRPr lang="en-US" sz="180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0577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  <a:endParaRPr lang="en-US" sz="18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r"/>
            <a:r>
              <a:rPr lang="en-US" sz="11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16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33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/>
          <p:cNvSpPr/>
          <p:nvPr/>
        </p:nvSpPr>
        <p:spPr>
          <a:xfrm>
            <a:off x="4755358" y="1200384"/>
            <a:ext cx="3042695" cy="3042695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4632150" y="686125"/>
            <a:ext cx="3289110" cy="328911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36499" y="1618217"/>
            <a:ext cx="1280408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Part3</a:t>
            </a:r>
            <a:endParaRPr lang="zh-CN" altLang="en-US" sz="253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48684" y="2006129"/>
            <a:ext cx="2781188" cy="611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375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3375" b="1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6135480" y="2760697"/>
            <a:ext cx="282445" cy="564889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12108" y="4430850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02164" y="4408276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12108" y="4871737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02164" y="4849163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923273" y="4927190"/>
            <a:ext cx="724534" cy="724534"/>
            <a:chOff x="875113" y="4924847"/>
            <a:chExt cx="687003" cy="687003"/>
          </a:xfrm>
        </p:grpSpPr>
        <p:sp>
          <p:nvSpPr>
            <p:cNvPr id="10" name="Rectangle 9"/>
            <p:cNvSpPr/>
            <p:nvPr/>
          </p:nvSpPr>
          <p:spPr>
            <a:xfrm>
              <a:off x="875113" y="4924847"/>
              <a:ext cx="687003" cy="6870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9196" y="5093738"/>
              <a:ext cx="389292" cy="349219"/>
            </a:xfrm>
            <a:custGeom>
              <a:avLst/>
              <a:gdLst>
                <a:gd name="T0" fmla="*/ 10 w 95"/>
                <a:gd name="T1" fmla="*/ 0 h 85"/>
                <a:gd name="T2" fmla="*/ 85 w 95"/>
                <a:gd name="T3" fmla="*/ 0 h 85"/>
                <a:gd name="T4" fmla="*/ 95 w 95"/>
                <a:gd name="T5" fmla="*/ 10 h 85"/>
                <a:gd name="T6" fmla="*/ 95 w 95"/>
                <a:gd name="T7" fmla="*/ 76 h 85"/>
                <a:gd name="T8" fmla="*/ 85 w 95"/>
                <a:gd name="T9" fmla="*/ 85 h 85"/>
                <a:gd name="T10" fmla="*/ 10 w 95"/>
                <a:gd name="T11" fmla="*/ 85 h 85"/>
                <a:gd name="T12" fmla="*/ 0 w 95"/>
                <a:gd name="T13" fmla="*/ 76 h 85"/>
                <a:gd name="T14" fmla="*/ 0 w 95"/>
                <a:gd name="T15" fmla="*/ 10 h 85"/>
                <a:gd name="T16" fmla="*/ 10 w 95"/>
                <a:gd name="T17" fmla="*/ 0 h 85"/>
                <a:gd name="T18" fmla="*/ 48 w 95"/>
                <a:gd name="T19" fmla="*/ 38 h 85"/>
                <a:gd name="T20" fmla="*/ 43 w 95"/>
                <a:gd name="T21" fmla="*/ 44 h 85"/>
                <a:gd name="T22" fmla="*/ 48 w 95"/>
                <a:gd name="T23" fmla="*/ 50 h 85"/>
                <a:gd name="T24" fmla="*/ 54 w 95"/>
                <a:gd name="T25" fmla="*/ 44 h 85"/>
                <a:gd name="T26" fmla="*/ 48 w 95"/>
                <a:gd name="T27" fmla="*/ 38 h 85"/>
                <a:gd name="T28" fmla="*/ 42 w 95"/>
                <a:gd name="T29" fmla="*/ 36 h 85"/>
                <a:gd name="T30" fmla="*/ 48 w 95"/>
                <a:gd name="T31" fmla="*/ 34 h 85"/>
                <a:gd name="T32" fmla="*/ 54 w 95"/>
                <a:gd name="T33" fmla="*/ 36 h 85"/>
                <a:gd name="T34" fmla="*/ 57 w 95"/>
                <a:gd name="T35" fmla="*/ 30 h 85"/>
                <a:gd name="T36" fmla="*/ 64 w 95"/>
                <a:gd name="T37" fmla="*/ 19 h 85"/>
                <a:gd name="T38" fmla="*/ 48 w 95"/>
                <a:gd name="T39" fmla="*/ 14 h 85"/>
                <a:gd name="T40" fmla="*/ 33 w 95"/>
                <a:gd name="T41" fmla="*/ 19 h 85"/>
                <a:gd name="T42" fmla="*/ 39 w 95"/>
                <a:gd name="T43" fmla="*/ 30 h 85"/>
                <a:gd name="T44" fmla="*/ 42 w 95"/>
                <a:gd name="T45" fmla="*/ 36 h 85"/>
                <a:gd name="T46" fmla="*/ 58 w 95"/>
                <a:gd name="T47" fmla="*/ 43 h 85"/>
                <a:gd name="T48" fmla="*/ 57 w 95"/>
                <a:gd name="T49" fmla="*/ 49 h 85"/>
                <a:gd name="T50" fmla="*/ 53 w 95"/>
                <a:gd name="T51" fmla="*/ 53 h 85"/>
                <a:gd name="T52" fmla="*/ 56 w 95"/>
                <a:gd name="T53" fmla="*/ 59 h 85"/>
                <a:gd name="T54" fmla="*/ 62 w 95"/>
                <a:gd name="T55" fmla="*/ 70 h 85"/>
                <a:gd name="T56" fmla="*/ 74 w 95"/>
                <a:gd name="T57" fmla="*/ 59 h 85"/>
                <a:gd name="T58" fmla="*/ 78 w 95"/>
                <a:gd name="T59" fmla="*/ 43 h 85"/>
                <a:gd name="T60" fmla="*/ 65 w 95"/>
                <a:gd name="T61" fmla="*/ 43 h 85"/>
                <a:gd name="T62" fmla="*/ 58 w 95"/>
                <a:gd name="T63" fmla="*/ 43 h 85"/>
                <a:gd name="T64" fmla="*/ 44 w 95"/>
                <a:gd name="T65" fmla="*/ 53 h 85"/>
                <a:gd name="T66" fmla="*/ 40 w 95"/>
                <a:gd name="T67" fmla="*/ 49 h 85"/>
                <a:gd name="T68" fmla="*/ 38 w 95"/>
                <a:gd name="T69" fmla="*/ 43 h 85"/>
                <a:gd name="T70" fmla="*/ 31 w 95"/>
                <a:gd name="T71" fmla="*/ 43 h 85"/>
                <a:gd name="T72" fmla="*/ 19 w 95"/>
                <a:gd name="T73" fmla="*/ 43 h 85"/>
                <a:gd name="T74" fmla="*/ 23 w 95"/>
                <a:gd name="T75" fmla="*/ 59 h 85"/>
                <a:gd name="T76" fmla="*/ 34 w 95"/>
                <a:gd name="T77" fmla="*/ 70 h 85"/>
                <a:gd name="T78" fmla="*/ 41 w 95"/>
                <a:gd name="T79" fmla="*/ 59 h 85"/>
                <a:gd name="T80" fmla="*/ 44 w 95"/>
                <a:gd name="T81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85">
                  <a:moveTo>
                    <a:pt x="10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90" y="0"/>
                    <a:pt x="95" y="4"/>
                    <a:pt x="95" y="10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81"/>
                    <a:pt x="90" y="85"/>
                    <a:pt x="85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5" y="85"/>
                    <a:pt x="0" y="81"/>
                    <a:pt x="0" y="7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  <a:moveTo>
                    <a:pt x="48" y="38"/>
                  </a:moveTo>
                  <a:cubicBezTo>
                    <a:pt x="45" y="38"/>
                    <a:pt x="43" y="41"/>
                    <a:pt x="43" y="44"/>
                  </a:cubicBezTo>
                  <a:cubicBezTo>
                    <a:pt x="43" y="47"/>
                    <a:pt x="45" y="50"/>
                    <a:pt x="48" y="50"/>
                  </a:cubicBezTo>
                  <a:cubicBezTo>
                    <a:pt x="51" y="50"/>
                    <a:pt x="54" y="47"/>
                    <a:pt x="54" y="44"/>
                  </a:cubicBezTo>
                  <a:cubicBezTo>
                    <a:pt x="54" y="41"/>
                    <a:pt x="51" y="38"/>
                    <a:pt x="48" y="38"/>
                  </a:cubicBezTo>
                  <a:close/>
                  <a:moveTo>
                    <a:pt x="42" y="36"/>
                  </a:moveTo>
                  <a:cubicBezTo>
                    <a:pt x="44" y="35"/>
                    <a:pt x="46" y="34"/>
                    <a:pt x="48" y="34"/>
                  </a:cubicBezTo>
                  <a:cubicBezTo>
                    <a:pt x="50" y="34"/>
                    <a:pt x="52" y="35"/>
                    <a:pt x="54" y="36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9" y="16"/>
                    <a:pt x="54" y="14"/>
                    <a:pt x="48" y="14"/>
                  </a:cubicBezTo>
                  <a:cubicBezTo>
                    <a:pt x="43" y="14"/>
                    <a:pt x="37" y="16"/>
                    <a:pt x="33" y="1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8" y="43"/>
                  </a:moveTo>
                  <a:cubicBezTo>
                    <a:pt x="58" y="45"/>
                    <a:pt x="58" y="47"/>
                    <a:pt x="57" y="49"/>
                  </a:cubicBezTo>
                  <a:cubicBezTo>
                    <a:pt x="56" y="51"/>
                    <a:pt x="54" y="52"/>
                    <a:pt x="53" y="53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7" y="67"/>
                    <a:pt x="71" y="64"/>
                    <a:pt x="74" y="59"/>
                  </a:cubicBezTo>
                  <a:cubicBezTo>
                    <a:pt x="77" y="54"/>
                    <a:pt x="78" y="48"/>
                    <a:pt x="78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58" y="43"/>
                    <a:pt x="58" y="43"/>
                    <a:pt x="58" y="43"/>
                  </a:cubicBezTo>
                  <a:close/>
                  <a:moveTo>
                    <a:pt x="44" y="53"/>
                  </a:moveTo>
                  <a:cubicBezTo>
                    <a:pt x="42" y="52"/>
                    <a:pt x="41" y="51"/>
                    <a:pt x="40" y="49"/>
                  </a:cubicBezTo>
                  <a:cubicBezTo>
                    <a:pt x="39" y="47"/>
                    <a:pt x="38" y="45"/>
                    <a:pt x="38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9"/>
                    <a:pt x="20" y="54"/>
                    <a:pt x="23" y="59"/>
                  </a:cubicBezTo>
                  <a:cubicBezTo>
                    <a:pt x="26" y="64"/>
                    <a:pt x="30" y="68"/>
                    <a:pt x="34" y="70"/>
                  </a:cubicBezTo>
                  <a:cubicBezTo>
                    <a:pt x="41" y="59"/>
                    <a:pt x="41" y="59"/>
                    <a:pt x="41" y="59"/>
                  </a:cubicBezTo>
                  <a:lnTo>
                    <a:pt x="44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23273" y="1828206"/>
            <a:ext cx="724534" cy="724534"/>
            <a:chOff x="875113" y="2012837"/>
            <a:chExt cx="687003" cy="687003"/>
          </a:xfrm>
        </p:grpSpPr>
        <p:sp>
          <p:nvSpPr>
            <p:cNvPr id="7" name="Rectangle 6"/>
            <p:cNvSpPr/>
            <p:nvPr/>
          </p:nvSpPr>
          <p:spPr>
            <a:xfrm>
              <a:off x="875113" y="2012837"/>
              <a:ext cx="687003" cy="6870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45913" y="2205582"/>
              <a:ext cx="345401" cy="30151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3273" y="2861201"/>
            <a:ext cx="724534" cy="724534"/>
            <a:chOff x="875113" y="2983507"/>
            <a:chExt cx="687003" cy="687003"/>
          </a:xfrm>
        </p:grpSpPr>
        <p:sp>
          <p:nvSpPr>
            <p:cNvPr id="8" name="Rectangle 7"/>
            <p:cNvSpPr/>
            <p:nvPr/>
          </p:nvSpPr>
          <p:spPr>
            <a:xfrm>
              <a:off x="875113" y="2983507"/>
              <a:ext cx="687003" cy="6870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45913" y="3129499"/>
              <a:ext cx="337768" cy="395018"/>
            </a:xfrm>
            <a:custGeom>
              <a:avLst/>
              <a:gdLst>
                <a:gd name="T0" fmla="*/ 42 w 82"/>
                <a:gd name="T1" fmla="*/ 0 h 96"/>
                <a:gd name="T2" fmla="*/ 62 w 82"/>
                <a:gd name="T3" fmla="*/ 20 h 96"/>
                <a:gd name="T4" fmla="*/ 67 w 82"/>
                <a:gd name="T5" fmla="*/ 28 h 96"/>
                <a:gd name="T6" fmla="*/ 77 w 82"/>
                <a:gd name="T7" fmla="*/ 20 h 96"/>
                <a:gd name="T8" fmla="*/ 82 w 82"/>
                <a:gd name="T9" fmla="*/ 28 h 96"/>
                <a:gd name="T10" fmla="*/ 77 w 82"/>
                <a:gd name="T11" fmla="*/ 35 h 96"/>
                <a:gd name="T12" fmla="*/ 67 w 82"/>
                <a:gd name="T13" fmla="*/ 67 h 96"/>
                <a:gd name="T14" fmla="*/ 47 w 82"/>
                <a:gd name="T15" fmla="*/ 85 h 96"/>
                <a:gd name="T16" fmla="*/ 67 w 82"/>
                <a:gd name="T17" fmla="*/ 96 h 96"/>
                <a:gd name="T18" fmla="*/ 17 w 82"/>
                <a:gd name="T19" fmla="*/ 85 h 96"/>
                <a:gd name="T20" fmla="*/ 35 w 82"/>
                <a:gd name="T21" fmla="*/ 77 h 96"/>
                <a:gd name="T22" fmla="*/ 6 w 82"/>
                <a:gd name="T23" fmla="*/ 42 h 96"/>
                <a:gd name="T24" fmla="*/ 0 w 82"/>
                <a:gd name="T25" fmla="*/ 35 h 96"/>
                <a:gd name="T26" fmla="*/ 6 w 82"/>
                <a:gd name="T27" fmla="*/ 28 h 96"/>
                <a:gd name="T28" fmla="*/ 16 w 82"/>
                <a:gd name="T29" fmla="*/ 20 h 96"/>
                <a:gd name="T30" fmla="*/ 21 w 82"/>
                <a:gd name="T31" fmla="*/ 28 h 96"/>
                <a:gd name="T32" fmla="*/ 27 w 82"/>
                <a:gd name="T33" fmla="*/ 6 h 96"/>
                <a:gd name="T34" fmla="*/ 50 w 82"/>
                <a:gd name="T35" fmla="*/ 12 h 96"/>
                <a:gd name="T36" fmla="*/ 45 w 82"/>
                <a:gd name="T37" fmla="*/ 12 h 96"/>
                <a:gd name="T38" fmla="*/ 42 w 82"/>
                <a:gd name="T39" fmla="*/ 9 h 96"/>
                <a:gd name="T40" fmla="*/ 36 w 82"/>
                <a:gd name="T41" fmla="*/ 10 h 96"/>
                <a:gd name="T42" fmla="*/ 34 w 82"/>
                <a:gd name="T43" fmla="*/ 15 h 96"/>
                <a:gd name="T44" fmla="*/ 31 w 82"/>
                <a:gd name="T45" fmla="*/ 16 h 96"/>
                <a:gd name="T46" fmla="*/ 34 w 82"/>
                <a:gd name="T47" fmla="*/ 18 h 96"/>
                <a:gd name="T48" fmla="*/ 30 w 82"/>
                <a:gd name="T49" fmla="*/ 21 h 96"/>
                <a:gd name="T50" fmla="*/ 53 w 82"/>
                <a:gd name="T51" fmla="*/ 28 h 96"/>
                <a:gd name="T52" fmla="*/ 51 w 82"/>
                <a:gd name="T53" fmla="*/ 21 h 96"/>
                <a:gd name="T54" fmla="*/ 51 w 82"/>
                <a:gd name="T55" fmla="*/ 16 h 96"/>
                <a:gd name="T56" fmla="*/ 50 w 82"/>
                <a:gd name="T57" fmla="*/ 12 h 96"/>
                <a:gd name="T58" fmla="*/ 38 w 82"/>
                <a:gd name="T59" fmla="*/ 12 h 96"/>
                <a:gd name="T60" fmla="*/ 43 w 82"/>
                <a:gd name="T61" fmla="*/ 12 h 96"/>
                <a:gd name="T62" fmla="*/ 44 w 82"/>
                <a:gd name="T63" fmla="*/ 16 h 96"/>
                <a:gd name="T64" fmla="*/ 44 w 82"/>
                <a:gd name="T65" fmla="*/ 21 h 96"/>
                <a:gd name="T66" fmla="*/ 44 w 82"/>
                <a:gd name="T67" fmla="*/ 16 h 96"/>
                <a:gd name="T68" fmla="*/ 35 w 82"/>
                <a:gd name="T69" fmla="*/ 18 h 96"/>
                <a:gd name="T70" fmla="*/ 40 w 82"/>
                <a:gd name="T71" fmla="*/ 18 h 96"/>
                <a:gd name="T72" fmla="*/ 48 w 82"/>
                <a:gd name="T73" fmla="*/ 22 h 96"/>
                <a:gd name="T74" fmla="*/ 48 w 82"/>
                <a:gd name="T75" fmla="*/ 27 h 96"/>
                <a:gd name="T76" fmla="*/ 48 w 82"/>
                <a:gd name="T77" fmla="*/ 22 h 96"/>
                <a:gd name="T78" fmla="*/ 39 w 82"/>
                <a:gd name="T79" fmla="*/ 24 h 96"/>
                <a:gd name="T80" fmla="*/ 44 w 82"/>
                <a:gd name="T81" fmla="*/ 24 h 96"/>
                <a:gd name="T82" fmla="*/ 34 w 82"/>
                <a:gd name="T83" fmla="*/ 22 h 96"/>
                <a:gd name="T84" fmla="*/ 34 w 82"/>
                <a:gd name="T85" fmla="*/ 27 h 96"/>
                <a:gd name="T86" fmla="*/ 34 w 82"/>
                <a:gd name="T87" fmla="*/ 22 h 96"/>
                <a:gd name="T88" fmla="*/ 62 w 82"/>
                <a:gd name="T89" fmla="*/ 40 h 96"/>
                <a:gd name="T90" fmla="*/ 42 w 82"/>
                <a:gd name="T91" fmla="*/ 61 h 96"/>
                <a:gd name="T92" fmla="*/ 27 w 82"/>
                <a:gd name="T93" fmla="*/ 55 h 96"/>
                <a:gd name="T94" fmla="*/ 21 w 82"/>
                <a:gd name="T95" fmla="*/ 35 h 96"/>
                <a:gd name="T96" fmla="*/ 16 w 82"/>
                <a:gd name="T97" fmla="*/ 42 h 96"/>
                <a:gd name="T98" fmla="*/ 42 w 82"/>
                <a:gd name="T99" fmla="*/ 68 h 96"/>
                <a:gd name="T100" fmla="*/ 60 w 82"/>
                <a:gd name="T101" fmla="*/ 60 h 96"/>
                <a:gd name="T102" fmla="*/ 67 w 82"/>
                <a:gd name="T103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96"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52" y="2"/>
                    <a:pt x="56" y="6"/>
                  </a:cubicBezTo>
                  <a:cubicBezTo>
                    <a:pt x="59" y="9"/>
                    <a:pt x="62" y="14"/>
                    <a:pt x="62" y="20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52"/>
                    <a:pt x="73" y="61"/>
                    <a:pt x="67" y="67"/>
                  </a:cubicBezTo>
                  <a:cubicBezTo>
                    <a:pt x="61" y="72"/>
                    <a:pt x="54" y="76"/>
                    <a:pt x="47" y="7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28" y="76"/>
                    <a:pt x="21" y="72"/>
                    <a:pt x="16" y="67"/>
                  </a:cubicBezTo>
                  <a:cubicBezTo>
                    <a:pt x="10" y="61"/>
                    <a:pt x="6" y="52"/>
                    <a:pt x="6" y="4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4"/>
                    <a:pt x="24" y="9"/>
                    <a:pt x="27" y="6"/>
                  </a:cubicBezTo>
                  <a:cubicBezTo>
                    <a:pt x="31" y="2"/>
                    <a:pt x="36" y="0"/>
                    <a:pt x="42" y="0"/>
                  </a:cubicBezTo>
                  <a:close/>
                  <a:moveTo>
                    <a:pt x="50" y="12"/>
                  </a:moveTo>
                  <a:cubicBezTo>
                    <a:pt x="50" y="14"/>
                    <a:pt x="49" y="15"/>
                    <a:pt x="47" y="15"/>
                  </a:cubicBezTo>
                  <a:cubicBezTo>
                    <a:pt x="46" y="15"/>
                    <a:pt x="45" y="14"/>
                    <a:pt x="45" y="12"/>
                  </a:cubicBezTo>
                  <a:cubicBezTo>
                    <a:pt x="45" y="11"/>
                    <a:pt x="46" y="10"/>
                    <a:pt x="46" y="10"/>
                  </a:cubicBezTo>
                  <a:cubicBezTo>
                    <a:pt x="45" y="9"/>
                    <a:pt x="43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9" y="9"/>
                    <a:pt x="37" y="9"/>
                    <a:pt x="36" y="10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2" y="14"/>
                    <a:pt x="32" y="14"/>
                  </a:cubicBezTo>
                  <a:cubicBezTo>
                    <a:pt x="32" y="15"/>
                    <a:pt x="31" y="15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4" y="20"/>
                    <a:pt x="33" y="21"/>
                    <a:pt x="31" y="21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1"/>
                    <a:pt x="52" y="21"/>
                    <a:pt x="51" y="21"/>
                  </a:cubicBezTo>
                  <a:cubicBezTo>
                    <a:pt x="50" y="21"/>
                    <a:pt x="49" y="20"/>
                    <a:pt x="49" y="18"/>
                  </a:cubicBezTo>
                  <a:cubicBezTo>
                    <a:pt x="49" y="17"/>
                    <a:pt x="50" y="16"/>
                    <a:pt x="51" y="16"/>
                  </a:cubicBezTo>
                  <a:cubicBezTo>
                    <a:pt x="51" y="16"/>
                    <a:pt x="52" y="16"/>
                    <a:pt x="52" y="16"/>
                  </a:cubicBezTo>
                  <a:cubicBezTo>
                    <a:pt x="52" y="15"/>
                    <a:pt x="51" y="13"/>
                    <a:pt x="50" y="12"/>
                  </a:cubicBezTo>
                  <a:close/>
                  <a:moveTo>
                    <a:pt x="41" y="10"/>
                  </a:moveTo>
                  <a:cubicBezTo>
                    <a:pt x="39" y="10"/>
                    <a:pt x="38" y="11"/>
                    <a:pt x="38" y="12"/>
                  </a:cubicBezTo>
                  <a:cubicBezTo>
                    <a:pt x="38" y="14"/>
                    <a:pt x="39" y="15"/>
                    <a:pt x="41" y="15"/>
                  </a:cubicBezTo>
                  <a:cubicBezTo>
                    <a:pt x="42" y="15"/>
                    <a:pt x="43" y="14"/>
                    <a:pt x="43" y="12"/>
                  </a:cubicBezTo>
                  <a:cubicBezTo>
                    <a:pt x="43" y="11"/>
                    <a:pt x="42" y="10"/>
                    <a:pt x="41" y="10"/>
                  </a:cubicBezTo>
                  <a:close/>
                  <a:moveTo>
                    <a:pt x="44" y="16"/>
                  </a:moveTo>
                  <a:cubicBezTo>
                    <a:pt x="43" y="16"/>
                    <a:pt x="42" y="17"/>
                    <a:pt x="42" y="18"/>
                  </a:cubicBezTo>
                  <a:cubicBezTo>
                    <a:pt x="42" y="20"/>
                    <a:pt x="43" y="21"/>
                    <a:pt x="44" y="21"/>
                  </a:cubicBezTo>
                  <a:cubicBezTo>
                    <a:pt x="46" y="21"/>
                    <a:pt x="47" y="20"/>
                    <a:pt x="47" y="18"/>
                  </a:cubicBezTo>
                  <a:cubicBezTo>
                    <a:pt x="47" y="17"/>
                    <a:pt x="46" y="16"/>
                    <a:pt x="44" y="16"/>
                  </a:cubicBezTo>
                  <a:close/>
                  <a:moveTo>
                    <a:pt x="37" y="16"/>
                  </a:moveTo>
                  <a:cubicBezTo>
                    <a:pt x="36" y="16"/>
                    <a:pt x="35" y="17"/>
                    <a:pt x="35" y="18"/>
                  </a:cubicBezTo>
                  <a:cubicBezTo>
                    <a:pt x="35" y="20"/>
                    <a:pt x="36" y="21"/>
                    <a:pt x="37" y="21"/>
                  </a:cubicBezTo>
                  <a:cubicBezTo>
                    <a:pt x="39" y="21"/>
                    <a:pt x="40" y="20"/>
                    <a:pt x="40" y="18"/>
                  </a:cubicBezTo>
                  <a:cubicBezTo>
                    <a:pt x="40" y="17"/>
                    <a:pt x="39" y="16"/>
                    <a:pt x="37" y="16"/>
                  </a:cubicBezTo>
                  <a:close/>
                  <a:moveTo>
                    <a:pt x="48" y="22"/>
                  </a:moveTo>
                  <a:cubicBezTo>
                    <a:pt x="47" y="22"/>
                    <a:pt x="46" y="23"/>
                    <a:pt x="46" y="24"/>
                  </a:cubicBezTo>
                  <a:cubicBezTo>
                    <a:pt x="46" y="26"/>
                    <a:pt x="47" y="27"/>
                    <a:pt x="48" y="27"/>
                  </a:cubicBezTo>
                  <a:cubicBezTo>
                    <a:pt x="50" y="27"/>
                    <a:pt x="51" y="26"/>
                    <a:pt x="51" y="24"/>
                  </a:cubicBezTo>
                  <a:cubicBezTo>
                    <a:pt x="51" y="23"/>
                    <a:pt x="50" y="22"/>
                    <a:pt x="48" y="22"/>
                  </a:cubicBezTo>
                  <a:close/>
                  <a:moveTo>
                    <a:pt x="41" y="22"/>
                  </a:moveTo>
                  <a:cubicBezTo>
                    <a:pt x="40" y="22"/>
                    <a:pt x="39" y="23"/>
                    <a:pt x="39" y="24"/>
                  </a:cubicBezTo>
                  <a:cubicBezTo>
                    <a:pt x="39" y="26"/>
                    <a:pt x="40" y="27"/>
                    <a:pt x="41" y="27"/>
                  </a:cubicBezTo>
                  <a:cubicBezTo>
                    <a:pt x="43" y="27"/>
                    <a:pt x="44" y="26"/>
                    <a:pt x="44" y="24"/>
                  </a:cubicBezTo>
                  <a:cubicBezTo>
                    <a:pt x="44" y="23"/>
                    <a:pt x="43" y="22"/>
                    <a:pt x="41" y="22"/>
                  </a:cubicBezTo>
                  <a:close/>
                  <a:moveTo>
                    <a:pt x="34" y="22"/>
                  </a:moveTo>
                  <a:cubicBezTo>
                    <a:pt x="33" y="22"/>
                    <a:pt x="32" y="23"/>
                    <a:pt x="32" y="24"/>
                  </a:cubicBezTo>
                  <a:cubicBezTo>
                    <a:pt x="32" y="26"/>
                    <a:pt x="33" y="27"/>
                    <a:pt x="34" y="27"/>
                  </a:cubicBezTo>
                  <a:cubicBezTo>
                    <a:pt x="36" y="27"/>
                    <a:pt x="37" y="26"/>
                    <a:pt x="37" y="24"/>
                  </a:cubicBezTo>
                  <a:cubicBezTo>
                    <a:pt x="37" y="23"/>
                    <a:pt x="36" y="22"/>
                    <a:pt x="34" y="22"/>
                  </a:cubicBezTo>
                  <a:close/>
                  <a:moveTo>
                    <a:pt x="62" y="35"/>
                  </a:moveTo>
                  <a:cubicBezTo>
                    <a:pt x="62" y="40"/>
                    <a:pt x="62" y="40"/>
                    <a:pt x="62" y="40"/>
                  </a:cubicBezTo>
                  <a:cubicBezTo>
                    <a:pt x="62" y="46"/>
                    <a:pt x="59" y="51"/>
                    <a:pt x="56" y="55"/>
                  </a:cubicBezTo>
                  <a:cubicBezTo>
                    <a:pt x="52" y="58"/>
                    <a:pt x="47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36" y="61"/>
                    <a:pt x="31" y="58"/>
                    <a:pt x="27" y="55"/>
                  </a:cubicBezTo>
                  <a:cubicBezTo>
                    <a:pt x="24" y="51"/>
                    <a:pt x="21" y="46"/>
                    <a:pt x="21" y="40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9"/>
                    <a:pt x="18" y="56"/>
                    <a:pt x="23" y="60"/>
                  </a:cubicBezTo>
                  <a:cubicBezTo>
                    <a:pt x="28" y="65"/>
                    <a:pt x="34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9" y="68"/>
                    <a:pt x="55" y="65"/>
                    <a:pt x="60" y="60"/>
                  </a:cubicBezTo>
                  <a:cubicBezTo>
                    <a:pt x="65" y="56"/>
                    <a:pt x="67" y="49"/>
                    <a:pt x="67" y="42"/>
                  </a:cubicBezTo>
                  <a:cubicBezTo>
                    <a:pt x="67" y="35"/>
                    <a:pt x="67" y="35"/>
                    <a:pt x="67" y="35"/>
                  </a:cubicBezTo>
                  <a:lnTo>
                    <a:pt x="6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23273" y="3894196"/>
            <a:ext cx="724534" cy="724534"/>
            <a:chOff x="875113" y="3954177"/>
            <a:chExt cx="687003" cy="687003"/>
          </a:xfrm>
        </p:grpSpPr>
        <p:sp>
          <p:nvSpPr>
            <p:cNvPr id="9" name="Rectangle 8"/>
            <p:cNvSpPr/>
            <p:nvPr/>
          </p:nvSpPr>
          <p:spPr>
            <a:xfrm>
              <a:off x="875113" y="3954177"/>
              <a:ext cx="687003" cy="68700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021105" y="4104940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27937" y="1786815"/>
            <a:ext cx="4411347" cy="865305"/>
            <a:chOff x="7855640" y="3619632"/>
            <a:chExt cx="4182840" cy="820481"/>
          </a:xfrm>
        </p:grpSpPr>
        <p:sp>
          <p:nvSpPr>
            <p:cNvPr id="17" name="TextBox 16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55640" y="3914813"/>
              <a:ext cx="4182840" cy="52530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7937" y="2810513"/>
            <a:ext cx="4411347" cy="495457"/>
            <a:chOff x="7855640" y="3619632"/>
            <a:chExt cx="4182840" cy="469792"/>
          </a:xfrm>
        </p:grpSpPr>
        <p:sp>
          <p:nvSpPr>
            <p:cNvPr id="20" name="TextBox 19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55640" y="3914813"/>
              <a:ext cx="4182840" cy="1746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   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827937" y="3834210"/>
            <a:ext cx="4411347" cy="843376"/>
            <a:chOff x="7855640" y="3619632"/>
            <a:chExt cx="4182840" cy="799688"/>
          </a:xfrm>
        </p:grpSpPr>
        <p:sp>
          <p:nvSpPr>
            <p:cNvPr id="23" name="TextBox 22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827937" y="4857906"/>
            <a:ext cx="4411347" cy="843376"/>
            <a:chOff x="7855640" y="3619632"/>
            <a:chExt cx="4182840" cy="799688"/>
          </a:xfrm>
        </p:grpSpPr>
        <p:sp>
          <p:nvSpPr>
            <p:cNvPr id="26" name="TextBox 25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751179" y="1828206"/>
            <a:ext cx="6107571" cy="387307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30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4470235" y="3252723"/>
            <a:ext cx="8388515" cy="827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" name="Group 77"/>
          <p:cNvGrpSpPr/>
          <p:nvPr/>
        </p:nvGrpSpPr>
        <p:grpSpPr>
          <a:xfrm>
            <a:off x="1674867" y="3824579"/>
            <a:ext cx="986962" cy="992727"/>
            <a:chOff x="3362253" y="2517137"/>
            <a:chExt cx="1112458" cy="771294"/>
          </a:xfrm>
        </p:grpSpPr>
        <p:sp>
          <p:nvSpPr>
            <p:cNvPr id="6" name="Round Diagonal Corner Rectangle 78"/>
            <p:cNvSpPr/>
            <p:nvPr/>
          </p:nvSpPr>
          <p:spPr>
            <a:xfrm rot="10800000" flipH="1" flipV="1">
              <a:off x="3364530" y="2542534"/>
              <a:ext cx="1110181" cy="745897"/>
            </a:xfrm>
            <a:prstGeom prst="teardrop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Round Diagonal Corner Rectangle 79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80"/>
          <p:cNvGrpSpPr/>
          <p:nvPr/>
        </p:nvGrpSpPr>
        <p:grpSpPr>
          <a:xfrm>
            <a:off x="2873285" y="3840342"/>
            <a:ext cx="1174245" cy="1209226"/>
            <a:chOff x="4638997" y="2552242"/>
            <a:chExt cx="1314128" cy="939502"/>
          </a:xfrm>
        </p:grpSpPr>
        <p:sp>
          <p:nvSpPr>
            <p:cNvPr id="9" name="Round Diagonal Corner Rectangle 81"/>
            <p:cNvSpPr/>
            <p:nvPr/>
          </p:nvSpPr>
          <p:spPr>
            <a:xfrm rot="10800000" flipV="1">
              <a:off x="4638997" y="2577119"/>
              <a:ext cx="1314124" cy="914625"/>
            </a:xfrm>
            <a:prstGeom prst="teardrop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Round Diagonal Corner Rectangle 82"/>
            <p:cNvSpPr/>
            <p:nvPr/>
          </p:nvSpPr>
          <p:spPr>
            <a:xfrm rot="10800000" flipV="1">
              <a:off x="4639001" y="2552242"/>
              <a:ext cx="1314124" cy="91462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83"/>
          <p:cNvGrpSpPr/>
          <p:nvPr/>
        </p:nvGrpSpPr>
        <p:grpSpPr>
          <a:xfrm>
            <a:off x="2759911" y="2502268"/>
            <a:ext cx="1287613" cy="1280639"/>
            <a:chOff x="4550915" y="1512632"/>
            <a:chExt cx="1402210" cy="994985"/>
          </a:xfrm>
        </p:grpSpPr>
        <p:sp>
          <p:nvSpPr>
            <p:cNvPr id="12" name="Round Diagonal Corner Rectangle 84"/>
            <p:cNvSpPr/>
            <p:nvPr/>
          </p:nvSpPr>
          <p:spPr>
            <a:xfrm rot="10800000">
              <a:off x="4550915" y="1531687"/>
              <a:ext cx="1402206" cy="975930"/>
            </a:xfrm>
            <a:prstGeom prst="teardrop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ound Diagonal Corner Rectangle 85"/>
            <p:cNvSpPr/>
            <p:nvPr/>
          </p:nvSpPr>
          <p:spPr>
            <a:xfrm rot="10800000">
              <a:off x="4550919" y="1512632"/>
              <a:ext cx="1402206" cy="97593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86"/>
          <p:cNvGrpSpPr/>
          <p:nvPr/>
        </p:nvGrpSpPr>
        <p:grpSpPr>
          <a:xfrm>
            <a:off x="786712" y="1920833"/>
            <a:ext cx="1841538" cy="1750256"/>
            <a:chOff x="2607467" y="1060892"/>
            <a:chExt cx="1841153" cy="1359852"/>
          </a:xfrm>
        </p:grpSpPr>
        <p:sp>
          <p:nvSpPr>
            <p:cNvPr id="15" name="Round Diagonal Corner Rectangle 87"/>
            <p:cNvSpPr/>
            <p:nvPr/>
          </p:nvSpPr>
          <p:spPr>
            <a:xfrm rot="10800000" flipH="1">
              <a:off x="2609055" y="1082809"/>
              <a:ext cx="1839565" cy="1337935"/>
            </a:xfrm>
            <a:prstGeom prst="teardrop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Round Diagonal Corner Rectangle 88"/>
            <p:cNvSpPr/>
            <p:nvPr/>
          </p:nvSpPr>
          <p:spPr>
            <a:xfrm rot="10800000" flipH="1">
              <a:off x="2607467" y="1060892"/>
              <a:ext cx="1839565" cy="133793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2197446" y="3206703"/>
            <a:ext cx="1124940" cy="1124933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2251716" y="3758378"/>
            <a:ext cx="1070668" cy="2593720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85347" y="3573017"/>
            <a:ext cx="370728" cy="37072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" y="6352100"/>
            <a:ext cx="12858749" cy="1087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89"/>
          <p:cNvGrpSpPr/>
          <p:nvPr/>
        </p:nvGrpSpPr>
        <p:grpSpPr>
          <a:xfrm>
            <a:off x="1897307" y="4977636"/>
            <a:ext cx="773789" cy="758972"/>
            <a:chOff x="3360240" y="2517137"/>
            <a:chExt cx="1112194" cy="774844"/>
          </a:xfrm>
        </p:grpSpPr>
        <p:sp>
          <p:nvSpPr>
            <p:cNvPr id="22" name="Round Diagonal Corner Rectangle 90"/>
            <p:cNvSpPr/>
            <p:nvPr/>
          </p:nvSpPr>
          <p:spPr>
            <a:xfrm rot="10800000" flipH="1" flipV="1">
              <a:off x="3360240" y="2546083"/>
              <a:ext cx="1110180" cy="745898"/>
            </a:xfrm>
            <a:prstGeom prst="teardrop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Round Diagonal Corner Rectangle 91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Oval 23"/>
          <p:cNvSpPr/>
          <p:nvPr/>
        </p:nvSpPr>
        <p:spPr>
          <a:xfrm>
            <a:off x="2654661" y="4893324"/>
            <a:ext cx="232086" cy="23208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39692" y="4318678"/>
            <a:ext cx="132424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Phone Setting</a:t>
            </a:r>
            <a:endParaRPr lang="en-US" sz="1545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96077" y="4318678"/>
            <a:ext cx="140876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Global Access</a:t>
            </a:r>
            <a:endParaRPr lang="en-US" sz="1545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46510" y="4318678"/>
            <a:ext cx="112057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Calendar</a:t>
            </a:r>
            <a:endParaRPr lang="en-US" sz="1545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31971" y="4318678"/>
            <a:ext cx="1334621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5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Smart Touch</a:t>
            </a:r>
            <a:endParaRPr lang="en-US" sz="1545" b="1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926730" y="4318678"/>
            <a:ext cx="114730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5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Statistics</a:t>
            </a:r>
            <a:endParaRPr lang="en-US" sz="1545" b="1" dirty="0">
              <a:solidFill>
                <a:schemeClr val="accent6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1196715" y="3378146"/>
            <a:ext cx="603674" cy="586391"/>
            <a:chOff x="7924284" y="2223917"/>
            <a:chExt cx="469021" cy="455593"/>
          </a:xfrm>
        </p:grpSpPr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7924284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5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8034808" y="2338100"/>
              <a:ext cx="250825" cy="188913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147" y="98"/>
                </a:cxn>
                <a:cxn ang="0">
                  <a:pos x="19" y="98"/>
                </a:cxn>
                <a:cxn ang="0">
                  <a:pos x="19" y="54"/>
                </a:cxn>
                <a:cxn ang="0">
                  <a:pos x="54" y="9"/>
                </a:cxn>
                <a:cxn ang="0">
                  <a:pos x="97" y="54"/>
                </a:cxn>
                <a:cxn ang="0">
                  <a:pos x="127" y="28"/>
                </a:cxn>
                <a:cxn ang="0">
                  <a:pos x="147" y="98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7692" tIns="58846" rIns="117692" bIns="58846" numCol="1" anchor="t" anchorCtr="0" compatLnSpc="1"/>
            <a:lstStyle/>
            <a:p>
              <a:endParaRPr 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593164" y="3378146"/>
            <a:ext cx="603674" cy="586391"/>
            <a:chOff x="6890529" y="2162362"/>
            <a:chExt cx="469021" cy="455593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6890529" y="2162362"/>
              <a:ext cx="469021" cy="455593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Freeform 103"/>
            <p:cNvSpPr>
              <a:spLocks noEditPoints="1"/>
            </p:cNvSpPr>
            <p:nvPr/>
          </p:nvSpPr>
          <p:spPr bwMode="auto">
            <a:xfrm>
              <a:off x="7030053" y="2231059"/>
              <a:ext cx="196634" cy="28954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7692" tIns="58846" rIns="117692" bIns="58846" numCol="1" anchor="t" anchorCtr="0" compatLnSpc="1"/>
            <a:lstStyle/>
            <a:p>
              <a:endParaRPr 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86063" y="3378146"/>
            <a:ext cx="603674" cy="586391"/>
            <a:chOff x="4823118" y="2223917"/>
            <a:chExt cx="469021" cy="455593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823118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949420" y="2334408"/>
              <a:ext cx="235936" cy="23593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7692" tIns="58846" rIns="117692" bIns="58846" numCol="1" anchor="t" anchorCtr="0" compatLnSpc="1"/>
            <a:lstStyle/>
            <a:p>
              <a:endParaRPr lang="en-US" sz="165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89613" y="3378146"/>
            <a:ext cx="603674" cy="586391"/>
            <a:chOff x="5924943" y="2223917"/>
            <a:chExt cx="469021" cy="455593"/>
          </a:xfrm>
        </p:grpSpPr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5924943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6"/>
            <p:cNvSpPr>
              <a:spLocks noEditPoints="1"/>
            </p:cNvSpPr>
            <p:nvPr/>
          </p:nvSpPr>
          <p:spPr bwMode="auto">
            <a:xfrm>
              <a:off x="6069782" y="2334408"/>
              <a:ext cx="203200" cy="220663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7692" tIns="58846" rIns="117692" bIns="58846" numCol="1" anchor="t" anchorCtr="0" compatLnSpc="1"/>
            <a:lstStyle/>
            <a:p>
              <a:endParaRPr 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82511" y="3378146"/>
            <a:ext cx="603674" cy="586391"/>
            <a:chOff x="3699782" y="2223917"/>
            <a:chExt cx="469021" cy="455593"/>
          </a:xfrm>
        </p:grpSpPr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3699782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117"/>
            <p:cNvSpPr/>
            <p:nvPr/>
          </p:nvSpPr>
          <p:spPr bwMode="auto">
            <a:xfrm>
              <a:off x="3850236" y="2359808"/>
              <a:ext cx="195263" cy="1952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7692" tIns="58846" rIns="117692" bIns="58846" numCol="1" anchor="t" anchorCtr="0" compatLnSpc="1"/>
            <a:lstStyle/>
            <a:p>
              <a:endParaRPr lang="en-US" sz="165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Freeform 5"/>
          <p:cNvSpPr>
            <a:spLocks noEditPoints="1"/>
          </p:cNvSpPr>
          <p:nvPr/>
        </p:nvSpPr>
        <p:spPr bwMode="auto">
          <a:xfrm>
            <a:off x="3094136" y="2790536"/>
            <a:ext cx="641156" cy="641156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Freeform 36"/>
          <p:cNvSpPr>
            <a:spLocks noEditPoints="1"/>
          </p:cNvSpPr>
          <p:nvPr/>
        </p:nvSpPr>
        <p:spPr bwMode="auto">
          <a:xfrm>
            <a:off x="3236567" y="4204036"/>
            <a:ext cx="412908" cy="448392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Freeform 103"/>
          <p:cNvSpPr>
            <a:spLocks noEditPoints="1"/>
          </p:cNvSpPr>
          <p:nvPr/>
        </p:nvSpPr>
        <p:spPr bwMode="auto">
          <a:xfrm>
            <a:off x="1992914" y="4100149"/>
            <a:ext cx="313483" cy="461609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9" name="Freeform 13"/>
          <p:cNvSpPr>
            <a:spLocks noEditPoints="1"/>
          </p:cNvSpPr>
          <p:nvPr/>
        </p:nvSpPr>
        <p:spPr bwMode="auto">
          <a:xfrm>
            <a:off x="2114696" y="5209878"/>
            <a:ext cx="322835" cy="24314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0" name="Freeform 145"/>
          <p:cNvSpPr/>
          <p:nvPr/>
        </p:nvSpPr>
        <p:spPr bwMode="auto">
          <a:xfrm>
            <a:off x="1444007" y="2539044"/>
            <a:ext cx="644850" cy="55606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268164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  <a:endParaRPr lang="en-US" sz="128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85424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  <a:endParaRPr lang="en-US" sz="128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473147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  <a:endParaRPr lang="en-US" sz="128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06563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  <a:endParaRPr lang="en-US" sz="128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666730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  <a:endParaRPr lang="en-US" sz="128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58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/>
      <p:bldP spid="26" grpId="0"/>
      <p:bldP spid="27" grpId="0"/>
      <p:bldP spid="28" grpId="0"/>
      <p:bldP spid="2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506315" y="1752872"/>
          <a:ext cx="7846121" cy="3890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2" name="Freeform 46"/>
          <p:cNvSpPr>
            <a:spLocks noEditPoints="1"/>
          </p:cNvSpPr>
          <p:nvPr/>
        </p:nvSpPr>
        <p:spPr bwMode="auto">
          <a:xfrm>
            <a:off x="1576541" y="5338471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1576541" y="6123083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4" name="Group 30"/>
          <p:cNvGrpSpPr/>
          <p:nvPr/>
        </p:nvGrpSpPr>
        <p:grpSpPr>
          <a:xfrm>
            <a:off x="2134779" y="5239844"/>
            <a:ext cx="4438612" cy="673470"/>
            <a:chOff x="1270277" y="1233504"/>
            <a:chExt cx="3448555" cy="523248"/>
          </a:xfrm>
        </p:grpSpPr>
        <p:sp>
          <p:nvSpPr>
            <p:cNvPr id="25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 Placeholder 3"/>
            <p:cNvSpPr txBox="1"/>
            <p:nvPr/>
          </p:nvSpPr>
          <p:spPr>
            <a:xfrm>
              <a:off x="1270277" y="1418801"/>
              <a:ext cx="3448555" cy="33795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</a:t>
              </a:r>
              <a:r>
                <a:rPr lang="en-US" sz="1285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majority</a:t>
              </a:r>
              <a:endParaRPr lang="en-US" sz="128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  <a:p>
              <a:pPr algn="l" defTabSz="1176655">
                <a:spcBef>
                  <a:spcPct val="20000"/>
                </a:spcBef>
                <a:defRPr/>
              </a:pPr>
              <a:r>
                <a:rPr lang="zh-CN" altLang="en-US" sz="1285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   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7" name="Group 30"/>
          <p:cNvGrpSpPr/>
          <p:nvPr/>
        </p:nvGrpSpPr>
        <p:grpSpPr>
          <a:xfrm>
            <a:off x="2134779" y="6024455"/>
            <a:ext cx="3923060" cy="634508"/>
            <a:chOff x="1270277" y="1233504"/>
            <a:chExt cx="3048000" cy="492977"/>
          </a:xfrm>
        </p:grpSpPr>
        <p:sp>
          <p:nvSpPr>
            <p:cNvPr id="28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Text Placeholder 3"/>
            <p:cNvSpPr txBox="1"/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sp>
        <p:nvSpPr>
          <p:cNvPr id="30" name="Freeform 46"/>
          <p:cNvSpPr>
            <a:spLocks noEditPoints="1"/>
          </p:cNvSpPr>
          <p:nvPr/>
        </p:nvSpPr>
        <p:spPr bwMode="auto">
          <a:xfrm>
            <a:off x="6800911" y="5338471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1" name="Freeform 46"/>
          <p:cNvSpPr>
            <a:spLocks noEditPoints="1"/>
          </p:cNvSpPr>
          <p:nvPr/>
        </p:nvSpPr>
        <p:spPr bwMode="auto">
          <a:xfrm>
            <a:off x="6800911" y="6123083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7692" tIns="58846" rIns="117692" bIns="58846" numCol="1" anchor="t" anchorCtr="0" compatLnSpc="1"/>
          <a:lstStyle/>
          <a:p>
            <a:endParaRPr lang="en-US" sz="165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2" name="Group 30"/>
          <p:cNvGrpSpPr/>
          <p:nvPr/>
        </p:nvGrpSpPr>
        <p:grpSpPr>
          <a:xfrm>
            <a:off x="7359149" y="5239843"/>
            <a:ext cx="3923060" cy="634508"/>
            <a:chOff x="1270277" y="1233504"/>
            <a:chExt cx="3048000" cy="492977"/>
          </a:xfrm>
        </p:grpSpPr>
        <p:sp>
          <p:nvSpPr>
            <p:cNvPr id="33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Text Placeholder 3"/>
            <p:cNvSpPr txBox="1"/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0"/>
          <p:cNvGrpSpPr/>
          <p:nvPr/>
        </p:nvGrpSpPr>
        <p:grpSpPr>
          <a:xfrm>
            <a:off x="7359149" y="6024455"/>
            <a:ext cx="3923060" cy="634508"/>
            <a:chOff x="1270277" y="1233504"/>
            <a:chExt cx="3048000" cy="492977"/>
          </a:xfrm>
        </p:grpSpPr>
        <p:sp>
          <p:nvSpPr>
            <p:cNvPr id="36" name="Text Placeholder 3"/>
            <p:cNvSpPr txBox="1"/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545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  <a:endParaRPr lang="en-US" sz="1545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Text Placeholder 3"/>
            <p:cNvSpPr txBox="1"/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655">
                <a:spcBef>
                  <a:spcPct val="20000"/>
                </a:spcBef>
                <a:defRPr/>
              </a:pPr>
              <a:r>
                <a:rPr lang="en-US" sz="128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  <a:endParaRPr lang="en-US" sz="128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20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22" grpId="0" animBg="1"/>
      <p:bldP spid="23" grpId="0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506315" y="1654795"/>
          <a:ext cx="7846121" cy="5271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4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91913" y="0"/>
            <a:ext cx="4350751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91913" y="6775030"/>
            <a:ext cx="4350751" cy="4576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Right Triangle 42"/>
          <p:cNvSpPr/>
          <p:nvPr/>
        </p:nvSpPr>
        <p:spPr>
          <a:xfrm rot="18900000">
            <a:off x="2212562" y="-363866"/>
            <a:ext cx="729961" cy="727731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5"/>
          <p:cNvSpPr txBox="1"/>
          <p:nvPr/>
        </p:nvSpPr>
        <p:spPr>
          <a:xfrm>
            <a:off x="6529227" y="1873218"/>
            <a:ext cx="5300823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26"/>
          <p:cNvSpPr/>
          <p:nvPr/>
        </p:nvSpPr>
        <p:spPr>
          <a:xfrm>
            <a:off x="6529226" y="1461160"/>
            <a:ext cx="2564805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14503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28"/>
          <p:cNvGrpSpPr/>
          <p:nvPr/>
        </p:nvGrpSpPr>
        <p:grpSpPr bwMode="auto">
          <a:xfrm>
            <a:off x="6529226" y="3370119"/>
            <a:ext cx="5257064" cy="825392"/>
            <a:chOff x="4033795" y="1014154"/>
            <a:chExt cx="3738310" cy="586624"/>
          </a:xfrm>
        </p:grpSpPr>
        <p:grpSp>
          <p:nvGrpSpPr>
            <p:cNvPr id="26" name="Group 29"/>
            <p:cNvGrpSpPr/>
            <p:nvPr/>
          </p:nvGrpSpPr>
          <p:grpSpPr bwMode="auto">
            <a:xfrm>
              <a:off x="4398895" y="1014154"/>
              <a:ext cx="3373210" cy="586624"/>
              <a:chOff x="798814" y="1702989"/>
              <a:chExt cx="1860586" cy="586624"/>
            </a:xfrm>
          </p:grpSpPr>
          <p:sp>
            <p:nvSpPr>
              <p:cNvPr id="28" name="Text Placeholder 3"/>
              <p:cNvSpPr txBox="1"/>
              <p:nvPr/>
            </p:nvSpPr>
            <p:spPr>
              <a:xfrm>
                <a:off x="798814" y="1702989"/>
                <a:ext cx="1005988" cy="21874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Text Placeholder 3"/>
              <p:cNvSpPr txBox="1"/>
              <p:nvPr/>
            </p:nvSpPr>
            <p:spPr>
              <a:xfrm>
                <a:off x="798814" y="2042706"/>
                <a:ext cx="1860586" cy="246907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Rectangle 30"/>
            <p:cNvSpPr/>
            <p:nvPr/>
          </p:nvSpPr>
          <p:spPr>
            <a:xfrm>
              <a:off x="4033795" y="1235377"/>
              <a:ext cx="202902" cy="2187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14503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33"/>
          <p:cNvGrpSpPr/>
          <p:nvPr/>
        </p:nvGrpSpPr>
        <p:grpSpPr bwMode="auto">
          <a:xfrm>
            <a:off x="6529226" y="4551222"/>
            <a:ext cx="5257064" cy="825178"/>
            <a:chOff x="4033795" y="1836597"/>
            <a:chExt cx="3738310" cy="586472"/>
          </a:xfrm>
        </p:grpSpPr>
        <p:grpSp>
          <p:nvGrpSpPr>
            <p:cNvPr id="31" name="Group 29"/>
            <p:cNvGrpSpPr/>
            <p:nvPr/>
          </p:nvGrpSpPr>
          <p:grpSpPr bwMode="auto">
            <a:xfrm>
              <a:off x="4398895" y="1836597"/>
              <a:ext cx="3373210" cy="586472"/>
              <a:chOff x="798814" y="1703141"/>
              <a:chExt cx="1860586" cy="586472"/>
            </a:xfrm>
          </p:grpSpPr>
          <p:sp>
            <p:nvSpPr>
              <p:cNvPr id="34" name="Text Placeholder 3"/>
              <p:cNvSpPr txBox="1"/>
              <p:nvPr/>
            </p:nvSpPr>
            <p:spPr bwMode="auto">
              <a:xfrm>
                <a:off x="798970" y="1703141"/>
                <a:ext cx="1005988" cy="218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85240">
                  <a:spcBef>
                    <a:spcPct val="20000"/>
                  </a:spcBef>
                </a:pP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Text Placeholder 3"/>
              <p:cNvSpPr txBox="1"/>
              <p:nvPr/>
            </p:nvSpPr>
            <p:spPr>
              <a:xfrm>
                <a:off x="798814" y="2042706"/>
                <a:ext cx="1860586" cy="246907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4033795" y="2058322"/>
              <a:ext cx="202902" cy="218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8"/>
          <p:cNvGrpSpPr/>
          <p:nvPr/>
        </p:nvGrpSpPr>
        <p:grpSpPr bwMode="auto">
          <a:xfrm>
            <a:off x="6529226" y="5684420"/>
            <a:ext cx="5257064" cy="872859"/>
            <a:chOff x="4033795" y="1801071"/>
            <a:chExt cx="3738309" cy="621842"/>
          </a:xfrm>
        </p:grpSpPr>
        <p:grpSp>
          <p:nvGrpSpPr>
            <p:cNvPr id="37" name="Group 29"/>
            <p:cNvGrpSpPr/>
            <p:nvPr/>
          </p:nvGrpSpPr>
          <p:grpSpPr bwMode="auto">
            <a:xfrm>
              <a:off x="4398895" y="1801071"/>
              <a:ext cx="3373209" cy="621842"/>
              <a:chOff x="798814" y="1667615"/>
              <a:chExt cx="1860586" cy="621842"/>
            </a:xfrm>
          </p:grpSpPr>
          <p:sp>
            <p:nvSpPr>
              <p:cNvPr id="40" name="Text Placeholder 3"/>
              <p:cNvSpPr txBox="1"/>
              <p:nvPr/>
            </p:nvSpPr>
            <p:spPr bwMode="auto">
              <a:xfrm>
                <a:off x="798970" y="1667615"/>
                <a:ext cx="1005988" cy="289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85240">
                  <a:lnSpc>
                    <a:spcPct val="150000"/>
                  </a:lnSpc>
                  <a:spcBef>
                    <a:spcPct val="20000"/>
                  </a:spcBef>
                </a:pP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Text Placeholder 3"/>
              <p:cNvSpPr txBox="1"/>
              <p:nvPr/>
            </p:nvSpPr>
            <p:spPr>
              <a:xfrm>
                <a:off x="798814" y="2041960"/>
                <a:ext cx="1860586" cy="247497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Rectangle 40"/>
            <p:cNvSpPr>
              <a:spLocks noChangeArrowheads="1"/>
            </p:cNvSpPr>
            <p:nvPr/>
          </p:nvSpPr>
          <p:spPr bwMode="auto">
            <a:xfrm>
              <a:off x="4033795" y="2058322"/>
              <a:ext cx="202902" cy="32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dirty="0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42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3" grpId="0" animBg="1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/>
          <p:cNvSpPr/>
          <p:nvPr/>
        </p:nvSpPr>
        <p:spPr>
          <a:xfrm>
            <a:off x="4755358" y="1200384"/>
            <a:ext cx="3042695" cy="3042695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4632150" y="686125"/>
            <a:ext cx="3289110" cy="328911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36499" y="1618217"/>
            <a:ext cx="1280408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Part4</a:t>
            </a:r>
            <a:endParaRPr lang="zh-CN" altLang="en-US" sz="253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48684" y="2006129"/>
            <a:ext cx="2781188" cy="611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375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3375" b="1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6135480" y="2760697"/>
            <a:ext cx="282445" cy="564889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12108" y="4430850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02164" y="4408276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12108" y="4871737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02164" y="4849163"/>
            <a:ext cx="1941787" cy="443571"/>
          </a:xfrm>
          <a:prstGeom prst="rect">
            <a:avLst/>
          </a:prstGeom>
        </p:spPr>
        <p:txBody>
          <a:bodyPr wrap="none" lIns="96423" tIns="48212" rIns="96423" bIns="48212">
            <a:spAutoFit/>
          </a:bodyPr>
          <a:lstStyle/>
          <a:p>
            <a:pPr marL="301625" indent="-301625" algn="ctr">
              <a:buFont typeface="Wingdings" panose="05000000000000000000" pitchFamily="2" charset="2"/>
              <a:buChar char="l"/>
            </a:pPr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0" presetClass="entr" presetSubtype="0" decel="10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0" presetClass="entr" presetSubtype="0" decel="10000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0" presetClass="entr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 animBg="1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/>
        </p:nvSpPr>
        <p:spPr>
          <a:xfrm>
            <a:off x="1562208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319429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hape 8"/>
          <p:cNvSpPr/>
          <p:nvPr/>
        </p:nvSpPr>
        <p:spPr>
          <a:xfrm rot="771465">
            <a:off x="4800527" y="2408080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Shape 9"/>
          <p:cNvSpPr/>
          <p:nvPr/>
        </p:nvSpPr>
        <p:spPr>
          <a:xfrm rot="20828535" flipV="1">
            <a:off x="4800527" y="5160825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34229" y="3279038"/>
            <a:ext cx="2145461" cy="2145461"/>
            <a:chOff x="2358914" y="2306488"/>
            <a:chExt cx="1525745" cy="1525745"/>
          </a:xfrm>
        </p:grpSpPr>
        <p:grpSp>
          <p:nvGrpSpPr>
            <p:cNvPr id="8" name="Group 15"/>
            <p:cNvGrpSpPr/>
            <p:nvPr/>
          </p:nvGrpSpPr>
          <p:grpSpPr>
            <a:xfrm>
              <a:off x="2358914" y="2306488"/>
              <a:ext cx="1525745" cy="1525745"/>
              <a:chOff x="4045016" y="460986"/>
              <a:chExt cx="1864161" cy="1864161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4045016" y="460986"/>
                <a:ext cx="1864161" cy="1864161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Oval 6"/>
              <p:cNvSpPr/>
              <p:nvPr/>
            </p:nvSpPr>
            <p:spPr>
              <a:xfrm>
                <a:off x="4318016" y="733986"/>
                <a:ext cx="1318161" cy="13181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812415">
                  <a:lnSpc>
                    <a:spcPct val="90000"/>
                  </a:lnSpc>
                  <a:spcAft>
                    <a:spcPct val="35000"/>
                  </a:spcAft>
                </a:pPr>
                <a:endParaRPr lang="en-US" sz="63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3" name="Freeform 152"/>
            <p:cNvSpPr>
              <a:spLocks noEditPoints="1"/>
            </p:cNvSpPr>
            <p:nvPr/>
          </p:nvSpPr>
          <p:spPr bwMode="auto">
            <a:xfrm>
              <a:off x="2846447" y="2814910"/>
              <a:ext cx="550679" cy="50890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00"/>
          <p:cNvGrpSpPr/>
          <p:nvPr/>
        </p:nvGrpSpPr>
        <p:grpSpPr>
          <a:xfrm>
            <a:off x="7651301" y="2315118"/>
            <a:ext cx="3645243" cy="903877"/>
            <a:chOff x="1315498" y="1113781"/>
            <a:chExt cx="2592315" cy="642792"/>
          </a:xfrm>
        </p:grpSpPr>
        <p:sp>
          <p:nvSpPr>
            <p:cNvPr id="16" name="Text Placeholder 3"/>
            <p:cNvSpPr txBox="1"/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  <a:endParaRPr lang="en-US" sz="168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8" name="Text Placeholder 3"/>
          <p:cNvSpPr txBox="1"/>
          <p:nvPr/>
        </p:nvSpPr>
        <p:spPr>
          <a:xfrm>
            <a:off x="6466288" y="2252193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  <a:endParaRPr lang="en-US" sz="6750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9" name="Group 104"/>
          <p:cNvGrpSpPr/>
          <p:nvPr/>
        </p:nvGrpSpPr>
        <p:grpSpPr>
          <a:xfrm>
            <a:off x="7651301" y="5444272"/>
            <a:ext cx="3645243" cy="903877"/>
            <a:chOff x="1315498" y="1113781"/>
            <a:chExt cx="2592315" cy="642792"/>
          </a:xfrm>
        </p:grpSpPr>
        <p:sp>
          <p:nvSpPr>
            <p:cNvPr id="20" name="Text Placeholder 3"/>
            <p:cNvSpPr txBox="1"/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  <a:endParaRPr lang="en-US" sz="168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 Placeholder 3"/>
          <p:cNvSpPr txBox="1"/>
          <p:nvPr/>
        </p:nvSpPr>
        <p:spPr>
          <a:xfrm>
            <a:off x="6466288" y="5381347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  <a:endParaRPr lang="en-US" sz="6750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24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96646" y="3711155"/>
            <a:ext cx="2340195" cy="784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5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685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</a:t>
            </a:r>
            <a:b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passages  of Lorem Ipsum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0286" y="1782865"/>
            <a:ext cx="2658180" cy="784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685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/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</a:t>
            </a:r>
            <a:b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passages of Lorem Ipsum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7065" y="3711155"/>
            <a:ext cx="2551030" cy="784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8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685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r"/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</a:t>
            </a:r>
            <a:b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passages of Lorem Ipsum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9007" y="5346392"/>
            <a:ext cx="2336729" cy="784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8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685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r"/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</a:t>
            </a:r>
            <a:b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passages of Lorem Ipsum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22435" y="5346392"/>
            <a:ext cx="2439384" cy="784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5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endParaRPr lang="en-US" sz="1685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</a:t>
            </a:r>
            <a:b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passages  of Lorem Ipsum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0" name="Group 108"/>
          <p:cNvGrpSpPr/>
          <p:nvPr/>
        </p:nvGrpSpPr>
        <p:grpSpPr>
          <a:xfrm>
            <a:off x="3626352" y="5266805"/>
            <a:ext cx="981466" cy="981466"/>
            <a:chOff x="2578630" y="3114898"/>
            <a:chExt cx="697970" cy="697970"/>
          </a:xfrm>
        </p:grpSpPr>
        <p:sp>
          <p:nvSpPr>
            <p:cNvPr id="11" name="Oval 10"/>
            <p:cNvSpPr/>
            <p:nvPr/>
          </p:nvSpPr>
          <p:spPr>
            <a:xfrm rot="16200000">
              <a:off x="2578630" y="3114898"/>
              <a:ext cx="697970" cy="6979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05"/>
            <p:cNvSpPr>
              <a:spLocks noEditPoints="1"/>
            </p:cNvSpPr>
            <p:nvPr/>
          </p:nvSpPr>
          <p:spPr bwMode="auto">
            <a:xfrm>
              <a:off x="2731405" y="3287133"/>
              <a:ext cx="358694" cy="3534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110"/>
          <p:cNvGrpSpPr/>
          <p:nvPr/>
        </p:nvGrpSpPr>
        <p:grpSpPr>
          <a:xfrm>
            <a:off x="4054954" y="3631568"/>
            <a:ext cx="981466" cy="981466"/>
            <a:chOff x="2883430" y="2039822"/>
            <a:chExt cx="697970" cy="697970"/>
          </a:xfrm>
        </p:grpSpPr>
        <p:sp>
          <p:nvSpPr>
            <p:cNvPr id="14" name="Oval 13"/>
            <p:cNvSpPr/>
            <p:nvPr/>
          </p:nvSpPr>
          <p:spPr>
            <a:xfrm rot="16200000">
              <a:off x="2883430" y="2039822"/>
              <a:ext cx="697970" cy="6979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144"/>
            <p:cNvSpPr>
              <a:spLocks noEditPoints="1"/>
            </p:cNvSpPr>
            <p:nvPr/>
          </p:nvSpPr>
          <p:spPr bwMode="auto">
            <a:xfrm>
              <a:off x="3039394" y="2221420"/>
              <a:ext cx="386043" cy="334773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" name="Group 112"/>
          <p:cNvGrpSpPr/>
          <p:nvPr/>
        </p:nvGrpSpPr>
        <p:grpSpPr>
          <a:xfrm>
            <a:off x="5938642" y="2738534"/>
            <a:ext cx="981466" cy="981466"/>
            <a:chOff x="4223015" y="1447400"/>
            <a:chExt cx="697970" cy="697970"/>
          </a:xfrm>
        </p:grpSpPr>
        <p:sp>
          <p:nvSpPr>
            <p:cNvPr id="17" name="Oval 16"/>
            <p:cNvSpPr/>
            <p:nvPr/>
          </p:nvSpPr>
          <p:spPr>
            <a:xfrm rot="16200000">
              <a:off x="4223015" y="1447400"/>
              <a:ext cx="697970" cy="6979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Freeform 22"/>
            <p:cNvSpPr>
              <a:spLocks noEditPoints="1"/>
            </p:cNvSpPr>
            <p:nvPr/>
          </p:nvSpPr>
          <p:spPr bwMode="auto">
            <a:xfrm>
              <a:off x="4387851" y="1636038"/>
              <a:ext cx="368299" cy="320695"/>
            </a:xfrm>
            <a:custGeom>
              <a:avLst/>
              <a:gdLst/>
              <a:ahLst/>
              <a:cxnLst>
                <a:cxn ang="0">
                  <a:pos x="68" y="24"/>
                </a:cxn>
                <a:cxn ang="0">
                  <a:pos x="64" y="29"/>
                </a:cxn>
                <a:cxn ang="0">
                  <a:pos x="64" y="43"/>
                </a:cxn>
                <a:cxn ang="0">
                  <a:pos x="59" y="48"/>
                </a:cxn>
                <a:cxn ang="0">
                  <a:pos x="28" y="34"/>
                </a:cxn>
                <a:cxn ang="0">
                  <a:pos x="25" y="44"/>
                </a:cxn>
                <a:cxn ang="0">
                  <a:pos x="30" y="54"/>
                </a:cxn>
                <a:cxn ang="0">
                  <a:pos x="14" y="56"/>
                </a:cxn>
                <a:cxn ang="0">
                  <a:pos x="11" y="34"/>
                </a:cxn>
                <a:cxn ang="0">
                  <a:pos x="7" y="34"/>
                </a:cxn>
                <a:cxn ang="0">
                  <a:pos x="0" y="27"/>
                </a:cxn>
                <a:cxn ang="0">
                  <a:pos x="0" y="20"/>
                </a:cxn>
                <a:cxn ang="0">
                  <a:pos x="7" y="14"/>
                </a:cxn>
                <a:cxn ang="0">
                  <a:pos x="25" y="14"/>
                </a:cxn>
                <a:cxn ang="0">
                  <a:pos x="59" y="0"/>
                </a:cxn>
                <a:cxn ang="0">
                  <a:pos x="64" y="4"/>
                </a:cxn>
                <a:cxn ang="0">
                  <a:pos x="64" y="19"/>
                </a:cxn>
                <a:cxn ang="0">
                  <a:pos x="68" y="24"/>
                </a:cxn>
                <a:cxn ang="0">
                  <a:pos x="59" y="6"/>
                </a:cxn>
                <a:cxn ang="0">
                  <a:pos x="30" y="19"/>
                </a:cxn>
                <a:cxn ang="0">
                  <a:pos x="30" y="29"/>
                </a:cxn>
                <a:cxn ang="0">
                  <a:pos x="59" y="42"/>
                </a:cxn>
                <a:cxn ang="0">
                  <a:pos x="59" y="6"/>
                </a:cxn>
              </a:cxnLst>
              <a:rect l="0" t="0" r="r" b="b"/>
              <a:pathLst>
                <a:path w="68" h="59">
                  <a:moveTo>
                    <a:pt x="68" y="24"/>
                  </a:moveTo>
                  <a:cubicBezTo>
                    <a:pt x="68" y="27"/>
                    <a:pt x="66" y="29"/>
                    <a:pt x="64" y="29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6"/>
                    <a:pt x="61" y="48"/>
                    <a:pt x="59" y="48"/>
                  </a:cubicBezTo>
                  <a:cubicBezTo>
                    <a:pt x="52" y="43"/>
                    <a:pt x="41" y="35"/>
                    <a:pt x="28" y="34"/>
                  </a:cubicBezTo>
                  <a:cubicBezTo>
                    <a:pt x="23" y="35"/>
                    <a:pt x="22" y="41"/>
                    <a:pt x="25" y="44"/>
                  </a:cubicBezTo>
                  <a:cubicBezTo>
                    <a:pt x="22" y="48"/>
                    <a:pt x="26" y="51"/>
                    <a:pt x="30" y="54"/>
                  </a:cubicBezTo>
                  <a:cubicBezTo>
                    <a:pt x="27" y="59"/>
                    <a:pt x="17" y="59"/>
                    <a:pt x="14" y="56"/>
                  </a:cubicBezTo>
                  <a:cubicBezTo>
                    <a:pt x="12" y="49"/>
                    <a:pt x="8" y="42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1"/>
                    <a:pt x="0" y="2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3" y="14"/>
                    <a:pt x="7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9" y="14"/>
                    <a:pt x="51" y="6"/>
                    <a:pt x="59" y="0"/>
                  </a:cubicBezTo>
                  <a:cubicBezTo>
                    <a:pt x="61" y="0"/>
                    <a:pt x="64" y="2"/>
                    <a:pt x="64" y="4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19"/>
                    <a:pt x="68" y="21"/>
                    <a:pt x="68" y="24"/>
                  </a:cubicBezTo>
                  <a:close/>
                  <a:moveTo>
                    <a:pt x="59" y="6"/>
                  </a:moveTo>
                  <a:cubicBezTo>
                    <a:pt x="49" y="13"/>
                    <a:pt x="39" y="18"/>
                    <a:pt x="30" y="1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9" y="30"/>
                    <a:pt x="49" y="34"/>
                    <a:pt x="59" y="42"/>
                  </a:cubicBezTo>
                  <a:lnTo>
                    <a:pt x="59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7715180" y="3734873"/>
            <a:ext cx="981466" cy="981466"/>
            <a:chOff x="5486400" y="2039822"/>
            <a:chExt cx="697970" cy="697970"/>
          </a:xfrm>
        </p:grpSpPr>
        <p:sp>
          <p:nvSpPr>
            <p:cNvPr id="20" name="Oval 19"/>
            <p:cNvSpPr/>
            <p:nvPr/>
          </p:nvSpPr>
          <p:spPr>
            <a:xfrm rot="16200000">
              <a:off x="5486400" y="2039822"/>
              <a:ext cx="697970" cy="6979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Freeform 71"/>
            <p:cNvSpPr>
              <a:spLocks noEditPoints="1"/>
            </p:cNvSpPr>
            <p:nvPr/>
          </p:nvSpPr>
          <p:spPr bwMode="auto">
            <a:xfrm>
              <a:off x="5637741" y="2203612"/>
              <a:ext cx="395288" cy="370388"/>
            </a:xfrm>
            <a:custGeom>
              <a:avLst/>
              <a:gdLst/>
              <a:ahLst/>
              <a:cxnLst>
                <a:cxn ang="0">
                  <a:pos x="65" y="22"/>
                </a:cxn>
                <a:cxn ang="0">
                  <a:pos x="26" y="45"/>
                </a:cxn>
                <a:cxn ang="0">
                  <a:pos x="0" y="26"/>
                </a:cxn>
                <a:cxn ang="0">
                  <a:pos x="39" y="0"/>
                </a:cxn>
                <a:cxn ang="0">
                  <a:pos x="65" y="22"/>
                </a:cxn>
                <a:cxn ang="0">
                  <a:pos x="65" y="69"/>
                </a:cxn>
                <a:cxn ang="0">
                  <a:pos x="39" y="91"/>
                </a:cxn>
                <a:cxn ang="0">
                  <a:pos x="0" y="67"/>
                </a:cxn>
                <a:cxn ang="0">
                  <a:pos x="26" y="45"/>
                </a:cxn>
                <a:cxn ang="0">
                  <a:pos x="65" y="69"/>
                </a:cxn>
                <a:cxn ang="0">
                  <a:pos x="101" y="97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26" y="97"/>
                </a:cxn>
                <a:cxn ang="0">
                  <a:pos x="26" y="89"/>
                </a:cxn>
                <a:cxn ang="0">
                  <a:pos x="39" y="95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91" y="95"/>
                </a:cxn>
                <a:cxn ang="0">
                  <a:pos x="101" y="89"/>
                </a:cxn>
                <a:cxn ang="0">
                  <a:pos x="101" y="97"/>
                </a:cxn>
                <a:cxn ang="0">
                  <a:pos x="127" y="26"/>
                </a:cxn>
                <a:cxn ang="0">
                  <a:pos x="101" y="45"/>
                </a:cxn>
                <a:cxn ang="0">
                  <a:pos x="65" y="22"/>
                </a:cxn>
                <a:cxn ang="0">
                  <a:pos x="91" y="0"/>
                </a:cxn>
                <a:cxn ang="0">
                  <a:pos x="127" y="26"/>
                </a:cxn>
                <a:cxn ang="0">
                  <a:pos x="127" y="67"/>
                </a:cxn>
                <a:cxn ang="0">
                  <a:pos x="91" y="91"/>
                </a:cxn>
                <a:cxn ang="0">
                  <a:pos x="65" y="69"/>
                </a:cxn>
                <a:cxn ang="0">
                  <a:pos x="101" y="45"/>
                </a:cxn>
                <a:cxn ang="0">
                  <a:pos x="127" y="67"/>
                </a:cxn>
              </a:cxnLst>
              <a:rect l="0" t="0" r="r" b="b"/>
              <a:pathLst>
                <a:path w="127" h="119">
                  <a:moveTo>
                    <a:pt x="65" y="22"/>
                  </a:moveTo>
                  <a:lnTo>
                    <a:pt x="26" y="45"/>
                  </a:lnTo>
                  <a:lnTo>
                    <a:pt x="0" y="26"/>
                  </a:lnTo>
                  <a:lnTo>
                    <a:pt x="39" y="0"/>
                  </a:lnTo>
                  <a:lnTo>
                    <a:pt x="65" y="22"/>
                  </a:lnTo>
                  <a:close/>
                  <a:moveTo>
                    <a:pt x="65" y="69"/>
                  </a:moveTo>
                  <a:lnTo>
                    <a:pt x="39" y="91"/>
                  </a:lnTo>
                  <a:lnTo>
                    <a:pt x="0" y="67"/>
                  </a:lnTo>
                  <a:lnTo>
                    <a:pt x="26" y="45"/>
                  </a:lnTo>
                  <a:lnTo>
                    <a:pt x="65" y="69"/>
                  </a:lnTo>
                  <a:close/>
                  <a:moveTo>
                    <a:pt x="101" y="97"/>
                  </a:move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26" y="97"/>
                  </a:lnTo>
                  <a:lnTo>
                    <a:pt x="26" y="89"/>
                  </a:lnTo>
                  <a:lnTo>
                    <a:pt x="39" y="95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91" y="95"/>
                  </a:lnTo>
                  <a:lnTo>
                    <a:pt x="101" y="89"/>
                  </a:lnTo>
                  <a:lnTo>
                    <a:pt x="101" y="97"/>
                  </a:lnTo>
                  <a:close/>
                  <a:moveTo>
                    <a:pt x="127" y="26"/>
                  </a:moveTo>
                  <a:lnTo>
                    <a:pt x="101" y="45"/>
                  </a:lnTo>
                  <a:lnTo>
                    <a:pt x="65" y="22"/>
                  </a:lnTo>
                  <a:lnTo>
                    <a:pt x="91" y="0"/>
                  </a:lnTo>
                  <a:lnTo>
                    <a:pt x="127" y="26"/>
                  </a:lnTo>
                  <a:close/>
                  <a:moveTo>
                    <a:pt x="127" y="67"/>
                  </a:moveTo>
                  <a:lnTo>
                    <a:pt x="91" y="91"/>
                  </a:lnTo>
                  <a:lnTo>
                    <a:pt x="65" y="69"/>
                  </a:lnTo>
                  <a:lnTo>
                    <a:pt x="101" y="45"/>
                  </a:lnTo>
                  <a:lnTo>
                    <a:pt x="127" y="6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2" name="Group 116"/>
          <p:cNvGrpSpPr/>
          <p:nvPr/>
        </p:nvGrpSpPr>
        <p:grpSpPr>
          <a:xfrm>
            <a:off x="8310310" y="5266805"/>
            <a:ext cx="981466" cy="981466"/>
            <a:chOff x="5909627" y="3237199"/>
            <a:chExt cx="697970" cy="697970"/>
          </a:xfrm>
        </p:grpSpPr>
        <p:sp>
          <p:nvSpPr>
            <p:cNvPr id="23" name="Oval 22"/>
            <p:cNvSpPr/>
            <p:nvPr/>
          </p:nvSpPr>
          <p:spPr>
            <a:xfrm rot="16200000">
              <a:off x="5909627" y="3237199"/>
              <a:ext cx="697970" cy="6979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122"/>
            <p:cNvSpPr>
              <a:spLocks noEditPoints="1"/>
            </p:cNvSpPr>
            <p:nvPr/>
          </p:nvSpPr>
          <p:spPr bwMode="auto">
            <a:xfrm>
              <a:off x="6104715" y="3450452"/>
              <a:ext cx="345895" cy="271462"/>
            </a:xfrm>
            <a:custGeom>
              <a:avLst/>
              <a:gdLst/>
              <a:ahLst/>
              <a:cxnLst>
                <a:cxn ang="0">
                  <a:pos x="57" y="37"/>
                </a:cxn>
                <a:cxn ang="0">
                  <a:pos x="38" y="56"/>
                </a:cxn>
                <a:cxn ang="0">
                  <a:pos x="34" y="57"/>
                </a:cxn>
                <a:cxn ang="0">
                  <a:pos x="31" y="56"/>
                </a:cxn>
                <a:cxn ang="0">
                  <a:pos x="4" y="28"/>
                </a:cxn>
                <a:cxn ang="0">
                  <a:pos x="0" y="2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21" y="0"/>
                </a:cxn>
                <a:cxn ang="0">
                  <a:pos x="29" y="3"/>
                </a:cxn>
                <a:cxn ang="0">
                  <a:pos x="57" y="30"/>
                </a:cxn>
                <a:cxn ang="0">
                  <a:pos x="58" y="34"/>
                </a:cxn>
                <a:cxn ang="0">
                  <a:pos x="57" y="37"/>
                </a:cxn>
                <a:cxn ang="0">
                  <a:pos x="13" y="7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7" y="12"/>
                </a:cxn>
                <a:cxn ang="0">
                  <a:pos x="13" y="7"/>
                </a:cxn>
                <a:cxn ang="0">
                  <a:pos x="71" y="37"/>
                </a:cxn>
                <a:cxn ang="0">
                  <a:pos x="52" y="56"/>
                </a:cxn>
                <a:cxn ang="0">
                  <a:pos x="49" y="57"/>
                </a:cxn>
                <a:cxn ang="0">
                  <a:pos x="45" y="55"/>
                </a:cxn>
                <a:cxn ang="0">
                  <a:pos x="63" y="37"/>
                </a:cxn>
                <a:cxn ang="0">
                  <a:pos x="64" y="34"/>
                </a:cxn>
                <a:cxn ang="0">
                  <a:pos x="63" y="30"/>
                </a:cxn>
                <a:cxn ang="0">
                  <a:pos x="35" y="3"/>
                </a:cxn>
                <a:cxn ang="0">
                  <a:pos x="27" y="0"/>
                </a:cxn>
                <a:cxn ang="0">
                  <a:pos x="36" y="0"/>
                </a:cxn>
                <a:cxn ang="0">
                  <a:pos x="44" y="3"/>
                </a:cxn>
                <a:cxn ang="0">
                  <a:pos x="71" y="30"/>
                </a:cxn>
                <a:cxn ang="0">
                  <a:pos x="73" y="34"/>
                </a:cxn>
                <a:cxn ang="0">
                  <a:pos x="71" y="37"/>
                </a:cxn>
              </a:cxnLst>
              <a:rect l="0" t="0" r="r" b="b"/>
              <a:pathLst>
                <a:path w="73" h="57">
                  <a:moveTo>
                    <a:pt x="57" y="37"/>
                  </a:move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6" y="57"/>
                    <a:pt x="34" y="57"/>
                  </a:cubicBezTo>
                  <a:cubicBezTo>
                    <a:pt x="33" y="57"/>
                    <a:pt x="32" y="57"/>
                    <a:pt x="31" y="56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7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7" y="1"/>
                    <a:pt x="29" y="3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1"/>
                    <a:pt x="58" y="32"/>
                    <a:pt x="58" y="34"/>
                  </a:cubicBezTo>
                  <a:cubicBezTo>
                    <a:pt x="58" y="35"/>
                    <a:pt x="57" y="36"/>
                    <a:pt x="57" y="37"/>
                  </a:cubicBezTo>
                  <a:close/>
                  <a:moveTo>
                    <a:pt x="13" y="7"/>
                  </a:moveTo>
                  <a:cubicBezTo>
                    <a:pt x="10" y="7"/>
                    <a:pt x="8" y="9"/>
                    <a:pt x="8" y="12"/>
                  </a:cubicBezTo>
                  <a:cubicBezTo>
                    <a:pt x="8" y="14"/>
                    <a:pt x="10" y="17"/>
                    <a:pt x="13" y="17"/>
                  </a:cubicBezTo>
                  <a:cubicBezTo>
                    <a:pt x="15" y="17"/>
                    <a:pt x="17" y="14"/>
                    <a:pt x="17" y="12"/>
                  </a:cubicBezTo>
                  <a:cubicBezTo>
                    <a:pt x="17" y="9"/>
                    <a:pt x="15" y="7"/>
                    <a:pt x="13" y="7"/>
                  </a:cubicBezTo>
                  <a:close/>
                  <a:moveTo>
                    <a:pt x="71" y="37"/>
                  </a:moveTo>
                  <a:cubicBezTo>
                    <a:pt x="52" y="56"/>
                    <a:pt x="52" y="56"/>
                    <a:pt x="52" y="56"/>
                  </a:cubicBezTo>
                  <a:cubicBezTo>
                    <a:pt x="52" y="57"/>
                    <a:pt x="50" y="57"/>
                    <a:pt x="49" y="57"/>
                  </a:cubicBezTo>
                  <a:cubicBezTo>
                    <a:pt x="47" y="57"/>
                    <a:pt x="46" y="56"/>
                    <a:pt x="45" y="55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6"/>
                    <a:pt x="64" y="35"/>
                    <a:pt x="64" y="34"/>
                  </a:cubicBezTo>
                  <a:cubicBezTo>
                    <a:pt x="64" y="32"/>
                    <a:pt x="63" y="31"/>
                    <a:pt x="63" y="3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1"/>
                    <a:pt x="30" y="0"/>
                    <a:pt x="2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2" y="1"/>
                    <a:pt x="44" y="3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31"/>
                    <a:pt x="73" y="32"/>
                    <a:pt x="73" y="34"/>
                  </a:cubicBezTo>
                  <a:cubicBezTo>
                    <a:pt x="73" y="35"/>
                    <a:pt x="72" y="36"/>
                    <a:pt x="71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89"/>
          <p:cNvGrpSpPr/>
          <p:nvPr/>
        </p:nvGrpSpPr>
        <p:grpSpPr>
          <a:xfrm>
            <a:off x="5272023" y="4067687"/>
            <a:ext cx="2314704" cy="2314704"/>
            <a:chOff x="7044429" y="1510935"/>
            <a:chExt cx="1142254" cy="1142254"/>
          </a:xfrm>
        </p:grpSpPr>
        <p:grpSp>
          <p:nvGrpSpPr>
            <p:cNvPr id="26" name="Group 81"/>
            <p:cNvGrpSpPr/>
            <p:nvPr/>
          </p:nvGrpSpPr>
          <p:grpSpPr>
            <a:xfrm>
              <a:off x="7162804" y="1629310"/>
              <a:ext cx="905504" cy="905504"/>
              <a:chOff x="7281179" y="3488705"/>
              <a:chExt cx="905504" cy="905504"/>
            </a:xfrm>
          </p:grpSpPr>
          <p:sp>
            <p:nvSpPr>
              <p:cNvPr id="28" name="Freeform 27"/>
              <p:cNvSpPr/>
              <p:nvPr/>
            </p:nvSpPr>
            <p:spPr>
              <a:xfrm>
                <a:off x="7281179" y="3488705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90000"/>
                  </a:lnSpc>
                  <a:spcAft>
                    <a:spcPct val="35000"/>
                  </a:spcAft>
                </a:pPr>
                <a:endParaRPr lang="en-US" sz="4500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Freeform 152"/>
              <p:cNvSpPr>
                <a:spLocks noEditPoints="1"/>
              </p:cNvSpPr>
              <p:nvPr/>
            </p:nvSpPr>
            <p:spPr bwMode="auto">
              <a:xfrm>
                <a:off x="7542869" y="3764890"/>
                <a:ext cx="382124" cy="353134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46" y="36"/>
                  </a:cxn>
                  <a:cxn ang="0">
                    <a:pos x="42" y="40"/>
                  </a:cxn>
                  <a:cxn ang="0">
                    <a:pos x="39" y="47"/>
                  </a:cxn>
                  <a:cxn ang="0">
                    <a:pos x="44" y="52"/>
                  </a:cxn>
                  <a:cxn ang="0">
                    <a:pos x="52" y="58"/>
                  </a:cxn>
                  <a:cxn ang="0">
                    <a:pos x="52" y="61"/>
                  </a:cxn>
                  <a:cxn ang="0">
                    <a:pos x="51" y="62"/>
                  </a:cxn>
                  <a:cxn ang="0">
                    <a:pos x="17" y="62"/>
                  </a:cxn>
                  <a:cxn ang="0">
                    <a:pos x="16" y="61"/>
                  </a:cxn>
                  <a:cxn ang="0">
                    <a:pos x="16" y="58"/>
                  </a:cxn>
                  <a:cxn ang="0">
                    <a:pos x="24" y="52"/>
                  </a:cxn>
                  <a:cxn ang="0">
                    <a:pos x="29" y="47"/>
                  </a:cxn>
                  <a:cxn ang="0">
                    <a:pos x="26" y="40"/>
                  </a:cxn>
                  <a:cxn ang="0">
                    <a:pos x="22" y="3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11"/>
                  </a:cxn>
                  <a:cxn ang="0">
                    <a:pos x="16" y="7"/>
                  </a:cxn>
                  <a:cxn ang="0">
                    <a:pos x="22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52" y="11"/>
                  </a:cxn>
                  <a:cxn ang="0">
                    <a:pos x="63" y="11"/>
                  </a:cxn>
                  <a:cxn ang="0">
                    <a:pos x="67" y="15"/>
                  </a:cxn>
                  <a:cxn ang="0">
                    <a:pos x="67" y="20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6" y="20"/>
                  </a:cxn>
                  <a:cxn ang="0">
                    <a:pos x="19" y="31"/>
                  </a:cxn>
                  <a:cxn ang="0">
                    <a:pos x="16" y="16"/>
                  </a:cxn>
                  <a:cxn ang="0">
                    <a:pos x="62" y="16"/>
                  </a:cxn>
                  <a:cxn ang="0">
                    <a:pos x="52" y="16"/>
                  </a:cxn>
                  <a:cxn ang="0">
                    <a:pos x="49" y="31"/>
                  </a:cxn>
                  <a:cxn ang="0">
                    <a:pos x="62" y="20"/>
                  </a:cxn>
                  <a:cxn ang="0">
                    <a:pos x="62" y="16"/>
                  </a:cxn>
                </a:cxnLst>
                <a:rect l="0" t="0" r="r" b="b"/>
                <a:pathLst>
                  <a:path w="67" h="62">
                    <a:moveTo>
                      <a:pt x="67" y="20"/>
                    </a:moveTo>
                    <a:cubicBezTo>
                      <a:pt x="67" y="27"/>
                      <a:pt x="58" y="36"/>
                      <a:pt x="46" y="36"/>
                    </a:cubicBezTo>
                    <a:cubicBezTo>
                      <a:pt x="44" y="38"/>
                      <a:pt x="42" y="40"/>
                      <a:pt x="42" y="40"/>
                    </a:cubicBezTo>
                    <a:cubicBezTo>
                      <a:pt x="40" y="42"/>
                      <a:pt x="39" y="44"/>
                      <a:pt x="39" y="47"/>
                    </a:cubicBezTo>
                    <a:cubicBezTo>
                      <a:pt x="39" y="49"/>
                      <a:pt x="40" y="52"/>
                      <a:pt x="44" y="52"/>
                    </a:cubicBezTo>
                    <a:cubicBezTo>
                      <a:pt x="48" y="52"/>
                      <a:pt x="52" y="54"/>
                      <a:pt x="52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2"/>
                      <a:pt x="51" y="62"/>
                      <a:pt x="51" y="62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6" y="62"/>
                      <a:pt x="16" y="62"/>
                      <a:pt x="16" y="61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4"/>
                      <a:pt x="20" y="52"/>
                      <a:pt x="24" y="52"/>
                    </a:cubicBezTo>
                    <a:cubicBezTo>
                      <a:pt x="27" y="52"/>
                      <a:pt x="29" y="49"/>
                      <a:pt x="29" y="47"/>
                    </a:cubicBezTo>
                    <a:cubicBezTo>
                      <a:pt x="29" y="44"/>
                      <a:pt x="28" y="42"/>
                      <a:pt x="26" y="40"/>
                    </a:cubicBezTo>
                    <a:cubicBezTo>
                      <a:pt x="25" y="40"/>
                      <a:pt x="24" y="38"/>
                      <a:pt x="22" y="36"/>
                    </a:cubicBezTo>
                    <a:cubicBezTo>
                      <a:pt x="10" y="36"/>
                      <a:pt x="0" y="27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2" y="11"/>
                      <a:pt x="4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3"/>
                      <a:pt x="19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7" y="12"/>
                      <a:pt x="67" y="15"/>
                    </a:cubicBezTo>
                    <a:lnTo>
                      <a:pt x="67" y="20"/>
                    </a:lnTo>
                    <a:close/>
                    <a:moveTo>
                      <a:pt x="1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4"/>
                      <a:pt x="11" y="29"/>
                      <a:pt x="19" y="31"/>
                    </a:cubicBezTo>
                    <a:cubicBezTo>
                      <a:pt x="17" y="27"/>
                      <a:pt x="16" y="22"/>
                      <a:pt x="16" y="16"/>
                    </a:cubicBezTo>
                    <a:close/>
                    <a:moveTo>
                      <a:pt x="62" y="16"/>
                    </a:move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22"/>
                      <a:pt x="51" y="27"/>
                      <a:pt x="49" y="31"/>
                    </a:cubicBezTo>
                    <a:cubicBezTo>
                      <a:pt x="57" y="29"/>
                      <a:pt x="62" y="24"/>
                      <a:pt x="62" y="20"/>
                    </a:cubicBezTo>
                    <a:lnTo>
                      <a:pt x="62" y="1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" name="Freeform 26"/>
            <p:cNvSpPr/>
            <p:nvPr/>
          </p:nvSpPr>
          <p:spPr>
            <a:xfrm>
              <a:off x="7044429" y="1510935"/>
              <a:ext cx="1142254" cy="114225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90000"/>
                </a:lnSpc>
                <a:spcAft>
                  <a:spcPct val="35000"/>
                </a:spcAft>
              </a:pPr>
              <a:endParaRPr lang="en-US" sz="506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31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36"/>
          <p:cNvGrpSpPr/>
          <p:nvPr/>
        </p:nvGrpSpPr>
        <p:grpSpPr>
          <a:xfrm>
            <a:off x="6831109" y="3283483"/>
            <a:ext cx="891095" cy="2609637"/>
            <a:chOff x="785764" y="1299340"/>
            <a:chExt cx="911768" cy="2670176"/>
          </a:xfrm>
        </p:grpSpPr>
        <p:grpSp>
          <p:nvGrpSpPr>
            <p:cNvPr id="5" name="Group 4"/>
            <p:cNvGrpSpPr/>
            <p:nvPr/>
          </p:nvGrpSpPr>
          <p:grpSpPr>
            <a:xfrm>
              <a:off x="785764" y="1299340"/>
              <a:ext cx="911768" cy="2670176"/>
              <a:chOff x="1143000" y="1349374"/>
              <a:chExt cx="911768" cy="2670176"/>
            </a:xfrm>
          </p:grpSpPr>
          <p:sp>
            <p:nvSpPr>
              <p:cNvPr id="6" name="Oval 5"/>
              <p:cNvSpPr/>
              <p:nvPr/>
            </p:nvSpPr>
            <p:spPr bwMode="auto">
              <a:xfrm>
                <a:off x="1143000" y="3107783"/>
                <a:ext cx="911768" cy="91176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" name="Rounded Rectangle 6"/>
              <p:cNvSpPr/>
              <p:nvPr/>
            </p:nvSpPr>
            <p:spPr bwMode="auto">
              <a:xfrm>
                <a:off x="1403505" y="1349374"/>
                <a:ext cx="390758" cy="208404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8" name="Group 93"/>
              <p:cNvGrpSpPr/>
              <p:nvPr/>
            </p:nvGrpSpPr>
            <p:grpSpPr>
              <a:xfrm>
                <a:off x="1403505" y="1543131"/>
                <a:ext cx="130253" cy="1564117"/>
                <a:chOff x="2819400" y="1809750"/>
                <a:chExt cx="228600" cy="1830388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2819400" y="1809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819400" y="1885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819400" y="1962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2819400" y="2038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2819400" y="2114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2819400" y="2190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2819400" y="2266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2819400" y="2343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2819400" y="2419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2819400" y="2495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819400" y="2571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819400" y="2647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819400" y="2724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2819400" y="2800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819400" y="2876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819400" y="2952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2819400" y="3028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2819400" y="3105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819400" y="3181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2819400" y="3257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819400" y="3333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819400" y="3409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819400" y="3486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2819400" y="3562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819400" y="3638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4" name="Can 33"/>
            <p:cNvSpPr/>
            <p:nvPr/>
          </p:nvSpPr>
          <p:spPr bwMode="auto">
            <a:xfrm>
              <a:off x="1139888" y="2528762"/>
              <a:ext cx="203520" cy="716390"/>
            </a:xfrm>
            <a:prstGeom prst="ca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888131" y="3160115"/>
              <a:ext cx="707036" cy="70703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6" name="Text Placeholder 3"/>
          <p:cNvSpPr txBox="1"/>
          <p:nvPr/>
        </p:nvSpPr>
        <p:spPr>
          <a:xfrm>
            <a:off x="6972354" y="2467684"/>
            <a:ext cx="608607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53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50%</a:t>
            </a:r>
            <a:endParaRPr lang="en-US" sz="253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36" name="Group 135"/>
          <p:cNvGrpSpPr/>
          <p:nvPr/>
        </p:nvGrpSpPr>
        <p:grpSpPr>
          <a:xfrm>
            <a:off x="8045479" y="3283483"/>
            <a:ext cx="891095" cy="2609637"/>
            <a:chOff x="2448570" y="1299340"/>
            <a:chExt cx="911768" cy="2670176"/>
          </a:xfrm>
        </p:grpSpPr>
        <p:grpSp>
          <p:nvGrpSpPr>
            <p:cNvPr id="37" name="Group 36"/>
            <p:cNvGrpSpPr/>
            <p:nvPr/>
          </p:nvGrpSpPr>
          <p:grpSpPr>
            <a:xfrm>
              <a:off x="2448570" y="1299340"/>
              <a:ext cx="911768" cy="2670176"/>
              <a:chOff x="1143000" y="1349374"/>
              <a:chExt cx="911768" cy="2670176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1143000" y="3107783"/>
                <a:ext cx="911768" cy="91176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Rounded Rectangle 38"/>
              <p:cNvSpPr/>
              <p:nvPr/>
            </p:nvSpPr>
            <p:spPr bwMode="auto">
              <a:xfrm>
                <a:off x="1403505" y="1349374"/>
                <a:ext cx="390758" cy="208404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40" name="Group 104"/>
              <p:cNvGrpSpPr/>
              <p:nvPr/>
            </p:nvGrpSpPr>
            <p:grpSpPr>
              <a:xfrm>
                <a:off x="1403505" y="1543132"/>
                <a:ext cx="130253" cy="1564117"/>
                <a:chOff x="2819400" y="1809750"/>
                <a:chExt cx="228600" cy="1830388"/>
              </a:xfrm>
            </p:grpSpPr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819400" y="1809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819400" y="1885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2819400" y="1962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2819400" y="2038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819400" y="2114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819400" y="2190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819400" y="2266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819400" y="2343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819400" y="2419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819400" y="2495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819400" y="2571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819400" y="2647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819400" y="2724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819400" y="2800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819400" y="2876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2819400" y="2952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819400" y="3028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819400" y="3105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2819400" y="3181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2819400" y="3257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2819400" y="3333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2819400" y="3409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2819400" y="3486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2819400" y="3562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2819400" y="3638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6" name="Can 65"/>
            <p:cNvSpPr/>
            <p:nvPr/>
          </p:nvSpPr>
          <p:spPr bwMode="auto">
            <a:xfrm>
              <a:off x="2802694" y="1942626"/>
              <a:ext cx="203520" cy="1302526"/>
            </a:xfrm>
            <a:prstGeom prst="ca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2550937" y="3160115"/>
              <a:ext cx="707036" cy="70703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8" name="Text Placeholder 3"/>
          <p:cNvSpPr txBox="1"/>
          <p:nvPr/>
        </p:nvSpPr>
        <p:spPr>
          <a:xfrm>
            <a:off x="8186725" y="2467684"/>
            <a:ext cx="608607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53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70%</a:t>
            </a:r>
            <a:endParaRPr lang="en-US" sz="253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35" name="Group 134"/>
          <p:cNvGrpSpPr/>
          <p:nvPr/>
        </p:nvGrpSpPr>
        <p:grpSpPr>
          <a:xfrm>
            <a:off x="9259850" y="3283483"/>
            <a:ext cx="891095" cy="2609637"/>
            <a:chOff x="4093667" y="1299340"/>
            <a:chExt cx="911768" cy="2670176"/>
          </a:xfrm>
        </p:grpSpPr>
        <p:grpSp>
          <p:nvGrpSpPr>
            <p:cNvPr id="69" name="Group 68"/>
            <p:cNvGrpSpPr/>
            <p:nvPr/>
          </p:nvGrpSpPr>
          <p:grpSpPr>
            <a:xfrm>
              <a:off x="4093667" y="1299340"/>
              <a:ext cx="911768" cy="2670176"/>
              <a:chOff x="1143000" y="1349374"/>
              <a:chExt cx="911768" cy="2670176"/>
            </a:xfrm>
          </p:grpSpPr>
          <p:sp>
            <p:nvSpPr>
              <p:cNvPr id="70" name="Oval 69"/>
              <p:cNvSpPr/>
              <p:nvPr/>
            </p:nvSpPr>
            <p:spPr bwMode="auto">
              <a:xfrm>
                <a:off x="1143000" y="3107783"/>
                <a:ext cx="911768" cy="91176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Rounded Rectangle 70"/>
              <p:cNvSpPr/>
              <p:nvPr/>
            </p:nvSpPr>
            <p:spPr bwMode="auto">
              <a:xfrm>
                <a:off x="1403505" y="1349374"/>
                <a:ext cx="390758" cy="208404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72" name="Group 139"/>
              <p:cNvGrpSpPr/>
              <p:nvPr/>
            </p:nvGrpSpPr>
            <p:grpSpPr>
              <a:xfrm>
                <a:off x="1403505" y="1543133"/>
                <a:ext cx="130253" cy="1564117"/>
                <a:chOff x="2819400" y="1809750"/>
                <a:chExt cx="228600" cy="1830388"/>
              </a:xfrm>
            </p:grpSpPr>
            <p:cxnSp>
              <p:nvCxnSpPr>
                <p:cNvPr id="73" name="Straight Connector 72"/>
                <p:cNvCxnSpPr/>
                <p:nvPr/>
              </p:nvCxnSpPr>
              <p:spPr>
                <a:xfrm>
                  <a:off x="2819400" y="1809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819400" y="1885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819400" y="1962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2819400" y="2038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2819400" y="2114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819400" y="2190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819400" y="2266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2819400" y="2343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2819400" y="2419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819400" y="2495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819400" y="2571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2819400" y="2647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2819400" y="2724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819400" y="2800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819400" y="2876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>
                  <a:off x="2819400" y="2952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2819400" y="3028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819400" y="3105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819400" y="3181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2819400" y="3257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819400" y="3333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819400" y="3409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819400" y="3486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2819400" y="3562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>
                  <a:off x="2819400" y="3638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8" name="Can 97"/>
            <p:cNvSpPr/>
            <p:nvPr/>
          </p:nvSpPr>
          <p:spPr bwMode="auto">
            <a:xfrm>
              <a:off x="4447791" y="2266511"/>
              <a:ext cx="203520" cy="978641"/>
            </a:xfrm>
            <a:prstGeom prst="ca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4196034" y="3160115"/>
              <a:ext cx="707036" cy="707036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0" name="Text Placeholder 3"/>
          <p:cNvSpPr txBox="1"/>
          <p:nvPr/>
        </p:nvSpPr>
        <p:spPr>
          <a:xfrm>
            <a:off x="9401096" y="2467684"/>
            <a:ext cx="608607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53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60%</a:t>
            </a:r>
            <a:endParaRPr lang="en-US" sz="253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10474221" y="3283483"/>
            <a:ext cx="891095" cy="2609637"/>
            <a:chOff x="5730492" y="1299340"/>
            <a:chExt cx="911768" cy="2670176"/>
          </a:xfrm>
        </p:grpSpPr>
        <p:grpSp>
          <p:nvGrpSpPr>
            <p:cNvPr id="101" name="Group 100"/>
            <p:cNvGrpSpPr/>
            <p:nvPr/>
          </p:nvGrpSpPr>
          <p:grpSpPr>
            <a:xfrm>
              <a:off x="5730492" y="1299340"/>
              <a:ext cx="911768" cy="2670176"/>
              <a:chOff x="1143000" y="1349374"/>
              <a:chExt cx="911768" cy="2670176"/>
            </a:xfrm>
          </p:grpSpPr>
          <p:sp>
            <p:nvSpPr>
              <p:cNvPr id="102" name="Oval 101"/>
              <p:cNvSpPr/>
              <p:nvPr/>
            </p:nvSpPr>
            <p:spPr bwMode="auto">
              <a:xfrm>
                <a:off x="1143000" y="3107783"/>
                <a:ext cx="911768" cy="91176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3" name="Rounded Rectangle 102"/>
              <p:cNvSpPr/>
              <p:nvPr/>
            </p:nvSpPr>
            <p:spPr bwMode="auto">
              <a:xfrm>
                <a:off x="1403505" y="1349374"/>
                <a:ext cx="390758" cy="208404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rtlCol="0" anchor="t" anchorCtr="0" compatLnSpc="1"/>
              <a:lstStyle/>
              <a:p>
                <a:pPr algn="ctr"/>
                <a:endParaRPr lang="en-US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104" name="Group 174"/>
              <p:cNvGrpSpPr/>
              <p:nvPr/>
            </p:nvGrpSpPr>
            <p:grpSpPr>
              <a:xfrm>
                <a:off x="1403505" y="1543134"/>
                <a:ext cx="130253" cy="1564117"/>
                <a:chOff x="2819400" y="1809750"/>
                <a:chExt cx="228600" cy="1830388"/>
              </a:xfrm>
            </p:grpSpPr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2819400" y="1809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2819400" y="1885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2819400" y="1962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>
                  <a:off x="2819400" y="2038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2819400" y="2114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2819400" y="2190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2819400" y="2266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2819400" y="2343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819400" y="2419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819400" y="2495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2819400" y="2571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2819400" y="2647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819400" y="2724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819400" y="2800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2819400" y="2876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2819400" y="29527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819400" y="30289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819400" y="31051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2819400" y="31813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2819400" y="32575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819400" y="33337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819400" y="34099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2819400" y="34861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2819400" y="3562350"/>
                  <a:ext cx="2286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819400" y="3638550"/>
                  <a:ext cx="152400" cy="1588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0" name="Can 129"/>
            <p:cNvSpPr/>
            <p:nvPr/>
          </p:nvSpPr>
          <p:spPr bwMode="auto">
            <a:xfrm>
              <a:off x="6084616" y="2724140"/>
              <a:ext cx="203520" cy="521011"/>
            </a:xfrm>
            <a:prstGeom prst="ca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1" name="Oval 130"/>
            <p:cNvSpPr/>
            <p:nvPr/>
          </p:nvSpPr>
          <p:spPr bwMode="auto">
            <a:xfrm>
              <a:off x="5832859" y="3160115"/>
              <a:ext cx="707036" cy="707036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rtlCol="0" anchor="t" anchorCtr="0" compatLnSpc="1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32" name="Text Placeholder 3"/>
          <p:cNvSpPr txBox="1"/>
          <p:nvPr/>
        </p:nvSpPr>
        <p:spPr>
          <a:xfrm>
            <a:off x="10615467" y="2467684"/>
            <a:ext cx="608607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530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30%</a:t>
            </a:r>
            <a:endParaRPr lang="en-US" sz="2530" b="1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1" name="Text Placeholder 3"/>
          <p:cNvSpPr txBox="1"/>
          <p:nvPr/>
        </p:nvSpPr>
        <p:spPr>
          <a:xfrm>
            <a:off x="6972354" y="5938460"/>
            <a:ext cx="608607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97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2014</a:t>
            </a:r>
            <a:endParaRPr lang="en-US" sz="197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2" name="Text Placeholder 3"/>
          <p:cNvSpPr txBox="1"/>
          <p:nvPr/>
        </p:nvSpPr>
        <p:spPr>
          <a:xfrm>
            <a:off x="8186725" y="5938460"/>
            <a:ext cx="608607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97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2015</a:t>
            </a:r>
            <a:endParaRPr lang="en-US" sz="197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3" name="Text Placeholder 3"/>
          <p:cNvSpPr txBox="1"/>
          <p:nvPr/>
        </p:nvSpPr>
        <p:spPr>
          <a:xfrm>
            <a:off x="9401096" y="5938460"/>
            <a:ext cx="537375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97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2016</a:t>
            </a:r>
            <a:endParaRPr lang="en-US" sz="197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4" name="Text Placeholder 3"/>
          <p:cNvSpPr txBox="1"/>
          <p:nvPr/>
        </p:nvSpPr>
        <p:spPr>
          <a:xfrm>
            <a:off x="10615467" y="5938460"/>
            <a:ext cx="608607" cy="38950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970" b="1" dirty="0" smtClean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20XX</a:t>
            </a:r>
            <a:endParaRPr lang="en-US" sz="1970" b="1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75" name="Group 100"/>
          <p:cNvGrpSpPr/>
          <p:nvPr/>
        </p:nvGrpSpPr>
        <p:grpSpPr>
          <a:xfrm>
            <a:off x="2728014" y="2386552"/>
            <a:ext cx="3645243" cy="903877"/>
            <a:chOff x="1315498" y="1113781"/>
            <a:chExt cx="2592315" cy="642792"/>
          </a:xfrm>
        </p:grpSpPr>
        <p:sp>
          <p:nvSpPr>
            <p:cNvPr id="176" name="Text Placeholder 3"/>
            <p:cNvSpPr txBox="1"/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  <a:endParaRPr lang="en-US" sz="168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7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8" name="Text Placeholder 3"/>
          <p:cNvSpPr txBox="1"/>
          <p:nvPr/>
        </p:nvSpPr>
        <p:spPr>
          <a:xfrm>
            <a:off x="1543001" y="2323627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  <a:endParaRPr lang="en-US" sz="6750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79" name="Group 104"/>
          <p:cNvGrpSpPr/>
          <p:nvPr/>
        </p:nvGrpSpPr>
        <p:grpSpPr>
          <a:xfrm>
            <a:off x="2728014" y="3403861"/>
            <a:ext cx="3645243" cy="903877"/>
            <a:chOff x="1315498" y="1113781"/>
            <a:chExt cx="2592315" cy="642792"/>
          </a:xfrm>
        </p:grpSpPr>
        <p:sp>
          <p:nvSpPr>
            <p:cNvPr id="180" name="Text Placeholder 3"/>
            <p:cNvSpPr txBox="1"/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  <a:endParaRPr lang="en-US" sz="168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1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82" name="Text Placeholder 3"/>
          <p:cNvSpPr txBox="1"/>
          <p:nvPr/>
        </p:nvSpPr>
        <p:spPr>
          <a:xfrm>
            <a:off x="1543001" y="3340937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  <a:endParaRPr lang="en-US" sz="6750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83" name="Group 108"/>
          <p:cNvGrpSpPr/>
          <p:nvPr/>
        </p:nvGrpSpPr>
        <p:grpSpPr>
          <a:xfrm>
            <a:off x="2728014" y="4440297"/>
            <a:ext cx="3645243" cy="903877"/>
            <a:chOff x="1315498" y="1113781"/>
            <a:chExt cx="2592315" cy="642792"/>
          </a:xfrm>
        </p:grpSpPr>
        <p:sp>
          <p:nvSpPr>
            <p:cNvPr id="184" name="Text Placeholder 3"/>
            <p:cNvSpPr txBox="1"/>
            <p:nvPr/>
          </p:nvSpPr>
          <p:spPr>
            <a:xfrm>
              <a:off x="1315499" y="1113781"/>
              <a:ext cx="969755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Three</a:t>
              </a:r>
              <a:endParaRPr lang="en-US" sz="168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5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86" name="Text Placeholder 3"/>
          <p:cNvSpPr txBox="1"/>
          <p:nvPr/>
        </p:nvSpPr>
        <p:spPr>
          <a:xfrm>
            <a:off x="1543001" y="4377372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  <a:endParaRPr lang="en-US" sz="6750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87" name="Group 112"/>
          <p:cNvGrpSpPr/>
          <p:nvPr/>
        </p:nvGrpSpPr>
        <p:grpSpPr>
          <a:xfrm>
            <a:off x="2728014" y="5496145"/>
            <a:ext cx="3645243" cy="903877"/>
            <a:chOff x="1315498" y="1113781"/>
            <a:chExt cx="2592315" cy="642792"/>
          </a:xfrm>
        </p:grpSpPr>
        <p:sp>
          <p:nvSpPr>
            <p:cNvPr id="188" name="Text Placeholder 3"/>
            <p:cNvSpPr txBox="1"/>
            <p:nvPr/>
          </p:nvSpPr>
          <p:spPr>
            <a:xfrm>
              <a:off x="1315499" y="1113781"/>
              <a:ext cx="90577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Four</a:t>
              </a:r>
              <a:endParaRPr lang="en-US" sz="1685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9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90" name="Text Placeholder 3"/>
          <p:cNvSpPr txBox="1"/>
          <p:nvPr/>
        </p:nvSpPr>
        <p:spPr>
          <a:xfrm>
            <a:off x="1490029" y="5433221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  <a:endParaRPr lang="en-US" sz="6750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155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7" name="文本框 156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8" grpId="0"/>
      <p:bldP spid="100" grpId="0"/>
      <p:bldP spid="132" grpId="0"/>
      <p:bldP spid="171" grpId="0"/>
      <p:bldP spid="172" grpId="0"/>
      <p:bldP spid="173" grpId="0"/>
      <p:bldP spid="174" grpId="0"/>
      <p:bldP spid="178" grpId="0"/>
      <p:bldP spid="182" grpId="0"/>
      <p:bldP spid="186" grpId="0"/>
      <p:bldP spid="1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ular Arrow 6"/>
          <p:cNvSpPr/>
          <p:nvPr/>
        </p:nvSpPr>
        <p:spPr>
          <a:xfrm>
            <a:off x="1148932" y="2322634"/>
            <a:ext cx="4667616" cy="4667616"/>
          </a:xfrm>
          <a:prstGeom prst="circularArrow">
            <a:avLst>
              <a:gd name="adj1" fmla="val 4687"/>
              <a:gd name="adj2" fmla="val 299029"/>
              <a:gd name="adj3" fmla="val 2513083"/>
              <a:gd name="adj4" fmla="val 15867933"/>
              <a:gd name="adj5" fmla="val 5469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431648" y="2871576"/>
            <a:ext cx="3646576" cy="3646576"/>
            <a:chOff x="1017865" y="2042121"/>
            <a:chExt cx="2593263" cy="2593263"/>
          </a:xfrm>
        </p:grpSpPr>
        <p:sp>
          <p:nvSpPr>
            <p:cNvPr id="6" name="Shape 5"/>
            <p:cNvSpPr/>
            <p:nvPr/>
          </p:nvSpPr>
          <p:spPr>
            <a:xfrm>
              <a:off x="1017865" y="2042121"/>
              <a:ext cx="2593263" cy="2593263"/>
            </a:xfrm>
            <a:prstGeom prst="gear9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45"/>
            <p:cNvSpPr/>
            <p:nvPr/>
          </p:nvSpPr>
          <p:spPr bwMode="auto">
            <a:xfrm>
              <a:off x="1805584" y="2875731"/>
              <a:ext cx="1010522" cy="871396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8" name="Oval 7"/>
          <p:cNvSpPr/>
          <p:nvPr/>
        </p:nvSpPr>
        <p:spPr>
          <a:xfrm>
            <a:off x="4286345" y="2557682"/>
            <a:ext cx="774531" cy="774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62206" y="2533802"/>
            <a:ext cx="4647612" cy="784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7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97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2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325893" y="2623497"/>
            <a:ext cx="642902" cy="642902"/>
            <a:chOff x="4343400" y="1854885"/>
            <a:chExt cx="457200" cy="457200"/>
          </a:xfrm>
        </p:grpSpPr>
        <p:sp>
          <p:nvSpPr>
            <p:cNvPr id="15" name="Oval 14"/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9" name="Oval 8"/>
          <p:cNvSpPr/>
          <p:nvPr/>
        </p:nvSpPr>
        <p:spPr>
          <a:xfrm>
            <a:off x="5087152" y="3883076"/>
            <a:ext cx="774531" cy="77453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62206" y="3859196"/>
            <a:ext cx="4647612" cy="784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7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97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2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325893" y="3948891"/>
            <a:ext cx="642902" cy="642902"/>
            <a:chOff x="4343400" y="1854885"/>
            <a:chExt cx="457200" cy="457200"/>
          </a:xfrm>
          <a:solidFill>
            <a:schemeClr val="accent2"/>
          </a:solidFill>
        </p:grpSpPr>
        <p:sp>
          <p:nvSpPr>
            <p:cNvPr id="19" name="Oval 18"/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" name="Oval 9"/>
          <p:cNvSpPr/>
          <p:nvPr/>
        </p:nvSpPr>
        <p:spPr>
          <a:xfrm>
            <a:off x="4929997" y="5208470"/>
            <a:ext cx="774531" cy="7745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62206" y="5184589"/>
            <a:ext cx="4647612" cy="784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7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  <a:endParaRPr lang="en-US" sz="197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2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  <a:endParaRPr lang="en-US" sz="126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325893" y="5274284"/>
            <a:ext cx="642902" cy="642902"/>
            <a:chOff x="4343400" y="1854885"/>
            <a:chExt cx="457200" cy="457200"/>
          </a:xfrm>
        </p:grpSpPr>
        <p:sp>
          <p:nvSpPr>
            <p:cNvPr id="23" name="Oval 22"/>
            <p:cNvSpPr/>
            <p:nvPr/>
          </p:nvSpPr>
          <p:spPr>
            <a:xfrm>
              <a:off x="4343400" y="1854885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408030" y="1919516"/>
              <a:ext cx="327939" cy="32793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69052" y="45866"/>
            <a:ext cx="3920646" cy="942802"/>
            <a:chOff x="4135677" y="526660"/>
            <a:chExt cx="3920646" cy="942802"/>
          </a:xfrm>
        </p:grpSpPr>
        <p:sp>
          <p:nvSpPr>
            <p:cNvPr id="26" name="矩形 13"/>
            <p:cNvSpPr/>
            <p:nvPr/>
          </p:nvSpPr>
          <p:spPr>
            <a:xfrm>
              <a:off x="4135677" y="749462"/>
              <a:ext cx="3920646" cy="720000"/>
            </a:xfrm>
            <a:custGeom>
              <a:avLst/>
              <a:gdLst>
                <a:gd name="connsiteX0" fmla="*/ 0 w 3920646"/>
                <a:gd name="connsiteY0" fmla="*/ 0 h 720000"/>
                <a:gd name="connsiteX1" fmla="*/ 3920646 w 3920646"/>
                <a:gd name="connsiteY1" fmla="*/ 0 h 720000"/>
                <a:gd name="connsiteX2" fmla="*/ 3920646 w 3920646"/>
                <a:gd name="connsiteY2" fmla="*/ 720000 h 720000"/>
                <a:gd name="connsiteX3" fmla="*/ 0 w 3920646"/>
                <a:gd name="connsiteY3" fmla="*/ 720000 h 720000"/>
                <a:gd name="connsiteX4" fmla="*/ 0 w 3920646"/>
                <a:gd name="connsiteY4" fmla="*/ 0 h 720000"/>
                <a:gd name="connsiteX0-1" fmla="*/ 0 w 3920646"/>
                <a:gd name="connsiteY0-2" fmla="*/ 1749 h 721749"/>
                <a:gd name="connsiteX1-3" fmla="*/ 1126886 w 3920646"/>
                <a:gd name="connsiteY1-4" fmla="*/ 0 h 721749"/>
                <a:gd name="connsiteX2-5" fmla="*/ 3920646 w 3920646"/>
                <a:gd name="connsiteY2-6" fmla="*/ 1749 h 721749"/>
                <a:gd name="connsiteX3-7" fmla="*/ 3920646 w 3920646"/>
                <a:gd name="connsiteY3-8" fmla="*/ 721749 h 721749"/>
                <a:gd name="connsiteX4-9" fmla="*/ 0 w 3920646"/>
                <a:gd name="connsiteY4-10" fmla="*/ 721749 h 721749"/>
                <a:gd name="connsiteX5" fmla="*/ 0 w 3920646"/>
                <a:gd name="connsiteY5" fmla="*/ 1749 h 721749"/>
                <a:gd name="connsiteX0-11" fmla="*/ 0 w 3920646"/>
                <a:gd name="connsiteY0-12" fmla="*/ 6511 h 726511"/>
                <a:gd name="connsiteX1-13" fmla="*/ 1126886 w 3920646"/>
                <a:gd name="connsiteY1-14" fmla="*/ 4762 h 726511"/>
                <a:gd name="connsiteX2-15" fmla="*/ 2693748 w 3920646"/>
                <a:gd name="connsiteY2-16" fmla="*/ 0 h 726511"/>
                <a:gd name="connsiteX3-17" fmla="*/ 3920646 w 3920646"/>
                <a:gd name="connsiteY3-18" fmla="*/ 6511 h 726511"/>
                <a:gd name="connsiteX4-19" fmla="*/ 3920646 w 3920646"/>
                <a:gd name="connsiteY4-20" fmla="*/ 726511 h 726511"/>
                <a:gd name="connsiteX5-21" fmla="*/ 0 w 3920646"/>
                <a:gd name="connsiteY5-22" fmla="*/ 726511 h 726511"/>
                <a:gd name="connsiteX6" fmla="*/ 0 w 3920646"/>
                <a:gd name="connsiteY6" fmla="*/ 6511 h 726511"/>
                <a:gd name="connsiteX0-23" fmla="*/ 2693748 w 3920646"/>
                <a:gd name="connsiteY0-24" fmla="*/ 0 h 726511"/>
                <a:gd name="connsiteX1-25" fmla="*/ 3920646 w 3920646"/>
                <a:gd name="connsiteY1-26" fmla="*/ 6511 h 726511"/>
                <a:gd name="connsiteX2-27" fmla="*/ 3920646 w 3920646"/>
                <a:gd name="connsiteY2-28" fmla="*/ 726511 h 726511"/>
                <a:gd name="connsiteX3-29" fmla="*/ 0 w 3920646"/>
                <a:gd name="connsiteY3-30" fmla="*/ 726511 h 726511"/>
                <a:gd name="connsiteX4-31" fmla="*/ 0 w 3920646"/>
                <a:gd name="connsiteY4-32" fmla="*/ 6511 h 726511"/>
                <a:gd name="connsiteX5-33" fmla="*/ 1218326 w 3920646"/>
                <a:gd name="connsiteY5-34" fmla="*/ 96202 h 726511"/>
                <a:gd name="connsiteX0-35" fmla="*/ 2703273 w 3920646"/>
                <a:gd name="connsiteY0-36" fmla="*/ 7780 h 720003"/>
                <a:gd name="connsiteX1-37" fmla="*/ 3920646 w 3920646"/>
                <a:gd name="connsiteY1-38" fmla="*/ 3 h 720003"/>
                <a:gd name="connsiteX2-39" fmla="*/ 3920646 w 3920646"/>
                <a:gd name="connsiteY2-40" fmla="*/ 720003 h 720003"/>
                <a:gd name="connsiteX3-41" fmla="*/ 0 w 3920646"/>
                <a:gd name="connsiteY3-42" fmla="*/ 720003 h 720003"/>
                <a:gd name="connsiteX4-43" fmla="*/ 0 w 3920646"/>
                <a:gd name="connsiteY4-44" fmla="*/ 3 h 720003"/>
                <a:gd name="connsiteX5-45" fmla="*/ 1218326 w 3920646"/>
                <a:gd name="connsiteY5-46" fmla="*/ 89694 h 720003"/>
                <a:gd name="connsiteX0-47" fmla="*/ 2703273 w 3920646"/>
                <a:gd name="connsiteY0-48" fmla="*/ 0 h 726511"/>
                <a:gd name="connsiteX1-49" fmla="*/ 3920646 w 3920646"/>
                <a:gd name="connsiteY1-50" fmla="*/ 6511 h 726511"/>
                <a:gd name="connsiteX2-51" fmla="*/ 3920646 w 3920646"/>
                <a:gd name="connsiteY2-52" fmla="*/ 726511 h 726511"/>
                <a:gd name="connsiteX3-53" fmla="*/ 0 w 3920646"/>
                <a:gd name="connsiteY3-54" fmla="*/ 726511 h 726511"/>
                <a:gd name="connsiteX4-55" fmla="*/ 0 w 3920646"/>
                <a:gd name="connsiteY4-56" fmla="*/ 6511 h 726511"/>
                <a:gd name="connsiteX5-57" fmla="*/ 1218326 w 3920646"/>
                <a:gd name="connsiteY5-58" fmla="*/ 96202 h 726511"/>
                <a:gd name="connsiteX0-59" fmla="*/ 2703273 w 3920646"/>
                <a:gd name="connsiteY0-60" fmla="*/ 0 h 726511"/>
                <a:gd name="connsiteX1-61" fmla="*/ 3920646 w 3920646"/>
                <a:gd name="connsiteY1-62" fmla="*/ 6511 h 726511"/>
                <a:gd name="connsiteX2-63" fmla="*/ 3920646 w 3920646"/>
                <a:gd name="connsiteY2-64" fmla="*/ 726511 h 726511"/>
                <a:gd name="connsiteX3-65" fmla="*/ 0 w 3920646"/>
                <a:gd name="connsiteY3-66" fmla="*/ 726511 h 726511"/>
                <a:gd name="connsiteX4-67" fmla="*/ 0 w 3920646"/>
                <a:gd name="connsiteY4-68" fmla="*/ 6511 h 726511"/>
                <a:gd name="connsiteX5-69" fmla="*/ 1218326 w 3920646"/>
                <a:gd name="connsiteY5-70" fmla="*/ 96202 h 726511"/>
                <a:gd name="connsiteX0-71" fmla="*/ 2703273 w 3920646"/>
                <a:gd name="connsiteY0-72" fmla="*/ 12542 h 720003"/>
                <a:gd name="connsiteX1-73" fmla="*/ 3920646 w 3920646"/>
                <a:gd name="connsiteY1-74" fmla="*/ 3 h 720003"/>
                <a:gd name="connsiteX2-75" fmla="*/ 3920646 w 3920646"/>
                <a:gd name="connsiteY2-76" fmla="*/ 720003 h 720003"/>
                <a:gd name="connsiteX3-77" fmla="*/ 0 w 3920646"/>
                <a:gd name="connsiteY3-78" fmla="*/ 720003 h 720003"/>
                <a:gd name="connsiteX4-79" fmla="*/ 0 w 3920646"/>
                <a:gd name="connsiteY4-80" fmla="*/ 3 h 720003"/>
                <a:gd name="connsiteX5-81" fmla="*/ 1218326 w 3920646"/>
                <a:gd name="connsiteY5-82" fmla="*/ 89694 h 720003"/>
                <a:gd name="connsiteX0-83" fmla="*/ 2708036 w 3920646"/>
                <a:gd name="connsiteY0-84" fmla="*/ 3017 h 720003"/>
                <a:gd name="connsiteX1-85" fmla="*/ 3920646 w 3920646"/>
                <a:gd name="connsiteY1-86" fmla="*/ 3 h 720003"/>
                <a:gd name="connsiteX2-87" fmla="*/ 3920646 w 3920646"/>
                <a:gd name="connsiteY2-88" fmla="*/ 720003 h 720003"/>
                <a:gd name="connsiteX3-89" fmla="*/ 0 w 3920646"/>
                <a:gd name="connsiteY3-90" fmla="*/ 720003 h 720003"/>
                <a:gd name="connsiteX4-91" fmla="*/ 0 w 3920646"/>
                <a:gd name="connsiteY4-92" fmla="*/ 3 h 720003"/>
                <a:gd name="connsiteX5-93" fmla="*/ 1218326 w 3920646"/>
                <a:gd name="connsiteY5-94" fmla="*/ 89694 h 720003"/>
                <a:gd name="connsiteX0-95" fmla="*/ 2708036 w 3920646"/>
                <a:gd name="connsiteY0-96" fmla="*/ 3027 h 720013"/>
                <a:gd name="connsiteX1-97" fmla="*/ 3920646 w 3920646"/>
                <a:gd name="connsiteY1-98" fmla="*/ 13 h 720013"/>
                <a:gd name="connsiteX2-99" fmla="*/ 3920646 w 3920646"/>
                <a:gd name="connsiteY2-100" fmla="*/ 720013 h 720013"/>
                <a:gd name="connsiteX3-101" fmla="*/ 0 w 3920646"/>
                <a:gd name="connsiteY3-102" fmla="*/ 720013 h 720013"/>
                <a:gd name="connsiteX4-103" fmla="*/ 0 w 3920646"/>
                <a:gd name="connsiteY4-104" fmla="*/ 13 h 720013"/>
                <a:gd name="connsiteX5-105" fmla="*/ 1204038 w 3920646"/>
                <a:gd name="connsiteY5-106" fmla="*/ 18266 h 720013"/>
                <a:gd name="connsiteX0-107" fmla="*/ 2708036 w 3920646"/>
                <a:gd name="connsiteY0-108" fmla="*/ 3014 h 720000"/>
                <a:gd name="connsiteX1-109" fmla="*/ 3920646 w 3920646"/>
                <a:gd name="connsiteY1-110" fmla="*/ 0 h 720000"/>
                <a:gd name="connsiteX2-111" fmla="*/ 3920646 w 3920646"/>
                <a:gd name="connsiteY2-112" fmla="*/ 720000 h 720000"/>
                <a:gd name="connsiteX3-113" fmla="*/ 0 w 3920646"/>
                <a:gd name="connsiteY3-114" fmla="*/ 720000 h 720000"/>
                <a:gd name="connsiteX4-115" fmla="*/ 0 w 3920646"/>
                <a:gd name="connsiteY4-116" fmla="*/ 0 h 720000"/>
                <a:gd name="connsiteX5-117" fmla="*/ 1204038 w 3920646"/>
                <a:gd name="connsiteY5-118" fmla="*/ 8728 h 720000"/>
                <a:gd name="connsiteX0-119" fmla="*/ 2708036 w 3920646"/>
                <a:gd name="connsiteY0-120" fmla="*/ 3014 h 720000"/>
                <a:gd name="connsiteX1-121" fmla="*/ 3920646 w 3920646"/>
                <a:gd name="connsiteY1-122" fmla="*/ 0 h 720000"/>
                <a:gd name="connsiteX2-123" fmla="*/ 3920646 w 3920646"/>
                <a:gd name="connsiteY2-124" fmla="*/ 720000 h 720000"/>
                <a:gd name="connsiteX3-125" fmla="*/ 0 w 3920646"/>
                <a:gd name="connsiteY3-126" fmla="*/ 720000 h 720000"/>
                <a:gd name="connsiteX4-127" fmla="*/ 0 w 3920646"/>
                <a:gd name="connsiteY4-128" fmla="*/ 0 h 720000"/>
                <a:gd name="connsiteX5-129" fmla="*/ 1204038 w 3920646"/>
                <a:gd name="connsiteY5-130" fmla="*/ 18253 h 720000"/>
                <a:gd name="connsiteX0-131" fmla="*/ 2708036 w 3920646"/>
                <a:gd name="connsiteY0-132" fmla="*/ 8574 h 725560"/>
                <a:gd name="connsiteX1-133" fmla="*/ 3920646 w 3920646"/>
                <a:gd name="connsiteY1-134" fmla="*/ 5560 h 725560"/>
                <a:gd name="connsiteX2-135" fmla="*/ 3920646 w 3920646"/>
                <a:gd name="connsiteY2-136" fmla="*/ 725560 h 725560"/>
                <a:gd name="connsiteX3-137" fmla="*/ 0 w 3920646"/>
                <a:gd name="connsiteY3-138" fmla="*/ 725560 h 725560"/>
                <a:gd name="connsiteX4-139" fmla="*/ 0 w 3920646"/>
                <a:gd name="connsiteY4-140" fmla="*/ 5560 h 725560"/>
                <a:gd name="connsiteX5-141" fmla="*/ 1199276 w 3920646"/>
                <a:gd name="connsiteY5-142" fmla="*/ 0 h 725560"/>
                <a:gd name="connsiteX0-143" fmla="*/ 2708036 w 3920646"/>
                <a:gd name="connsiteY0-144" fmla="*/ 3014 h 720000"/>
                <a:gd name="connsiteX1-145" fmla="*/ 3920646 w 3920646"/>
                <a:gd name="connsiteY1-146" fmla="*/ 0 h 720000"/>
                <a:gd name="connsiteX2-147" fmla="*/ 3920646 w 3920646"/>
                <a:gd name="connsiteY2-148" fmla="*/ 720000 h 720000"/>
                <a:gd name="connsiteX3-149" fmla="*/ 0 w 3920646"/>
                <a:gd name="connsiteY3-150" fmla="*/ 720000 h 720000"/>
                <a:gd name="connsiteX4-151" fmla="*/ 0 w 3920646"/>
                <a:gd name="connsiteY4-152" fmla="*/ 0 h 720000"/>
                <a:gd name="connsiteX5-153" fmla="*/ 1199276 w 3920646"/>
                <a:gd name="connsiteY5-154" fmla="*/ 3965 h 72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920646" h="720000">
                  <a:moveTo>
                    <a:pt x="2708036" y="3014"/>
                  </a:moveTo>
                  <a:lnTo>
                    <a:pt x="3920646" y="0"/>
                  </a:lnTo>
                  <a:lnTo>
                    <a:pt x="3920646" y="720000"/>
                  </a:lnTo>
                  <a:lnTo>
                    <a:pt x="0" y="720000"/>
                  </a:lnTo>
                  <a:lnTo>
                    <a:pt x="0" y="0"/>
                  </a:lnTo>
                  <a:lnTo>
                    <a:pt x="1199276" y="396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451433" y="526660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600" dirty="0" smtClean="0"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TITLE</a:t>
              </a:r>
              <a:endParaRPr lang="zh-CN" altLang="en-US" sz="2800" spc="600" dirty="0"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964922" y="995585"/>
              <a:ext cx="22621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点击请替换标题文字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9" grpId="0" animBg="1"/>
      <p:bldP spid="17" grpId="0"/>
      <p:bldP spid="10" grpId="0" animBg="1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794" y="446"/>
            <a:ext cx="12856810" cy="72322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764064" y="6686071"/>
            <a:ext cx="2016375" cy="369332"/>
            <a:chOff x="10206152" y="6339732"/>
            <a:chExt cx="1911928" cy="350201"/>
          </a:xfrm>
        </p:grpSpPr>
        <p:sp>
          <p:nvSpPr>
            <p:cNvPr id="5" name="文本框 4"/>
            <p:cNvSpPr txBox="1"/>
            <p:nvPr/>
          </p:nvSpPr>
          <p:spPr>
            <a:xfrm>
              <a:off x="11439870" y="6339732"/>
              <a:ext cx="678210" cy="35020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b="0" dirty="0" smtClean="0">
                  <a:latin typeface="Agency FB" panose="020B0503020202020204" pitchFamily="34" charset="0"/>
                </a:rPr>
                <a:t>20xx.01</a:t>
              </a:r>
              <a:endParaRPr lang="zh-CN" altLang="zh-CN" b="0" dirty="0">
                <a:latin typeface="Agency FB" panose="020B0503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0206152" y="6339732"/>
              <a:ext cx="1233718" cy="34922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   </a:t>
              </a:r>
              <a:endParaRPr lang="zh-CN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1430142" y="6393075"/>
              <a:ext cx="0" cy="262647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5073903" y="1800126"/>
            <a:ext cx="2813323" cy="3096646"/>
            <a:chOff x="4810741" y="1706880"/>
            <a:chExt cx="2667593" cy="2936240"/>
          </a:xfrm>
        </p:grpSpPr>
        <p:sp>
          <p:nvSpPr>
            <p:cNvPr id="10" name="矩形 9"/>
            <p:cNvSpPr/>
            <p:nvPr/>
          </p:nvSpPr>
          <p:spPr>
            <a:xfrm>
              <a:off x="4810741" y="1706880"/>
              <a:ext cx="2667593" cy="2936240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4960229" y="2810110"/>
              <a:ext cx="2217938" cy="62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en-US" sz="2800" b="1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软件科技开发</a:t>
              </a:r>
              <a:endParaRPr lang="zh-CN" altLang="zh-CN" sz="28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846332" y="3746267"/>
              <a:ext cx="2596409" cy="61285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spcAft>
                  <a:spcPts val="0"/>
                </a:spcAft>
                <a:defRPr kern="100">
                  <a:solidFill>
                    <a:schemeClr val="bg1"/>
                  </a:solidFill>
                  <a:latin typeface="方正粗倩简体" panose="03000509000000000000" pitchFamily="65" charset="-122"/>
                  <a:ea typeface="方正粗倩简体" panose="03000509000000000000" pitchFamily="65" charset="-122"/>
                </a:defRPr>
              </a:lvl1pPr>
            </a:lstStyle>
            <a:p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感谢聆听 批评指导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645734" y="3425769"/>
              <a:ext cx="84692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85" dirty="0" smtClean="0">
                  <a:solidFill>
                    <a:schemeClr val="bg1"/>
                  </a:solidFill>
                  <a:latin typeface="Agency FB" panose="020B0503020202020204" pitchFamily="34" charset="0"/>
                  <a:cs typeface="Times New Roman" panose="02020603050405020304" pitchFamily="18" charset="0"/>
                </a:rPr>
                <a:t>SOFTWARE</a:t>
              </a:r>
              <a:endParaRPr lang="zh-CN" altLang="en-US" sz="1685" dirty="0">
                <a:solidFill>
                  <a:schemeClr val="bg1"/>
                </a:solidFill>
                <a:latin typeface="Agency FB" panose="020B0503020202020204" pitchFamily="34" charset="0"/>
                <a:cs typeface="Times New Roman" panose="02020603050405020304" pitchFamily="18" charset="0"/>
                <a:sym typeface="宋体" panose="02010600030101010101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357979" y="1897927"/>
              <a:ext cx="1550671" cy="1010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330" b="1" kern="1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黑体" panose="02010609060101010101" pitchFamily="49" charset="-122"/>
                </a:rPr>
                <a:t>20XX</a:t>
              </a:r>
              <a:endParaRPr lang="zh-CN" altLang="en-US" sz="633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978884" y="3418467"/>
              <a:ext cx="2180624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78884" y="3758654"/>
              <a:ext cx="2180624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2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2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自定义 26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BEE"/>
      </a:accent1>
      <a:accent2>
        <a:srgbClr val="A6A6A6"/>
      </a:accent2>
      <a:accent3>
        <a:srgbClr val="00ABEE"/>
      </a:accent3>
      <a:accent4>
        <a:srgbClr val="A6A6A6"/>
      </a:accent4>
      <a:accent5>
        <a:srgbClr val="00ABEE"/>
      </a:accent5>
      <a:accent6>
        <a:srgbClr val="A6A6A6"/>
      </a:accent6>
      <a:hlink>
        <a:srgbClr val="00ABEE"/>
      </a:hlink>
      <a:folHlink>
        <a:srgbClr val="A6A6A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9202</Words>
  <Application>WPS 演示</Application>
  <PresentationFormat>自定义</PresentationFormat>
  <Paragraphs>628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Agency FB</vt:lpstr>
      <vt:lpstr>方正粗倩简体</vt:lpstr>
      <vt:lpstr>Times New Roman</vt:lpstr>
      <vt:lpstr>黑体</vt:lpstr>
      <vt:lpstr>方正粗谭黑简体</vt:lpstr>
      <vt:lpstr>微软雅黑 Light</vt:lpstr>
      <vt:lpstr>Impact</vt:lpstr>
      <vt:lpstr>幼圆</vt:lpstr>
      <vt:lpstr>Arial Unicode MS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亮亮图文旗舰店https:/liangliangtuwen.tmall.com</cp:keywords>
  <cp:lastModifiedBy>拉普耶鲁</cp:lastModifiedBy>
  <cp:revision>2</cp:revision>
  <dcterms:created xsi:type="dcterms:W3CDTF">2016-10-17T14:00:00Z</dcterms:created>
  <dcterms:modified xsi:type="dcterms:W3CDTF">2018-04-16T06:02:12Z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