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12420283" r:id="rId3"/>
    <p:sldId id="13135894" r:id="rId5"/>
    <p:sldId id="10394420" r:id="rId6"/>
    <p:sldId id="2513769" r:id="rId7"/>
    <p:sldId id="15867998" r:id="rId8"/>
    <p:sldId id="13277051" r:id="rId9"/>
    <p:sldId id="11142114" r:id="rId10"/>
    <p:sldId id="13507735" r:id="rId11"/>
    <p:sldId id="10528691" r:id="rId12"/>
    <p:sldId id="4112974" r:id="rId13"/>
    <p:sldId id="3073327" r:id="rId14"/>
    <p:sldId id="1340971" r:id="rId15"/>
    <p:sldId id="3507334" r:id="rId16"/>
    <p:sldId id="1942670" r:id="rId17"/>
    <p:sldId id="10960699" r:id="rId18"/>
    <p:sldId id="3464697" r:id="rId19"/>
    <p:sldId id="6997168" r:id="rId20"/>
    <p:sldId id="5019310" r:id="rId21"/>
    <p:sldId id="1708756" r:id="rId22"/>
    <p:sldId id="4385572" r:id="rId23"/>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88" d="100"/>
          <a:sy n="88" d="100"/>
        </p:scale>
        <p:origin x="-1062" y="-10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AAE203-4411-4582-9A79-29B447BAD21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DE633A-8F30-4292-B0F7-F9D9BFE5576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DE633A-8F30-4292-B0F7-F9D9BFE5576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mc:Choice xmlns:p14="http://schemas.microsoft.com/office/powerpoint/2010/main" Requires="p14">
      <p:transition spd="slow" p14:dur="20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image" Target="../media/image20.png"/></Relationships>
</file>

<file path=ppt/slides/_rels/slide9.xml.rels><?xml version="1.0" encoding="UTF-8" standalone="yes"?>
<Relationships xmlns="http://schemas.openxmlformats.org/package/2006/relationships"><Relationship Id="rId9" Type="http://schemas.openxmlformats.org/officeDocument/2006/relationships/notesSlide" Target="../notesSlides/notesSlide9.xml"/><Relationship Id="rId8" Type="http://schemas.openxmlformats.org/officeDocument/2006/relationships/slideLayout" Target="../slideLayouts/slideLayout1.xml"/><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34.png"/><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35.png"/></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7.png"/><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image" Target="../media/image36.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5.png"/><Relationship Id="rId7" Type="http://schemas.openxmlformats.org/officeDocument/2006/relationships/image" Target="../media/image44.png"/><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 Id="rId3" Type="http://schemas.openxmlformats.org/officeDocument/2006/relationships/image" Target="../media/image40.png"/><Relationship Id="rId2" Type="http://schemas.openxmlformats.org/officeDocument/2006/relationships/image" Target="../media/image39.png"/><Relationship Id="rId10" Type="http://schemas.openxmlformats.org/officeDocument/2006/relationships/notesSlide" Target="../notesSlides/notesSlide13.xml"/><Relationship Id="rId1" Type="http://schemas.openxmlformats.org/officeDocument/2006/relationships/image" Target="../media/image38.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46.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image" Target="../media/image52.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54.png"/><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image" Target="../media/image53.png"/></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1.xml"/><Relationship Id="rId5" Type="http://schemas.openxmlformats.org/officeDocument/2006/relationships/image" Target="../media/image59.png"/><Relationship Id="rId4" Type="http://schemas.openxmlformats.org/officeDocument/2006/relationships/image" Target="../media/image58.png"/><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image" Target="../media/image55.png"/></Relationships>
</file>

<file path=ppt/slides/_rels/slide18.xml.rels><?xml version="1.0" encoding="UTF-8" standalone="yes"?>
<Relationships xmlns="http://schemas.openxmlformats.org/package/2006/relationships"><Relationship Id="rId9" Type="http://schemas.openxmlformats.org/officeDocument/2006/relationships/image" Target="../media/image67.png"/><Relationship Id="rId8" Type="http://schemas.openxmlformats.org/officeDocument/2006/relationships/image" Target="../media/image66.png"/><Relationship Id="rId7" Type="http://schemas.openxmlformats.org/officeDocument/2006/relationships/image" Target="../media/image65.png"/><Relationship Id="rId6" Type="http://schemas.openxmlformats.org/officeDocument/2006/relationships/image" Target="../media/image11.png"/><Relationship Id="rId5" Type="http://schemas.openxmlformats.org/officeDocument/2006/relationships/image" Target="../media/image64.png"/><Relationship Id="rId4" Type="http://schemas.openxmlformats.org/officeDocument/2006/relationships/image" Target="../media/image63.png"/><Relationship Id="rId3" Type="http://schemas.openxmlformats.org/officeDocument/2006/relationships/image" Target="../media/image62.png"/><Relationship Id="rId2" Type="http://schemas.openxmlformats.org/officeDocument/2006/relationships/image" Target="../media/image61.png"/><Relationship Id="rId11" Type="http://schemas.openxmlformats.org/officeDocument/2006/relationships/notesSlide" Target="../notesSlides/notesSlide18.xml"/><Relationship Id="rId10" Type="http://schemas.openxmlformats.org/officeDocument/2006/relationships/slideLayout" Target="../slideLayouts/slideLayout1.xml"/><Relationship Id="rId1" Type="http://schemas.openxmlformats.org/officeDocument/2006/relationships/image" Target="../media/image60.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image" Target="../media/image68.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5/26/561958e3-d56c-40d1-b595-5aaa91c7d0dc@0e_0o_1l_1920w.png.png" descr="descr"/>
          <p:cNvPicPr>
            <a:picLocks noChangeAspect="1"/>
          </p:cNvPicPr>
          <p:nvPr/>
        </p:nvPicPr>
        <p:blipFill>
          <a:blip r:embed="rId1" cstate="print"/>
          <a:stretch>
            <a:fillRect/>
          </a:stretch>
        </p:blipFill>
        <p:spPr>
          <a:xfrm>
            <a:off x="0" y="-476250"/>
            <a:ext cx="9144000" cy="6096000"/>
          </a:xfrm>
          <a:prstGeom prst="rect">
            <a:avLst/>
          </a:prstGeom>
        </p:spPr>
      </p:pic>
      <p:pic>
        <p:nvPicPr>
          <p:cNvPr id="3" name="null.png" descr="descr"/>
          <p:cNvPicPr>
            <a:picLocks noChangeAspect="1"/>
          </p:cNvPicPr>
          <p:nvPr/>
        </p:nvPicPr>
        <p:blipFill>
          <a:blip r:embed="rId2" cstate="print"/>
          <a:stretch>
            <a:fillRect/>
          </a:stretch>
        </p:blipFill>
        <p:spPr>
          <a:xfrm>
            <a:off x="0" y="0"/>
            <a:ext cx="9165217" cy="5144494"/>
          </a:xfrm>
          <a:prstGeom prst="rect">
            <a:avLst/>
          </a:prstGeom>
        </p:spPr>
      </p:pic>
      <p:sp>
        <p:nvSpPr>
          <p:cNvPr id="5" name="TextBox 4"/>
          <p:cNvSpPr txBox="1"/>
          <p:nvPr/>
        </p:nvSpPr>
        <p:spPr>
          <a:xfrm>
            <a:off x="1845771" y="1583559"/>
            <a:ext cx="5448300" cy="8477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5065" i="0" spc="1991" dirty="0" smtClean="0">
                <a:ln w="0">
                  <a:noFill/>
                </a:ln>
                <a:solidFill>
                  <a:srgbClr val="FFFFFF">
                    <a:alpha val="100000"/>
                  </a:srgbClr>
                </a:solidFill>
                <a:latin typeface="微软雅黑" panose="020B0503020204020204" pitchFamily="34" charset="-122"/>
                <a:ea typeface="微软雅黑" panose="020B0503020204020204" pitchFamily="34" charset="-122"/>
              </a:rPr>
              <a:t>钢琴培训模板</a:t>
            </a:r>
            <a:endParaRPr lang="zh-CN" altLang="en-US" sz="5065" i="0" spc="1991"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1821823" y="2464333"/>
            <a:ext cx="5495925"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pic>
        <p:nvPicPr>
          <p:cNvPr id="7" name="null.png" descr="descr"/>
          <p:cNvPicPr>
            <a:picLocks noChangeAspect="1"/>
          </p:cNvPicPr>
          <p:nvPr/>
        </p:nvPicPr>
        <p:blipFill>
          <a:blip r:embed="rId3" cstate="print"/>
          <a:stretch>
            <a:fillRect/>
          </a:stretch>
        </p:blipFill>
        <p:spPr>
          <a:xfrm>
            <a:off x="4468938" y="3684114"/>
            <a:ext cx="206124" cy="103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2/22/473574@0e_0o_1l_1920w.png.png" descr="descr"/>
          <p:cNvPicPr>
            <a:picLocks noChangeAspect="1"/>
          </p:cNvPicPr>
          <p:nvPr/>
        </p:nvPicPr>
        <p:blipFill>
          <a:blip r:embed="rId1" cstate="print"/>
          <a:stretch>
            <a:fillRect/>
          </a:stretch>
        </p:blipFill>
        <p:spPr>
          <a:xfrm>
            <a:off x="0" y="-476258"/>
            <a:ext cx="9144000" cy="6096015"/>
          </a:xfrm>
          <a:prstGeom prst="rect">
            <a:avLst/>
          </a:prstGeom>
        </p:spPr>
      </p:pic>
      <p:pic>
        <p:nvPicPr>
          <p:cNvPr id="3" name="null.png" descr="descr"/>
          <p:cNvPicPr>
            <a:picLocks noChangeAspect="1"/>
          </p:cNvPicPr>
          <p:nvPr/>
        </p:nvPicPr>
        <p:blipFill>
          <a:blip r:embed="rId2" cstate="print"/>
          <a:stretch>
            <a:fillRect/>
          </a:stretch>
        </p:blipFill>
        <p:spPr>
          <a:xfrm>
            <a:off x="0" y="-994"/>
            <a:ext cx="9165217" cy="5144494"/>
          </a:xfrm>
          <a:prstGeom prst="rect">
            <a:avLst/>
          </a:prstGeom>
        </p:spPr>
      </p:pic>
      <p:sp>
        <p:nvSpPr>
          <p:cNvPr id="5" name="TextBox 4"/>
          <p:cNvSpPr txBox="1"/>
          <p:nvPr/>
        </p:nvSpPr>
        <p:spPr>
          <a:xfrm>
            <a:off x="2851124" y="320921"/>
            <a:ext cx="3438525" cy="4762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3375" i="0" spc="664" dirty="0" smtClean="0">
                <a:ln w="0">
                  <a:noFill/>
                </a:ln>
                <a:solidFill>
                  <a:srgbClr val="FFFFFF">
                    <a:alpha val="100000"/>
                  </a:srgbClr>
                </a:solidFill>
                <a:latin typeface="Arial" panose="020B0604020202020204" pitchFamily="34" charset="-122"/>
                <a:ea typeface="Arial" panose="020B0604020202020204" pitchFamily="34" charset="-122"/>
              </a:rPr>
              <a:t>CONTENTS</a:t>
            </a:r>
            <a:endParaRPr lang="zh-CN" altLang="en-US" sz="3375" i="0" spc="664" dirty="0">
              <a:ln w="0">
                <a:noFill/>
              </a:ln>
              <a:latin typeface="Arial" panose="020B0604020202020204" pitchFamily="34" charset="-122"/>
              <a:ea typeface="Arial" panose="020B0604020202020204" pitchFamily="34" charset="-122"/>
            </a:endParaRPr>
          </a:p>
        </p:txBody>
      </p:sp>
      <p:pic>
        <p:nvPicPr>
          <p:cNvPr id="4" name="2017/05/10/6c436339-ee2f-40ac-8a0a-5885e57d41bd@0e_0o_1l_899w.png.png" descr="descr"/>
          <p:cNvPicPr>
            <a:picLocks noChangeAspect="1"/>
          </p:cNvPicPr>
          <p:nvPr/>
        </p:nvPicPr>
        <p:blipFill>
          <a:blip r:embed="rId3" cstate="print"/>
          <a:stretch>
            <a:fillRect/>
          </a:stretch>
        </p:blipFill>
        <p:spPr>
          <a:xfrm>
            <a:off x="611721" y="1403832"/>
            <a:ext cx="4284406" cy="2856264"/>
          </a:xfrm>
          <a:prstGeom prst="rect">
            <a:avLst/>
          </a:prstGeom>
        </p:spPr>
      </p:pic>
      <p:sp>
        <p:nvSpPr>
          <p:cNvPr id="6" name="TextBox 4"/>
          <p:cNvSpPr txBox="1"/>
          <p:nvPr/>
        </p:nvSpPr>
        <p:spPr>
          <a:xfrm>
            <a:off x="5468450" y="1361929"/>
            <a:ext cx="1752600" cy="31432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1650" i="0" spc="324" dirty="0" smtClean="0">
                <a:ln w="0">
                  <a:noFill/>
                </a:ln>
                <a:solidFill>
                  <a:srgbClr val="FFFFFF">
                    <a:alpha val="100000"/>
                  </a:srgbClr>
                </a:solidFill>
                <a:latin typeface="微软雅黑" panose="020B0503020204020204" pitchFamily="34" charset="-122"/>
                <a:ea typeface="微软雅黑" panose="020B0503020204020204" pitchFamily="34" charset="-122"/>
              </a:rPr>
              <a:t>钢琴发展</a:t>
            </a:r>
            <a:endParaRPr lang="zh-CN" altLang="en-US" sz="1650" i="0" spc="324" dirty="0">
              <a:ln w="0">
                <a:noFill/>
              </a:ln>
              <a:latin typeface="微软雅黑" panose="020B0503020204020204" pitchFamily="34" charset="-122"/>
              <a:ea typeface="微软雅黑" panose="020B0503020204020204" pitchFamily="34" charset="-122"/>
            </a:endParaRPr>
          </a:p>
        </p:txBody>
      </p:sp>
      <p:sp>
        <p:nvSpPr>
          <p:cNvPr id="7" name="TextBox 4"/>
          <p:cNvSpPr txBox="1"/>
          <p:nvPr/>
        </p:nvSpPr>
        <p:spPr>
          <a:xfrm>
            <a:off x="5468450" y="1666926"/>
            <a:ext cx="3133725" cy="261938"/>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a:t>
            </a:r>
            <a:endParaRPr lang="zh-CN" altLang="en-US" sz="750" i="0" spc="74" dirty="0">
              <a:ln w="0">
                <a:noFill/>
              </a:ln>
              <a:latin typeface="Arial" panose="020B0604020202020204" pitchFamily="34" charset="-122"/>
              <a:ea typeface="Arial" panose="020B0604020202020204" pitchFamily="34" charset="-122"/>
            </a:endParaRPr>
          </a:p>
        </p:txBody>
      </p:sp>
      <p:sp>
        <p:nvSpPr>
          <p:cNvPr id="8" name="TextBox 4"/>
          <p:cNvSpPr txBox="1"/>
          <p:nvPr/>
        </p:nvSpPr>
        <p:spPr>
          <a:xfrm>
            <a:off x="5468451" y="2136305"/>
            <a:ext cx="1752600" cy="31432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1650" i="0" spc="324" dirty="0" smtClean="0">
                <a:ln w="0">
                  <a:noFill/>
                </a:ln>
                <a:solidFill>
                  <a:srgbClr val="FFFFFF">
                    <a:alpha val="100000"/>
                  </a:srgbClr>
                </a:solidFill>
                <a:latin typeface="微软雅黑" panose="020B0503020204020204" pitchFamily="34" charset="-122"/>
                <a:ea typeface="微软雅黑" panose="020B0503020204020204" pitchFamily="34" charset="-122"/>
              </a:rPr>
              <a:t>课程简介</a:t>
            </a:r>
            <a:endParaRPr lang="zh-CN" altLang="en-US" sz="1650" i="0" spc="324" dirty="0">
              <a:ln w="0">
                <a:noFill/>
              </a:ln>
              <a:latin typeface="微软雅黑" panose="020B0503020204020204" pitchFamily="34" charset="-122"/>
              <a:ea typeface="微软雅黑" panose="020B0503020204020204" pitchFamily="34" charset="-122"/>
            </a:endParaRPr>
          </a:p>
        </p:txBody>
      </p:sp>
      <p:sp>
        <p:nvSpPr>
          <p:cNvPr id="9" name="TextBox 4"/>
          <p:cNvSpPr txBox="1"/>
          <p:nvPr/>
        </p:nvSpPr>
        <p:spPr>
          <a:xfrm>
            <a:off x="5468451" y="2441302"/>
            <a:ext cx="3133725" cy="261938"/>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a:t>
            </a:r>
            <a:endParaRPr lang="zh-CN" altLang="en-US" sz="750" i="0" spc="74" dirty="0">
              <a:ln w="0">
                <a:noFill/>
              </a:ln>
              <a:latin typeface="Arial" panose="020B0604020202020204" pitchFamily="34" charset="-122"/>
              <a:ea typeface="Arial" panose="020B0604020202020204" pitchFamily="34" charset="-122"/>
            </a:endParaRPr>
          </a:p>
        </p:txBody>
      </p:sp>
      <p:sp>
        <p:nvSpPr>
          <p:cNvPr id="10" name="TextBox 4"/>
          <p:cNvSpPr txBox="1"/>
          <p:nvPr/>
        </p:nvSpPr>
        <p:spPr>
          <a:xfrm>
            <a:off x="5468450" y="2889239"/>
            <a:ext cx="1752600" cy="31432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1650" i="0" spc="324" dirty="0" smtClean="0">
                <a:ln w="0">
                  <a:noFill/>
                </a:ln>
                <a:solidFill>
                  <a:srgbClr val="FFFFFF">
                    <a:alpha val="100000"/>
                  </a:srgbClr>
                </a:solidFill>
                <a:latin typeface="微软雅黑" panose="020B0503020204020204" pitchFamily="34" charset="-122"/>
                <a:ea typeface="微软雅黑" panose="020B0503020204020204" pitchFamily="34" charset="-122"/>
              </a:rPr>
              <a:t>名师指导</a:t>
            </a:r>
            <a:endParaRPr lang="zh-CN" altLang="en-US" sz="1650" i="0" spc="324" dirty="0">
              <a:ln w="0">
                <a:noFill/>
              </a:ln>
              <a:latin typeface="微软雅黑" panose="020B0503020204020204" pitchFamily="34" charset="-122"/>
              <a:ea typeface="微软雅黑" panose="020B0503020204020204" pitchFamily="34" charset="-122"/>
            </a:endParaRPr>
          </a:p>
        </p:txBody>
      </p:sp>
      <p:sp>
        <p:nvSpPr>
          <p:cNvPr id="11" name="TextBox 4"/>
          <p:cNvSpPr txBox="1"/>
          <p:nvPr/>
        </p:nvSpPr>
        <p:spPr>
          <a:xfrm>
            <a:off x="5468450" y="3194236"/>
            <a:ext cx="3133725" cy="261938"/>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a:t>
            </a:r>
            <a:endParaRPr lang="zh-CN" altLang="en-US" sz="750" i="0" spc="74" dirty="0">
              <a:ln w="0">
                <a:noFill/>
              </a:ln>
              <a:latin typeface="Arial" panose="020B0604020202020204" pitchFamily="34" charset="-122"/>
              <a:ea typeface="Arial" panose="020B0604020202020204" pitchFamily="34" charset="-122"/>
            </a:endParaRPr>
          </a:p>
        </p:txBody>
      </p:sp>
      <p:sp>
        <p:nvSpPr>
          <p:cNvPr id="12" name="TextBox 4"/>
          <p:cNvSpPr txBox="1"/>
          <p:nvPr/>
        </p:nvSpPr>
        <p:spPr>
          <a:xfrm>
            <a:off x="5468452" y="3663615"/>
            <a:ext cx="1752600" cy="31432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1650" i="0" spc="324" dirty="0" smtClean="0">
                <a:ln w="0">
                  <a:noFill/>
                </a:ln>
                <a:solidFill>
                  <a:srgbClr val="FFFFFF">
                    <a:alpha val="100000"/>
                  </a:srgbClr>
                </a:solidFill>
                <a:latin typeface="微软雅黑" panose="020B0503020204020204" pitchFamily="34" charset="-122"/>
                <a:ea typeface="微软雅黑" panose="020B0503020204020204" pitchFamily="34" charset="-122"/>
              </a:rPr>
              <a:t>等级考试</a:t>
            </a:r>
            <a:endParaRPr lang="zh-CN" altLang="en-US" sz="1650" i="0" spc="324" dirty="0">
              <a:ln w="0">
                <a:noFill/>
              </a:ln>
              <a:latin typeface="微软雅黑" panose="020B0503020204020204" pitchFamily="34" charset="-122"/>
              <a:ea typeface="微软雅黑" panose="020B0503020204020204" pitchFamily="34" charset="-122"/>
            </a:endParaRPr>
          </a:p>
        </p:txBody>
      </p:sp>
      <p:sp>
        <p:nvSpPr>
          <p:cNvPr id="13" name="TextBox 4"/>
          <p:cNvSpPr txBox="1"/>
          <p:nvPr/>
        </p:nvSpPr>
        <p:spPr>
          <a:xfrm>
            <a:off x="5468452" y="3968612"/>
            <a:ext cx="3133725" cy="261938"/>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a:t>
            </a:r>
            <a:endParaRPr lang="zh-CN" altLang="en-US" sz="750" i="0" spc="74" dirty="0">
              <a:ln w="0">
                <a:noFill/>
              </a:ln>
              <a:latin typeface="Arial" panose="020B0604020202020204" pitchFamily="34" charset="-122"/>
              <a:ea typeface="Arial"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4/10/8b5c30fe-13a9-4730-bb5e-2355d26a9571@0e_0o_1l_1920w.png.png" descr="descr"/>
          <p:cNvPicPr>
            <a:picLocks noChangeAspect="1"/>
          </p:cNvPicPr>
          <p:nvPr/>
        </p:nvPicPr>
        <p:blipFill>
          <a:blip r:embed="rId1" cstate="print"/>
          <a:stretch>
            <a:fillRect/>
          </a:stretch>
        </p:blipFill>
        <p:spPr>
          <a:xfrm>
            <a:off x="0" y="-285747"/>
            <a:ext cx="9144000" cy="5714994"/>
          </a:xfrm>
          <a:prstGeom prst="rect">
            <a:avLst/>
          </a:prstGeom>
        </p:spPr>
      </p:pic>
      <p:pic>
        <p:nvPicPr>
          <p:cNvPr id="3" name="null.png" descr="descr"/>
          <p:cNvPicPr>
            <a:picLocks noChangeAspect="1"/>
          </p:cNvPicPr>
          <p:nvPr/>
        </p:nvPicPr>
        <p:blipFill>
          <a:blip r:embed="rId2" cstate="print"/>
          <a:stretch>
            <a:fillRect/>
          </a:stretch>
        </p:blipFill>
        <p:spPr>
          <a:xfrm>
            <a:off x="-21217" y="0"/>
            <a:ext cx="9165217" cy="5144494"/>
          </a:xfrm>
          <a:prstGeom prst="rect">
            <a:avLst/>
          </a:prstGeom>
        </p:spPr>
      </p:pic>
      <p:sp>
        <p:nvSpPr>
          <p:cNvPr id="5" name="TextBox 4"/>
          <p:cNvSpPr txBox="1"/>
          <p:nvPr/>
        </p:nvSpPr>
        <p:spPr>
          <a:xfrm>
            <a:off x="2126006" y="2086960"/>
            <a:ext cx="1895475"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solidFill>
                    <a:srgbClr val="FFFFFF"/>
                  </a:solidFill>
                </a:ln>
                <a:solidFill>
                  <a:srgbClr val="FFFFFF">
                    <a:alpha val="100000"/>
                  </a:srgbClr>
                </a:solidFill>
                <a:latin typeface="微软雅黑" panose="020B0503020204020204" pitchFamily="34" charset="-122"/>
                <a:ea typeface="微软雅黑" panose="020B0503020204020204" pitchFamily="34" charset="-122"/>
              </a:rPr>
              <a:t>钢琴发展</a:t>
            </a:r>
            <a:endParaRPr lang="zh-CN" altLang="en-US" sz="2175" i="0" spc="1069" dirty="0">
              <a:ln w="0">
                <a:solidFill>
                  <a:srgbClr val="FFFFFF"/>
                </a:solidFill>
              </a:ln>
              <a:latin typeface="微软雅黑" panose="020B0503020204020204" pitchFamily="34" charset="-122"/>
              <a:ea typeface="微软雅黑" panose="020B0503020204020204" pitchFamily="34" charset="-122"/>
            </a:endParaRPr>
          </a:p>
        </p:txBody>
      </p:sp>
      <p:pic>
        <p:nvPicPr>
          <p:cNvPr id="4" name="null.png" descr="descr"/>
          <p:cNvPicPr>
            <a:picLocks noChangeAspect="1"/>
          </p:cNvPicPr>
          <p:nvPr/>
        </p:nvPicPr>
        <p:blipFill>
          <a:blip r:embed="rId3" cstate="print"/>
          <a:stretch>
            <a:fillRect/>
          </a:stretch>
        </p:blipFill>
        <p:spPr>
          <a:xfrm>
            <a:off x="1636434" y="2518711"/>
            <a:ext cx="2681088" cy="19273"/>
          </a:xfrm>
          <a:prstGeom prst="rect">
            <a:avLst/>
          </a:prstGeom>
        </p:spPr>
      </p:pic>
      <p:sp>
        <p:nvSpPr>
          <p:cNvPr id="6" name="TextBox 4"/>
          <p:cNvSpPr txBox="1"/>
          <p:nvPr/>
        </p:nvSpPr>
        <p:spPr>
          <a:xfrm>
            <a:off x="1636434" y="2676320"/>
            <a:ext cx="3371850" cy="42386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sp>
        <p:nvSpPr>
          <p:cNvPr id="7" name="TextBox 4"/>
          <p:cNvSpPr txBox="1"/>
          <p:nvPr/>
        </p:nvSpPr>
        <p:spPr>
          <a:xfrm>
            <a:off x="6134180" y="61648"/>
            <a:ext cx="876300" cy="3619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26440" i="0" spc="12998" dirty="0" smtClean="0">
                <a:ln w="125909">
                  <a:solidFill>
                    <a:srgbClr val="FFFFFF"/>
                  </a:solidFill>
                </a:ln>
                <a:solidFill>
                  <a:srgbClr val="FFFFFF">
                    <a:alpha val="80000"/>
                  </a:srgbClr>
                </a:solidFill>
                <a:latin typeface="Arial" panose="020B0604020202020204" pitchFamily="34" charset="-122"/>
                <a:ea typeface="Arial" panose="020B0604020202020204" pitchFamily="34" charset="-122"/>
              </a:rPr>
              <a:t>1</a:t>
            </a:r>
            <a:endParaRPr lang="zh-CN" altLang="en-US" sz="26440" i="0" spc="12998" dirty="0">
              <a:ln w="125909">
                <a:solidFill>
                  <a:srgbClr val="FFFFFF"/>
                </a:solidFill>
              </a:ln>
              <a:latin typeface="Arial" panose="020B0604020202020204" pitchFamily="34" charset="-122"/>
              <a:ea typeface="Arial" panose="020B0604020202020204" pitchFamily="34" charset="-122"/>
            </a:endParaRPr>
          </a:p>
        </p:txBody>
      </p:sp>
      <p:pic>
        <p:nvPicPr>
          <p:cNvPr id="8" name="null.png" descr="descr"/>
          <p:cNvPicPr>
            <a:picLocks noChangeAspect="1"/>
          </p:cNvPicPr>
          <p:nvPr/>
        </p:nvPicPr>
        <p:blipFill>
          <a:blip r:embed="rId4" cstate="print"/>
          <a:stretch>
            <a:fillRect/>
          </a:stretch>
        </p:blipFill>
        <p:spPr>
          <a:xfrm>
            <a:off x="1636434" y="2088533"/>
            <a:ext cx="354619" cy="346654"/>
          </a:xfrm>
          <a:prstGeom prst="rect">
            <a:avLst/>
          </a:prstGeom>
        </p:spPr>
      </p:pic>
      <p:pic>
        <p:nvPicPr>
          <p:cNvPr id="9" name="null.png" descr="descr"/>
          <p:cNvPicPr>
            <a:picLocks noChangeAspect="1"/>
          </p:cNvPicPr>
          <p:nvPr/>
        </p:nvPicPr>
        <p:blipFill>
          <a:blip r:embed="rId3" cstate="print"/>
          <a:stretch>
            <a:fillRect/>
          </a:stretch>
        </p:blipFill>
        <p:spPr>
          <a:xfrm rot="20259777">
            <a:off x="5278778" y="2681307"/>
            <a:ext cx="2681088" cy="19273"/>
          </a:xfrm>
          <a:prstGeom prst="rect">
            <a:avLst/>
          </a:prstGeom>
        </p:spPr>
      </p:pic>
      <p:pic>
        <p:nvPicPr>
          <p:cNvPr id="10" name="null.png" descr="descr"/>
          <p:cNvPicPr>
            <a:picLocks noChangeAspect="1"/>
          </p:cNvPicPr>
          <p:nvPr/>
        </p:nvPicPr>
        <p:blipFill>
          <a:blip r:embed="rId3" cstate="print"/>
          <a:stretch>
            <a:fillRect/>
          </a:stretch>
        </p:blipFill>
        <p:spPr>
          <a:xfrm rot="20259777">
            <a:off x="5278778" y="2942342"/>
            <a:ext cx="2681088" cy="192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11b12d16-98c6-487f-8feb-ab9bbb87f6be@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rot="20260022">
            <a:off x="3185374" y="478464"/>
            <a:ext cx="4703885" cy="33814"/>
          </a:xfrm>
          <a:prstGeom prst="rect">
            <a:avLst/>
          </a:prstGeom>
        </p:spPr>
      </p:pic>
      <p:pic>
        <p:nvPicPr>
          <p:cNvPr id="4" name="null.png" descr="descr"/>
          <p:cNvPicPr>
            <a:picLocks noChangeAspect="1"/>
          </p:cNvPicPr>
          <p:nvPr/>
        </p:nvPicPr>
        <p:blipFill>
          <a:blip r:embed="rId3" cstate="print"/>
          <a:stretch>
            <a:fillRect/>
          </a:stretch>
        </p:blipFill>
        <p:spPr>
          <a:xfrm>
            <a:off x="-150507" y="-84863"/>
            <a:ext cx="4828711" cy="6102158"/>
          </a:xfrm>
          <a:prstGeom prst="rect">
            <a:avLst/>
          </a:prstGeom>
        </p:spPr>
      </p:pic>
      <p:sp>
        <p:nvSpPr>
          <p:cNvPr id="5" name="TextBox 4"/>
          <p:cNvSpPr txBox="1"/>
          <p:nvPr/>
        </p:nvSpPr>
        <p:spPr>
          <a:xfrm>
            <a:off x="5408274" y="1830827"/>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钢琴发展</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5408274" y="2264216"/>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7" name="null.png" descr="descr"/>
          <p:cNvPicPr>
            <a:picLocks noChangeAspect="1"/>
          </p:cNvPicPr>
          <p:nvPr/>
        </p:nvPicPr>
        <p:blipFill>
          <a:blip r:embed="rId4" cstate="print"/>
          <a:stretch>
            <a:fillRect/>
          </a:stretch>
        </p:blipFill>
        <p:spPr>
          <a:xfrm rot="20260022">
            <a:off x="5900994" y="4274248"/>
            <a:ext cx="4704164" cy="33814"/>
          </a:xfrm>
          <a:prstGeom prst="rect">
            <a:avLst/>
          </a:prstGeom>
        </p:spPr>
      </p:pic>
      <p:pic>
        <p:nvPicPr>
          <p:cNvPr id="8" name="null.png" descr="descr"/>
          <p:cNvPicPr>
            <a:picLocks noChangeAspect="1"/>
          </p:cNvPicPr>
          <p:nvPr/>
        </p:nvPicPr>
        <p:blipFill>
          <a:blip r:embed="rId2" cstate="print"/>
          <a:stretch>
            <a:fillRect/>
          </a:stretch>
        </p:blipFill>
        <p:spPr>
          <a:xfrm rot="20260022">
            <a:off x="5900994" y="4732227"/>
            <a:ext cx="4703885" cy="33814"/>
          </a:xfrm>
          <a:prstGeom prst="rect">
            <a:avLst/>
          </a:prstGeom>
        </p:spPr>
      </p:pic>
      <p:pic>
        <p:nvPicPr>
          <p:cNvPr id="9" name="null.png" descr="descr"/>
          <p:cNvPicPr>
            <a:picLocks noChangeAspect="1"/>
          </p:cNvPicPr>
          <p:nvPr/>
        </p:nvPicPr>
        <p:blipFill>
          <a:blip r:embed="rId5" cstate="print"/>
          <a:stretch>
            <a:fillRect/>
          </a:stretch>
        </p:blipFill>
        <p:spPr>
          <a:xfrm>
            <a:off x="5408273" y="3755319"/>
            <a:ext cx="552168" cy="3130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63356e93-2bfa-482c-827e-ccf4d2faf70b@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a:off x="-17457" y="1422309"/>
            <a:ext cx="9178913" cy="2179242"/>
          </a:xfrm>
          <a:prstGeom prst="rect">
            <a:avLst/>
          </a:prstGeom>
        </p:spPr>
      </p:pic>
      <p:pic>
        <p:nvPicPr>
          <p:cNvPr id="4" name="2017/05/26/561958e3-d56c-40d1-b595-5aaa91c7d0dc@0e_0o_1l_687w.png.png" descr="descr"/>
          <p:cNvPicPr>
            <a:picLocks noChangeAspect="1"/>
          </p:cNvPicPr>
          <p:nvPr/>
        </p:nvPicPr>
        <p:blipFill>
          <a:blip r:embed="rId3" cstate="print"/>
          <a:stretch>
            <a:fillRect/>
          </a:stretch>
        </p:blipFill>
        <p:spPr>
          <a:xfrm>
            <a:off x="997142" y="1422312"/>
            <a:ext cx="3275116" cy="2183407"/>
          </a:xfrm>
          <a:prstGeom prst="rect">
            <a:avLst/>
          </a:prstGeom>
        </p:spPr>
      </p:pic>
      <p:sp>
        <p:nvSpPr>
          <p:cNvPr id="5" name="TextBox 4"/>
          <p:cNvSpPr txBox="1"/>
          <p:nvPr/>
        </p:nvSpPr>
        <p:spPr>
          <a:xfrm>
            <a:off x="5217332" y="1820219"/>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FFFFFF">
                    <a:alpha val="100000"/>
                  </a:srgbClr>
                </a:solidFill>
                <a:latin typeface="微软雅黑" panose="020B0503020204020204" pitchFamily="34" charset="-122"/>
                <a:ea typeface="微软雅黑" panose="020B0503020204020204" pitchFamily="34" charset="-122"/>
              </a:rPr>
              <a:t>钢琴发展</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6" name="TextBox 4"/>
          <p:cNvSpPr txBox="1"/>
          <p:nvPr/>
        </p:nvSpPr>
        <p:spPr>
          <a:xfrm>
            <a:off x="5217332" y="2253608"/>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D8D8D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a:off x="5088250" y="774896"/>
            <a:ext cx="2973703" cy="3526493"/>
          </a:xfrm>
          <a:prstGeom prst="rect">
            <a:avLst/>
          </a:prstGeom>
        </p:spPr>
      </p:pic>
      <p:sp>
        <p:nvSpPr>
          <p:cNvPr id="5" name="TextBox 4"/>
          <p:cNvSpPr txBox="1"/>
          <p:nvPr/>
        </p:nvSpPr>
        <p:spPr>
          <a:xfrm>
            <a:off x="1069648" y="1873258"/>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钢琴发展</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3" name="TextBox 4"/>
          <p:cNvSpPr txBox="1"/>
          <p:nvPr/>
        </p:nvSpPr>
        <p:spPr>
          <a:xfrm>
            <a:off x="1069648" y="2306647"/>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4" name="null.png" descr="descr"/>
          <p:cNvPicPr>
            <a:picLocks noChangeAspect="1"/>
          </p:cNvPicPr>
          <p:nvPr/>
        </p:nvPicPr>
        <p:blipFill>
          <a:blip r:embed="rId2" cstate="print"/>
          <a:stretch>
            <a:fillRect/>
          </a:stretch>
        </p:blipFill>
        <p:spPr>
          <a:xfrm rot="20260022">
            <a:off x="-1174468" y="105348"/>
            <a:ext cx="4704164" cy="33814"/>
          </a:xfrm>
          <a:prstGeom prst="rect">
            <a:avLst/>
          </a:prstGeom>
        </p:spPr>
      </p:pic>
      <p:pic>
        <p:nvPicPr>
          <p:cNvPr id="6" name="null.png" descr="descr"/>
          <p:cNvPicPr>
            <a:picLocks noChangeAspect="1"/>
          </p:cNvPicPr>
          <p:nvPr/>
        </p:nvPicPr>
        <p:blipFill>
          <a:blip r:embed="rId3" cstate="print"/>
          <a:stretch>
            <a:fillRect/>
          </a:stretch>
        </p:blipFill>
        <p:spPr>
          <a:xfrm rot="20260022">
            <a:off x="-1174468" y="563327"/>
            <a:ext cx="4703885" cy="338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5/26/dc0a223c-b320-4fd9-bd2d-295bcb8b6079@0e_0o_1l_1920w.png.png" descr="descr"/>
          <p:cNvPicPr>
            <a:picLocks noChangeAspect="1"/>
          </p:cNvPicPr>
          <p:nvPr/>
        </p:nvPicPr>
        <p:blipFill>
          <a:blip r:embed="rId1" cstate="print"/>
          <a:stretch>
            <a:fillRect/>
          </a:stretch>
        </p:blipFill>
        <p:spPr>
          <a:xfrm>
            <a:off x="0" y="-476250"/>
            <a:ext cx="9144000" cy="6096000"/>
          </a:xfrm>
          <a:prstGeom prst="rect">
            <a:avLst/>
          </a:prstGeom>
        </p:spPr>
      </p:pic>
      <p:pic>
        <p:nvPicPr>
          <p:cNvPr id="3" name="null.png" descr="descr"/>
          <p:cNvPicPr>
            <a:picLocks noChangeAspect="1"/>
          </p:cNvPicPr>
          <p:nvPr/>
        </p:nvPicPr>
        <p:blipFill>
          <a:blip r:embed="rId2" cstate="print"/>
          <a:stretch>
            <a:fillRect/>
          </a:stretch>
        </p:blipFill>
        <p:spPr>
          <a:xfrm>
            <a:off x="-21217" y="0"/>
            <a:ext cx="9165217" cy="5144494"/>
          </a:xfrm>
          <a:prstGeom prst="rect">
            <a:avLst/>
          </a:prstGeom>
        </p:spPr>
      </p:pic>
      <p:sp>
        <p:nvSpPr>
          <p:cNvPr id="5" name="TextBox 4"/>
          <p:cNvSpPr txBox="1"/>
          <p:nvPr/>
        </p:nvSpPr>
        <p:spPr>
          <a:xfrm>
            <a:off x="2126006" y="2086960"/>
            <a:ext cx="1895475"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solidFill>
                    <a:srgbClr val="FFFFFF"/>
                  </a:solidFill>
                </a:ln>
                <a:solidFill>
                  <a:srgbClr val="FFFFFF">
                    <a:alpha val="100000"/>
                  </a:srgbClr>
                </a:solidFill>
                <a:latin typeface="微软雅黑" panose="020B0503020204020204" pitchFamily="34" charset="-122"/>
                <a:ea typeface="微软雅黑" panose="020B0503020204020204" pitchFamily="34" charset="-122"/>
              </a:rPr>
              <a:t>课程简介</a:t>
            </a:r>
            <a:endParaRPr lang="zh-CN" altLang="en-US" sz="2175" i="0" spc="1069" dirty="0">
              <a:ln w="0">
                <a:solidFill>
                  <a:srgbClr val="FFFFFF"/>
                </a:solidFill>
              </a:ln>
              <a:latin typeface="微软雅黑" panose="020B0503020204020204" pitchFamily="34" charset="-122"/>
              <a:ea typeface="微软雅黑" panose="020B0503020204020204" pitchFamily="34" charset="-122"/>
            </a:endParaRPr>
          </a:p>
        </p:txBody>
      </p:sp>
      <p:pic>
        <p:nvPicPr>
          <p:cNvPr id="4" name="null.png" descr="descr"/>
          <p:cNvPicPr>
            <a:picLocks noChangeAspect="1"/>
          </p:cNvPicPr>
          <p:nvPr/>
        </p:nvPicPr>
        <p:blipFill>
          <a:blip r:embed="rId3" cstate="print"/>
          <a:stretch>
            <a:fillRect/>
          </a:stretch>
        </p:blipFill>
        <p:spPr>
          <a:xfrm>
            <a:off x="1636434" y="2518711"/>
            <a:ext cx="2681088" cy="19273"/>
          </a:xfrm>
          <a:prstGeom prst="rect">
            <a:avLst/>
          </a:prstGeom>
        </p:spPr>
      </p:pic>
      <p:sp>
        <p:nvSpPr>
          <p:cNvPr id="6" name="TextBox 4"/>
          <p:cNvSpPr txBox="1"/>
          <p:nvPr/>
        </p:nvSpPr>
        <p:spPr>
          <a:xfrm>
            <a:off x="1636434" y="2676320"/>
            <a:ext cx="3371850" cy="42386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sp>
        <p:nvSpPr>
          <p:cNvPr id="7" name="TextBox 4"/>
          <p:cNvSpPr txBox="1"/>
          <p:nvPr/>
        </p:nvSpPr>
        <p:spPr>
          <a:xfrm>
            <a:off x="6134180" y="61648"/>
            <a:ext cx="876300" cy="3619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26440" i="0" spc="12998" dirty="0" smtClean="0">
                <a:ln w="125909">
                  <a:solidFill>
                    <a:srgbClr val="FFFFFF"/>
                  </a:solidFill>
                </a:ln>
                <a:solidFill>
                  <a:srgbClr val="FFFFFF">
                    <a:alpha val="80000"/>
                  </a:srgbClr>
                </a:solidFill>
                <a:latin typeface="Arial" panose="020B0604020202020204" pitchFamily="34" charset="-122"/>
                <a:ea typeface="Arial" panose="020B0604020202020204" pitchFamily="34" charset="-122"/>
              </a:rPr>
              <a:t>2</a:t>
            </a:r>
            <a:endParaRPr lang="zh-CN" altLang="en-US" sz="26440" i="0" spc="12998" dirty="0">
              <a:ln w="125909">
                <a:solidFill>
                  <a:srgbClr val="FFFFFF"/>
                </a:solidFill>
              </a:ln>
              <a:latin typeface="Arial" panose="020B0604020202020204" pitchFamily="34" charset="-122"/>
              <a:ea typeface="Arial" panose="020B0604020202020204" pitchFamily="34" charset="-122"/>
            </a:endParaRPr>
          </a:p>
        </p:txBody>
      </p:sp>
      <p:pic>
        <p:nvPicPr>
          <p:cNvPr id="8" name="null.png" descr="descr"/>
          <p:cNvPicPr>
            <a:picLocks noChangeAspect="1"/>
          </p:cNvPicPr>
          <p:nvPr/>
        </p:nvPicPr>
        <p:blipFill>
          <a:blip r:embed="rId4" cstate="print"/>
          <a:stretch>
            <a:fillRect/>
          </a:stretch>
        </p:blipFill>
        <p:spPr>
          <a:xfrm>
            <a:off x="1636434" y="2088533"/>
            <a:ext cx="354619" cy="346654"/>
          </a:xfrm>
          <a:prstGeom prst="rect">
            <a:avLst/>
          </a:prstGeom>
        </p:spPr>
      </p:pic>
      <p:pic>
        <p:nvPicPr>
          <p:cNvPr id="9" name="null.png" descr="descr"/>
          <p:cNvPicPr>
            <a:picLocks noChangeAspect="1"/>
          </p:cNvPicPr>
          <p:nvPr/>
        </p:nvPicPr>
        <p:blipFill>
          <a:blip r:embed="rId3" cstate="print"/>
          <a:stretch>
            <a:fillRect/>
          </a:stretch>
        </p:blipFill>
        <p:spPr>
          <a:xfrm rot="20259777">
            <a:off x="5278778" y="2681307"/>
            <a:ext cx="2681088" cy="19273"/>
          </a:xfrm>
          <a:prstGeom prst="rect">
            <a:avLst/>
          </a:prstGeom>
        </p:spPr>
      </p:pic>
      <p:pic>
        <p:nvPicPr>
          <p:cNvPr id="10" name="null.png" descr="descr"/>
          <p:cNvPicPr>
            <a:picLocks noChangeAspect="1"/>
          </p:cNvPicPr>
          <p:nvPr/>
        </p:nvPicPr>
        <p:blipFill>
          <a:blip r:embed="rId3" cstate="print"/>
          <a:stretch>
            <a:fillRect/>
          </a:stretch>
        </p:blipFill>
        <p:spPr>
          <a:xfrm rot="20259777">
            <a:off x="5278778" y="2942342"/>
            <a:ext cx="2681088" cy="192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11b12d16-98c6-487f-8feb-ab9bbb87f6be@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rot="20260022">
            <a:off x="3185374" y="478464"/>
            <a:ext cx="4703885" cy="33814"/>
          </a:xfrm>
          <a:prstGeom prst="rect">
            <a:avLst/>
          </a:prstGeom>
        </p:spPr>
      </p:pic>
      <p:sp>
        <p:nvSpPr>
          <p:cNvPr id="5" name="TextBox 4"/>
          <p:cNvSpPr txBox="1"/>
          <p:nvPr/>
        </p:nvSpPr>
        <p:spPr>
          <a:xfrm>
            <a:off x="5408274" y="1830827"/>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课程简介</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5408274" y="2264216"/>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6" name="null.png" descr="descr"/>
          <p:cNvPicPr>
            <a:picLocks noChangeAspect="1"/>
          </p:cNvPicPr>
          <p:nvPr/>
        </p:nvPicPr>
        <p:blipFill>
          <a:blip r:embed="rId3" cstate="print"/>
          <a:stretch>
            <a:fillRect/>
          </a:stretch>
        </p:blipFill>
        <p:spPr>
          <a:xfrm rot="20260022">
            <a:off x="5900994" y="4274248"/>
            <a:ext cx="4704164" cy="33814"/>
          </a:xfrm>
          <a:prstGeom prst="rect">
            <a:avLst/>
          </a:prstGeom>
        </p:spPr>
      </p:pic>
      <p:pic>
        <p:nvPicPr>
          <p:cNvPr id="7" name="null.png" descr="descr"/>
          <p:cNvPicPr>
            <a:picLocks noChangeAspect="1"/>
          </p:cNvPicPr>
          <p:nvPr/>
        </p:nvPicPr>
        <p:blipFill>
          <a:blip r:embed="rId2" cstate="print"/>
          <a:stretch>
            <a:fillRect/>
          </a:stretch>
        </p:blipFill>
        <p:spPr>
          <a:xfrm rot="20260022">
            <a:off x="5900994" y="4732227"/>
            <a:ext cx="4703885" cy="33814"/>
          </a:xfrm>
          <a:prstGeom prst="rect">
            <a:avLst/>
          </a:prstGeom>
        </p:spPr>
      </p:pic>
      <p:pic>
        <p:nvPicPr>
          <p:cNvPr id="8" name="null.png" descr="descr"/>
          <p:cNvPicPr>
            <a:picLocks noChangeAspect="1"/>
          </p:cNvPicPr>
          <p:nvPr/>
        </p:nvPicPr>
        <p:blipFill>
          <a:blip r:embed="rId4" cstate="print"/>
          <a:stretch>
            <a:fillRect/>
          </a:stretch>
        </p:blipFill>
        <p:spPr>
          <a:xfrm>
            <a:off x="5408273" y="3755319"/>
            <a:ext cx="552168" cy="313018"/>
          </a:xfrm>
          <a:prstGeom prst="rect">
            <a:avLst/>
          </a:prstGeom>
        </p:spPr>
      </p:pic>
      <p:pic>
        <p:nvPicPr>
          <p:cNvPr id="9" name="null.png" descr="descr"/>
          <p:cNvPicPr>
            <a:picLocks noChangeAspect="1"/>
          </p:cNvPicPr>
          <p:nvPr/>
        </p:nvPicPr>
        <p:blipFill>
          <a:blip r:embed="rId5" cstate="print"/>
          <a:stretch>
            <a:fillRect/>
          </a:stretch>
        </p:blipFill>
        <p:spPr>
          <a:xfrm>
            <a:off x="0" y="0"/>
            <a:ext cx="4789563" cy="51230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rot="20260367">
            <a:off x="949386" y="2248962"/>
            <a:ext cx="1952018" cy="14032"/>
          </a:xfrm>
          <a:prstGeom prst="rect">
            <a:avLst/>
          </a:prstGeom>
        </p:spPr>
      </p:pic>
      <p:pic>
        <p:nvPicPr>
          <p:cNvPr id="3" name="null.png" descr="descr"/>
          <p:cNvPicPr>
            <a:picLocks noChangeAspect="1"/>
          </p:cNvPicPr>
          <p:nvPr/>
        </p:nvPicPr>
        <p:blipFill>
          <a:blip r:embed="rId1" cstate="print"/>
          <a:stretch>
            <a:fillRect/>
          </a:stretch>
        </p:blipFill>
        <p:spPr>
          <a:xfrm rot="20260366">
            <a:off x="949386" y="2439016"/>
            <a:ext cx="1952018" cy="14032"/>
          </a:xfrm>
          <a:prstGeom prst="rect">
            <a:avLst/>
          </a:prstGeom>
        </p:spPr>
      </p:pic>
      <p:pic>
        <p:nvPicPr>
          <p:cNvPr id="4" name="null.png" descr="descr"/>
          <p:cNvPicPr>
            <a:picLocks noChangeAspect="1"/>
          </p:cNvPicPr>
          <p:nvPr/>
        </p:nvPicPr>
        <p:blipFill>
          <a:blip r:embed="rId2" cstate="print"/>
          <a:stretch>
            <a:fillRect/>
          </a:stretch>
        </p:blipFill>
        <p:spPr>
          <a:xfrm>
            <a:off x="1246703" y="1146756"/>
            <a:ext cx="1357259" cy="1357259"/>
          </a:xfrm>
          <a:prstGeom prst="rect">
            <a:avLst/>
          </a:prstGeom>
        </p:spPr>
      </p:pic>
      <p:pic>
        <p:nvPicPr>
          <p:cNvPr id="6" name="null.png" descr="descr"/>
          <p:cNvPicPr>
            <a:picLocks noChangeAspect="1"/>
          </p:cNvPicPr>
          <p:nvPr/>
        </p:nvPicPr>
        <p:blipFill>
          <a:blip r:embed="rId3" cstate="print"/>
          <a:stretch>
            <a:fillRect/>
          </a:stretch>
        </p:blipFill>
        <p:spPr>
          <a:xfrm>
            <a:off x="1294852" y="1190015"/>
            <a:ext cx="1260962" cy="1260962"/>
          </a:xfrm>
          <a:prstGeom prst="rect">
            <a:avLst/>
          </a:prstGeom>
        </p:spPr>
      </p:pic>
      <p:sp>
        <p:nvSpPr>
          <p:cNvPr id="5" name="TextBox 4"/>
          <p:cNvSpPr txBox="1"/>
          <p:nvPr/>
        </p:nvSpPr>
        <p:spPr>
          <a:xfrm>
            <a:off x="3916600" y="2749227"/>
            <a:ext cx="1214438" cy="230832"/>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500" i="0" spc="0" dirty="0" smtClean="0">
                <a:ln w="0">
                  <a:solidFill>
                    <a:srgbClr val="484848"/>
                  </a:solidFill>
                </a:ln>
                <a:latin typeface="Arial" panose="020B0604020202020204" pitchFamily="34" charset="-122"/>
                <a:ea typeface="Arial" panose="020B0604020202020204" pitchFamily="34" charset="-122"/>
              </a:rPr>
              <a:t>标题</a:t>
            </a:r>
            <a:endParaRPr lang="zh-CN" altLang="en-US" sz="1500" i="0" spc="0" dirty="0">
              <a:ln w="0">
                <a:solidFill>
                  <a:srgbClr val="484848"/>
                </a:solidFill>
              </a:ln>
              <a:latin typeface="Arial" panose="020B0604020202020204" pitchFamily="34" charset="-122"/>
              <a:ea typeface="Arial" panose="020B0604020202020204" pitchFamily="34" charset="-122"/>
            </a:endParaRPr>
          </a:p>
        </p:txBody>
      </p:sp>
      <p:sp>
        <p:nvSpPr>
          <p:cNvPr id="7" name="TextBox 4"/>
          <p:cNvSpPr txBox="1"/>
          <p:nvPr/>
        </p:nvSpPr>
        <p:spPr>
          <a:xfrm>
            <a:off x="6449292" y="2749226"/>
            <a:ext cx="1214438" cy="230832"/>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500" i="0" spc="0" dirty="0" smtClean="0">
                <a:ln w="0">
                  <a:solidFill>
                    <a:srgbClr val="484848"/>
                  </a:solidFill>
                </a:ln>
                <a:latin typeface="Arial" panose="020B0604020202020204" pitchFamily="34" charset="-122"/>
                <a:ea typeface="Arial" panose="020B0604020202020204" pitchFamily="34" charset="-122"/>
              </a:rPr>
              <a:t>标题</a:t>
            </a:r>
            <a:endParaRPr lang="zh-CN" altLang="en-US" sz="1500" i="0" spc="0" dirty="0">
              <a:ln w="0">
                <a:solidFill>
                  <a:srgbClr val="484848"/>
                </a:solidFill>
              </a:ln>
              <a:latin typeface="Arial" panose="020B0604020202020204" pitchFamily="34" charset="-122"/>
              <a:ea typeface="Arial" panose="020B0604020202020204" pitchFamily="34" charset="-122"/>
            </a:endParaRPr>
          </a:p>
        </p:txBody>
      </p:sp>
      <p:sp>
        <p:nvSpPr>
          <p:cNvPr id="8" name="TextBox 4"/>
          <p:cNvSpPr txBox="1"/>
          <p:nvPr/>
        </p:nvSpPr>
        <p:spPr>
          <a:xfrm>
            <a:off x="1317037" y="2749226"/>
            <a:ext cx="1214438" cy="230832"/>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500" i="0" spc="0" dirty="0" smtClean="0">
                <a:ln w="0">
                  <a:solidFill>
                    <a:srgbClr val="484848"/>
                  </a:solidFill>
                </a:ln>
                <a:latin typeface="Arial" panose="020B0604020202020204" pitchFamily="34" charset="-122"/>
                <a:ea typeface="Arial" panose="020B0604020202020204" pitchFamily="34" charset="-122"/>
              </a:rPr>
              <a:t>标题</a:t>
            </a:r>
            <a:endParaRPr lang="zh-CN" altLang="en-US" sz="1500" i="0" spc="0" dirty="0">
              <a:ln w="0">
                <a:solidFill>
                  <a:srgbClr val="484848"/>
                </a:solidFill>
              </a:ln>
              <a:latin typeface="Arial" panose="020B0604020202020204" pitchFamily="34" charset="-122"/>
              <a:ea typeface="Arial" panose="020B0604020202020204" pitchFamily="34" charset="-122"/>
            </a:endParaRPr>
          </a:p>
        </p:txBody>
      </p:sp>
      <p:sp>
        <p:nvSpPr>
          <p:cNvPr id="9" name="TextBox 4"/>
          <p:cNvSpPr txBox="1"/>
          <p:nvPr/>
        </p:nvSpPr>
        <p:spPr>
          <a:xfrm>
            <a:off x="1160736" y="3038787"/>
            <a:ext cx="1528763" cy="5476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0" dirty="0">
              <a:ln w="0">
                <a:noFill/>
              </a:ln>
              <a:latin typeface="Arial" panose="020B0604020202020204" pitchFamily="34" charset="-122"/>
              <a:ea typeface="Arial" panose="020B0604020202020204" pitchFamily="34" charset="-122"/>
            </a:endParaRPr>
          </a:p>
        </p:txBody>
      </p:sp>
      <p:sp>
        <p:nvSpPr>
          <p:cNvPr id="10" name="TextBox 4"/>
          <p:cNvSpPr txBox="1"/>
          <p:nvPr/>
        </p:nvSpPr>
        <p:spPr>
          <a:xfrm>
            <a:off x="3760299" y="3038788"/>
            <a:ext cx="1528763" cy="5476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0" dirty="0">
              <a:ln w="0">
                <a:noFill/>
              </a:ln>
              <a:latin typeface="Arial" panose="020B0604020202020204" pitchFamily="34" charset="-122"/>
              <a:ea typeface="Arial" panose="020B0604020202020204" pitchFamily="34" charset="-122"/>
            </a:endParaRPr>
          </a:p>
        </p:txBody>
      </p:sp>
      <p:sp>
        <p:nvSpPr>
          <p:cNvPr id="11" name="TextBox 4"/>
          <p:cNvSpPr txBox="1"/>
          <p:nvPr/>
        </p:nvSpPr>
        <p:spPr>
          <a:xfrm>
            <a:off x="6292991" y="3038787"/>
            <a:ext cx="1528763" cy="5476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0" dirty="0">
              <a:ln w="0">
                <a:noFill/>
              </a:ln>
              <a:latin typeface="Arial" panose="020B0604020202020204" pitchFamily="34" charset="-122"/>
              <a:ea typeface="Arial" panose="020B0604020202020204" pitchFamily="34" charset="-122"/>
            </a:endParaRPr>
          </a:p>
        </p:txBody>
      </p:sp>
      <p:pic>
        <p:nvPicPr>
          <p:cNvPr id="12" name="null.png" descr="descr"/>
          <p:cNvPicPr>
            <a:picLocks noChangeAspect="1"/>
          </p:cNvPicPr>
          <p:nvPr/>
        </p:nvPicPr>
        <p:blipFill>
          <a:blip r:embed="rId4" cstate="print"/>
          <a:stretch>
            <a:fillRect/>
          </a:stretch>
        </p:blipFill>
        <p:spPr>
          <a:xfrm rot="20260263">
            <a:off x="3300041" y="2193288"/>
            <a:ext cx="2364203" cy="16995"/>
          </a:xfrm>
          <a:prstGeom prst="rect">
            <a:avLst/>
          </a:prstGeom>
        </p:spPr>
      </p:pic>
      <p:pic>
        <p:nvPicPr>
          <p:cNvPr id="13" name="null.png" descr="descr"/>
          <p:cNvPicPr>
            <a:picLocks noChangeAspect="1"/>
          </p:cNvPicPr>
          <p:nvPr/>
        </p:nvPicPr>
        <p:blipFill>
          <a:blip r:embed="rId4" cstate="print"/>
          <a:stretch>
            <a:fillRect/>
          </a:stretch>
        </p:blipFill>
        <p:spPr>
          <a:xfrm rot="20260263">
            <a:off x="3300041" y="2423474"/>
            <a:ext cx="2364203" cy="16995"/>
          </a:xfrm>
          <a:prstGeom prst="rect">
            <a:avLst/>
          </a:prstGeom>
        </p:spPr>
      </p:pic>
      <p:pic>
        <p:nvPicPr>
          <p:cNvPr id="14" name="null.png" descr="descr"/>
          <p:cNvPicPr>
            <a:picLocks noChangeAspect="1"/>
          </p:cNvPicPr>
          <p:nvPr/>
        </p:nvPicPr>
        <p:blipFill>
          <a:blip r:embed="rId5" cstate="print"/>
          <a:stretch>
            <a:fillRect/>
          </a:stretch>
        </p:blipFill>
        <p:spPr>
          <a:xfrm>
            <a:off x="3682595" y="926416"/>
            <a:ext cx="1694473" cy="1694473"/>
          </a:xfrm>
          <a:prstGeom prst="rect">
            <a:avLst/>
          </a:prstGeom>
        </p:spPr>
      </p:pic>
      <p:pic>
        <p:nvPicPr>
          <p:cNvPr id="15" name="null.png" descr="descr"/>
          <p:cNvPicPr>
            <a:picLocks noChangeAspect="1"/>
          </p:cNvPicPr>
          <p:nvPr/>
        </p:nvPicPr>
        <p:blipFill>
          <a:blip r:embed="rId6" cstate="print"/>
          <a:stretch>
            <a:fillRect/>
          </a:stretch>
        </p:blipFill>
        <p:spPr>
          <a:xfrm>
            <a:off x="3737771" y="980422"/>
            <a:ext cx="1574250" cy="1574250"/>
          </a:xfrm>
          <a:prstGeom prst="rect">
            <a:avLst/>
          </a:prstGeom>
        </p:spPr>
      </p:pic>
      <p:pic>
        <p:nvPicPr>
          <p:cNvPr id="16" name="null.png" descr="descr"/>
          <p:cNvPicPr>
            <a:picLocks noChangeAspect="1"/>
          </p:cNvPicPr>
          <p:nvPr/>
        </p:nvPicPr>
        <p:blipFill>
          <a:blip r:embed="rId1" cstate="print"/>
          <a:stretch>
            <a:fillRect/>
          </a:stretch>
        </p:blipFill>
        <p:spPr>
          <a:xfrm rot="20260367">
            <a:off x="6081640" y="2248962"/>
            <a:ext cx="1952018" cy="14032"/>
          </a:xfrm>
          <a:prstGeom prst="rect">
            <a:avLst/>
          </a:prstGeom>
        </p:spPr>
      </p:pic>
      <p:pic>
        <p:nvPicPr>
          <p:cNvPr id="17" name="null.png" descr="descr"/>
          <p:cNvPicPr>
            <a:picLocks noChangeAspect="1"/>
          </p:cNvPicPr>
          <p:nvPr/>
        </p:nvPicPr>
        <p:blipFill>
          <a:blip r:embed="rId1" cstate="print"/>
          <a:stretch>
            <a:fillRect/>
          </a:stretch>
        </p:blipFill>
        <p:spPr>
          <a:xfrm rot="20260367">
            <a:off x="6081640" y="2439016"/>
            <a:ext cx="1952018" cy="14032"/>
          </a:xfrm>
          <a:prstGeom prst="rect">
            <a:avLst/>
          </a:prstGeom>
        </p:spPr>
      </p:pic>
      <p:pic>
        <p:nvPicPr>
          <p:cNvPr id="18" name="null.png" descr="descr"/>
          <p:cNvPicPr>
            <a:picLocks noChangeAspect="1"/>
          </p:cNvPicPr>
          <p:nvPr/>
        </p:nvPicPr>
        <p:blipFill>
          <a:blip r:embed="rId2" cstate="print"/>
          <a:stretch>
            <a:fillRect/>
          </a:stretch>
        </p:blipFill>
        <p:spPr>
          <a:xfrm>
            <a:off x="6378958" y="1146756"/>
            <a:ext cx="1357259" cy="1357259"/>
          </a:xfrm>
          <a:prstGeom prst="rect">
            <a:avLst/>
          </a:prstGeom>
        </p:spPr>
      </p:pic>
      <p:pic>
        <p:nvPicPr>
          <p:cNvPr id="19" name="null.png" descr="descr"/>
          <p:cNvPicPr>
            <a:picLocks noChangeAspect="1"/>
          </p:cNvPicPr>
          <p:nvPr/>
        </p:nvPicPr>
        <p:blipFill>
          <a:blip r:embed="rId7" cstate="print"/>
          <a:stretch>
            <a:fillRect/>
          </a:stretch>
        </p:blipFill>
        <p:spPr>
          <a:xfrm>
            <a:off x="6427107" y="1190015"/>
            <a:ext cx="1260962" cy="1260962"/>
          </a:xfrm>
          <a:prstGeom prst="rect">
            <a:avLst/>
          </a:prstGeom>
        </p:spPr>
      </p:pic>
      <p:sp>
        <p:nvSpPr>
          <p:cNvPr id="20" name="TextBox 4"/>
          <p:cNvSpPr txBox="1"/>
          <p:nvPr/>
        </p:nvSpPr>
        <p:spPr>
          <a:xfrm>
            <a:off x="2604834" y="4343558"/>
            <a:ext cx="3848100" cy="25241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37" dirty="0" smtClean="0">
                <a:ln w="0">
                  <a:noFill/>
                </a:ln>
                <a:solidFill>
                  <a:srgbClr val="6C6C6C">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37" dirty="0">
              <a:ln w="0">
                <a:noFill/>
              </a:ln>
              <a:latin typeface="Arial" panose="020B0604020202020204" pitchFamily="34" charset="-122"/>
              <a:ea typeface="Arial"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63356e93-2bfa-482c-827e-ccf4d2faf70b@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a:off x="902190" y="673141"/>
            <a:ext cx="1951496" cy="3904243"/>
          </a:xfrm>
          <a:prstGeom prst="rect">
            <a:avLst/>
          </a:prstGeom>
        </p:spPr>
      </p:pic>
      <p:pic>
        <p:nvPicPr>
          <p:cNvPr id="4" name="null.png" descr="descr"/>
          <p:cNvPicPr>
            <a:picLocks noChangeAspect="1"/>
          </p:cNvPicPr>
          <p:nvPr/>
        </p:nvPicPr>
        <p:blipFill>
          <a:blip r:embed="rId3" cstate="print"/>
          <a:stretch>
            <a:fillRect/>
          </a:stretch>
        </p:blipFill>
        <p:spPr>
          <a:xfrm>
            <a:off x="5568426" y="1240739"/>
            <a:ext cx="398274" cy="398274"/>
          </a:xfrm>
          <a:prstGeom prst="rect">
            <a:avLst/>
          </a:prstGeom>
        </p:spPr>
      </p:pic>
      <p:sp>
        <p:nvSpPr>
          <p:cNvPr id="5" name="TextBox 4"/>
          <p:cNvSpPr txBox="1"/>
          <p:nvPr/>
        </p:nvSpPr>
        <p:spPr>
          <a:xfrm>
            <a:off x="6061464" y="1240448"/>
            <a:ext cx="1338263" cy="215444"/>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400" i="0" spc="0" dirty="0" smtClean="0">
                <a:ln w="0">
                  <a:solidFill>
                    <a:srgbClr val="484848"/>
                  </a:solidFill>
                </a:ln>
                <a:latin typeface="Arial" panose="020B0604020202020204" pitchFamily="34" charset="-122"/>
                <a:ea typeface="Arial" panose="020B0604020202020204" pitchFamily="34" charset="-122"/>
              </a:rPr>
              <a:t>标题</a:t>
            </a:r>
            <a:endParaRPr lang="zh-CN" altLang="en-US" sz="1400" i="0" spc="0" dirty="0">
              <a:ln w="0">
                <a:solidFill>
                  <a:srgbClr val="484848"/>
                </a:solidFill>
              </a:ln>
              <a:latin typeface="Arial" panose="020B0604020202020204" pitchFamily="34" charset="-122"/>
              <a:ea typeface="Arial" panose="020B0604020202020204" pitchFamily="34" charset="-122"/>
            </a:endParaRPr>
          </a:p>
        </p:txBody>
      </p:sp>
      <p:sp>
        <p:nvSpPr>
          <p:cNvPr id="6" name="TextBox 4"/>
          <p:cNvSpPr txBox="1"/>
          <p:nvPr/>
        </p:nvSpPr>
        <p:spPr>
          <a:xfrm>
            <a:off x="6061464" y="1479905"/>
            <a:ext cx="1604963" cy="44291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8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825" i="0" spc="0" dirty="0">
              <a:ln w="0">
                <a:solidFill>
                  <a:srgbClr val="484848"/>
                </a:solidFill>
              </a:ln>
              <a:latin typeface="Arial" panose="020B0604020202020204" pitchFamily="34" charset="-122"/>
              <a:ea typeface="Arial" panose="020B0604020202020204" pitchFamily="34" charset="-122"/>
            </a:endParaRPr>
          </a:p>
        </p:txBody>
      </p:sp>
      <p:pic>
        <p:nvPicPr>
          <p:cNvPr id="7" name="null.png" descr="descr"/>
          <p:cNvPicPr>
            <a:picLocks noChangeAspect="1"/>
          </p:cNvPicPr>
          <p:nvPr/>
        </p:nvPicPr>
        <p:blipFill>
          <a:blip r:embed="rId4" cstate="print"/>
          <a:stretch>
            <a:fillRect/>
          </a:stretch>
        </p:blipFill>
        <p:spPr>
          <a:xfrm>
            <a:off x="5568426" y="2354082"/>
            <a:ext cx="398274" cy="398274"/>
          </a:xfrm>
          <a:prstGeom prst="rect">
            <a:avLst/>
          </a:prstGeom>
        </p:spPr>
      </p:pic>
      <p:sp>
        <p:nvSpPr>
          <p:cNvPr id="8" name="TextBox 4"/>
          <p:cNvSpPr txBox="1"/>
          <p:nvPr/>
        </p:nvSpPr>
        <p:spPr>
          <a:xfrm>
            <a:off x="6061464" y="2340799"/>
            <a:ext cx="1338263" cy="215444"/>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400" i="0" spc="0" dirty="0" smtClean="0">
                <a:ln w="0">
                  <a:solidFill>
                    <a:srgbClr val="484848"/>
                  </a:solidFill>
                </a:ln>
                <a:latin typeface="Arial" panose="020B0604020202020204" pitchFamily="34" charset="-122"/>
                <a:ea typeface="Arial" panose="020B0604020202020204" pitchFamily="34" charset="-122"/>
              </a:rPr>
              <a:t>标题</a:t>
            </a:r>
            <a:endParaRPr lang="zh-CN" altLang="en-US" sz="1400" i="0" spc="0" dirty="0">
              <a:ln w="0">
                <a:solidFill>
                  <a:srgbClr val="484848"/>
                </a:solidFill>
              </a:ln>
              <a:latin typeface="Arial" panose="020B0604020202020204" pitchFamily="34" charset="-122"/>
              <a:ea typeface="Arial" panose="020B0604020202020204" pitchFamily="34" charset="-122"/>
            </a:endParaRPr>
          </a:p>
        </p:txBody>
      </p:sp>
      <p:sp>
        <p:nvSpPr>
          <p:cNvPr id="9" name="TextBox 4"/>
          <p:cNvSpPr txBox="1"/>
          <p:nvPr/>
        </p:nvSpPr>
        <p:spPr>
          <a:xfrm>
            <a:off x="6061464" y="2580256"/>
            <a:ext cx="1604963" cy="44291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8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825" i="0" spc="0" dirty="0">
              <a:ln w="0">
                <a:solidFill>
                  <a:srgbClr val="484848"/>
                </a:solidFill>
              </a:ln>
              <a:latin typeface="Arial" panose="020B0604020202020204" pitchFamily="34" charset="-122"/>
              <a:ea typeface="Arial" panose="020B0604020202020204" pitchFamily="34" charset="-122"/>
            </a:endParaRPr>
          </a:p>
        </p:txBody>
      </p:sp>
      <p:pic>
        <p:nvPicPr>
          <p:cNvPr id="10" name="null.png" descr="descr"/>
          <p:cNvPicPr>
            <a:picLocks noChangeAspect="1"/>
          </p:cNvPicPr>
          <p:nvPr/>
        </p:nvPicPr>
        <p:blipFill>
          <a:blip r:embed="rId5" cstate="print"/>
          <a:stretch>
            <a:fillRect/>
          </a:stretch>
        </p:blipFill>
        <p:spPr>
          <a:xfrm>
            <a:off x="5568426" y="3427114"/>
            <a:ext cx="398274" cy="398274"/>
          </a:xfrm>
          <a:prstGeom prst="rect">
            <a:avLst/>
          </a:prstGeom>
        </p:spPr>
      </p:pic>
      <p:sp>
        <p:nvSpPr>
          <p:cNvPr id="11" name="TextBox 4"/>
          <p:cNvSpPr txBox="1"/>
          <p:nvPr/>
        </p:nvSpPr>
        <p:spPr>
          <a:xfrm>
            <a:off x="6082820" y="3465163"/>
            <a:ext cx="1338263" cy="215444"/>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400" i="0" spc="0" dirty="0" smtClean="0">
                <a:ln w="0">
                  <a:solidFill>
                    <a:srgbClr val="484848"/>
                  </a:solidFill>
                </a:ln>
                <a:latin typeface="Arial" panose="020B0604020202020204" pitchFamily="34" charset="-122"/>
                <a:ea typeface="Arial" panose="020B0604020202020204" pitchFamily="34" charset="-122"/>
              </a:rPr>
              <a:t>标题</a:t>
            </a:r>
            <a:endParaRPr lang="zh-CN" altLang="en-US" sz="1400" i="0" spc="0" dirty="0">
              <a:ln w="0">
                <a:solidFill>
                  <a:srgbClr val="484848"/>
                </a:solidFill>
              </a:ln>
              <a:latin typeface="Arial" panose="020B0604020202020204" pitchFamily="34" charset="-122"/>
              <a:ea typeface="Arial" panose="020B0604020202020204" pitchFamily="34" charset="-122"/>
            </a:endParaRPr>
          </a:p>
        </p:txBody>
      </p:sp>
      <p:sp>
        <p:nvSpPr>
          <p:cNvPr id="12" name="TextBox 4"/>
          <p:cNvSpPr txBox="1"/>
          <p:nvPr/>
        </p:nvSpPr>
        <p:spPr>
          <a:xfrm>
            <a:off x="6061465" y="3654608"/>
            <a:ext cx="1604963" cy="44291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8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825" i="0" spc="0" dirty="0">
              <a:ln w="0">
                <a:solidFill>
                  <a:srgbClr val="484848"/>
                </a:solidFill>
              </a:ln>
              <a:latin typeface="Arial" panose="020B0604020202020204" pitchFamily="34" charset="-122"/>
              <a:ea typeface="Arial" panose="020B0604020202020204" pitchFamily="34" charset="-122"/>
            </a:endParaRPr>
          </a:p>
        </p:txBody>
      </p:sp>
      <p:pic>
        <p:nvPicPr>
          <p:cNvPr id="13" name="null.png" descr="descr"/>
          <p:cNvPicPr>
            <a:picLocks noChangeAspect="1"/>
          </p:cNvPicPr>
          <p:nvPr/>
        </p:nvPicPr>
        <p:blipFill>
          <a:blip r:embed="rId6" cstate="print"/>
          <a:stretch>
            <a:fillRect/>
          </a:stretch>
        </p:blipFill>
        <p:spPr>
          <a:xfrm rot="10800000">
            <a:off x="2854042" y="673141"/>
            <a:ext cx="1951496" cy="3904243"/>
          </a:xfrm>
          <a:prstGeom prst="rect">
            <a:avLst/>
          </a:prstGeom>
        </p:spPr>
      </p:pic>
      <p:pic>
        <p:nvPicPr>
          <p:cNvPr id="14" name="null.png" descr="descr"/>
          <p:cNvPicPr>
            <a:picLocks noChangeAspect="1"/>
          </p:cNvPicPr>
          <p:nvPr/>
        </p:nvPicPr>
        <p:blipFill>
          <a:blip r:embed="rId7" cstate="print"/>
          <a:stretch>
            <a:fillRect/>
          </a:stretch>
        </p:blipFill>
        <p:spPr>
          <a:xfrm>
            <a:off x="2518572" y="2263269"/>
            <a:ext cx="670231" cy="67023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4/19/8b42e3b4-ca64-4140-b74a-70bdf7989048@0e_0o_1l_1920w.png.png" descr="descr"/>
          <p:cNvPicPr>
            <a:picLocks noChangeAspect="1"/>
          </p:cNvPicPr>
          <p:nvPr/>
        </p:nvPicPr>
        <p:blipFill>
          <a:blip r:embed="rId1" cstate="print"/>
          <a:stretch>
            <a:fillRect/>
          </a:stretch>
        </p:blipFill>
        <p:spPr>
          <a:xfrm>
            <a:off x="0" y="-476250"/>
            <a:ext cx="9144000" cy="6096000"/>
          </a:xfrm>
          <a:prstGeom prst="rect">
            <a:avLst/>
          </a:prstGeom>
        </p:spPr>
      </p:pic>
      <p:pic>
        <p:nvPicPr>
          <p:cNvPr id="3" name="null.png" descr="descr"/>
          <p:cNvPicPr>
            <a:picLocks noChangeAspect="1"/>
          </p:cNvPicPr>
          <p:nvPr/>
        </p:nvPicPr>
        <p:blipFill>
          <a:blip r:embed="rId2" cstate="print"/>
          <a:stretch>
            <a:fillRect/>
          </a:stretch>
        </p:blipFill>
        <p:spPr>
          <a:xfrm>
            <a:off x="-21217" y="0"/>
            <a:ext cx="9165217" cy="5144494"/>
          </a:xfrm>
          <a:prstGeom prst="rect">
            <a:avLst/>
          </a:prstGeom>
        </p:spPr>
      </p:pic>
      <p:sp>
        <p:nvSpPr>
          <p:cNvPr id="5" name="TextBox 4"/>
          <p:cNvSpPr txBox="1"/>
          <p:nvPr/>
        </p:nvSpPr>
        <p:spPr>
          <a:xfrm>
            <a:off x="2126006" y="2086960"/>
            <a:ext cx="1895475"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solidFill>
                    <a:srgbClr val="FFFFFF"/>
                  </a:solidFill>
                </a:ln>
                <a:solidFill>
                  <a:srgbClr val="FFFFFF">
                    <a:alpha val="100000"/>
                  </a:srgbClr>
                </a:solidFill>
                <a:latin typeface="微软雅黑" panose="020B0503020204020204" pitchFamily="34" charset="-122"/>
                <a:ea typeface="微软雅黑" panose="020B0503020204020204" pitchFamily="34" charset="-122"/>
              </a:rPr>
              <a:t>名师指导</a:t>
            </a:r>
            <a:endParaRPr lang="zh-CN" altLang="en-US" sz="2175" i="0" spc="1069" dirty="0">
              <a:ln w="0">
                <a:solidFill>
                  <a:srgbClr val="FFFFFF"/>
                </a:solidFill>
              </a:ln>
              <a:latin typeface="微软雅黑" panose="020B0503020204020204" pitchFamily="34" charset="-122"/>
              <a:ea typeface="微软雅黑" panose="020B0503020204020204" pitchFamily="34" charset="-122"/>
            </a:endParaRPr>
          </a:p>
        </p:txBody>
      </p:sp>
      <p:pic>
        <p:nvPicPr>
          <p:cNvPr id="4" name="null.png" descr="descr"/>
          <p:cNvPicPr>
            <a:picLocks noChangeAspect="1"/>
          </p:cNvPicPr>
          <p:nvPr/>
        </p:nvPicPr>
        <p:blipFill>
          <a:blip r:embed="rId3" cstate="print"/>
          <a:stretch>
            <a:fillRect/>
          </a:stretch>
        </p:blipFill>
        <p:spPr>
          <a:xfrm>
            <a:off x="1636434" y="2518711"/>
            <a:ext cx="2681088" cy="19273"/>
          </a:xfrm>
          <a:prstGeom prst="rect">
            <a:avLst/>
          </a:prstGeom>
        </p:spPr>
      </p:pic>
      <p:sp>
        <p:nvSpPr>
          <p:cNvPr id="6" name="TextBox 4"/>
          <p:cNvSpPr txBox="1"/>
          <p:nvPr/>
        </p:nvSpPr>
        <p:spPr>
          <a:xfrm>
            <a:off x="1636434" y="2676320"/>
            <a:ext cx="3371850" cy="42386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sp>
        <p:nvSpPr>
          <p:cNvPr id="7" name="TextBox 4"/>
          <p:cNvSpPr txBox="1"/>
          <p:nvPr/>
        </p:nvSpPr>
        <p:spPr>
          <a:xfrm>
            <a:off x="6134180" y="61648"/>
            <a:ext cx="876300" cy="3619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26440" i="0" spc="12998" dirty="0" smtClean="0">
                <a:ln w="125909">
                  <a:solidFill>
                    <a:srgbClr val="FFFFFF"/>
                  </a:solidFill>
                </a:ln>
                <a:solidFill>
                  <a:srgbClr val="FFFFFF">
                    <a:alpha val="80000"/>
                  </a:srgbClr>
                </a:solidFill>
                <a:latin typeface="Arial" panose="020B0604020202020204" pitchFamily="34" charset="-122"/>
                <a:ea typeface="Arial" panose="020B0604020202020204" pitchFamily="34" charset="-122"/>
              </a:rPr>
              <a:t>3</a:t>
            </a:r>
            <a:endParaRPr lang="zh-CN" altLang="en-US" sz="26440" i="0" spc="12998" dirty="0">
              <a:ln w="125909">
                <a:solidFill>
                  <a:srgbClr val="FFFFFF"/>
                </a:solidFill>
              </a:ln>
              <a:latin typeface="Arial" panose="020B0604020202020204" pitchFamily="34" charset="-122"/>
              <a:ea typeface="Arial" panose="020B0604020202020204" pitchFamily="34" charset="-122"/>
            </a:endParaRPr>
          </a:p>
        </p:txBody>
      </p:sp>
      <p:pic>
        <p:nvPicPr>
          <p:cNvPr id="8" name="null.png" descr="descr"/>
          <p:cNvPicPr>
            <a:picLocks noChangeAspect="1"/>
          </p:cNvPicPr>
          <p:nvPr/>
        </p:nvPicPr>
        <p:blipFill>
          <a:blip r:embed="rId4" cstate="print"/>
          <a:stretch>
            <a:fillRect/>
          </a:stretch>
        </p:blipFill>
        <p:spPr>
          <a:xfrm>
            <a:off x="1636434" y="2088533"/>
            <a:ext cx="354619" cy="346654"/>
          </a:xfrm>
          <a:prstGeom prst="rect">
            <a:avLst/>
          </a:prstGeom>
        </p:spPr>
      </p:pic>
      <p:pic>
        <p:nvPicPr>
          <p:cNvPr id="9" name="null.png" descr="descr"/>
          <p:cNvPicPr>
            <a:picLocks noChangeAspect="1"/>
          </p:cNvPicPr>
          <p:nvPr/>
        </p:nvPicPr>
        <p:blipFill>
          <a:blip r:embed="rId3" cstate="print"/>
          <a:stretch>
            <a:fillRect/>
          </a:stretch>
        </p:blipFill>
        <p:spPr>
          <a:xfrm rot="20259777">
            <a:off x="5278778" y="2681307"/>
            <a:ext cx="2681088" cy="19273"/>
          </a:xfrm>
          <a:prstGeom prst="rect">
            <a:avLst/>
          </a:prstGeom>
        </p:spPr>
      </p:pic>
      <p:pic>
        <p:nvPicPr>
          <p:cNvPr id="10" name="null.png" descr="descr"/>
          <p:cNvPicPr>
            <a:picLocks noChangeAspect="1"/>
          </p:cNvPicPr>
          <p:nvPr/>
        </p:nvPicPr>
        <p:blipFill>
          <a:blip r:embed="rId3" cstate="print"/>
          <a:stretch>
            <a:fillRect/>
          </a:stretch>
        </p:blipFill>
        <p:spPr>
          <a:xfrm rot="20259777">
            <a:off x="5278778" y="2942342"/>
            <a:ext cx="2681088" cy="192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3d202c5c-3c74-4b42-8cbd-66a0e7b57b37@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rot="20260022">
            <a:off x="-1588175" y="436032"/>
            <a:ext cx="4703885" cy="33814"/>
          </a:xfrm>
          <a:prstGeom prst="rect">
            <a:avLst/>
          </a:prstGeom>
        </p:spPr>
      </p:pic>
      <p:sp>
        <p:nvSpPr>
          <p:cNvPr id="5" name="TextBox 4"/>
          <p:cNvSpPr txBox="1"/>
          <p:nvPr/>
        </p:nvSpPr>
        <p:spPr>
          <a:xfrm>
            <a:off x="634724" y="1788395"/>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名师指导</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634724" y="2221784"/>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6" name="null.png" descr="descr"/>
          <p:cNvPicPr>
            <a:picLocks noChangeAspect="1"/>
          </p:cNvPicPr>
          <p:nvPr/>
        </p:nvPicPr>
        <p:blipFill>
          <a:blip r:embed="rId3" cstate="print"/>
          <a:stretch>
            <a:fillRect/>
          </a:stretch>
        </p:blipFill>
        <p:spPr>
          <a:xfrm rot="20260022">
            <a:off x="1127444" y="4231817"/>
            <a:ext cx="4704164" cy="33814"/>
          </a:xfrm>
          <a:prstGeom prst="rect">
            <a:avLst/>
          </a:prstGeom>
        </p:spPr>
      </p:pic>
      <p:pic>
        <p:nvPicPr>
          <p:cNvPr id="7" name="null.png" descr="descr"/>
          <p:cNvPicPr>
            <a:picLocks noChangeAspect="1"/>
          </p:cNvPicPr>
          <p:nvPr/>
        </p:nvPicPr>
        <p:blipFill>
          <a:blip r:embed="rId2" cstate="print"/>
          <a:stretch>
            <a:fillRect/>
          </a:stretch>
        </p:blipFill>
        <p:spPr>
          <a:xfrm rot="20260022">
            <a:off x="1127444" y="4689795"/>
            <a:ext cx="4703885" cy="33814"/>
          </a:xfrm>
          <a:prstGeom prst="rect">
            <a:avLst/>
          </a:prstGeom>
        </p:spPr>
      </p:pic>
      <p:pic>
        <p:nvPicPr>
          <p:cNvPr id="8" name="null.png" descr="descr"/>
          <p:cNvPicPr>
            <a:picLocks noChangeAspect="1"/>
          </p:cNvPicPr>
          <p:nvPr/>
        </p:nvPicPr>
        <p:blipFill>
          <a:blip r:embed="rId4" cstate="print"/>
          <a:stretch>
            <a:fillRect/>
          </a:stretch>
        </p:blipFill>
        <p:spPr>
          <a:xfrm>
            <a:off x="4347181" y="-2453"/>
            <a:ext cx="4796820" cy="5125496"/>
          </a:xfrm>
          <a:prstGeom prst="rect">
            <a:avLst/>
          </a:prstGeom>
        </p:spPr>
      </p:pic>
      <p:pic>
        <p:nvPicPr>
          <p:cNvPr id="9" name="null.png" descr="descr"/>
          <p:cNvPicPr>
            <a:picLocks noChangeAspect="1"/>
          </p:cNvPicPr>
          <p:nvPr/>
        </p:nvPicPr>
        <p:blipFill>
          <a:blip r:embed="rId5" cstate="print"/>
          <a:stretch>
            <a:fillRect/>
          </a:stretch>
        </p:blipFill>
        <p:spPr>
          <a:xfrm>
            <a:off x="634724" y="3712888"/>
            <a:ext cx="552168" cy="3130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5/12/26/273063@0e_0o_1l_436w.png.png" descr="descr"/>
          <p:cNvPicPr>
            <a:picLocks noChangeAspect="1"/>
          </p:cNvPicPr>
          <p:nvPr/>
        </p:nvPicPr>
        <p:blipFill>
          <a:blip r:embed="rId1" cstate="print"/>
          <a:stretch>
            <a:fillRect/>
          </a:stretch>
        </p:blipFill>
        <p:spPr>
          <a:xfrm>
            <a:off x="2850168" y="923436"/>
            <a:ext cx="2079734" cy="1377486"/>
          </a:xfrm>
          <a:prstGeom prst="rect">
            <a:avLst/>
          </a:prstGeom>
        </p:spPr>
      </p:pic>
      <p:pic>
        <p:nvPicPr>
          <p:cNvPr id="3" name="2015/12/21/249979@0e_0o_1l_431w.png.png" descr="descr"/>
          <p:cNvPicPr>
            <a:picLocks noChangeAspect="1"/>
          </p:cNvPicPr>
          <p:nvPr/>
        </p:nvPicPr>
        <p:blipFill>
          <a:blip r:embed="rId2" cstate="print"/>
          <a:stretch>
            <a:fillRect/>
          </a:stretch>
        </p:blipFill>
        <p:spPr>
          <a:xfrm>
            <a:off x="2850168" y="2417129"/>
            <a:ext cx="2056956" cy="1371439"/>
          </a:xfrm>
          <a:prstGeom prst="rect">
            <a:avLst/>
          </a:prstGeom>
        </p:spPr>
      </p:pic>
      <p:pic>
        <p:nvPicPr>
          <p:cNvPr id="4" name="2015/12/10/210204@0e_0o_1l_431w.png.png" descr="descr"/>
          <p:cNvPicPr>
            <a:picLocks noChangeAspect="1"/>
          </p:cNvPicPr>
          <p:nvPr/>
        </p:nvPicPr>
        <p:blipFill>
          <a:blip r:embed="rId3" cstate="print"/>
          <a:stretch>
            <a:fillRect/>
          </a:stretch>
        </p:blipFill>
        <p:spPr>
          <a:xfrm>
            <a:off x="658236" y="923436"/>
            <a:ext cx="2056228" cy="1370819"/>
          </a:xfrm>
          <a:prstGeom prst="rect">
            <a:avLst/>
          </a:prstGeom>
        </p:spPr>
      </p:pic>
      <p:pic>
        <p:nvPicPr>
          <p:cNvPr id="6" name="2015/03/31/21172@0e_0o_1l_432w.png.png" descr="descr"/>
          <p:cNvPicPr>
            <a:picLocks noChangeAspect="1"/>
          </p:cNvPicPr>
          <p:nvPr/>
        </p:nvPicPr>
        <p:blipFill>
          <a:blip r:embed="rId4" cstate="print"/>
          <a:stretch>
            <a:fillRect/>
          </a:stretch>
        </p:blipFill>
        <p:spPr>
          <a:xfrm>
            <a:off x="658236" y="2417130"/>
            <a:ext cx="2061523" cy="1374349"/>
          </a:xfrm>
          <a:prstGeom prst="rect">
            <a:avLst/>
          </a:prstGeom>
        </p:spPr>
      </p:pic>
      <p:pic>
        <p:nvPicPr>
          <p:cNvPr id="7" name="null.png" descr="descr"/>
          <p:cNvPicPr>
            <a:picLocks noChangeAspect="1"/>
          </p:cNvPicPr>
          <p:nvPr/>
        </p:nvPicPr>
        <p:blipFill>
          <a:blip r:embed="rId5" cstate="print"/>
          <a:stretch>
            <a:fillRect/>
          </a:stretch>
        </p:blipFill>
        <p:spPr>
          <a:xfrm>
            <a:off x="7022901" y="2597285"/>
            <a:ext cx="450249" cy="450249"/>
          </a:xfrm>
          <a:prstGeom prst="rect">
            <a:avLst/>
          </a:prstGeom>
        </p:spPr>
      </p:pic>
      <p:pic>
        <p:nvPicPr>
          <p:cNvPr id="8" name="null.png" descr="descr"/>
          <p:cNvPicPr>
            <a:picLocks noChangeAspect="1"/>
          </p:cNvPicPr>
          <p:nvPr/>
        </p:nvPicPr>
        <p:blipFill>
          <a:blip r:embed="rId6" cstate="print"/>
          <a:stretch>
            <a:fillRect/>
          </a:stretch>
        </p:blipFill>
        <p:spPr>
          <a:xfrm>
            <a:off x="7022449" y="918098"/>
            <a:ext cx="450249" cy="450249"/>
          </a:xfrm>
          <a:prstGeom prst="rect">
            <a:avLst/>
          </a:prstGeom>
        </p:spPr>
      </p:pic>
      <p:pic>
        <p:nvPicPr>
          <p:cNvPr id="9" name="null.png" descr="descr"/>
          <p:cNvPicPr>
            <a:picLocks noChangeAspect="1"/>
          </p:cNvPicPr>
          <p:nvPr/>
        </p:nvPicPr>
        <p:blipFill>
          <a:blip r:embed="rId7" cstate="print"/>
          <a:stretch>
            <a:fillRect/>
          </a:stretch>
        </p:blipFill>
        <p:spPr>
          <a:xfrm>
            <a:off x="5395854" y="2600282"/>
            <a:ext cx="450249" cy="450249"/>
          </a:xfrm>
          <a:prstGeom prst="rect">
            <a:avLst/>
          </a:prstGeom>
        </p:spPr>
      </p:pic>
      <p:pic>
        <p:nvPicPr>
          <p:cNvPr id="10" name="null.png" descr="descr"/>
          <p:cNvPicPr>
            <a:picLocks noChangeAspect="1"/>
          </p:cNvPicPr>
          <p:nvPr/>
        </p:nvPicPr>
        <p:blipFill>
          <a:blip r:embed="rId8" cstate="print"/>
          <a:stretch>
            <a:fillRect/>
          </a:stretch>
        </p:blipFill>
        <p:spPr>
          <a:xfrm>
            <a:off x="5395854" y="917837"/>
            <a:ext cx="450249" cy="450249"/>
          </a:xfrm>
          <a:prstGeom prst="rect">
            <a:avLst/>
          </a:prstGeom>
        </p:spPr>
      </p:pic>
      <p:sp>
        <p:nvSpPr>
          <p:cNvPr id="5" name="TextBox 4"/>
          <p:cNvSpPr txBox="1"/>
          <p:nvPr/>
        </p:nvSpPr>
        <p:spPr>
          <a:xfrm>
            <a:off x="5396306" y="1501961"/>
            <a:ext cx="1214438" cy="17312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125" i="0" spc="0" dirty="0" smtClean="0">
                <a:ln w="6697">
                  <a:solidFill>
                    <a:srgbClr val="484848"/>
                  </a:solidFill>
                </a:ln>
                <a:latin typeface="Arial" panose="020B0604020202020204" pitchFamily="34" charset="-122"/>
                <a:ea typeface="Arial" panose="020B0604020202020204" pitchFamily="34" charset="-122"/>
              </a:rPr>
              <a:t>标题</a:t>
            </a:r>
            <a:endParaRPr lang="zh-CN" altLang="en-US" sz="1125" i="0" spc="0" dirty="0">
              <a:ln w="6697">
                <a:solidFill>
                  <a:srgbClr val="484848"/>
                </a:solidFill>
              </a:ln>
              <a:latin typeface="Arial" panose="020B0604020202020204" pitchFamily="34" charset="-122"/>
              <a:ea typeface="Arial" panose="020B0604020202020204" pitchFamily="34" charset="-122"/>
            </a:endParaRPr>
          </a:p>
        </p:txBody>
      </p:sp>
      <p:sp>
        <p:nvSpPr>
          <p:cNvPr id="11" name="TextBox 4"/>
          <p:cNvSpPr txBox="1"/>
          <p:nvPr/>
        </p:nvSpPr>
        <p:spPr>
          <a:xfrm>
            <a:off x="5396306" y="1697414"/>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2" name="TextBox 4"/>
          <p:cNvSpPr txBox="1"/>
          <p:nvPr/>
        </p:nvSpPr>
        <p:spPr>
          <a:xfrm>
            <a:off x="5396306" y="3177829"/>
            <a:ext cx="1214438" cy="17312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125" i="0" spc="0" dirty="0" smtClean="0">
                <a:ln w="6697">
                  <a:solidFill>
                    <a:srgbClr val="484848"/>
                  </a:solidFill>
                </a:ln>
                <a:latin typeface="Arial" panose="020B0604020202020204" pitchFamily="34" charset="-122"/>
                <a:ea typeface="Arial" panose="020B0604020202020204" pitchFamily="34" charset="-122"/>
              </a:rPr>
              <a:t>标题</a:t>
            </a:r>
            <a:endParaRPr lang="zh-CN" altLang="en-US" sz="1125" i="0" spc="0" dirty="0">
              <a:ln w="6697">
                <a:solidFill>
                  <a:srgbClr val="484848"/>
                </a:solidFill>
              </a:ln>
              <a:latin typeface="Arial" panose="020B0604020202020204" pitchFamily="34" charset="-122"/>
              <a:ea typeface="Arial" panose="020B0604020202020204" pitchFamily="34" charset="-122"/>
            </a:endParaRPr>
          </a:p>
        </p:txBody>
      </p:sp>
      <p:sp>
        <p:nvSpPr>
          <p:cNvPr id="13" name="TextBox 4"/>
          <p:cNvSpPr txBox="1"/>
          <p:nvPr/>
        </p:nvSpPr>
        <p:spPr>
          <a:xfrm>
            <a:off x="5396306" y="3373281"/>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4" name="TextBox 4"/>
          <p:cNvSpPr txBox="1"/>
          <p:nvPr/>
        </p:nvSpPr>
        <p:spPr>
          <a:xfrm>
            <a:off x="7024032" y="3160398"/>
            <a:ext cx="1214438" cy="17312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125" i="0" spc="0" dirty="0" smtClean="0">
                <a:ln w="6697">
                  <a:solidFill>
                    <a:srgbClr val="484848"/>
                  </a:solidFill>
                </a:ln>
                <a:latin typeface="Arial" panose="020B0604020202020204" pitchFamily="34" charset="-122"/>
                <a:ea typeface="Arial" panose="020B0604020202020204" pitchFamily="34" charset="-122"/>
              </a:rPr>
              <a:t>标题</a:t>
            </a:r>
            <a:endParaRPr lang="zh-CN" altLang="en-US" sz="1125" i="0" spc="0" dirty="0">
              <a:ln w="6697">
                <a:solidFill>
                  <a:srgbClr val="484848"/>
                </a:solidFill>
              </a:ln>
              <a:latin typeface="Arial" panose="020B0604020202020204" pitchFamily="34" charset="-122"/>
              <a:ea typeface="Arial" panose="020B0604020202020204" pitchFamily="34" charset="-122"/>
            </a:endParaRPr>
          </a:p>
        </p:txBody>
      </p:sp>
      <p:sp>
        <p:nvSpPr>
          <p:cNvPr id="15" name="TextBox 4"/>
          <p:cNvSpPr txBox="1"/>
          <p:nvPr/>
        </p:nvSpPr>
        <p:spPr>
          <a:xfrm>
            <a:off x="7024032" y="3355851"/>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6" name="TextBox 4"/>
          <p:cNvSpPr txBox="1"/>
          <p:nvPr/>
        </p:nvSpPr>
        <p:spPr>
          <a:xfrm>
            <a:off x="7024032" y="1501961"/>
            <a:ext cx="1214438" cy="17312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125" i="0" spc="0" dirty="0" smtClean="0">
                <a:ln w="6697">
                  <a:solidFill>
                    <a:srgbClr val="484848"/>
                  </a:solidFill>
                </a:ln>
                <a:latin typeface="Arial" panose="020B0604020202020204" pitchFamily="34" charset="-122"/>
                <a:ea typeface="Arial" panose="020B0604020202020204" pitchFamily="34" charset="-122"/>
              </a:rPr>
              <a:t>标题</a:t>
            </a:r>
            <a:endParaRPr lang="zh-CN" altLang="en-US" sz="1125" i="0" spc="0" dirty="0">
              <a:ln w="6697">
                <a:solidFill>
                  <a:srgbClr val="484848"/>
                </a:solidFill>
              </a:ln>
              <a:latin typeface="Arial" panose="020B0604020202020204" pitchFamily="34" charset="-122"/>
              <a:ea typeface="Arial" panose="020B0604020202020204" pitchFamily="34" charset="-122"/>
            </a:endParaRPr>
          </a:p>
        </p:txBody>
      </p:sp>
      <p:sp>
        <p:nvSpPr>
          <p:cNvPr id="17" name="TextBox 4"/>
          <p:cNvSpPr txBox="1"/>
          <p:nvPr/>
        </p:nvSpPr>
        <p:spPr>
          <a:xfrm>
            <a:off x="7024032" y="1697414"/>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8" name="TextBox 4"/>
          <p:cNvSpPr txBox="1"/>
          <p:nvPr/>
        </p:nvSpPr>
        <p:spPr>
          <a:xfrm>
            <a:off x="2762902" y="4354166"/>
            <a:ext cx="3848100" cy="25241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37" dirty="0" smtClean="0">
                <a:ln w="0">
                  <a:noFill/>
                </a:ln>
                <a:solidFill>
                  <a:srgbClr val="6C6C6C">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37" dirty="0">
              <a:ln w="0">
                <a:noFill/>
              </a:ln>
              <a:latin typeface="Arial" panose="020B0604020202020204" pitchFamily="34" charset="-122"/>
              <a:ea typeface="Arial"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95cf8ad1-9e7f-4686-a7c1-7586ab2bca33@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a:off x="707192" y="730146"/>
            <a:ext cx="2814290" cy="3639684"/>
          </a:xfrm>
          <a:prstGeom prst="rect">
            <a:avLst/>
          </a:prstGeom>
        </p:spPr>
      </p:pic>
      <p:sp>
        <p:nvSpPr>
          <p:cNvPr id="5" name="TextBox 4"/>
          <p:cNvSpPr txBox="1"/>
          <p:nvPr/>
        </p:nvSpPr>
        <p:spPr>
          <a:xfrm>
            <a:off x="1672937" y="2329621"/>
            <a:ext cx="1214438" cy="246221"/>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600" i="0" spc="0" dirty="0" smtClean="0">
                <a:ln w="6697">
                  <a:solidFill>
                    <a:srgbClr val="484848"/>
                  </a:solidFill>
                </a:ln>
                <a:latin typeface="Arial" panose="020B0604020202020204" pitchFamily="34" charset="-122"/>
                <a:ea typeface="Arial" panose="020B0604020202020204" pitchFamily="34" charset="-122"/>
              </a:rPr>
              <a:t>标题</a:t>
            </a:r>
            <a:endParaRPr lang="zh-CN" altLang="en-US" sz="1600" i="0" spc="0" dirty="0">
              <a:ln w="6697">
                <a:solidFill>
                  <a:srgbClr val="484848"/>
                </a:solidFill>
              </a:ln>
              <a:latin typeface="Arial" panose="020B0604020202020204" pitchFamily="34" charset="-122"/>
              <a:ea typeface="Arial" panose="020B0604020202020204" pitchFamily="34" charset="-122"/>
            </a:endParaRPr>
          </a:p>
        </p:txBody>
      </p:sp>
      <p:sp>
        <p:nvSpPr>
          <p:cNvPr id="4" name="TextBox 4"/>
          <p:cNvSpPr txBox="1"/>
          <p:nvPr/>
        </p:nvSpPr>
        <p:spPr>
          <a:xfrm>
            <a:off x="4564226" y="1538823"/>
            <a:ext cx="1214438" cy="21544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400" i="0" spc="0" dirty="0" smtClean="0">
                <a:ln w="6697">
                  <a:solidFill>
                    <a:srgbClr val="484848"/>
                  </a:solidFill>
                </a:ln>
                <a:latin typeface="Arial" panose="020B0604020202020204" pitchFamily="34" charset="-122"/>
                <a:ea typeface="Arial" panose="020B0604020202020204" pitchFamily="34" charset="-122"/>
              </a:rPr>
              <a:t>标题</a:t>
            </a:r>
            <a:endParaRPr lang="zh-CN" altLang="en-US" sz="1400" i="0" spc="0" dirty="0">
              <a:ln w="6697">
                <a:solidFill>
                  <a:srgbClr val="484848"/>
                </a:solidFill>
              </a:ln>
              <a:latin typeface="Arial" panose="020B0604020202020204" pitchFamily="34" charset="-122"/>
              <a:ea typeface="Arial" panose="020B0604020202020204" pitchFamily="34" charset="-122"/>
            </a:endParaRPr>
          </a:p>
        </p:txBody>
      </p:sp>
      <p:sp>
        <p:nvSpPr>
          <p:cNvPr id="6" name="TextBox 4"/>
          <p:cNvSpPr txBox="1"/>
          <p:nvPr/>
        </p:nvSpPr>
        <p:spPr>
          <a:xfrm>
            <a:off x="4564226" y="1750927"/>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pic>
        <p:nvPicPr>
          <p:cNvPr id="7" name="null.png" descr="descr"/>
          <p:cNvPicPr>
            <a:picLocks noChangeAspect="1"/>
          </p:cNvPicPr>
          <p:nvPr/>
        </p:nvPicPr>
        <p:blipFill>
          <a:blip r:embed="rId3" cstate="print"/>
          <a:stretch>
            <a:fillRect/>
          </a:stretch>
        </p:blipFill>
        <p:spPr>
          <a:xfrm>
            <a:off x="4084255" y="3325518"/>
            <a:ext cx="345390" cy="312469"/>
          </a:xfrm>
          <a:prstGeom prst="rect">
            <a:avLst/>
          </a:prstGeom>
        </p:spPr>
      </p:pic>
      <p:pic>
        <p:nvPicPr>
          <p:cNvPr id="8" name="null.png" descr="descr"/>
          <p:cNvPicPr>
            <a:picLocks noChangeAspect="1"/>
          </p:cNvPicPr>
          <p:nvPr/>
        </p:nvPicPr>
        <p:blipFill>
          <a:blip r:embed="rId4" cstate="print"/>
          <a:stretch>
            <a:fillRect/>
          </a:stretch>
        </p:blipFill>
        <p:spPr>
          <a:xfrm>
            <a:off x="6424002" y="1553338"/>
            <a:ext cx="345994" cy="326822"/>
          </a:xfrm>
          <a:prstGeom prst="rect">
            <a:avLst/>
          </a:prstGeom>
        </p:spPr>
      </p:pic>
      <p:pic>
        <p:nvPicPr>
          <p:cNvPr id="9" name="null.png" descr="descr"/>
          <p:cNvPicPr>
            <a:picLocks noChangeAspect="1"/>
          </p:cNvPicPr>
          <p:nvPr/>
        </p:nvPicPr>
        <p:blipFill>
          <a:blip r:embed="rId5" cstate="print"/>
          <a:stretch>
            <a:fillRect/>
          </a:stretch>
        </p:blipFill>
        <p:spPr>
          <a:xfrm>
            <a:off x="6422879" y="3332299"/>
            <a:ext cx="349811" cy="276301"/>
          </a:xfrm>
          <a:prstGeom prst="rect">
            <a:avLst/>
          </a:prstGeom>
        </p:spPr>
      </p:pic>
      <p:sp>
        <p:nvSpPr>
          <p:cNvPr id="10" name="TextBox 4"/>
          <p:cNvSpPr txBox="1"/>
          <p:nvPr/>
        </p:nvSpPr>
        <p:spPr>
          <a:xfrm>
            <a:off x="4530951" y="3286028"/>
            <a:ext cx="1214438" cy="21544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400" i="0" spc="0" dirty="0" smtClean="0">
                <a:ln w="6697">
                  <a:solidFill>
                    <a:srgbClr val="484848"/>
                  </a:solidFill>
                </a:ln>
                <a:latin typeface="Arial" panose="020B0604020202020204" pitchFamily="34" charset="-122"/>
                <a:ea typeface="Arial" panose="020B0604020202020204" pitchFamily="34" charset="-122"/>
              </a:rPr>
              <a:t>标题</a:t>
            </a:r>
            <a:endParaRPr lang="zh-CN" altLang="en-US" sz="1400" i="0" spc="0" dirty="0">
              <a:ln w="6697">
                <a:solidFill>
                  <a:srgbClr val="484848"/>
                </a:solidFill>
              </a:ln>
              <a:latin typeface="Arial" panose="020B0604020202020204" pitchFamily="34" charset="-122"/>
              <a:ea typeface="Arial" panose="020B0604020202020204" pitchFamily="34" charset="-122"/>
            </a:endParaRPr>
          </a:p>
        </p:txBody>
      </p:sp>
      <p:sp>
        <p:nvSpPr>
          <p:cNvPr id="11" name="TextBox 4"/>
          <p:cNvSpPr txBox="1"/>
          <p:nvPr/>
        </p:nvSpPr>
        <p:spPr>
          <a:xfrm>
            <a:off x="4530951" y="3498132"/>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2" name="TextBox 4"/>
          <p:cNvSpPr txBox="1"/>
          <p:nvPr/>
        </p:nvSpPr>
        <p:spPr>
          <a:xfrm>
            <a:off x="6844922" y="1538823"/>
            <a:ext cx="1214438" cy="21544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400" i="0" spc="0" dirty="0" smtClean="0">
                <a:ln w="6697">
                  <a:solidFill>
                    <a:srgbClr val="484848"/>
                  </a:solidFill>
                </a:ln>
                <a:latin typeface="Arial" panose="020B0604020202020204" pitchFamily="34" charset="-122"/>
                <a:ea typeface="Arial" panose="020B0604020202020204" pitchFamily="34" charset="-122"/>
              </a:rPr>
              <a:t>标题</a:t>
            </a:r>
            <a:endParaRPr lang="zh-CN" altLang="en-US" sz="1400" i="0" spc="0" dirty="0">
              <a:ln w="6697">
                <a:solidFill>
                  <a:srgbClr val="484848"/>
                </a:solidFill>
              </a:ln>
              <a:latin typeface="Arial" panose="020B0604020202020204" pitchFamily="34" charset="-122"/>
              <a:ea typeface="Arial" panose="020B0604020202020204" pitchFamily="34" charset="-122"/>
            </a:endParaRPr>
          </a:p>
        </p:txBody>
      </p:sp>
      <p:sp>
        <p:nvSpPr>
          <p:cNvPr id="13" name="TextBox 4"/>
          <p:cNvSpPr txBox="1"/>
          <p:nvPr/>
        </p:nvSpPr>
        <p:spPr>
          <a:xfrm>
            <a:off x="6844922" y="1750927"/>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sp>
        <p:nvSpPr>
          <p:cNvPr id="14" name="TextBox 4"/>
          <p:cNvSpPr txBox="1"/>
          <p:nvPr/>
        </p:nvSpPr>
        <p:spPr>
          <a:xfrm>
            <a:off x="6844922" y="3341413"/>
            <a:ext cx="1214438" cy="215444"/>
          </a:xfrm>
          <a:prstGeom prst="rect">
            <a:avLst/>
          </a:prstGeom>
          <a:noFill/>
        </p:spPr>
        <p:txBody>
          <a:bodyPr wrap="square" lIns="0" tIns="0" rIns="0" bIns="0" rtlCol="0">
            <a:spAutoFit/>
            <a:scene3d>
              <a:camera prst="orthographicFront">
                <a:rot lat="0" lon="0" rev="0"/>
              </a:camera>
              <a:lightRig rig="threePt" dir="t"/>
            </a:scene3d>
          </a:bodyPr>
          <a:lstStyle/>
          <a:p>
            <a:r>
              <a:rPr lang="zh-CN" altLang="en-US" sz="1400" i="0" spc="0" dirty="0" smtClean="0">
                <a:ln w="6697">
                  <a:solidFill>
                    <a:srgbClr val="484848"/>
                  </a:solidFill>
                </a:ln>
                <a:latin typeface="Arial" panose="020B0604020202020204" pitchFamily="34" charset="-122"/>
                <a:ea typeface="Arial" panose="020B0604020202020204" pitchFamily="34" charset="-122"/>
              </a:rPr>
              <a:t>标题</a:t>
            </a:r>
            <a:endParaRPr lang="zh-CN" altLang="en-US" sz="1400" i="0" spc="0" dirty="0">
              <a:ln w="6697">
                <a:solidFill>
                  <a:srgbClr val="484848"/>
                </a:solidFill>
              </a:ln>
              <a:latin typeface="Arial" panose="020B0604020202020204" pitchFamily="34" charset="-122"/>
              <a:ea typeface="Arial" panose="020B0604020202020204" pitchFamily="34" charset="-122"/>
            </a:endParaRPr>
          </a:p>
        </p:txBody>
      </p:sp>
      <p:sp>
        <p:nvSpPr>
          <p:cNvPr id="15" name="TextBox 4"/>
          <p:cNvSpPr txBox="1"/>
          <p:nvPr/>
        </p:nvSpPr>
        <p:spPr>
          <a:xfrm>
            <a:off x="6844922" y="3553517"/>
            <a:ext cx="1457325" cy="4000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50000"/>
              </a:lnSpc>
            </a:pPr>
            <a:r>
              <a:rPr lang="en-US" altLang="zh-CN" sz="750"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a:t>
            </a:r>
            <a:endParaRPr lang="zh-CN" altLang="en-US" sz="750" i="0" spc="0" dirty="0">
              <a:ln w="0">
                <a:solidFill>
                  <a:srgbClr val="484848"/>
                </a:solidFill>
              </a:ln>
              <a:latin typeface="Arial" panose="020B0604020202020204" pitchFamily="34" charset="-122"/>
              <a:ea typeface="Arial" panose="020B0604020202020204" pitchFamily="34" charset="-122"/>
            </a:endParaRPr>
          </a:p>
        </p:txBody>
      </p:sp>
      <p:pic>
        <p:nvPicPr>
          <p:cNvPr id="16" name="null.png" descr="descr"/>
          <p:cNvPicPr>
            <a:picLocks noChangeAspect="1"/>
          </p:cNvPicPr>
          <p:nvPr/>
        </p:nvPicPr>
        <p:blipFill>
          <a:blip r:embed="rId6" cstate="print"/>
          <a:stretch>
            <a:fillRect/>
          </a:stretch>
        </p:blipFill>
        <p:spPr>
          <a:xfrm>
            <a:off x="4080719" y="1543571"/>
            <a:ext cx="301398" cy="34444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2/22/472245@0e_0o_1l_1920w.png.png" descr="descr"/>
          <p:cNvPicPr>
            <a:picLocks noChangeAspect="1"/>
          </p:cNvPicPr>
          <p:nvPr/>
        </p:nvPicPr>
        <p:blipFill>
          <a:blip r:embed="rId1" cstate="print"/>
          <a:stretch>
            <a:fillRect/>
          </a:stretch>
        </p:blipFill>
        <p:spPr>
          <a:xfrm>
            <a:off x="0" y="-285522"/>
            <a:ext cx="9144000" cy="5714545"/>
          </a:xfrm>
          <a:prstGeom prst="rect">
            <a:avLst/>
          </a:prstGeom>
        </p:spPr>
      </p:pic>
      <p:pic>
        <p:nvPicPr>
          <p:cNvPr id="3" name="null.png" descr="descr"/>
          <p:cNvPicPr>
            <a:picLocks noChangeAspect="1"/>
          </p:cNvPicPr>
          <p:nvPr/>
        </p:nvPicPr>
        <p:blipFill>
          <a:blip r:embed="rId2" cstate="print"/>
          <a:stretch>
            <a:fillRect/>
          </a:stretch>
        </p:blipFill>
        <p:spPr>
          <a:xfrm>
            <a:off x="-21217" y="0"/>
            <a:ext cx="9165217" cy="5144494"/>
          </a:xfrm>
          <a:prstGeom prst="rect">
            <a:avLst/>
          </a:prstGeom>
        </p:spPr>
      </p:pic>
      <p:sp>
        <p:nvSpPr>
          <p:cNvPr id="5" name="TextBox 4"/>
          <p:cNvSpPr txBox="1"/>
          <p:nvPr/>
        </p:nvSpPr>
        <p:spPr>
          <a:xfrm>
            <a:off x="2126006" y="2086960"/>
            <a:ext cx="1895475"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solidFill>
                    <a:srgbClr val="FFFFFF"/>
                  </a:solidFill>
                </a:ln>
                <a:solidFill>
                  <a:srgbClr val="FFFFFF">
                    <a:alpha val="100000"/>
                  </a:srgbClr>
                </a:solidFill>
                <a:latin typeface="微软雅黑" panose="020B0503020204020204" pitchFamily="34" charset="-122"/>
                <a:ea typeface="微软雅黑" panose="020B0503020204020204" pitchFamily="34" charset="-122"/>
              </a:rPr>
              <a:t>等级考试</a:t>
            </a:r>
            <a:endParaRPr lang="zh-CN" altLang="en-US" sz="2175" i="0" spc="1069" dirty="0">
              <a:ln w="0">
                <a:solidFill>
                  <a:srgbClr val="FFFFFF"/>
                </a:solidFill>
              </a:ln>
              <a:latin typeface="微软雅黑" panose="020B0503020204020204" pitchFamily="34" charset="-122"/>
              <a:ea typeface="微软雅黑" panose="020B0503020204020204" pitchFamily="34" charset="-122"/>
            </a:endParaRPr>
          </a:p>
        </p:txBody>
      </p:sp>
      <p:pic>
        <p:nvPicPr>
          <p:cNvPr id="4" name="null.png" descr="descr"/>
          <p:cNvPicPr>
            <a:picLocks noChangeAspect="1"/>
          </p:cNvPicPr>
          <p:nvPr/>
        </p:nvPicPr>
        <p:blipFill>
          <a:blip r:embed="rId3" cstate="print"/>
          <a:stretch>
            <a:fillRect/>
          </a:stretch>
        </p:blipFill>
        <p:spPr>
          <a:xfrm>
            <a:off x="1636434" y="2518711"/>
            <a:ext cx="2681088" cy="19273"/>
          </a:xfrm>
          <a:prstGeom prst="rect">
            <a:avLst/>
          </a:prstGeom>
        </p:spPr>
      </p:pic>
      <p:sp>
        <p:nvSpPr>
          <p:cNvPr id="6" name="TextBox 4"/>
          <p:cNvSpPr txBox="1"/>
          <p:nvPr/>
        </p:nvSpPr>
        <p:spPr>
          <a:xfrm>
            <a:off x="1636434" y="2676320"/>
            <a:ext cx="3371850" cy="423863"/>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sp>
        <p:nvSpPr>
          <p:cNvPr id="7" name="TextBox 4"/>
          <p:cNvSpPr txBox="1"/>
          <p:nvPr/>
        </p:nvSpPr>
        <p:spPr>
          <a:xfrm>
            <a:off x="6134180" y="61648"/>
            <a:ext cx="876300" cy="3619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26440" i="0" spc="12998" dirty="0" smtClean="0">
                <a:ln w="125909">
                  <a:solidFill>
                    <a:srgbClr val="FFFFFF"/>
                  </a:solidFill>
                </a:ln>
                <a:solidFill>
                  <a:srgbClr val="FFFFFF">
                    <a:alpha val="80000"/>
                  </a:srgbClr>
                </a:solidFill>
                <a:latin typeface="Arial" panose="020B0604020202020204" pitchFamily="34" charset="-122"/>
                <a:ea typeface="Arial" panose="020B0604020202020204" pitchFamily="34" charset="-122"/>
              </a:rPr>
              <a:t>4</a:t>
            </a:r>
            <a:endParaRPr lang="zh-CN" altLang="en-US" sz="26440" i="0" spc="12998" dirty="0">
              <a:ln w="125909">
                <a:solidFill>
                  <a:srgbClr val="FFFFFF"/>
                </a:solidFill>
              </a:ln>
              <a:latin typeface="Arial" panose="020B0604020202020204" pitchFamily="34" charset="-122"/>
              <a:ea typeface="Arial" panose="020B0604020202020204" pitchFamily="34" charset="-122"/>
            </a:endParaRPr>
          </a:p>
        </p:txBody>
      </p:sp>
      <p:pic>
        <p:nvPicPr>
          <p:cNvPr id="8" name="null.png" descr="descr"/>
          <p:cNvPicPr>
            <a:picLocks noChangeAspect="1"/>
          </p:cNvPicPr>
          <p:nvPr/>
        </p:nvPicPr>
        <p:blipFill>
          <a:blip r:embed="rId4" cstate="print"/>
          <a:stretch>
            <a:fillRect/>
          </a:stretch>
        </p:blipFill>
        <p:spPr>
          <a:xfrm>
            <a:off x="1636434" y="2088533"/>
            <a:ext cx="354619" cy="346654"/>
          </a:xfrm>
          <a:prstGeom prst="rect">
            <a:avLst/>
          </a:prstGeom>
        </p:spPr>
      </p:pic>
      <p:pic>
        <p:nvPicPr>
          <p:cNvPr id="9" name="null.png" descr="descr"/>
          <p:cNvPicPr>
            <a:picLocks noChangeAspect="1"/>
          </p:cNvPicPr>
          <p:nvPr/>
        </p:nvPicPr>
        <p:blipFill>
          <a:blip r:embed="rId3" cstate="print"/>
          <a:stretch>
            <a:fillRect/>
          </a:stretch>
        </p:blipFill>
        <p:spPr>
          <a:xfrm rot="20259777">
            <a:off x="5278778" y="2681307"/>
            <a:ext cx="2681088" cy="19273"/>
          </a:xfrm>
          <a:prstGeom prst="rect">
            <a:avLst/>
          </a:prstGeom>
        </p:spPr>
      </p:pic>
      <p:pic>
        <p:nvPicPr>
          <p:cNvPr id="10" name="null.png" descr="descr"/>
          <p:cNvPicPr>
            <a:picLocks noChangeAspect="1"/>
          </p:cNvPicPr>
          <p:nvPr/>
        </p:nvPicPr>
        <p:blipFill>
          <a:blip r:embed="rId3" cstate="print"/>
          <a:stretch>
            <a:fillRect/>
          </a:stretch>
        </p:blipFill>
        <p:spPr>
          <a:xfrm rot="20259777">
            <a:off x="5278778" y="2942342"/>
            <a:ext cx="2681088" cy="1927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3d202c5c-3c74-4b42-8cbd-66a0e7b57b37@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rot="20260022">
            <a:off x="-1588175" y="436032"/>
            <a:ext cx="4703885" cy="33814"/>
          </a:xfrm>
          <a:prstGeom prst="rect">
            <a:avLst/>
          </a:prstGeom>
        </p:spPr>
      </p:pic>
      <p:sp>
        <p:nvSpPr>
          <p:cNvPr id="5" name="TextBox 4"/>
          <p:cNvSpPr txBox="1"/>
          <p:nvPr/>
        </p:nvSpPr>
        <p:spPr>
          <a:xfrm>
            <a:off x="634724" y="1788395"/>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等级考试</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634724" y="2221784"/>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6" name="null.png" descr="descr"/>
          <p:cNvPicPr>
            <a:picLocks noChangeAspect="1"/>
          </p:cNvPicPr>
          <p:nvPr/>
        </p:nvPicPr>
        <p:blipFill>
          <a:blip r:embed="rId3" cstate="print"/>
          <a:stretch>
            <a:fillRect/>
          </a:stretch>
        </p:blipFill>
        <p:spPr>
          <a:xfrm rot="20260022">
            <a:off x="1127444" y="4231817"/>
            <a:ext cx="4704164" cy="33814"/>
          </a:xfrm>
          <a:prstGeom prst="rect">
            <a:avLst/>
          </a:prstGeom>
        </p:spPr>
      </p:pic>
      <p:pic>
        <p:nvPicPr>
          <p:cNvPr id="7" name="null.png" descr="descr"/>
          <p:cNvPicPr>
            <a:picLocks noChangeAspect="1"/>
          </p:cNvPicPr>
          <p:nvPr/>
        </p:nvPicPr>
        <p:blipFill>
          <a:blip r:embed="rId2" cstate="print"/>
          <a:stretch>
            <a:fillRect/>
          </a:stretch>
        </p:blipFill>
        <p:spPr>
          <a:xfrm rot="20260022">
            <a:off x="1127444" y="4689795"/>
            <a:ext cx="4703885" cy="33814"/>
          </a:xfrm>
          <a:prstGeom prst="rect">
            <a:avLst/>
          </a:prstGeom>
        </p:spPr>
      </p:pic>
      <p:pic>
        <p:nvPicPr>
          <p:cNvPr id="8" name="null.png" descr="descr"/>
          <p:cNvPicPr>
            <a:picLocks noChangeAspect="1"/>
          </p:cNvPicPr>
          <p:nvPr/>
        </p:nvPicPr>
        <p:blipFill>
          <a:blip r:embed="rId4" cstate="print"/>
          <a:stretch>
            <a:fillRect/>
          </a:stretch>
        </p:blipFill>
        <p:spPr>
          <a:xfrm>
            <a:off x="4347180" y="8141"/>
            <a:ext cx="4796903" cy="5135359"/>
          </a:xfrm>
          <a:prstGeom prst="rect">
            <a:avLst/>
          </a:prstGeom>
        </p:spPr>
      </p:pic>
      <p:pic>
        <p:nvPicPr>
          <p:cNvPr id="9" name="null.png" descr="descr"/>
          <p:cNvPicPr>
            <a:picLocks noChangeAspect="1"/>
          </p:cNvPicPr>
          <p:nvPr/>
        </p:nvPicPr>
        <p:blipFill>
          <a:blip r:embed="rId5" cstate="print"/>
          <a:stretch>
            <a:fillRect/>
          </a:stretch>
        </p:blipFill>
        <p:spPr>
          <a:xfrm>
            <a:off x="634724" y="3712888"/>
            <a:ext cx="552168" cy="31301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null.png" descr="descr"/>
          <p:cNvPicPr>
            <a:picLocks noChangeAspect="1"/>
          </p:cNvPicPr>
          <p:nvPr/>
        </p:nvPicPr>
        <p:blipFill>
          <a:blip r:embed="rId1" cstate="print"/>
          <a:stretch>
            <a:fillRect/>
          </a:stretch>
        </p:blipFill>
        <p:spPr>
          <a:xfrm>
            <a:off x="1089659" y="1370770"/>
            <a:ext cx="2104737" cy="2102005"/>
          </a:xfrm>
          <a:prstGeom prst="rect">
            <a:avLst/>
          </a:prstGeom>
        </p:spPr>
      </p:pic>
      <p:pic>
        <p:nvPicPr>
          <p:cNvPr id="3" name="null.png" descr="descr"/>
          <p:cNvPicPr>
            <a:picLocks noChangeAspect="1"/>
          </p:cNvPicPr>
          <p:nvPr/>
        </p:nvPicPr>
        <p:blipFill>
          <a:blip r:embed="rId2" cstate="print"/>
          <a:stretch>
            <a:fillRect/>
          </a:stretch>
        </p:blipFill>
        <p:spPr>
          <a:xfrm>
            <a:off x="2693451" y="1368481"/>
            <a:ext cx="2104269" cy="2104296"/>
          </a:xfrm>
          <a:prstGeom prst="rect">
            <a:avLst/>
          </a:prstGeom>
        </p:spPr>
      </p:pic>
      <p:pic>
        <p:nvPicPr>
          <p:cNvPr id="4" name="null.png" descr="descr"/>
          <p:cNvPicPr>
            <a:picLocks noChangeAspect="1"/>
          </p:cNvPicPr>
          <p:nvPr/>
        </p:nvPicPr>
        <p:blipFill>
          <a:blip r:embed="rId3" cstate="print"/>
          <a:stretch>
            <a:fillRect/>
          </a:stretch>
        </p:blipFill>
        <p:spPr>
          <a:xfrm>
            <a:off x="4325065" y="1368547"/>
            <a:ext cx="2104737" cy="2102005"/>
          </a:xfrm>
          <a:prstGeom prst="rect">
            <a:avLst/>
          </a:prstGeom>
        </p:spPr>
      </p:pic>
      <p:pic>
        <p:nvPicPr>
          <p:cNvPr id="6" name="null.png" descr="descr"/>
          <p:cNvPicPr>
            <a:picLocks noChangeAspect="1"/>
          </p:cNvPicPr>
          <p:nvPr/>
        </p:nvPicPr>
        <p:blipFill>
          <a:blip r:embed="rId2" cstate="print"/>
          <a:stretch>
            <a:fillRect/>
          </a:stretch>
        </p:blipFill>
        <p:spPr>
          <a:xfrm>
            <a:off x="5950073" y="1370838"/>
            <a:ext cx="2104269" cy="2104296"/>
          </a:xfrm>
          <a:prstGeom prst="rect">
            <a:avLst/>
          </a:prstGeom>
        </p:spPr>
      </p:pic>
      <p:pic>
        <p:nvPicPr>
          <p:cNvPr id="7" name="null.png" descr="descr"/>
          <p:cNvPicPr>
            <a:picLocks noChangeAspect="1"/>
          </p:cNvPicPr>
          <p:nvPr/>
        </p:nvPicPr>
        <p:blipFill>
          <a:blip r:embed="rId4" cstate="print"/>
          <a:stretch>
            <a:fillRect/>
          </a:stretch>
        </p:blipFill>
        <p:spPr>
          <a:xfrm>
            <a:off x="6730414" y="2040858"/>
            <a:ext cx="511893" cy="404323"/>
          </a:xfrm>
          <a:prstGeom prst="rect">
            <a:avLst/>
          </a:prstGeom>
        </p:spPr>
      </p:pic>
      <p:pic>
        <p:nvPicPr>
          <p:cNvPr id="8" name="null.png" descr="descr"/>
          <p:cNvPicPr>
            <a:picLocks noChangeAspect="1"/>
          </p:cNvPicPr>
          <p:nvPr/>
        </p:nvPicPr>
        <p:blipFill>
          <a:blip r:embed="rId5" cstate="print"/>
          <a:stretch>
            <a:fillRect/>
          </a:stretch>
        </p:blipFill>
        <p:spPr>
          <a:xfrm>
            <a:off x="3508775" y="1944467"/>
            <a:ext cx="410974" cy="469664"/>
          </a:xfrm>
          <a:prstGeom prst="rect">
            <a:avLst/>
          </a:prstGeom>
        </p:spPr>
      </p:pic>
      <p:sp>
        <p:nvSpPr>
          <p:cNvPr id="5" name="TextBox 4"/>
          <p:cNvSpPr txBox="1"/>
          <p:nvPr/>
        </p:nvSpPr>
        <p:spPr>
          <a:xfrm>
            <a:off x="3137290" y="2603324"/>
            <a:ext cx="1214438" cy="184666"/>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200" i="0" spc="0" dirty="0" smtClean="0">
                <a:ln w="7144">
                  <a:solidFill>
                    <a:srgbClr val="FFFFFF"/>
                  </a:solidFill>
                </a:ln>
                <a:latin typeface="Arial" panose="020B0604020202020204" pitchFamily="34" charset="-122"/>
                <a:ea typeface="Arial" panose="020B0604020202020204" pitchFamily="34" charset="-122"/>
              </a:rPr>
              <a:t>标题</a:t>
            </a:r>
            <a:endParaRPr lang="zh-CN" altLang="en-US" sz="1200" i="0" spc="0" dirty="0">
              <a:ln w="7144">
                <a:solidFill>
                  <a:srgbClr val="FFFFFF"/>
                </a:solidFill>
              </a:ln>
              <a:latin typeface="Arial" panose="020B0604020202020204" pitchFamily="34" charset="-122"/>
              <a:ea typeface="Arial" panose="020B0604020202020204" pitchFamily="34" charset="-122"/>
            </a:endParaRPr>
          </a:p>
        </p:txBody>
      </p:sp>
      <p:sp>
        <p:nvSpPr>
          <p:cNvPr id="9" name="TextBox 4"/>
          <p:cNvSpPr txBox="1"/>
          <p:nvPr/>
        </p:nvSpPr>
        <p:spPr>
          <a:xfrm>
            <a:off x="6393911" y="2591505"/>
            <a:ext cx="1214438" cy="184666"/>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zh-CN" altLang="en-US" sz="1200" i="0" spc="0" dirty="0" smtClean="0">
                <a:ln w="7144">
                  <a:solidFill>
                    <a:srgbClr val="FFFFFF"/>
                  </a:solidFill>
                </a:ln>
                <a:latin typeface="Arial" panose="020B0604020202020204" pitchFamily="34" charset="-122"/>
                <a:ea typeface="Arial" panose="020B0604020202020204" pitchFamily="34" charset="-122"/>
              </a:rPr>
              <a:t>标题</a:t>
            </a:r>
            <a:endParaRPr lang="zh-CN" altLang="en-US" sz="1200" i="0" spc="0" dirty="0">
              <a:ln w="7144">
                <a:solidFill>
                  <a:srgbClr val="FFFFFF"/>
                </a:solidFill>
              </a:ln>
              <a:latin typeface="Arial" panose="020B0604020202020204" pitchFamily="34" charset="-122"/>
              <a:ea typeface="Arial" panose="020B0604020202020204" pitchFamily="34" charset="-122"/>
            </a:endParaRPr>
          </a:p>
        </p:txBody>
      </p:sp>
      <p:sp>
        <p:nvSpPr>
          <p:cNvPr id="10" name="TextBox 4"/>
          <p:cNvSpPr txBox="1"/>
          <p:nvPr/>
        </p:nvSpPr>
        <p:spPr>
          <a:xfrm>
            <a:off x="2693451" y="4216263"/>
            <a:ext cx="3848100" cy="252413"/>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50000"/>
              </a:lnSpc>
            </a:pPr>
            <a:r>
              <a:rPr lang="en-US" altLang="zh-CN" sz="750" i="0" spc="37" dirty="0" smtClean="0">
                <a:ln w="0">
                  <a:noFill/>
                </a:ln>
                <a:solidFill>
                  <a:srgbClr val="6C6C6C">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 et dolore magna aliqua. </a:t>
            </a:r>
            <a:endParaRPr lang="zh-CN" altLang="en-US" sz="750" i="0" spc="37" dirty="0">
              <a:ln w="0">
                <a:noFill/>
              </a:ln>
              <a:latin typeface="Arial" panose="020B0604020202020204" pitchFamily="34" charset="-122"/>
              <a:ea typeface="Arial"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6/04/27/6d4eed84-3929-4019-aadc-f6ce5930121a@0e_0o_1l_1920w.png.png" descr="descr"/>
          <p:cNvPicPr>
            <a:picLocks noChangeAspect="1"/>
          </p:cNvPicPr>
          <p:nvPr/>
        </p:nvPicPr>
        <p:blipFill>
          <a:blip r:embed="rId1" cstate="print"/>
          <a:stretch>
            <a:fillRect/>
          </a:stretch>
        </p:blipFill>
        <p:spPr>
          <a:xfrm>
            <a:off x="0" y="-693965"/>
            <a:ext cx="9144000" cy="6531430"/>
          </a:xfrm>
          <a:prstGeom prst="rect">
            <a:avLst/>
          </a:prstGeom>
        </p:spPr>
      </p:pic>
      <p:pic>
        <p:nvPicPr>
          <p:cNvPr id="3" name="null.png" descr="descr"/>
          <p:cNvPicPr>
            <a:picLocks noChangeAspect="1"/>
          </p:cNvPicPr>
          <p:nvPr/>
        </p:nvPicPr>
        <p:blipFill>
          <a:blip r:embed="rId2" cstate="print"/>
          <a:stretch>
            <a:fillRect/>
          </a:stretch>
        </p:blipFill>
        <p:spPr>
          <a:xfrm>
            <a:off x="878706" y="2968976"/>
            <a:ext cx="2484011" cy="80895"/>
          </a:xfrm>
          <a:prstGeom prst="rect">
            <a:avLst/>
          </a:prstGeom>
        </p:spPr>
      </p:pic>
      <p:pic>
        <p:nvPicPr>
          <p:cNvPr id="4" name="null.png" descr="descr"/>
          <p:cNvPicPr>
            <a:picLocks noChangeAspect="1"/>
          </p:cNvPicPr>
          <p:nvPr/>
        </p:nvPicPr>
        <p:blipFill>
          <a:blip r:embed="rId2" cstate="print"/>
          <a:stretch>
            <a:fillRect/>
          </a:stretch>
        </p:blipFill>
        <p:spPr>
          <a:xfrm>
            <a:off x="878707" y="3573626"/>
            <a:ext cx="2484011" cy="80895"/>
          </a:xfrm>
          <a:prstGeom prst="rect">
            <a:avLst/>
          </a:prstGeom>
        </p:spPr>
      </p:pic>
      <p:pic>
        <p:nvPicPr>
          <p:cNvPr id="6" name="null.png" descr="descr"/>
          <p:cNvPicPr>
            <a:picLocks noChangeAspect="1"/>
          </p:cNvPicPr>
          <p:nvPr/>
        </p:nvPicPr>
        <p:blipFill>
          <a:blip r:embed="rId2" cstate="print"/>
          <a:stretch>
            <a:fillRect/>
          </a:stretch>
        </p:blipFill>
        <p:spPr>
          <a:xfrm>
            <a:off x="878706" y="4167668"/>
            <a:ext cx="2484011" cy="80895"/>
          </a:xfrm>
          <a:prstGeom prst="rect">
            <a:avLst/>
          </a:prstGeom>
        </p:spPr>
      </p:pic>
      <p:pic>
        <p:nvPicPr>
          <p:cNvPr id="7" name="null.png" descr="descr"/>
          <p:cNvPicPr>
            <a:picLocks noChangeAspect="1"/>
          </p:cNvPicPr>
          <p:nvPr/>
        </p:nvPicPr>
        <p:blipFill>
          <a:blip r:embed="rId3" cstate="print"/>
          <a:stretch>
            <a:fillRect/>
          </a:stretch>
        </p:blipFill>
        <p:spPr>
          <a:xfrm>
            <a:off x="878706" y="2968976"/>
            <a:ext cx="1476423" cy="80895"/>
          </a:xfrm>
          <a:prstGeom prst="rect">
            <a:avLst/>
          </a:prstGeom>
        </p:spPr>
      </p:pic>
      <p:pic>
        <p:nvPicPr>
          <p:cNvPr id="8" name="null.png" descr="descr"/>
          <p:cNvPicPr>
            <a:picLocks noChangeAspect="1"/>
          </p:cNvPicPr>
          <p:nvPr/>
        </p:nvPicPr>
        <p:blipFill>
          <a:blip r:embed="rId4" cstate="print"/>
          <a:stretch>
            <a:fillRect/>
          </a:stretch>
        </p:blipFill>
        <p:spPr>
          <a:xfrm>
            <a:off x="878707" y="3573626"/>
            <a:ext cx="1752232" cy="80895"/>
          </a:xfrm>
          <a:prstGeom prst="rect">
            <a:avLst/>
          </a:prstGeom>
        </p:spPr>
      </p:pic>
      <p:pic>
        <p:nvPicPr>
          <p:cNvPr id="9" name="null.png" descr="descr"/>
          <p:cNvPicPr>
            <a:picLocks noChangeAspect="1"/>
          </p:cNvPicPr>
          <p:nvPr/>
        </p:nvPicPr>
        <p:blipFill>
          <a:blip r:embed="rId5" cstate="print"/>
          <a:stretch>
            <a:fillRect/>
          </a:stretch>
        </p:blipFill>
        <p:spPr>
          <a:xfrm>
            <a:off x="878707" y="4167668"/>
            <a:ext cx="2303842" cy="80895"/>
          </a:xfrm>
          <a:prstGeom prst="rect">
            <a:avLst/>
          </a:prstGeom>
        </p:spPr>
      </p:pic>
      <p:sp>
        <p:nvSpPr>
          <p:cNvPr id="5" name="TextBox 4"/>
          <p:cNvSpPr txBox="1"/>
          <p:nvPr/>
        </p:nvSpPr>
        <p:spPr>
          <a:xfrm>
            <a:off x="878707" y="2733165"/>
            <a:ext cx="1214438" cy="2095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00000"/>
              </a:lnSpc>
            </a:pPr>
            <a:r>
              <a:rPr lang="en-US" altLang="zh-CN" sz="11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TITLE HERE</a:t>
            </a:r>
            <a:endParaRPr lang="zh-CN" altLang="en-US" sz="1125" i="0" spc="0" dirty="0">
              <a:ln w="0">
                <a:solidFill>
                  <a:srgbClr val="484848"/>
                </a:solidFill>
              </a:ln>
              <a:latin typeface="Arial" panose="020B0604020202020204" pitchFamily="34" charset="-122"/>
              <a:ea typeface="Arial" panose="020B0604020202020204" pitchFamily="34" charset="-122"/>
            </a:endParaRPr>
          </a:p>
        </p:txBody>
      </p:sp>
      <p:sp>
        <p:nvSpPr>
          <p:cNvPr id="10" name="TextBox 4"/>
          <p:cNvSpPr txBox="1"/>
          <p:nvPr/>
        </p:nvSpPr>
        <p:spPr>
          <a:xfrm>
            <a:off x="878706" y="3344967"/>
            <a:ext cx="1214438" cy="2095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00000"/>
              </a:lnSpc>
            </a:pPr>
            <a:r>
              <a:rPr lang="en-US" altLang="zh-CN" sz="11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TITLE HERE</a:t>
            </a:r>
            <a:endParaRPr lang="zh-CN" altLang="en-US" sz="1125" i="0" spc="0" dirty="0">
              <a:ln w="0">
                <a:solidFill>
                  <a:srgbClr val="484848"/>
                </a:solidFill>
              </a:ln>
              <a:latin typeface="Arial" panose="020B0604020202020204" pitchFamily="34" charset="-122"/>
              <a:ea typeface="Arial" panose="020B0604020202020204" pitchFamily="34" charset="-122"/>
            </a:endParaRPr>
          </a:p>
        </p:txBody>
      </p:sp>
      <p:sp>
        <p:nvSpPr>
          <p:cNvPr id="11" name="TextBox 4"/>
          <p:cNvSpPr txBox="1"/>
          <p:nvPr/>
        </p:nvSpPr>
        <p:spPr>
          <a:xfrm>
            <a:off x="878706" y="3939009"/>
            <a:ext cx="1214438" cy="2095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00000"/>
              </a:lnSpc>
            </a:pPr>
            <a:r>
              <a:rPr lang="en-US" altLang="zh-CN" sz="1125" i="0" spc="0" dirty="0" smtClean="0">
                <a:ln w="0">
                  <a:solidFill>
                    <a:srgbClr val="484848"/>
                  </a:solidFill>
                </a:ln>
                <a:solidFill>
                  <a:srgbClr val="484848">
                    <a:alpha val="100000"/>
                  </a:srgbClr>
                </a:solidFill>
                <a:latin typeface="Arial" panose="020B0604020202020204" pitchFamily="34" charset="-122"/>
                <a:ea typeface="Arial" panose="020B0604020202020204" pitchFamily="34" charset="-122"/>
              </a:rPr>
              <a:t>TITLE HERE</a:t>
            </a:r>
            <a:endParaRPr lang="zh-CN" altLang="en-US" sz="1125" i="0" spc="0" dirty="0">
              <a:ln w="0">
                <a:solidFill>
                  <a:srgbClr val="484848"/>
                </a:solidFill>
              </a:ln>
              <a:latin typeface="Arial" panose="020B0604020202020204" pitchFamily="34" charset="-122"/>
              <a:ea typeface="Arial" panose="020B0604020202020204" pitchFamily="34" charset="-122"/>
            </a:endParaRPr>
          </a:p>
        </p:txBody>
      </p:sp>
      <p:pic>
        <p:nvPicPr>
          <p:cNvPr id="12" name="null.png" descr="descr"/>
          <p:cNvPicPr>
            <a:picLocks noChangeAspect="1"/>
          </p:cNvPicPr>
          <p:nvPr/>
        </p:nvPicPr>
        <p:blipFill>
          <a:blip r:embed="rId6" cstate="print"/>
          <a:stretch>
            <a:fillRect/>
          </a:stretch>
        </p:blipFill>
        <p:spPr>
          <a:xfrm rot="20260022">
            <a:off x="-1216899" y="446582"/>
            <a:ext cx="4703885" cy="33814"/>
          </a:xfrm>
          <a:prstGeom prst="rect">
            <a:avLst/>
          </a:prstGeom>
        </p:spPr>
      </p:pic>
      <p:sp>
        <p:nvSpPr>
          <p:cNvPr id="13" name="TextBox 4"/>
          <p:cNvSpPr txBox="1"/>
          <p:nvPr/>
        </p:nvSpPr>
        <p:spPr>
          <a:xfrm>
            <a:off x="878707" y="1083907"/>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l">
              <a:lnSpc>
                <a:spcPct val="163000"/>
              </a:lnSpc>
            </a:pPr>
            <a:r>
              <a:rPr lang="en-US" altLang="zh-CN" sz="2175" i="0" spc="1069" dirty="0" smtClean="0">
                <a:ln w="0">
                  <a:noFill/>
                </a:ln>
                <a:solidFill>
                  <a:srgbClr val="242424">
                    <a:alpha val="100000"/>
                  </a:srgbClr>
                </a:solidFill>
                <a:latin typeface="微软雅黑" panose="020B0503020204020204" pitchFamily="34" charset="-122"/>
                <a:ea typeface="微软雅黑" panose="020B0503020204020204" pitchFamily="34" charset="-122"/>
              </a:rPr>
              <a:t>等级考试</a:t>
            </a:r>
            <a:endParaRPr lang="zh-CN" altLang="en-US" sz="2175" i="0" spc="1069" dirty="0">
              <a:ln w="0">
                <a:noFill/>
              </a:ln>
              <a:latin typeface="微软雅黑" panose="020B0503020204020204" pitchFamily="34" charset="-122"/>
              <a:ea typeface="微软雅黑" panose="020B0503020204020204" pitchFamily="34" charset="-122"/>
            </a:endParaRPr>
          </a:p>
        </p:txBody>
      </p:sp>
      <p:sp>
        <p:nvSpPr>
          <p:cNvPr id="14" name="TextBox 4"/>
          <p:cNvSpPr txBox="1"/>
          <p:nvPr/>
        </p:nvSpPr>
        <p:spPr>
          <a:xfrm>
            <a:off x="878707" y="1517296"/>
            <a:ext cx="2843213" cy="866775"/>
          </a:xfrm>
          <a:prstGeom prst="rect">
            <a:avLst/>
          </a:prstGeom>
          <a:noFill/>
        </p:spPr>
        <p:txBody>
          <a:bodyPr wrap="square" lIns="0" tIns="0" rIns="0" bIns="0" rtlCol="0">
            <a:spAutoFit/>
            <a:scene3d>
              <a:camera prst="orthographicFront">
                <a:rot lat="0" lon="0" rev="0"/>
              </a:camera>
              <a:lightRig rig="threePt" dir="t"/>
            </a:scene3d>
          </a:bodyPr>
          <a:lstStyle/>
          <a:p>
            <a:pPr algn="l">
              <a:lnSpc>
                <a:spcPct val="200000"/>
              </a:lnSpc>
            </a:pPr>
            <a:r>
              <a:rPr lang="en-US" altLang="zh-CN" sz="750" i="0" spc="0" dirty="0" smtClean="0">
                <a:ln w="0">
                  <a:noFill/>
                </a:ln>
                <a:solidFill>
                  <a:srgbClr val="484848">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elitLorem ipsum dolor sit amet, consectetur adipisicing elit, sed do eiusmod tempor incididunt ut laboreLorem ipsum dolor sit amet, consectetur adipisicing elit</a:t>
            </a:r>
            <a:endParaRPr lang="zh-CN" altLang="en-US" sz="750" i="0" spc="0" dirty="0">
              <a:ln w="0">
                <a:noFill/>
              </a:ln>
              <a:latin typeface="Arial" panose="020B0604020202020204" pitchFamily="34" charset="-122"/>
              <a:ea typeface="Arial" panose="020B0604020202020204" pitchFamily="34" charset="-122"/>
            </a:endParaRPr>
          </a:p>
        </p:txBody>
      </p:sp>
      <p:pic>
        <p:nvPicPr>
          <p:cNvPr id="15" name="null.png" descr="descr"/>
          <p:cNvPicPr>
            <a:picLocks noChangeAspect="1"/>
          </p:cNvPicPr>
          <p:nvPr/>
        </p:nvPicPr>
        <p:blipFill>
          <a:blip r:embed="rId7" cstate="print"/>
          <a:stretch>
            <a:fillRect/>
          </a:stretch>
        </p:blipFill>
        <p:spPr>
          <a:xfrm>
            <a:off x="4154756" y="1083879"/>
            <a:ext cx="3467911" cy="3023454"/>
          </a:xfrm>
          <a:prstGeom prst="rect">
            <a:avLst/>
          </a:prstGeom>
        </p:spPr>
      </p:pic>
      <p:pic>
        <p:nvPicPr>
          <p:cNvPr id="16" name="null.png" descr="descr"/>
          <p:cNvPicPr>
            <a:picLocks noChangeAspect="1"/>
          </p:cNvPicPr>
          <p:nvPr/>
        </p:nvPicPr>
        <p:blipFill>
          <a:blip r:embed="rId8" cstate="print"/>
          <a:stretch>
            <a:fillRect/>
          </a:stretch>
        </p:blipFill>
        <p:spPr>
          <a:xfrm>
            <a:off x="5618645" y="2552227"/>
            <a:ext cx="2924101" cy="1666452"/>
          </a:xfrm>
          <a:prstGeom prst="rect">
            <a:avLst/>
          </a:prstGeom>
        </p:spPr>
      </p:pic>
      <p:pic>
        <p:nvPicPr>
          <p:cNvPr id="17" name="null.png" descr="descr"/>
          <p:cNvPicPr>
            <a:picLocks noChangeAspect="1"/>
          </p:cNvPicPr>
          <p:nvPr/>
        </p:nvPicPr>
        <p:blipFill>
          <a:blip r:embed="rId9" cstate="print"/>
          <a:stretch>
            <a:fillRect/>
          </a:stretch>
        </p:blipFill>
        <p:spPr>
          <a:xfrm>
            <a:off x="7967010" y="3333953"/>
            <a:ext cx="480265" cy="9710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5/12/21/249979@0e_0o_1l_1920w.png.png" descr="descr"/>
          <p:cNvPicPr>
            <a:picLocks noChangeAspect="1"/>
          </p:cNvPicPr>
          <p:nvPr/>
        </p:nvPicPr>
        <p:blipFill>
          <a:blip r:embed="rId1" cstate="print"/>
          <a:stretch>
            <a:fillRect/>
          </a:stretch>
        </p:blipFill>
        <p:spPr>
          <a:xfrm>
            <a:off x="0" y="-476551"/>
            <a:ext cx="9144000" cy="6096602"/>
          </a:xfrm>
          <a:prstGeom prst="rect">
            <a:avLst/>
          </a:prstGeom>
        </p:spPr>
      </p:pic>
      <p:pic>
        <p:nvPicPr>
          <p:cNvPr id="3" name="null.png" descr="descr"/>
          <p:cNvPicPr>
            <a:picLocks noChangeAspect="1"/>
          </p:cNvPicPr>
          <p:nvPr/>
        </p:nvPicPr>
        <p:blipFill>
          <a:blip r:embed="rId2" cstate="print"/>
          <a:stretch>
            <a:fillRect/>
          </a:stretch>
        </p:blipFill>
        <p:spPr>
          <a:xfrm>
            <a:off x="-21216" y="0"/>
            <a:ext cx="9165217" cy="5144494"/>
          </a:xfrm>
          <a:prstGeom prst="rect">
            <a:avLst/>
          </a:prstGeom>
        </p:spPr>
      </p:pic>
      <p:sp>
        <p:nvSpPr>
          <p:cNvPr id="5" name="TextBox 4"/>
          <p:cNvSpPr txBox="1"/>
          <p:nvPr/>
        </p:nvSpPr>
        <p:spPr>
          <a:xfrm rot="21600000">
            <a:off x="2604341" y="1293410"/>
            <a:ext cx="4751956" cy="129503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5165" i="0" spc="2539" dirty="0" smtClean="0">
                <a:ln w="15369">
                  <a:solidFill>
                    <a:srgbClr val="FFFFFF"/>
                  </a:solidFill>
                </a:ln>
                <a:solidFill>
                  <a:srgbClr val="FFFFFF">
                    <a:alpha val="80000"/>
                  </a:srgbClr>
                </a:solidFill>
                <a:latin typeface="Arial" panose="020B0604020202020204" pitchFamily="34" charset="-122"/>
                <a:ea typeface="Arial" panose="020B0604020202020204" pitchFamily="34" charset="-122"/>
              </a:rPr>
              <a:t>FINISH</a:t>
            </a:r>
            <a:endParaRPr lang="zh-CN" altLang="en-US" sz="5165" i="0" spc="2539" dirty="0">
              <a:ln w="15369">
                <a:solidFill>
                  <a:srgbClr val="FFFFFF"/>
                </a:solidFill>
              </a:ln>
              <a:latin typeface="Arial" panose="020B0604020202020204" pitchFamily="34" charset="-122"/>
              <a:ea typeface="Arial" panose="020B0604020202020204" pitchFamily="34" charset="-122"/>
            </a:endParaRPr>
          </a:p>
        </p:txBody>
      </p:sp>
      <p:pic>
        <p:nvPicPr>
          <p:cNvPr id="4" name="null.png" descr="descr"/>
          <p:cNvPicPr>
            <a:picLocks noChangeAspect="1"/>
          </p:cNvPicPr>
          <p:nvPr/>
        </p:nvPicPr>
        <p:blipFill>
          <a:blip r:embed="rId3" cstate="print"/>
          <a:stretch>
            <a:fillRect/>
          </a:stretch>
        </p:blipFill>
        <p:spPr>
          <a:xfrm rot="20260420">
            <a:off x="3032477" y="1927953"/>
            <a:ext cx="3015342" cy="21676"/>
          </a:xfrm>
          <a:prstGeom prst="rect">
            <a:avLst/>
          </a:prstGeom>
        </p:spPr>
      </p:pic>
      <p:pic>
        <p:nvPicPr>
          <p:cNvPr id="6" name="null.png" descr="descr"/>
          <p:cNvPicPr>
            <a:picLocks noChangeAspect="1"/>
          </p:cNvPicPr>
          <p:nvPr/>
        </p:nvPicPr>
        <p:blipFill>
          <a:blip r:embed="rId3" cstate="print"/>
          <a:stretch>
            <a:fillRect/>
          </a:stretch>
        </p:blipFill>
        <p:spPr>
          <a:xfrm rot="20260423">
            <a:off x="3032477" y="2221536"/>
            <a:ext cx="3015342" cy="21676"/>
          </a:xfrm>
          <a:prstGeom prst="rect">
            <a:avLst/>
          </a:prstGeom>
        </p:spPr>
      </p:pic>
      <p:sp>
        <p:nvSpPr>
          <p:cNvPr id="7" name="TextBox 4"/>
          <p:cNvSpPr txBox="1"/>
          <p:nvPr/>
        </p:nvSpPr>
        <p:spPr>
          <a:xfrm>
            <a:off x="1995521" y="3546167"/>
            <a:ext cx="5086350" cy="26193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sp>
        <p:nvSpPr>
          <p:cNvPr id="8" name="TextBox 4"/>
          <p:cNvSpPr txBox="1"/>
          <p:nvPr/>
        </p:nvSpPr>
        <p:spPr>
          <a:xfrm>
            <a:off x="3246597" y="3078190"/>
            <a:ext cx="2628900" cy="361950"/>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2175" i="0" spc="1069" dirty="0" smtClean="0">
                <a:ln w="0">
                  <a:noFill/>
                </a:ln>
                <a:solidFill>
                  <a:srgbClr val="FFFFFF">
                    <a:alpha val="100000"/>
                  </a:srgbClr>
                </a:solidFill>
                <a:latin typeface="微软雅黑" panose="020B0503020204020204" pitchFamily="34" charset="-122"/>
                <a:ea typeface="微软雅黑" panose="020B0503020204020204" pitchFamily="34" charset="-122"/>
              </a:rPr>
              <a:t>演示的力量</a:t>
            </a:r>
            <a:endParaRPr lang="zh-CN" altLang="en-US" sz="2175" i="0" spc="1069" dirty="0">
              <a:ln w="0">
                <a:noFill/>
              </a:ln>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17/05/26/561958e3-d56c-40d1-b595-5aaa91c7d0dc@0e_0o_1l_1920w.png.png" descr="descr"/>
          <p:cNvPicPr>
            <a:picLocks noChangeAspect="1"/>
          </p:cNvPicPr>
          <p:nvPr/>
        </p:nvPicPr>
        <p:blipFill>
          <a:blip r:embed="rId1" cstate="print"/>
          <a:stretch>
            <a:fillRect/>
          </a:stretch>
        </p:blipFill>
        <p:spPr>
          <a:xfrm>
            <a:off x="0" y="-476250"/>
            <a:ext cx="9144000" cy="6096000"/>
          </a:xfrm>
          <a:prstGeom prst="rect">
            <a:avLst/>
          </a:prstGeom>
        </p:spPr>
      </p:pic>
      <p:pic>
        <p:nvPicPr>
          <p:cNvPr id="3" name="null.png" descr="descr"/>
          <p:cNvPicPr>
            <a:picLocks noChangeAspect="1"/>
          </p:cNvPicPr>
          <p:nvPr/>
        </p:nvPicPr>
        <p:blipFill>
          <a:blip r:embed="rId2" cstate="print"/>
          <a:stretch>
            <a:fillRect/>
          </a:stretch>
        </p:blipFill>
        <p:spPr>
          <a:xfrm>
            <a:off x="0" y="0"/>
            <a:ext cx="9165217" cy="5144494"/>
          </a:xfrm>
          <a:prstGeom prst="rect">
            <a:avLst/>
          </a:prstGeom>
        </p:spPr>
      </p:pic>
      <p:sp>
        <p:nvSpPr>
          <p:cNvPr id="5" name="TextBox 4"/>
          <p:cNvSpPr txBox="1"/>
          <p:nvPr/>
        </p:nvSpPr>
        <p:spPr>
          <a:xfrm>
            <a:off x="1845771" y="1583559"/>
            <a:ext cx="5448300" cy="847725"/>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00000"/>
              </a:lnSpc>
            </a:pPr>
            <a:r>
              <a:rPr lang="en-US" altLang="zh-CN" sz="5065" i="0" spc="1991" dirty="0" smtClean="0">
                <a:ln w="0">
                  <a:noFill/>
                </a:ln>
                <a:solidFill>
                  <a:srgbClr val="FFFFFF">
                    <a:alpha val="100000"/>
                  </a:srgbClr>
                </a:solidFill>
                <a:latin typeface="微软雅黑" panose="020B0503020204020204" pitchFamily="34" charset="-122"/>
                <a:ea typeface="微软雅黑" panose="020B0503020204020204" pitchFamily="34" charset="-122"/>
              </a:rPr>
              <a:t>谢谢观看</a:t>
            </a:r>
            <a:endParaRPr lang="zh-CN" altLang="en-US" sz="5065" i="0" spc="1991" dirty="0">
              <a:ln w="0">
                <a:noFill/>
              </a:ln>
              <a:latin typeface="微软雅黑" panose="020B0503020204020204" pitchFamily="34" charset="-122"/>
              <a:ea typeface="微软雅黑" panose="020B0503020204020204" pitchFamily="34" charset="-122"/>
            </a:endParaRPr>
          </a:p>
        </p:txBody>
      </p:sp>
      <p:sp>
        <p:nvSpPr>
          <p:cNvPr id="4" name="TextBox 4"/>
          <p:cNvSpPr txBox="1"/>
          <p:nvPr/>
        </p:nvSpPr>
        <p:spPr>
          <a:xfrm>
            <a:off x="1821823" y="2464333"/>
            <a:ext cx="5495925" cy="357188"/>
          </a:xfrm>
          <a:prstGeom prst="rect">
            <a:avLst/>
          </a:prstGeom>
          <a:noFill/>
        </p:spPr>
        <p:txBody>
          <a:bodyPr wrap="square" lIns="0" tIns="0" rIns="0" bIns="0" rtlCol="0">
            <a:spAutoFit/>
            <a:scene3d>
              <a:camera prst="orthographicFront">
                <a:rot lat="0" lon="0" rev="0"/>
              </a:camera>
              <a:lightRig rig="threePt" dir="t"/>
            </a:scene3d>
          </a:bodyPr>
          <a:lstStyle/>
          <a:p>
            <a:pPr algn="ctr">
              <a:lnSpc>
                <a:spcPct val="163000"/>
              </a:lnSpc>
            </a:pPr>
            <a:r>
              <a:rPr lang="en-US" altLang="zh-CN" sz="750" i="0" spc="74" dirty="0" smtClean="0">
                <a:ln w="0">
                  <a:noFill/>
                </a:ln>
                <a:solidFill>
                  <a:srgbClr val="FFFFFF">
                    <a:alpha val="100000"/>
                  </a:srgbClr>
                </a:solidFill>
                <a:latin typeface="Arial" panose="020B0604020202020204" pitchFamily="34" charset="-122"/>
                <a:ea typeface="Arial" panose="020B0604020202020204" pitchFamily="34" charset="-122"/>
              </a:rPr>
              <a:t>Lorem ipsum dolor sit amet, consectetur adipisicing elit, sed do eiusmod tempor incididunt ut laboreLorem ipsum dolor sit amet, consectetur adipisicing elit</a:t>
            </a:r>
            <a:endParaRPr lang="zh-CN" altLang="en-US" sz="750" i="0" spc="74" dirty="0">
              <a:ln w="0">
                <a:noFill/>
              </a:ln>
              <a:latin typeface="Arial" panose="020B0604020202020204" pitchFamily="34" charset="-122"/>
              <a:ea typeface="Arial" panose="020B0604020202020204" pitchFamily="34" charset="-122"/>
            </a:endParaRPr>
          </a:p>
        </p:txBody>
      </p:sp>
      <p:pic>
        <p:nvPicPr>
          <p:cNvPr id="7" name="null.png" descr="descr"/>
          <p:cNvPicPr>
            <a:picLocks noChangeAspect="1"/>
          </p:cNvPicPr>
          <p:nvPr/>
        </p:nvPicPr>
        <p:blipFill>
          <a:blip r:embed="rId3" cstate="print"/>
          <a:stretch>
            <a:fillRect/>
          </a:stretch>
        </p:blipFill>
        <p:spPr>
          <a:xfrm>
            <a:off x="4468938" y="3684114"/>
            <a:ext cx="206124" cy="10306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00"/>
    </mc:Choice>
    <mc:Fallback>
      <p:transition spd="slow" advTm="300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5504</Words>
  <Application>WPS 演示</Application>
  <PresentationFormat>全屏显示(16:9)</PresentationFormat>
  <Paragraphs>158</Paragraphs>
  <Slides>20</Slides>
  <Notes>20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20</vt:i4>
      </vt:variant>
    </vt:vector>
  </HeadingPairs>
  <TitlesOfParts>
    <vt:vector size="28" baseType="lpstr">
      <vt:lpstr>Arial</vt:lpstr>
      <vt:lpstr>宋体</vt:lpstr>
      <vt:lpstr>Wingdings</vt:lpstr>
      <vt:lpstr>微软雅黑</vt:lpstr>
      <vt:lpstr>Arial</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02</dc:title>
  <dc:creator/>
  <cp:lastModifiedBy>拉普耶鲁</cp:lastModifiedBy>
  <cp:revision>5</cp:revision>
  <dcterms:created xsi:type="dcterms:W3CDTF">2018-01-22T07:27:15Z</dcterms:created>
  <dcterms:modified xsi:type="dcterms:W3CDTF">2018-01-22T07:28:54Z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