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95" r:id="rId6"/>
    <p:sldId id="259" r:id="rId7"/>
    <p:sldId id="260" r:id="rId8"/>
    <p:sldId id="261" r:id="rId9"/>
    <p:sldId id="264" r:id="rId10"/>
    <p:sldId id="265" r:id="rId11"/>
    <p:sldId id="266" r:id="rId12"/>
    <p:sldId id="267" r:id="rId13"/>
    <p:sldId id="269" r:id="rId14"/>
    <p:sldId id="268" r:id="rId15"/>
    <p:sldId id="270" r:id="rId16"/>
    <p:sldId id="271" r:id="rId17"/>
    <p:sldId id="272" r:id="rId18"/>
    <p:sldId id="276" r:id="rId19"/>
    <p:sldId id="278" r:id="rId20"/>
    <p:sldId id="277" r:id="rId21"/>
    <p:sldId id="279" r:id="rId22"/>
    <p:sldId id="283" r:id="rId23"/>
    <p:sldId id="284" r:id="rId24"/>
    <p:sldId id="287" r:id="rId25"/>
    <p:sldId id="286" r:id="rId26"/>
    <p:sldId id="289" r:id="rId27"/>
    <p:sldId id="291" r:id="rId28"/>
    <p:sldId id="292" r:id="rId29"/>
    <p:sldId id="296" r:id="rId30"/>
  </p:sldIdLst>
  <p:sldSz cx="9144000" cy="5143500" type="screen16x9"/>
  <p:notesSz cx="6858000" cy="9144000"/>
  <p:custDataLst>
    <p:tags r:id="rId3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432" y="-162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4" Type="http://schemas.openxmlformats.org/officeDocument/2006/relationships/tags" Target="tags/tag1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楷体" panose="020106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楷体" panose="02010609060101010101" pitchFamily="49" charset="-122"/>
              </a:defRPr>
            </a:lvl1pPr>
          </a:lstStyle>
          <a:p>
            <a:fld id="{B742D0A0-D0A5-4B5D-889C-F50722E5FEE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楷体" panose="020106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楷体" panose="02010609060101010101" pitchFamily="49" charset="-122"/>
              </a:defRPr>
            </a:lvl1pPr>
          </a:lstStyle>
          <a:p>
            <a:fld id="{27A1A15F-C1A7-45C2-8241-1CA8D69F6986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楷体" panose="02010609060101010101" pitchFamily="49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楷体" panose="02010609060101010101" pitchFamily="49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楷体" panose="02010609060101010101" pitchFamily="49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楷体" panose="02010609060101010101" pitchFamily="49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楷体" panose="0201060906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A1A15F-C1A7-45C2-8241-1CA8D69F69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A1A15F-C1A7-45C2-8241-1CA8D69F69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A1A15F-C1A7-45C2-8241-1CA8D69F69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A1A15F-C1A7-45C2-8241-1CA8D69F69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A1A15F-C1A7-45C2-8241-1CA8D69F69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A1A15F-C1A7-45C2-8241-1CA8D69F69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A1A15F-C1A7-45C2-8241-1CA8D69F69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A1A15F-C1A7-45C2-8241-1CA8D69F69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A1A15F-C1A7-45C2-8241-1CA8D69F69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A1A15F-C1A7-45C2-8241-1CA8D69F69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A1A15F-C1A7-45C2-8241-1CA8D69F69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A1A15F-C1A7-45C2-8241-1CA8D69F69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A1A15F-C1A7-45C2-8241-1CA8D69F69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A1A15F-C1A7-45C2-8241-1CA8D69F69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A1A15F-C1A7-45C2-8241-1CA8D69F69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A1A15F-C1A7-45C2-8241-1CA8D69F69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A1A15F-C1A7-45C2-8241-1CA8D69F69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A1A15F-C1A7-45C2-8241-1CA8D69F69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A1A15F-C1A7-45C2-8241-1CA8D69F69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A1A15F-C1A7-45C2-8241-1CA8D69F69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A1A15F-C1A7-45C2-8241-1CA8D69F69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A1A15F-C1A7-45C2-8241-1CA8D69F69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A1A15F-C1A7-45C2-8241-1CA8D69F69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A1A15F-C1A7-45C2-8241-1CA8D69F69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A1A15F-C1A7-45C2-8241-1CA8D69F69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A1A15F-C1A7-45C2-8241-1CA8D69F69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A1A15F-C1A7-45C2-8241-1CA8D69F69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6084168" y="48817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www.1ppt.com/moban/     </a:t>
            </a:r>
            <a:r>
              <a:rPr lang="zh-CN" altLang="en-US" sz="100" dirty="0">
                <a:solidFill>
                  <a:schemeClr val="bg1"/>
                </a:solidFill>
              </a:rPr>
              <a:t>行业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www.1ppt.com/hangye/ </a:t>
            </a:r>
            <a:endParaRPr lang="en-US" altLang="zh-CN" sz="100" dirty="0">
              <a:solidFill>
                <a:schemeClr val="bg1"/>
              </a:solidFill>
            </a:endParaRP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节日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www.1ppt.com/jieri/           PPT</a:t>
            </a:r>
            <a:r>
              <a:rPr lang="zh-CN" altLang="en-US" sz="100" dirty="0">
                <a:solidFill>
                  <a:schemeClr val="bg1"/>
                </a:solidFill>
              </a:rPr>
              <a:t>素材下载：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www.1ppt.com/sucai/</a:t>
            </a:r>
            <a:endParaRPr lang="en-US" altLang="zh-CN" sz="100" dirty="0">
              <a:solidFill>
                <a:schemeClr val="bg1"/>
              </a:solidFill>
            </a:endParaRP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背景图片：</a:t>
            </a:r>
            <a:r>
              <a:rPr lang="en-US" altLang="zh-CN" sz="100" dirty="0">
                <a:solidFill>
                  <a:schemeClr val="bg1"/>
                </a:solidFill>
              </a:rPr>
              <a:t>www.1ppt.com/beijing/      PPT</a:t>
            </a:r>
            <a:r>
              <a:rPr lang="zh-CN" altLang="en-US" sz="100" dirty="0">
                <a:solidFill>
                  <a:schemeClr val="bg1"/>
                </a:solidFill>
              </a:rPr>
              <a:t>图表下载：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www.1ppt.com/tubiao/      </a:t>
            </a:r>
            <a:endParaRPr lang="en-US" altLang="zh-CN" sz="100" dirty="0">
              <a:solidFill>
                <a:schemeClr val="bg1"/>
              </a:solidFill>
            </a:endParaRP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优秀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        PPT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www.1ppt.com/powerpoint/      </a:t>
            </a:r>
            <a:endParaRPr lang="en-US" altLang="zh-CN" sz="100" dirty="0">
              <a:solidFill>
                <a:schemeClr val="bg1"/>
              </a:solidFill>
            </a:endParaRP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Word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www.1ppt.com/word/              Excel</a:t>
            </a:r>
            <a:r>
              <a:rPr lang="zh-CN" altLang="en-US" sz="100" dirty="0">
                <a:solidFill>
                  <a:schemeClr val="bg1"/>
                </a:solidFill>
              </a:rPr>
              <a:t>教程：</a:t>
            </a:r>
            <a:r>
              <a:rPr lang="en-US" altLang="zh-CN" sz="100" dirty="0">
                <a:solidFill>
                  <a:schemeClr val="bg1"/>
                </a:solidFill>
              </a:rPr>
              <a:t>www.1ppt.com/excel/  </a:t>
            </a:r>
            <a:endParaRPr lang="en-US" altLang="zh-CN" sz="100" dirty="0">
              <a:solidFill>
                <a:schemeClr val="bg1"/>
              </a:solidFill>
            </a:endParaRP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资料下载：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www.1ppt.com/ziliao/                PPT</a:t>
            </a:r>
            <a:r>
              <a:rPr lang="zh-CN" altLang="en-US" sz="100" dirty="0">
                <a:solidFill>
                  <a:schemeClr val="bg1"/>
                </a:solidFill>
              </a:rPr>
              <a:t>课件下载：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www.1ppt.com/kejian/ </a:t>
            </a:r>
            <a:endParaRPr lang="en-US" altLang="zh-CN" sz="100" dirty="0">
              <a:solidFill>
                <a:schemeClr val="bg1"/>
              </a:solidFill>
            </a:endParaRP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范文下载：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www.1ppt.com/fanwen/             </a:t>
            </a:r>
            <a:r>
              <a:rPr lang="zh-CN" altLang="en-US" sz="100" dirty="0">
                <a:solidFill>
                  <a:schemeClr val="bg1"/>
                </a:solidFill>
              </a:rPr>
              <a:t>试卷下载：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www.1ppt.com/shiti/  </a:t>
            </a:r>
            <a:endParaRPr lang="en-US" altLang="zh-CN" sz="100" dirty="0">
              <a:solidFill>
                <a:schemeClr val="bg1"/>
              </a:solidFill>
            </a:endParaRP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教案下载：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www.1ppt.com/jiaoan/  </a:t>
            </a:r>
            <a:r>
              <a:rPr lang="en-US" altLang="zh-CN" sz="100" dirty="0" smtClean="0">
                <a:solidFill>
                  <a:schemeClr val="bg1"/>
                </a:solidFill>
              </a:rPr>
              <a:t>      </a:t>
            </a:r>
            <a:endParaRPr lang="en-US" altLang="zh-CN" sz="100" dirty="0">
              <a:solidFill>
                <a:schemeClr val="bg1"/>
              </a:solidFill>
            </a:endParaRPr>
          </a:p>
          <a:p>
            <a:pPr lvl="0"/>
            <a:r>
              <a:rPr lang="zh-CN" altLang="en-US" sz="100" dirty="0" smtClean="0">
                <a:solidFill>
                  <a:schemeClr val="bg1"/>
                </a:solidFill>
              </a:rPr>
              <a:t>字体下载：</a:t>
            </a:r>
            <a:r>
              <a:rPr lang="en-US" altLang="zh-CN" sz="100" dirty="0" smtClean="0">
                <a:solidFill>
                  <a:schemeClr val="bg1"/>
                </a:solidFill>
              </a:rPr>
              <a:t>www.1ppt.com/ziti/</a:t>
            </a:r>
            <a:endParaRPr lang="en-US" altLang="zh-CN" sz="100" dirty="0">
              <a:solidFill>
                <a:schemeClr val="bg1"/>
              </a:solidFill>
            </a:endParaRP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 </a:t>
            </a:r>
            <a:endParaRPr lang="zh-CN" altLang="en-US" sz="100" dirty="0">
              <a:solidFill>
                <a:schemeClr val="bg1"/>
              </a:solidFill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楷体" panose="02010609060101010101" pitchFamily="49" charset="-122"/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楷体" panose="020106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楷体" panose="02010609060101010101" pitchFamily="49" charset="-122"/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358" y="0"/>
            <a:ext cx="9141291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楷体" panose="02010609060101010101" pitchFamily="49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楷体" panose="02010609060101010101" pitchFamily="49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楷体" panose="02010609060101010101" pitchFamily="49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楷体" panose="02010609060101010101" pitchFamily="49" charset="-122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楷体" panose="02010609060101010101" pitchFamily="49" charset="-122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楷体" panose="02010609060101010101" pitchFamily="49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8.png"/><Relationship Id="rId3" Type="http://schemas.openxmlformats.org/officeDocument/2006/relationships/image" Target="../media/image9.png"/><Relationship Id="rId2" Type="http://schemas.openxmlformats.org/officeDocument/2006/relationships/image" Target="../media/image17.png"/><Relationship Id="rId1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18.png"/><Relationship Id="rId1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34.png"/><Relationship Id="rId8" Type="http://schemas.openxmlformats.org/officeDocument/2006/relationships/image" Target="../media/image33.png"/><Relationship Id="rId7" Type="http://schemas.openxmlformats.org/officeDocument/2006/relationships/image" Target="../media/image32.png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3" Type="http://schemas.openxmlformats.org/officeDocument/2006/relationships/image" Target="../media/image28.png"/><Relationship Id="rId2" Type="http://schemas.openxmlformats.org/officeDocument/2006/relationships/image" Target="../media/image18.png"/><Relationship Id="rId15" Type="http://schemas.openxmlformats.org/officeDocument/2006/relationships/notesSlide" Target="../notesSlides/notesSlide9.xml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38.png"/><Relationship Id="rId12" Type="http://schemas.openxmlformats.org/officeDocument/2006/relationships/image" Target="../media/image37.png"/><Relationship Id="rId11" Type="http://schemas.openxmlformats.org/officeDocument/2006/relationships/image" Target="../media/image36.png"/><Relationship Id="rId10" Type="http://schemas.openxmlformats.org/officeDocument/2006/relationships/image" Target="../media/image35.png"/><Relationship Id="rId1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3" Type="http://schemas.openxmlformats.org/officeDocument/2006/relationships/image" Target="../media/image39.png"/><Relationship Id="rId2" Type="http://schemas.openxmlformats.org/officeDocument/2006/relationships/image" Target="../media/image18.png"/><Relationship Id="rId1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2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46.png"/><Relationship Id="rId6" Type="http://schemas.openxmlformats.org/officeDocument/2006/relationships/image" Target="../media/image45.png"/><Relationship Id="rId5" Type="http://schemas.microsoft.com/office/2007/relationships/hdphoto" Target="../media/image44.wdp"/><Relationship Id="rId4" Type="http://schemas.openxmlformats.org/officeDocument/2006/relationships/image" Target="../media/image43.png"/><Relationship Id="rId3" Type="http://schemas.openxmlformats.org/officeDocument/2006/relationships/image" Target="../media/image42.png"/><Relationship Id="rId2" Type="http://schemas.openxmlformats.org/officeDocument/2006/relationships/image" Target="../media/image18.png"/><Relationship Id="rId1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8.png"/><Relationship Id="rId3" Type="http://schemas.openxmlformats.org/officeDocument/2006/relationships/image" Target="../media/image47.jpeg"/><Relationship Id="rId2" Type="http://schemas.openxmlformats.org/officeDocument/2006/relationships/image" Target="../media/image18.png"/><Relationship Id="rId1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4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3.png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3" Type="http://schemas.openxmlformats.org/officeDocument/2006/relationships/image" Target="../media/image49.png"/><Relationship Id="rId2" Type="http://schemas.openxmlformats.org/officeDocument/2006/relationships/image" Target="../media/image18.png"/><Relationship Id="rId1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5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3" Type="http://schemas.openxmlformats.org/officeDocument/2006/relationships/image" Target="../media/image54.png"/><Relationship Id="rId2" Type="http://schemas.openxmlformats.org/officeDocument/2006/relationships/image" Target="../media/image18.png"/><Relationship Id="rId1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62.png"/><Relationship Id="rId7" Type="http://schemas.microsoft.com/office/2007/relationships/hdphoto" Target="../media/image61.wdp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microsoft.com/office/2007/relationships/hdphoto" Target="../media/image58.wdp"/><Relationship Id="rId3" Type="http://schemas.openxmlformats.org/officeDocument/2006/relationships/image" Target="../media/image57.png"/><Relationship Id="rId2" Type="http://schemas.openxmlformats.org/officeDocument/2006/relationships/image" Target="../media/image18.png"/><Relationship Id="rId10" Type="http://schemas.openxmlformats.org/officeDocument/2006/relationships/notesSlide" Target="../notesSlides/notesSlide16.xml"/><Relationship Id="rId1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69.png"/><Relationship Id="rId8" Type="http://schemas.openxmlformats.org/officeDocument/2006/relationships/image" Target="../media/image68.png"/><Relationship Id="rId7" Type="http://schemas.openxmlformats.org/officeDocument/2006/relationships/image" Target="../media/image67.png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Relationship Id="rId3" Type="http://schemas.openxmlformats.org/officeDocument/2006/relationships/image" Target="../media/image18.png"/><Relationship Id="rId2" Type="http://schemas.openxmlformats.org/officeDocument/2006/relationships/image" Target="../media/image63.png"/><Relationship Id="rId11" Type="http://schemas.openxmlformats.org/officeDocument/2006/relationships/notesSlide" Target="../notesSlides/notesSlide18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9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Relationship Id="rId3" Type="http://schemas.openxmlformats.org/officeDocument/2006/relationships/image" Target="../media/image70.png"/><Relationship Id="rId2" Type="http://schemas.openxmlformats.org/officeDocument/2006/relationships/image" Target="../media/image18.png"/><Relationship Id="rId1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79.png"/><Relationship Id="rId8" Type="http://schemas.microsoft.com/office/2007/relationships/hdphoto" Target="../media/image78.wdp"/><Relationship Id="rId7" Type="http://schemas.openxmlformats.org/officeDocument/2006/relationships/image" Target="../media/image77.png"/><Relationship Id="rId6" Type="http://schemas.microsoft.com/office/2007/relationships/hdphoto" Target="../media/image76.wdp"/><Relationship Id="rId5" Type="http://schemas.openxmlformats.org/officeDocument/2006/relationships/image" Target="../media/image75.png"/><Relationship Id="rId4" Type="http://schemas.microsoft.com/office/2007/relationships/hdphoto" Target="../media/image74.wdp"/><Relationship Id="rId3" Type="http://schemas.openxmlformats.org/officeDocument/2006/relationships/image" Target="../media/image73.png"/><Relationship Id="rId2" Type="http://schemas.openxmlformats.org/officeDocument/2006/relationships/image" Target="../media/image18.png"/><Relationship Id="rId11" Type="http://schemas.openxmlformats.org/officeDocument/2006/relationships/notesSlide" Target="../notesSlides/notesSlide20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Relationship Id="rId3" Type="http://schemas.openxmlformats.org/officeDocument/2006/relationships/image" Target="../media/image80.png"/><Relationship Id="rId2" Type="http://schemas.openxmlformats.org/officeDocument/2006/relationships/image" Target="../media/image18.png"/><Relationship Id="rId1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image" Target="../media/image89.png"/><Relationship Id="rId8" Type="http://schemas.openxmlformats.org/officeDocument/2006/relationships/image" Target="../media/image88.png"/><Relationship Id="rId7" Type="http://schemas.openxmlformats.org/officeDocument/2006/relationships/image" Target="../media/image87.png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Relationship Id="rId3" Type="http://schemas.openxmlformats.org/officeDocument/2006/relationships/image" Target="../media/image83.png"/><Relationship Id="rId2" Type="http://schemas.openxmlformats.org/officeDocument/2006/relationships/image" Target="../media/image18.png"/><Relationship Id="rId11" Type="http://schemas.openxmlformats.org/officeDocument/2006/relationships/notesSlide" Target="../notesSlides/notesSlide23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4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Relationship Id="rId3" Type="http://schemas.openxmlformats.org/officeDocument/2006/relationships/image" Target="../media/image90.png"/><Relationship Id="rId2" Type="http://schemas.openxmlformats.org/officeDocument/2006/relationships/image" Target="../media/image18.png"/><Relationship Id="rId1" Type="http://schemas.openxmlformats.org/officeDocument/2006/relationships/image" Target="../media/image2.jpeg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5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94.png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Relationship Id="rId3" Type="http://schemas.openxmlformats.org/officeDocument/2006/relationships/image" Target="../media/image90.png"/><Relationship Id="rId2" Type="http://schemas.openxmlformats.org/officeDocument/2006/relationships/image" Target="../media/image18.png"/><Relationship Id="rId1" Type="http://schemas.openxmlformats.org/officeDocument/2006/relationships/image" Target="../media/image2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6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Relationship Id="rId3" Type="http://schemas.openxmlformats.org/officeDocument/2006/relationships/image" Target="../media/image95.png"/><Relationship Id="rId2" Type="http://schemas.openxmlformats.org/officeDocument/2006/relationships/image" Target="../media/image18.png"/><Relationship Id="rId1" Type="http://schemas.openxmlformats.org/officeDocument/2006/relationships/image" Target="../media/image2.jpeg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 txBox="1">
            <a:spLocks noChangeArrowheads="1"/>
          </p:cNvSpPr>
          <p:nvPr/>
        </p:nvSpPr>
        <p:spPr bwMode="auto">
          <a:xfrm>
            <a:off x="2606186" y="3624721"/>
            <a:ext cx="3643605" cy="387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419" tIns="45709" rIns="91419" bIns="45709" anchor="ctr"/>
          <a:lstStyle>
            <a:lvl1pPr marL="342900" indent="-3429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ctr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zh-CN" i="0" dirty="0" smtClean="0">
                <a:latin typeface="方正黑体简体" pitchFamily="2" charset="-122"/>
                <a:ea typeface="方正黑体简体" pitchFamily="2" charset="-122"/>
              </a:rPr>
              <a:t>——</a:t>
            </a:r>
            <a:r>
              <a:rPr lang="zh-CN" altLang="en-US" i="0" dirty="0" smtClean="0">
                <a:latin typeface="方正黑体简体" pitchFamily="2" charset="-122"/>
                <a:ea typeface="方正黑体简体" pitchFamily="2" charset="-122"/>
              </a:rPr>
              <a:t>点击添加相关文字内容</a:t>
            </a:r>
            <a:r>
              <a:rPr lang="en-US" altLang="zh-CN" i="0" dirty="0" smtClean="0">
                <a:latin typeface="方正黑体简体" pitchFamily="2" charset="-122"/>
                <a:ea typeface="方正黑体简体" pitchFamily="2" charset="-122"/>
              </a:rPr>
              <a:t>——</a:t>
            </a:r>
            <a:endParaRPr lang="zh-CN" altLang="en-US" i="0" dirty="0">
              <a:latin typeface="方正黑体简体" pitchFamily="2" charset="-122"/>
              <a:ea typeface="方正黑体简体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7020276" y="0"/>
            <a:ext cx="2122373" cy="451596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251521" y="51470"/>
            <a:ext cx="720081" cy="108012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 cstate="screen"/>
          <a:srcRect/>
          <a:stretch>
            <a:fillRect/>
          </a:stretch>
        </p:blipFill>
        <p:spPr>
          <a:xfrm>
            <a:off x="1355" y="2643759"/>
            <a:ext cx="1834342" cy="249974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 cstate="screen"/>
          <a:srcRect/>
          <a:stretch>
            <a:fillRect/>
          </a:stretch>
        </p:blipFill>
        <p:spPr>
          <a:xfrm>
            <a:off x="2320104" y="2918740"/>
            <a:ext cx="3456384" cy="64807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6" cstate="screen"/>
          <a:srcRect/>
          <a:stretch>
            <a:fillRect/>
          </a:stretch>
        </p:blipFill>
        <p:spPr>
          <a:xfrm>
            <a:off x="1467763" y="1163923"/>
            <a:ext cx="6408712" cy="20162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grpId="4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utoUpdateAnimBg="0"/>
      <p:bldP spid="14" grpId="1" bldLvl="0" autoUpdateAnimBg="0"/>
      <p:bldP spid="14" grpId="2" bldLvl="0" autoUpdateAnimBg="0"/>
      <p:bldP spid="14" grpId="3" bldLvl="0" autoUpdateAnimBg="0"/>
      <p:bldP spid="14" grpId="4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903457" y="204906"/>
            <a:ext cx="7199655" cy="435889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1547664" y="1059584"/>
            <a:ext cx="1537130" cy="1416469"/>
            <a:chOff x="6785783" y="758299"/>
            <a:chExt cx="1537130" cy="1573854"/>
          </a:xfrm>
        </p:grpSpPr>
        <p:pic>
          <p:nvPicPr>
            <p:cNvPr id="9" name="Picture 2" descr="C:\Users\Administrator\Desktop\11519219_230238617143_2副本.png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 rot="17306909">
              <a:off x="6767421" y="776661"/>
              <a:ext cx="1573854" cy="15371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6959961" y="1192996"/>
              <a:ext cx="1111202" cy="7181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 smtClean="0">
                  <a:solidFill>
                    <a:prstClr val="black"/>
                  </a:solidFill>
                  <a:ea typeface="楷体" panose="02010609060101010101" pitchFamily="49" charset="-122"/>
                </a:rPr>
                <a:t>前言</a:t>
              </a:r>
              <a:endParaRPr lang="zh-CN" altLang="en-US" sz="3600" b="1" dirty="0">
                <a:solidFill>
                  <a:prstClr val="black"/>
                </a:solidFill>
                <a:ea typeface="楷体" panose="02010609060101010101" pitchFamily="49" charset="-122"/>
              </a:endParaRPr>
            </a:p>
          </p:txBody>
        </p:sp>
      </p:grp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2915816" y="1907568"/>
            <a:ext cx="4392488" cy="1550602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 lIns="72567" tIns="36283" rIns="72567" bIns="36283"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zh-CN" altLang="en-US" sz="1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单击此处添加文字说明单击此处添加文字说明</a:t>
            </a:r>
            <a:endParaRPr lang="en-US" altLang="zh-CN" sz="16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1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单击此处添加文字说明单击此处添加文字说明</a:t>
            </a:r>
            <a:endParaRPr lang="en-US" altLang="zh-CN" sz="16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16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</a:t>
            </a:r>
            <a:r>
              <a:rPr lang="zh-CN" altLang="en-US" sz="1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此处添加文字说明单击此处添加文字说明</a:t>
            </a:r>
            <a:endParaRPr lang="en-US" altLang="zh-CN" sz="16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1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单击此处添加文字</a:t>
            </a:r>
            <a:r>
              <a:rPr lang="zh-CN" altLang="en-US" sz="16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说明单击此处</a:t>
            </a:r>
            <a:endParaRPr lang="zh-CN" altLang="en-US" sz="16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2" name="Picture 2" descr="C:\Users\Administrator\Desktop\未标题-1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127192" y="1258762"/>
            <a:ext cx="305231" cy="374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1" presetClass="entr" presetSubtype="0" fill="hold" grpId="0" nodeType="withEffect">
                                  <p:stCondLst>
                                    <p:cond delay="8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3" presetClass="entr" presetSubtype="32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096430" y="2571751"/>
            <a:ext cx="2014511" cy="2571749"/>
          </a:xfrm>
          <a:prstGeom prst="rect">
            <a:avLst/>
          </a:prstGeom>
        </p:spPr>
      </p:pic>
      <p:pic>
        <p:nvPicPr>
          <p:cNvPr id="13" name="Picture 2" descr="D:\png\2015007_0000_图层-1-拷贝-4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627784" y="711584"/>
            <a:ext cx="5842624" cy="575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 descr="D:\png\2015009_0000_图层-0-拷贝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rot="972421" flipH="1">
            <a:off x="2892697" y="-285473"/>
            <a:ext cx="1238070" cy="160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3923929" y="817046"/>
            <a:ext cx="27703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 smtClean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一、单击</a:t>
            </a:r>
            <a:r>
              <a:rPr lang="zh-CN" altLang="en-US" sz="1600" b="1" dirty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此处</a:t>
            </a:r>
            <a:r>
              <a:rPr lang="zh-CN" altLang="en-US" sz="1600" b="1" dirty="0" smtClean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添加文本内容 </a:t>
            </a:r>
            <a:endParaRPr lang="zh-CN" altLang="en-US" sz="1600" b="1" dirty="0">
              <a:solidFill>
                <a:prstClr val="white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6" name="Picture 2" descr="D:\png\2015007_0000_图层-1-拷贝-4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627784" y="1632106"/>
            <a:ext cx="5842624" cy="575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" descr="D:\png\2015009_0000_图层-0-拷贝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rot="972421" flipH="1">
            <a:off x="2892697" y="635048"/>
            <a:ext cx="1238070" cy="160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3923929" y="1737568"/>
            <a:ext cx="27703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 smtClean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二、单击</a:t>
            </a:r>
            <a:r>
              <a:rPr lang="zh-CN" altLang="en-US" sz="1600" b="1" dirty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此处</a:t>
            </a:r>
            <a:r>
              <a:rPr lang="zh-CN" altLang="en-US" sz="1600" b="1" dirty="0" smtClean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添加文本内容 </a:t>
            </a:r>
            <a:endParaRPr lang="zh-CN" altLang="en-US" sz="1600" b="1" dirty="0">
              <a:solidFill>
                <a:prstClr val="white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9" name="Picture 2" descr="D:\png\2015007_0000_图层-1-拷贝-4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627784" y="2567921"/>
            <a:ext cx="5842624" cy="575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5" descr="D:\png\2015009_0000_图层-0-拷贝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rot="972421" flipH="1">
            <a:off x="2892697" y="1570863"/>
            <a:ext cx="1238070" cy="160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3923929" y="2673383"/>
            <a:ext cx="27703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 smtClean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三、单击</a:t>
            </a:r>
            <a:r>
              <a:rPr lang="zh-CN" altLang="en-US" sz="1600" b="1" dirty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此处</a:t>
            </a:r>
            <a:r>
              <a:rPr lang="zh-CN" altLang="en-US" sz="1600" b="1" dirty="0" smtClean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添加文本内容 </a:t>
            </a:r>
            <a:endParaRPr lang="zh-CN" altLang="en-US" sz="1600" b="1" dirty="0">
              <a:solidFill>
                <a:prstClr val="white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2" name="Picture 2" descr="D:\png\2015007_0000_图层-1-拷贝-4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627784" y="3503736"/>
            <a:ext cx="5842624" cy="575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5" descr="D:\png\2015009_0000_图层-0-拷贝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rot="972421" flipH="1">
            <a:off x="2892697" y="2506679"/>
            <a:ext cx="1238070" cy="160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3923929" y="3609198"/>
            <a:ext cx="27703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 smtClean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四、单击</a:t>
            </a:r>
            <a:r>
              <a:rPr lang="zh-CN" altLang="en-US" sz="1600" b="1" dirty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此处</a:t>
            </a:r>
            <a:r>
              <a:rPr lang="zh-CN" altLang="en-US" sz="1600" b="1" dirty="0" smtClean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添加文本内容 </a:t>
            </a:r>
            <a:endParaRPr lang="zh-CN" altLang="en-US" sz="1600" b="1" dirty="0">
              <a:solidFill>
                <a:prstClr val="white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5" name="图片 13"/>
          <p:cNvPicPr preferRelativeResize="0"/>
          <p:nvPr/>
        </p:nvPicPr>
        <p:blipFill>
          <a:blip r:embed="rId5" cstate="screen"/>
          <a:stretch>
            <a:fillRect/>
          </a:stretch>
        </p:blipFill>
        <p:spPr bwMode="auto">
          <a:xfrm>
            <a:off x="386391" y="1024744"/>
            <a:ext cx="2241397" cy="2241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矩形 25"/>
          <p:cNvSpPr/>
          <p:nvPr/>
        </p:nvSpPr>
        <p:spPr>
          <a:xfrm>
            <a:off x="819118" y="1534020"/>
            <a:ext cx="91563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71310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400" spc="300" dirty="0" smtClean="0">
                <a:latin typeface="方正隶二简体" pitchFamily="2" charset="-122"/>
                <a:ea typeface="方正隶二简体" pitchFamily="2" charset="-122"/>
              </a:rPr>
              <a:t>目</a:t>
            </a:r>
            <a:endParaRPr lang="zh-CN" altLang="en-US" sz="5400" spc="300" dirty="0">
              <a:latin typeface="方正隶二简体" pitchFamily="2" charset="-122"/>
              <a:ea typeface="方正隶二简体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295635" y="1714177"/>
            <a:ext cx="91563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71310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400" spc="300" smtClean="0">
                <a:latin typeface="方正隶二简体" pitchFamily="2" charset="-122"/>
                <a:ea typeface="方正隶二简体" pitchFamily="2" charset="-122"/>
              </a:rPr>
              <a:t>录</a:t>
            </a:r>
            <a:endParaRPr lang="zh-CN" altLang="en-US" sz="5400" spc="300" dirty="0">
              <a:latin typeface="方正隶二简体" pitchFamily="2" charset="-122"/>
              <a:ea typeface="方正隶二简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8" presetClass="emph" presetSubtype="0" decel="35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10800000">
                                      <p:cBhvr>
                                        <p:cTn id="29" dur="6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7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63" presetClass="path" presetSubtype="0" accel="48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08642E-6 L 0.56493 -3.08642E-6 " pathEditMode="relative" rAng="0" ptsTypes="AA">
                                      <p:cBhvr>
                                        <p:cTn id="40" dur="1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247" y="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7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63" presetClass="path" presetSubtype="0" accel="4800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4.72222E-6 -3.08642E-6 L 0.56493 -3.08642E-6 " pathEditMode="relative" rAng="0" ptsTypes="AA">
                                      <p:cBhvr>
                                        <p:cTn id="54" dur="1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247" y="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7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63" presetClass="path" presetSubtype="0" accel="48000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animMotion origin="layout" path="M 4.72222E-6 -3.08642E-6 L 0.56493 -3.08642E-6 " pathEditMode="relative" rAng="0" ptsTypes="AA">
                                      <p:cBhvr>
                                        <p:cTn id="68" dur="1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247" y="0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nodeType="withEffect">
                                  <p:stCondLst>
                                    <p:cond delay="81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17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81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9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63" presetClass="path" presetSubtype="0" accel="48000" fill="hold" nodeType="withEffect">
                                  <p:stCondLst>
                                    <p:cond delay="8100"/>
                                  </p:stCondLst>
                                  <p:childTnLst>
                                    <p:animMotion origin="layout" path="M 4.72222E-6 -3.08642E-6 L 0.56493 -3.08642E-6 " pathEditMode="relative" rAng="0" ptsTypes="AA">
                                      <p:cBhvr>
                                        <p:cTn id="82" dur="1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247" y="0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103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  <p:bldP spid="21" grpId="0"/>
      <p:bldP spid="24" grpId="0"/>
      <p:bldP spid="26" grpId="0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biLevel thresh="75000"/>
          </a:blip>
          <a:stretch>
            <a:fillRect/>
          </a:stretch>
        </p:blipFill>
        <p:spPr>
          <a:xfrm>
            <a:off x="2195736" y="920884"/>
            <a:ext cx="5184576" cy="3523076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3065139" y="2174591"/>
            <a:ext cx="3262432" cy="1015663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6000" dirty="0" smtClean="0">
                <a:latin typeface="叶根友特色简体升级版" pitchFamily="2" charset="-122"/>
                <a:ea typeface="叶根友特色简体升级版" pitchFamily="2" charset="-122"/>
              </a:rPr>
              <a:t>第一部分</a:t>
            </a:r>
            <a:endParaRPr lang="zh-CN" altLang="en-US" sz="6000" dirty="0">
              <a:latin typeface="叶根友特色简体升级版" pitchFamily="2" charset="-122"/>
              <a:ea typeface="叶根友特色简体升级版" pitchFamily="2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284457" y="3120852"/>
            <a:ext cx="27244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ysClr val="windowText" lastClr="000000"/>
                </a:solidFill>
                <a:effectLst/>
                <a:latin typeface="方正黑体简体" pitchFamily="2" charset="-122"/>
                <a:ea typeface="方正黑体简体" pitchFamily="2" charset="-122"/>
              </a:rPr>
              <a:t>【</a:t>
            </a:r>
            <a:r>
              <a:rPr lang="zh-CN" altLang="en-US" sz="1600" dirty="0" smtClean="0">
                <a:solidFill>
                  <a:sysClr val="windowText" lastClr="000000"/>
                </a:solidFill>
                <a:effectLst/>
                <a:latin typeface="方正黑体简体" pitchFamily="2" charset="-122"/>
                <a:ea typeface="方正黑体简体" pitchFamily="2" charset="-122"/>
              </a:rPr>
              <a:t>输入您的小标题文字内容</a:t>
            </a:r>
            <a:r>
              <a:rPr lang="en-US" altLang="zh-CN" sz="1600" dirty="0" smtClean="0">
                <a:solidFill>
                  <a:sysClr val="windowText" lastClr="000000"/>
                </a:solidFill>
                <a:effectLst/>
                <a:latin typeface="方正黑体简体" pitchFamily="2" charset="-122"/>
                <a:ea typeface="方正黑体简体" pitchFamily="2" charset="-122"/>
              </a:rPr>
              <a:t>】</a:t>
            </a:r>
            <a:endParaRPr lang="zh-CN" altLang="en-US" sz="1600" dirty="0">
              <a:solidFill>
                <a:sysClr val="windowText" lastClr="000000"/>
              </a:solidFill>
              <a:effectLst/>
              <a:latin typeface="方正黑体简体" pitchFamily="2" charset="-122"/>
              <a:ea typeface="方正黑体简体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-252536" y="-668610"/>
            <a:ext cx="4434849" cy="27889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24"/>
          <p:cNvSpPr>
            <a:spLocks noChangeArrowheads="1"/>
          </p:cNvSpPr>
          <p:nvPr/>
        </p:nvSpPr>
        <p:spPr bwMode="auto">
          <a:xfrm>
            <a:off x="971600" y="233272"/>
            <a:ext cx="32624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262626"/>
                </a:solidFill>
                <a:latin typeface="叶根友特色简体升级版" pitchFamily="2" charset="-122"/>
                <a:ea typeface="叶根友特色简体升级版" pitchFamily="2" charset="-122"/>
                <a:sym typeface="微软雅黑" panose="020B0503020204020204" pitchFamily="34" charset="-122"/>
              </a:rPr>
              <a:t>请在此处输入您的标题</a:t>
            </a:r>
            <a:endParaRPr lang="zh-CN" altLang="en-US" sz="2400">
              <a:latin typeface="叶根友特色简体升级版" pitchFamily="2" charset="-122"/>
              <a:ea typeface="叶根友特色简体升级版" pitchFamily="2" charset="-122"/>
            </a:endParaRPr>
          </a:p>
        </p:txBody>
      </p:sp>
      <p:sp>
        <p:nvSpPr>
          <p:cNvPr id="14" name="Freeform 7"/>
          <p:cNvSpPr>
            <a:spLocks noChangeArrowheads="1"/>
          </p:cNvSpPr>
          <p:nvPr/>
        </p:nvSpPr>
        <p:spPr bwMode="auto">
          <a:xfrm>
            <a:off x="93667" y="127667"/>
            <a:ext cx="798137" cy="672877"/>
          </a:xfrm>
          <a:custGeom>
            <a:avLst/>
            <a:gdLst>
              <a:gd name="T0" fmla="*/ 905372 w 396"/>
              <a:gd name="T1" fmla="*/ 13812 h 217"/>
              <a:gd name="T2" fmla="*/ 964118 w 396"/>
              <a:gd name="T3" fmla="*/ 13812 h 217"/>
              <a:gd name="T4" fmla="*/ 971029 w 396"/>
              <a:gd name="T5" fmla="*/ 41436 h 217"/>
              <a:gd name="T6" fmla="*/ 995218 w 396"/>
              <a:gd name="T7" fmla="*/ 48342 h 217"/>
              <a:gd name="T8" fmla="*/ 1005585 w 396"/>
              <a:gd name="T9" fmla="*/ 58701 h 217"/>
              <a:gd name="T10" fmla="*/ 1088520 w 396"/>
              <a:gd name="T11" fmla="*/ 24171 h 217"/>
              <a:gd name="T12" fmla="*/ 1078153 w 396"/>
              <a:gd name="T13" fmla="*/ 65607 h 217"/>
              <a:gd name="T14" fmla="*/ 1105798 w 396"/>
              <a:gd name="T15" fmla="*/ 58701 h 217"/>
              <a:gd name="T16" fmla="*/ 1136899 w 396"/>
              <a:gd name="T17" fmla="*/ 75966 h 217"/>
              <a:gd name="T18" fmla="*/ 1178366 w 396"/>
              <a:gd name="T19" fmla="*/ 75966 h 217"/>
              <a:gd name="T20" fmla="*/ 1171455 w 396"/>
              <a:gd name="T21" fmla="*/ 107043 h 217"/>
              <a:gd name="T22" fmla="*/ 1188733 w 396"/>
              <a:gd name="T23" fmla="*/ 124308 h 217"/>
              <a:gd name="T24" fmla="*/ 1212922 w 396"/>
              <a:gd name="T25" fmla="*/ 151932 h 217"/>
              <a:gd name="T26" fmla="*/ 1237111 w 396"/>
              <a:gd name="T27" fmla="*/ 165744 h 217"/>
              <a:gd name="T28" fmla="*/ 1254390 w 396"/>
              <a:gd name="T29" fmla="*/ 165744 h 217"/>
              <a:gd name="T30" fmla="*/ 1278579 w 396"/>
              <a:gd name="T31" fmla="*/ 176103 h 217"/>
              <a:gd name="T32" fmla="*/ 1285490 w 396"/>
              <a:gd name="T33" fmla="*/ 210633 h 217"/>
              <a:gd name="T34" fmla="*/ 1337324 w 396"/>
              <a:gd name="T35" fmla="*/ 200274 h 217"/>
              <a:gd name="T36" fmla="*/ 1337324 w 396"/>
              <a:gd name="T37" fmla="*/ 241710 h 217"/>
              <a:gd name="T38" fmla="*/ 1361514 w 396"/>
              <a:gd name="T39" fmla="*/ 258975 h 217"/>
              <a:gd name="T40" fmla="*/ 1337324 w 396"/>
              <a:gd name="T41" fmla="*/ 334941 h 217"/>
              <a:gd name="T42" fmla="*/ 1285490 w 396"/>
              <a:gd name="T43" fmla="*/ 404000 h 217"/>
              <a:gd name="T44" fmla="*/ 1261301 w 396"/>
              <a:gd name="T45" fmla="*/ 452342 h 217"/>
              <a:gd name="T46" fmla="*/ 1212922 w 396"/>
              <a:gd name="T47" fmla="*/ 504137 h 217"/>
              <a:gd name="T48" fmla="*/ 1147265 w 396"/>
              <a:gd name="T49" fmla="*/ 545573 h 217"/>
              <a:gd name="T50" fmla="*/ 1078153 w 396"/>
              <a:gd name="T51" fmla="*/ 590462 h 217"/>
              <a:gd name="T52" fmla="*/ 995218 w 396"/>
              <a:gd name="T53" fmla="*/ 621539 h 217"/>
              <a:gd name="T54" fmla="*/ 946840 w 396"/>
              <a:gd name="T55" fmla="*/ 638804 h 217"/>
              <a:gd name="T56" fmla="*/ 881183 w 396"/>
              <a:gd name="T57" fmla="*/ 666428 h 217"/>
              <a:gd name="T58" fmla="*/ 780970 w 396"/>
              <a:gd name="T59" fmla="*/ 690599 h 217"/>
              <a:gd name="T60" fmla="*/ 663479 w 396"/>
              <a:gd name="T61" fmla="*/ 707864 h 217"/>
              <a:gd name="T62" fmla="*/ 590911 w 396"/>
              <a:gd name="T63" fmla="*/ 697505 h 217"/>
              <a:gd name="T64" fmla="*/ 507976 w 396"/>
              <a:gd name="T65" fmla="*/ 714770 h 217"/>
              <a:gd name="T66" fmla="*/ 414674 w 396"/>
              <a:gd name="T67" fmla="*/ 714770 h 217"/>
              <a:gd name="T68" fmla="*/ 373207 w 396"/>
              <a:gd name="T69" fmla="*/ 707864 h 217"/>
              <a:gd name="T70" fmla="*/ 324828 w 396"/>
              <a:gd name="T71" fmla="*/ 742394 h 217"/>
              <a:gd name="T72" fmla="*/ 224615 w 396"/>
              <a:gd name="T73" fmla="*/ 714770 h 217"/>
              <a:gd name="T74" fmla="*/ 193515 w 396"/>
              <a:gd name="T75" fmla="*/ 656069 h 217"/>
              <a:gd name="T76" fmla="*/ 165870 w 396"/>
              <a:gd name="T77" fmla="*/ 621539 h 217"/>
              <a:gd name="T78" fmla="*/ 124402 w 396"/>
              <a:gd name="T79" fmla="*/ 580103 h 217"/>
              <a:gd name="T80" fmla="*/ 76024 w 396"/>
              <a:gd name="T81" fmla="*/ 521402 h 217"/>
              <a:gd name="T82" fmla="*/ 34556 w 396"/>
              <a:gd name="T83" fmla="*/ 486872 h 217"/>
              <a:gd name="T84" fmla="*/ 10367 w 396"/>
              <a:gd name="T85" fmla="*/ 410906 h 217"/>
              <a:gd name="T86" fmla="*/ 41467 w 396"/>
              <a:gd name="T87" fmla="*/ 376376 h 217"/>
              <a:gd name="T88" fmla="*/ 76024 w 396"/>
              <a:gd name="T89" fmla="*/ 362565 h 217"/>
              <a:gd name="T90" fmla="*/ 117491 w 396"/>
              <a:gd name="T91" fmla="*/ 328035 h 217"/>
              <a:gd name="T92" fmla="*/ 158958 w 396"/>
              <a:gd name="T93" fmla="*/ 310770 h 217"/>
              <a:gd name="T94" fmla="*/ 183148 w 396"/>
              <a:gd name="T95" fmla="*/ 241710 h 217"/>
              <a:gd name="T96" fmla="*/ 207337 w 396"/>
              <a:gd name="T97" fmla="*/ 200274 h 217"/>
              <a:gd name="T98" fmla="*/ 248805 w 396"/>
              <a:gd name="T99" fmla="*/ 183009 h 217"/>
              <a:gd name="T100" fmla="*/ 300639 w 396"/>
              <a:gd name="T101" fmla="*/ 165744 h 217"/>
              <a:gd name="T102" fmla="*/ 349017 w 396"/>
              <a:gd name="T103" fmla="*/ 151932 h 217"/>
              <a:gd name="T104" fmla="*/ 414674 w 396"/>
              <a:gd name="T105" fmla="*/ 134667 h 217"/>
              <a:gd name="T106" fmla="*/ 456142 w 396"/>
              <a:gd name="T107" fmla="*/ 134667 h 217"/>
              <a:gd name="T108" fmla="*/ 490698 w 396"/>
              <a:gd name="T109" fmla="*/ 107043 h 217"/>
              <a:gd name="T110" fmla="*/ 539077 w 396"/>
              <a:gd name="T111" fmla="*/ 89778 h 217"/>
              <a:gd name="T112" fmla="*/ 597822 w 396"/>
              <a:gd name="T113" fmla="*/ 75966 h 217"/>
              <a:gd name="T114" fmla="*/ 615100 w 396"/>
              <a:gd name="T115" fmla="*/ 58701 h 217"/>
              <a:gd name="T116" fmla="*/ 649656 w 396"/>
              <a:gd name="T117" fmla="*/ 58701 h 217"/>
              <a:gd name="T118" fmla="*/ 698035 w 396"/>
              <a:gd name="T119" fmla="*/ 41436 h 217"/>
              <a:gd name="T120" fmla="*/ 763692 w 396"/>
              <a:gd name="T121" fmla="*/ 24171 h 217"/>
              <a:gd name="T122" fmla="*/ 798248 w 396"/>
              <a:gd name="T123" fmla="*/ 13812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50" y="2"/>
                </a:lnTo>
                <a:lnTo>
                  <a:pt x="252" y="2"/>
                </a:lnTo>
                <a:lnTo>
                  <a:pt x="252" y="4"/>
                </a:lnTo>
                <a:lnTo>
                  <a:pt x="255" y="4"/>
                </a:lnTo>
                <a:lnTo>
                  <a:pt x="257" y="4"/>
                </a:lnTo>
                <a:lnTo>
                  <a:pt x="260" y="4"/>
                </a:lnTo>
                <a:lnTo>
                  <a:pt x="262" y="4"/>
                </a:lnTo>
                <a:lnTo>
                  <a:pt x="264" y="4"/>
                </a:lnTo>
                <a:lnTo>
                  <a:pt x="267" y="2"/>
                </a:lnTo>
                <a:lnTo>
                  <a:pt x="269" y="2"/>
                </a:lnTo>
                <a:lnTo>
                  <a:pt x="272" y="2"/>
                </a:lnTo>
                <a:lnTo>
                  <a:pt x="274" y="2"/>
                </a:lnTo>
                <a:lnTo>
                  <a:pt x="276" y="2"/>
                </a:lnTo>
                <a:lnTo>
                  <a:pt x="279" y="2"/>
                </a:lnTo>
                <a:lnTo>
                  <a:pt x="276" y="2"/>
                </a:lnTo>
                <a:lnTo>
                  <a:pt x="279" y="2"/>
                </a:lnTo>
                <a:lnTo>
                  <a:pt x="279" y="4"/>
                </a:lnTo>
                <a:lnTo>
                  <a:pt x="276" y="4"/>
                </a:lnTo>
                <a:lnTo>
                  <a:pt x="276" y="7"/>
                </a:lnTo>
                <a:lnTo>
                  <a:pt x="279" y="7"/>
                </a:lnTo>
                <a:lnTo>
                  <a:pt x="279" y="9"/>
                </a:lnTo>
                <a:lnTo>
                  <a:pt x="276" y="9"/>
                </a:lnTo>
                <a:lnTo>
                  <a:pt x="276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1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8" y="12"/>
                </a:lnTo>
                <a:lnTo>
                  <a:pt x="288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4"/>
                </a:lnTo>
                <a:lnTo>
                  <a:pt x="293" y="14"/>
                </a:lnTo>
                <a:lnTo>
                  <a:pt x="296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7"/>
                </a:lnTo>
                <a:lnTo>
                  <a:pt x="288" y="17"/>
                </a:lnTo>
                <a:lnTo>
                  <a:pt x="291" y="17"/>
                </a:lnTo>
                <a:lnTo>
                  <a:pt x="293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7"/>
                </a:lnTo>
                <a:lnTo>
                  <a:pt x="300" y="17"/>
                </a:lnTo>
                <a:lnTo>
                  <a:pt x="300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2"/>
                </a:lnTo>
                <a:lnTo>
                  <a:pt x="308" y="12"/>
                </a:lnTo>
                <a:lnTo>
                  <a:pt x="310" y="9"/>
                </a:lnTo>
                <a:lnTo>
                  <a:pt x="312" y="9"/>
                </a:lnTo>
                <a:lnTo>
                  <a:pt x="312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0" y="9"/>
                </a:lnTo>
                <a:lnTo>
                  <a:pt x="310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9"/>
                </a:lnTo>
                <a:lnTo>
                  <a:pt x="308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5" y="19"/>
                </a:lnTo>
                <a:lnTo>
                  <a:pt x="317" y="19"/>
                </a:lnTo>
                <a:lnTo>
                  <a:pt x="320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7"/>
                </a:lnTo>
                <a:lnTo>
                  <a:pt x="322" y="17"/>
                </a:lnTo>
                <a:lnTo>
                  <a:pt x="322" y="19"/>
                </a:lnTo>
                <a:lnTo>
                  <a:pt x="324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22"/>
                </a:lnTo>
                <a:lnTo>
                  <a:pt x="327" y="22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32" y="22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6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39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6" y="34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9"/>
                </a:lnTo>
                <a:lnTo>
                  <a:pt x="346" y="39"/>
                </a:lnTo>
                <a:lnTo>
                  <a:pt x="348" y="39"/>
                </a:lnTo>
                <a:lnTo>
                  <a:pt x="351" y="41"/>
                </a:lnTo>
                <a:lnTo>
                  <a:pt x="348" y="41"/>
                </a:lnTo>
                <a:lnTo>
                  <a:pt x="348" y="44"/>
                </a:lnTo>
                <a:lnTo>
                  <a:pt x="351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8"/>
                </a:lnTo>
                <a:lnTo>
                  <a:pt x="358" y="48"/>
                </a:lnTo>
                <a:lnTo>
                  <a:pt x="360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8"/>
                </a:lnTo>
                <a:lnTo>
                  <a:pt x="358" y="48"/>
                </a:lnTo>
                <a:lnTo>
                  <a:pt x="358" y="51"/>
                </a:lnTo>
                <a:lnTo>
                  <a:pt x="360" y="48"/>
                </a:lnTo>
                <a:lnTo>
                  <a:pt x="363" y="48"/>
                </a:lnTo>
                <a:lnTo>
                  <a:pt x="363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68" y="56"/>
                </a:lnTo>
                <a:lnTo>
                  <a:pt x="368" y="58"/>
                </a:lnTo>
                <a:lnTo>
                  <a:pt x="368" y="61"/>
                </a:lnTo>
                <a:lnTo>
                  <a:pt x="368" y="63"/>
                </a:lnTo>
                <a:lnTo>
                  <a:pt x="368" y="66"/>
                </a:lnTo>
                <a:lnTo>
                  <a:pt x="368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5" y="61"/>
                </a:lnTo>
                <a:lnTo>
                  <a:pt x="375" y="63"/>
                </a:lnTo>
                <a:lnTo>
                  <a:pt x="377" y="63"/>
                </a:lnTo>
                <a:lnTo>
                  <a:pt x="380" y="61"/>
                </a:lnTo>
                <a:lnTo>
                  <a:pt x="382" y="58"/>
                </a:lnTo>
                <a:lnTo>
                  <a:pt x="382" y="61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4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3"/>
                </a:lnTo>
                <a:lnTo>
                  <a:pt x="394" y="75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7"/>
                </a:lnTo>
                <a:lnTo>
                  <a:pt x="392" y="90"/>
                </a:lnTo>
                <a:lnTo>
                  <a:pt x="392" y="92"/>
                </a:lnTo>
                <a:lnTo>
                  <a:pt x="389" y="92"/>
                </a:lnTo>
                <a:lnTo>
                  <a:pt x="389" y="95"/>
                </a:lnTo>
                <a:lnTo>
                  <a:pt x="387" y="95"/>
                </a:lnTo>
                <a:lnTo>
                  <a:pt x="387" y="97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5"/>
                </a:lnTo>
                <a:lnTo>
                  <a:pt x="380" y="105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12"/>
                </a:lnTo>
                <a:lnTo>
                  <a:pt x="377" y="114"/>
                </a:lnTo>
                <a:lnTo>
                  <a:pt x="375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4"/>
                </a:lnTo>
                <a:lnTo>
                  <a:pt x="368" y="124"/>
                </a:lnTo>
                <a:lnTo>
                  <a:pt x="368" y="127"/>
                </a:lnTo>
                <a:lnTo>
                  <a:pt x="365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31"/>
                </a:lnTo>
                <a:lnTo>
                  <a:pt x="368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6"/>
                </a:lnTo>
                <a:lnTo>
                  <a:pt x="348" y="146"/>
                </a:lnTo>
                <a:lnTo>
                  <a:pt x="346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8"/>
                </a:lnTo>
                <a:lnTo>
                  <a:pt x="332" y="158"/>
                </a:lnTo>
                <a:lnTo>
                  <a:pt x="332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8"/>
                </a:lnTo>
                <a:lnTo>
                  <a:pt x="315" y="168"/>
                </a:lnTo>
                <a:lnTo>
                  <a:pt x="315" y="171"/>
                </a:lnTo>
                <a:lnTo>
                  <a:pt x="312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298" y="178"/>
                </a:lnTo>
                <a:lnTo>
                  <a:pt x="296" y="178"/>
                </a:lnTo>
                <a:lnTo>
                  <a:pt x="293" y="180"/>
                </a:lnTo>
                <a:lnTo>
                  <a:pt x="291" y="180"/>
                </a:lnTo>
                <a:lnTo>
                  <a:pt x="288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0"/>
                </a:lnTo>
                <a:lnTo>
                  <a:pt x="281" y="180"/>
                </a:lnTo>
                <a:lnTo>
                  <a:pt x="281" y="183"/>
                </a:lnTo>
                <a:lnTo>
                  <a:pt x="279" y="183"/>
                </a:lnTo>
                <a:lnTo>
                  <a:pt x="279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88"/>
                </a:lnTo>
                <a:lnTo>
                  <a:pt x="262" y="188"/>
                </a:lnTo>
                <a:lnTo>
                  <a:pt x="262" y="190"/>
                </a:lnTo>
                <a:lnTo>
                  <a:pt x="260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5"/>
                </a:lnTo>
                <a:lnTo>
                  <a:pt x="240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7"/>
                </a:lnTo>
                <a:lnTo>
                  <a:pt x="236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5"/>
                </a:lnTo>
                <a:lnTo>
                  <a:pt x="197" y="205"/>
                </a:lnTo>
                <a:lnTo>
                  <a:pt x="195" y="205"/>
                </a:lnTo>
                <a:lnTo>
                  <a:pt x="192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2"/>
                </a:lnTo>
                <a:lnTo>
                  <a:pt x="185" y="202"/>
                </a:lnTo>
                <a:lnTo>
                  <a:pt x="185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1" y="202"/>
                </a:lnTo>
                <a:lnTo>
                  <a:pt x="168" y="202"/>
                </a:lnTo>
                <a:lnTo>
                  <a:pt x="166" y="202"/>
                </a:lnTo>
                <a:lnTo>
                  <a:pt x="164" y="202"/>
                </a:lnTo>
                <a:lnTo>
                  <a:pt x="161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49" y="207"/>
                </a:lnTo>
                <a:lnTo>
                  <a:pt x="147" y="207"/>
                </a:lnTo>
                <a:lnTo>
                  <a:pt x="144" y="207"/>
                </a:lnTo>
                <a:lnTo>
                  <a:pt x="142" y="205"/>
                </a:lnTo>
                <a:lnTo>
                  <a:pt x="140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7"/>
                </a:lnTo>
                <a:lnTo>
                  <a:pt x="130" y="207"/>
                </a:lnTo>
                <a:lnTo>
                  <a:pt x="128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10"/>
                </a:lnTo>
                <a:lnTo>
                  <a:pt x="118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07"/>
                </a:lnTo>
                <a:lnTo>
                  <a:pt x="113" y="207"/>
                </a:lnTo>
                <a:lnTo>
                  <a:pt x="113" y="205"/>
                </a:lnTo>
                <a:lnTo>
                  <a:pt x="111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10"/>
                </a:lnTo>
                <a:lnTo>
                  <a:pt x="104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2"/>
                </a:lnTo>
                <a:lnTo>
                  <a:pt x="106" y="212"/>
                </a:lnTo>
                <a:lnTo>
                  <a:pt x="104" y="212"/>
                </a:lnTo>
                <a:lnTo>
                  <a:pt x="101" y="212"/>
                </a:lnTo>
                <a:lnTo>
                  <a:pt x="99" y="212"/>
                </a:lnTo>
                <a:lnTo>
                  <a:pt x="96" y="212"/>
                </a:lnTo>
                <a:lnTo>
                  <a:pt x="94" y="215"/>
                </a:lnTo>
                <a:lnTo>
                  <a:pt x="92" y="215"/>
                </a:lnTo>
                <a:lnTo>
                  <a:pt x="89" y="215"/>
                </a:lnTo>
                <a:lnTo>
                  <a:pt x="87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0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5"/>
                </a:lnTo>
                <a:lnTo>
                  <a:pt x="72" y="215"/>
                </a:lnTo>
                <a:lnTo>
                  <a:pt x="70" y="212"/>
                </a:lnTo>
                <a:lnTo>
                  <a:pt x="68" y="212"/>
                </a:lnTo>
                <a:lnTo>
                  <a:pt x="68" y="210"/>
                </a:lnTo>
                <a:lnTo>
                  <a:pt x="65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5"/>
                </a:lnTo>
                <a:lnTo>
                  <a:pt x="63" y="205"/>
                </a:lnTo>
                <a:lnTo>
                  <a:pt x="63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5"/>
                </a:lnTo>
                <a:lnTo>
                  <a:pt x="60" y="195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0"/>
                </a:lnTo>
                <a:lnTo>
                  <a:pt x="58" y="190"/>
                </a:lnTo>
                <a:lnTo>
                  <a:pt x="56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48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3"/>
                </a:lnTo>
                <a:lnTo>
                  <a:pt x="34" y="163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29" y="158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1"/>
                </a:lnTo>
                <a:lnTo>
                  <a:pt x="20" y="151"/>
                </a:lnTo>
                <a:lnTo>
                  <a:pt x="20" y="149"/>
                </a:lnTo>
                <a:lnTo>
                  <a:pt x="17" y="149"/>
                </a:lnTo>
                <a:lnTo>
                  <a:pt x="17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5" y="131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2"/>
                </a:lnTo>
                <a:lnTo>
                  <a:pt x="3" y="119"/>
                </a:lnTo>
                <a:lnTo>
                  <a:pt x="3" y="117"/>
                </a:lnTo>
                <a:lnTo>
                  <a:pt x="0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7"/>
                </a:lnTo>
                <a:lnTo>
                  <a:pt x="5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7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7"/>
                </a:lnTo>
                <a:lnTo>
                  <a:pt x="27" y="107"/>
                </a:lnTo>
                <a:lnTo>
                  <a:pt x="27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9" y="90"/>
                </a:lnTo>
                <a:lnTo>
                  <a:pt x="39" y="87"/>
                </a:lnTo>
                <a:lnTo>
                  <a:pt x="39" y="90"/>
                </a:lnTo>
                <a:lnTo>
                  <a:pt x="41" y="90"/>
                </a:lnTo>
                <a:lnTo>
                  <a:pt x="39" y="90"/>
                </a:lnTo>
                <a:lnTo>
                  <a:pt x="39" y="92"/>
                </a:lnTo>
                <a:lnTo>
                  <a:pt x="41" y="92"/>
                </a:lnTo>
                <a:lnTo>
                  <a:pt x="41" y="95"/>
                </a:lnTo>
                <a:lnTo>
                  <a:pt x="44" y="95"/>
                </a:lnTo>
                <a:lnTo>
                  <a:pt x="46" y="92"/>
                </a:lnTo>
                <a:lnTo>
                  <a:pt x="46" y="90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51" y="80"/>
                </a:lnTo>
                <a:lnTo>
                  <a:pt x="53" y="78"/>
                </a:lnTo>
                <a:lnTo>
                  <a:pt x="51" y="78"/>
                </a:lnTo>
                <a:lnTo>
                  <a:pt x="48" y="75"/>
                </a:lnTo>
                <a:lnTo>
                  <a:pt x="51" y="75"/>
                </a:lnTo>
                <a:lnTo>
                  <a:pt x="51" y="73"/>
                </a:lnTo>
                <a:lnTo>
                  <a:pt x="53" y="73"/>
                </a:lnTo>
                <a:lnTo>
                  <a:pt x="53" y="70"/>
                </a:lnTo>
                <a:lnTo>
                  <a:pt x="53" y="68"/>
                </a:lnTo>
                <a:lnTo>
                  <a:pt x="53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1"/>
                </a:lnTo>
                <a:lnTo>
                  <a:pt x="58" y="63"/>
                </a:lnTo>
                <a:lnTo>
                  <a:pt x="56" y="61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6" y="61"/>
                </a:lnTo>
                <a:lnTo>
                  <a:pt x="56" y="58"/>
                </a:lnTo>
                <a:lnTo>
                  <a:pt x="58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5" y="56"/>
                </a:lnTo>
                <a:lnTo>
                  <a:pt x="63" y="56"/>
                </a:lnTo>
                <a:lnTo>
                  <a:pt x="60" y="53"/>
                </a:lnTo>
                <a:lnTo>
                  <a:pt x="63" y="53"/>
                </a:lnTo>
                <a:lnTo>
                  <a:pt x="65" y="53"/>
                </a:lnTo>
                <a:lnTo>
                  <a:pt x="68" y="53"/>
                </a:lnTo>
                <a:lnTo>
                  <a:pt x="70" y="53"/>
                </a:lnTo>
                <a:lnTo>
                  <a:pt x="72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80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1"/>
                </a:lnTo>
                <a:lnTo>
                  <a:pt x="87" y="51"/>
                </a:lnTo>
                <a:lnTo>
                  <a:pt x="87" y="48"/>
                </a:lnTo>
                <a:lnTo>
                  <a:pt x="89" y="46"/>
                </a:lnTo>
                <a:lnTo>
                  <a:pt x="92" y="46"/>
                </a:lnTo>
                <a:lnTo>
                  <a:pt x="94" y="46"/>
                </a:lnTo>
                <a:lnTo>
                  <a:pt x="96" y="46"/>
                </a:lnTo>
                <a:lnTo>
                  <a:pt x="99" y="46"/>
                </a:lnTo>
                <a:lnTo>
                  <a:pt x="99" y="44"/>
                </a:lnTo>
                <a:lnTo>
                  <a:pt x="101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6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39"/>
                </a:lnTo>
                <a:lnTo>
                  <a:pt x="128" y="41"/>
                </a:lnTo>
                <a:lnTo>
                  <a:pt x="128" y="39"/>
                </a:lnTo>
                <a:lnTo>
                  <a:pt x="130" y="36"/>
                </a:lnTo>
                <a:lnTo>
                  <a:pt x="132" y="36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2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4"/>
                </a:lnTo>
                <a:lnTo>
                  <a:pt x="135" y="31"/>
                </a:lnTo>
                <a:lnTo>
                  <a:pt x="137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29"/>
                </a:lnTo>
                <a:lnTo>
                  <a:pt x="144" y="29"/>
                </a:lnTo>
                <a:lnTo>
                  <a:pt x="147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6"/>
                </a:lnTo>
                <a:lnTo>
                  <a:pt x="154" y="26"/>
                </a:lnTo>
                <a:lnTo>
                  <a:pt x="152" y="26"/>
                </a:lnTo>
                <a:lnTo>
                  <a:pt x="154" y="26"/>
                </a:lnTo>
                <a:lnTo>
                  <a:pt x="156" y="26"/>
                </a:lnTo>
                <a:lnTo>
                  <a:pt x="154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4"/>
                </a:lnTo>
                <a:lnTo>
                  <a:pt x="161" y="22"/>
                </a:lnTo>
                <a:lnTo>
                  <a:pt x="161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4"/>
                </a:lnTo>
                <a:lnTo>
                  <a:pt x="173" y="22"/>
                </a:lnTo>
                <a:lnTo>
                  <a:pt x="176" y="22"/>
                </a:lnTo>
                <a:lnTo>
                  <a:pt x="176" y="19"/>
                </a:lnTo>
                <a:lnTo>
                  <a:pt x="173" y="19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7"/>
                </a:lnTo>
                <a:lnTo>
                  <a:pt x="180" y="17"/>
                </a:lnTo>
                <a:lnTo>
                  <a:pt x="180" y="19"/>
                </a:lnTo>
                <a:lnTo>
                  <a:pt x="183" y="19"/>
                </a:lnTo>
                <a:lnTo>
                  <a:pt x="183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7"/>
                </a:lnTo>
                <a:lnTo>
                  <a:pt x="190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2"/>
                </a:lnTo>
                <a:lnTo>
                  <a:pt x="202" y="14"/>
                </a:lnTo>
                <a:lnTo>
                  <a:pt x="202" y="12"/>
                </a:lnTo>
                <a:lnTo>
                  <a:pt x="202" y="9"/>
                </a:lnTo>
                <a:lnTo>
                  <a:pt x="202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9"/>
                </a:lnTo>
                <a:lnTo>
                  <a:pt x="209" y="9"/>
                </a:lnTo>
                <a:lnTo>
                  <a:pt x="212" y="9"/>
                </a:lnTo>
                <a:lnTo>
                  <a:pt x="214" y="9"/>
                </a:lnTo>
                <a:lnTo>
                  <a:pt x="216" y="9"/>
                </a:lnTo>
                <a:lnTo>
                  <a:pt x="216" y="7"/>
                </a:lnTo>
                <a:lnTo>
                  <a:pt x="219" y="7"/>
                </a:lnTo>
                <a:lnTo>
                  <a:pt x="221" y="9"/>
                </a:lnTo>
                <a:lnTo>
                  <a:pt x="221" y="7"/>
                </a:lnTo>
                <a:lnTo>
                  <a:pt x="224" y="7"/>
                </a:lnTo>
                <a:lnTo>
                  <a:pt x="224" y="9"/>
                </a:lnTo>
                <a:lnTo>
                  <a:pt x="224" y="7"/>
                </a:lnTo>
                <a:lnTo>
                  <a:pt x="226" y="7"/>
                </a:lnTo>
                <a:lnTo>
                  <a:pt x="224" y="7"/>
                </a:lnTo>
                <a:lnTo>
                  <a:pt x="226" y="4"/>
                </a:lnTo>
                <a:lnTo>
                  <a:pt x="228" y="4"/>
                </a:lnTo>
                <a:lnTo>
                  <a:pt x="231" y="4"/>
                </a:lnTo>
                <a:lnTo>
                  <a:pt x="233" y="4"/>
                </a:lnTo>
                <a:lnTo>
                  <a:pt x="233" y="2"/>
                </a:lnTo>
                <a:lnTo>
                  <a:pt x="236" y="2"/>
                </a:lnTo>
                <a:lnTo>
                  <a:pt x="238" y="2"/>
                </a:lnTo>
                <a:lnTo>
                  <a:pt x="240" y="2"/>
                </a:lnTo>
                <a:lnTo>
                  <a:pt x="243" y="0"/>
                </a:lnTo>
                <a:lnTo>
                  <a:pt x="245" y="2"/>
                </a:lnTo>
                <a:lnTo>
                  <a:pt x="245" y="0"/>
                </a:lnTo>
                <a:lnTo>
                  <a:pt x="248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楷体" panose="02010609060101010101" pitchFamily="49" charset="-122"/>
            </a:endParaRPr>
          </a:p>
        </p:txBody>
      </p:sp>
      <p:sp>
        <p:nvSpPr>
          <p:cNvPr id="15" name="文本框 26"/>
          <p:cNvSpPr>
            <a:spLocks noChangeArrowheads="1"/>
          </p:cNvSpPr>
          <p:nvPr/>
        </p:nvSpPr>
        <p:spPr bwMode="auto">
          <a:xfrm>
            <a:off x="169569" y="149228"/>
            <a:ext cx="64633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60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壹</a:t>
            </a:r>
            <a:endParaRPr lang="zh-CN" altLang="en-US" sz="3600">
              <a:solidFill>
                <a:schemeClr val="bg1"/>
              </a:solidFill>
              <a:latin typeface="叶根友毛笔行书2.0版" pitchFamily="2" charset="-122"/>
              <a:ea typeface="叶根友毛笔行书2.0版" pitchFamily="2" charset="-122"/>
              <a:sym typeface="叶根友毛笔行书2.0版" pitchFamily="2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2112054" y="3019919"/>
            <a:ext cx="864096" cy="588029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V="1">
            <a:off x="4313114" y="3607943"/>
            <a:ext cx="777032" cy="27016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V="1">
            <a:off x="6182245" y="2436652"/>
            <a:ext cx="766323" cy="583267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组合 18"/>
          <p:cNvGrpSpPr/>
          <p:nvPr/>
        </p:nvGrpSpPr>
        <p:grpSpPr>
          <a:xfrm>
            <a:off x="743902" y="2047808"/>
            <a:ext cx="1573854" cy="1383417"/>
            <a:chOff x="959633" y="1713534"/>
            <a:chExt cx="1573854" cy="1537130"/>
          </a:xfrm>
        </p:grpSpPr>
        <p:pic>
          <p:nvPicPr>
            <p:cNvPr id="20" name="Picture 2" descr="C:\Users\Administrator\Desktop\11519219_230238617143_2副本.pn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959633" y="1713534"/>
              <a:ext cx="1573854" cy="15371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TextBox 20"/>
            <p:cNvSpPr txBox="1"/>
            <p:nvPr/>
          </p:nvSpPr>
          <p:spPr>
            <a:xfrm>
              <a:off x="1397746" y="2297433"/>
              <a:ext cx="704039" cy="4445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solidFill>
                    <a:prstClr val="black"/>
                  </a:solidFill>
                  <a:ea typeface="楷体" panose="02010609060101010101" pitchFamily="49" charset="-122"/>
                </a:rPr>
                <a:t>2014</a:t>
              </a:r>
              <a:endParaRPr lang="zh-CN" altLang="en-US" sz="2000" b="1" dirty="0">
                <a:solidFill>
                  <a:prstClr val="black"/>
                </a:solidFill>
                <a:ea typeface="楷体" panose="02010609060101010101" pitchFamily="49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735267" y="3105893"/>
            <a:ext cx="1573854" cy="1383417"/>
            <a:chOff x="2950998" y="2889185"/>
            <a:chExt cx="1573854" cy="1537130"/>
          </a:xfrm>
        </p:grpSpPr>
        <p:pic>
          <p:nvPicPr>
            <p:cNvPr id="23" name="Picture 2" descr="C:\Users\Administrator\Desktop\11519219_230238617143_2副本.pn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 rot="1563716">
              <a:off x="2950998" y="2889185"/>
              <a:ext cx="1573854" cy="15371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3389111" y="3473084"/>
              <a:ext cx="704039" cy="4445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solidFill>
                    <a:prstClr val="black"/>
                  </a:solidFill>
                  <a:ea typeface="楷体" panose="02010609060101010101" pitchFamily="49" charset="-122"/>
                </a:rPr>
                <a:t>2015</a:t>
              </a:r>
              <a:endParaRPr lang="zh-CN" altLang="en-US" sz="2000" b="1" dirty="0">
                <a:solidFill>
                  <a:prstClr val="black"/>
                </a:solidFill>
                <a:ea typeface="楷体" panose="02010609060101010101" pitchFamily="49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913870" y="2619145"/>
            <a:ext cx="1537130" cy="1416469"/>
            <a:chOff x="5129601" y="2348354"/>
            <a:chExt cx="1537130" cy="1573854"/>
          </a:xfrm>
        </p:grpSpPr>
        <p:pic>
          <p:nvPicPr>
            <p:cNvPr id="26" name="Picture 2" descr="C:\Users\Administrator\Desktop\11519219_230238617143_2副本.png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 rot="17306909">
              <a:off x="5111239" y="2366716"/>
              <a:ext cx="1573854" cy="15371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TextBox 26"/>
            <p:cNvSpPr txBox="1"/>
            <p:nvPr/>
          </p:nvSpPr>
          <p:spPr>
            <a:xfrm>
              <a:off x="5549352" y="2950615"/>
              <a:ext cx="704039" cy="4445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solidFill>
                    <a:prstClr val="black"/>
                  </a:solidFill>
                  <a:ea typeface="楷体" panose="02010609060101010101" pitchFamily="49" charset="-122"/>
                </a:rPr>
                <a:t>2016</a:t>
              </a:r>
              <a:endParaRPr lang="zh-CN" altLang="en-US" sz="2000" b="1" dirty="0">
                <a:solidFill>
                  <a:prstClr val="black"/>
                </a:solidFill>
                <a:ea typeface="楷体" panose="02010609060101010101" pitchFamily="49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570052" y="1188097"/>
            <a:ext cx="1537130" cy="1416469"/>
            <a:chOff x="6785783" y="758299"/>
            <a:chExt cx="1537130" cy="1573854"/>
          </a:xfrm>
        </p:grpSpPr>
        <p:pic>
          <p:nvPicPr>
            <p:cNvPr id="32" name="Picture 2" descr="C:\Users\Administrator\Desktop\11519219_230238617143_2副本.png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 rot="17306909">
              <a:off x="6767421" y="776661"/>
              <a:ext cx="1573854" cy="15371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TextBox 32"/>
            <p:cNvSpPr txBox="1"/>
            <p:nvPr/>
          </p:nvSpPr>
          <p:spPr>
            <a:xfrm>
              <a:off x="7156648" y="1360560"/>
              <a:ext cx="715260" cy="4445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solidFill>
                    <a:prstClr val="black"/>
                  </a:solidFill>
                  <a:ea typeface="楷体" panose="02010609060101010101" pitchFamily="49" charset="-122"/>
                </a:rPr>
                <a:t>201X</a:t>
              </a:r>
              <a:endParaRPr lang="zh-CN" altLang="en-US" sz="2000" b="1" dirty="0">
                <a:solidFill>
                  <a:prstClr val="black"/>
                </a:solidFill>
                <a:ea typeface="楷体" panose="02010609060101010101" pitchFamily="49" charset="-122"/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539561" y="3581160"/>
            <a:ext cx="180049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在此处</a:t>
            </a:r>
            <a:r>
              <a:rPr lang="zh-CN" altLang="en-US" sz="1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添加文字</a:t>
            </a:r>
            <a:r>
              <a:rPr lang="zh-CN" altLang="en-US" sz="1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说明</a:t>
            </a:r>
            <a:endParaRPr lang="en-US" altLang="zh-CN" sz="1400" b="1" dirty="0" smtClean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1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</a:t>
            </a:r>
            <a:r>
              <a:rPr lang="zh-CN" altLang="en-US" sz="1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此处添加文字说明</a:t>
            </a:r>
            <a:endParaRPr lang="en-US" altLang="zh-CN" sz="14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1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在此处添加文字</a:t>
            </a:r>
            <a:r>
              <a:rPr lang="zh-CN" altLang="en-US" sz="1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说明</a:t>
            </a:r>
            <a:endParaRPr lang="zh-CN" altLang="en-US" sz="1400" dirty="0">
              <a:solidFill>
                <a:prstClr val="black"/>
              </a:solidFill>
              <a:ea typeface="楷体" panose="02010609060101010101" pitchFamily="49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650811" y="2240916"/>
            <a:ext cx="180049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在此处</a:t>
            </a:r>
            <a:r>
              <a:rPr lang="zh-CN" altLang="en-US" sz="1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添加文字</a:t>
            </a:r>
            <a:r>
              <a:rPr lang="zh-CN" altLang="en-US" sz="1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说明</a:t>
            </a:r>
            <a:endParaRPr lang="en-US" altLang="zh-CN" sz="1400" b="1" dirty="0" smtClean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1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</a:t>
            </a:r>
            <a:r>
              <a:rPr lang="zh-CN" altLang="en-US" sz="1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此处添加文字说明</a:t>
            </a:r>
            <a:endParaRPr lang="en-US" altLang="zh-CN" sz="14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1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在此处添加文字</a:t>
            </a:r>
            <a:r>
              <a:rPr lang="zh-CN" altLang="en-US" sz="1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说明</a:t>
            </a:r>
            <a:endParaRPr lang="zh-CN" altLang="en-US" sz="1400" dirty="0">
              <a:solidFill>
                <a:prstClr val="black"/>
              </a:solidFill>
              <a:ea typeface="楷体" panose="02010609060101010101" pitchFamily="49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829420" y="4065335"/>
            <a:ext cx="180049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在此处</a:t>
            </a:r>
            <a:r>
              <a:rPr lang="zh-CN" altLang="en-US" sz="1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添加文字</a:t>
            </a:r>
            <a:r>
              <a:rPr lang="zh-CN" altLang="en-US" sz="1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说明</a:t>
            </a:r>
            <a:endParaRPr lang="en-US" altLang="zh-CN" sz="1400" b="1" dirty="0" smtClean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1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</a:t>
            </a:r>
            <a:r>
              <a:rPr lang="zh-CN" altLang="en-US" sz="1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此处添加文字说明</a:t>
            </a:r>
            <a:endParaRPr lang="en-US" altLang="zh-CN" sz="14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1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在此处添加文字</a:t>
            </a:r>
            <a:r>
              <a:rPr lang="zh-CN" altLang="en-US" sz="1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说明</a:t>
            </a:r>
            <a:endParaRPr lang="zh-CN" altLang="en-US" sz="1400" dirty="0">
              <a:solidFill>
                <a:prstClr val="black"/>
              </a:solidFill>
              <a:ea typeface="楷体" panose="02010609060101010101" pitchFamily="49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516219" y="2662580"/>
            <a:ext cx="180049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在此处</a:t>
            </a:r>
            <a:r>
              <a:rPr lang="zh-CN" altLang="en-US" sz="1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添加文字</a:t>
            </a:r>
            <a:r>
              <a:rPr lang="zh-CN" altLang="en-US" sz="1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说明</a:t>
            </a:r>
            <a:endParaRPr lang="en-US" altLang="zh-CN" sz="1400" b="1" dirty="0" smtClean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1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</a:t>
            </a:r>
            <a:r>
              <a:rPr lang="zh-CN" altLang="en-US" sz="1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此处添加文字说明</a:t>
            </a:r>
            <a:endParaRPr lang="en-US" altLang="zh-CN" sz="14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1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在此处添加文字</a:t>
            </a:r>
            <a:r>
              <a:rPr lang="zh-CN" altLang="en-US" sz="14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说明</a:t>
            </a:r>
            <a:endParaRPr lang="zh-CN" altLang="en-US" sz="1400" dirty="0">
              <a:solidFill>
                <a:prstClr val="black"/>
              </a:solidFill>
              <a:ea typeface="楷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6385429" y="-281975"/>
            <a:ext cx="2978756" cy="154988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24"/>
          <p:cNvSpPr>
            <a:spLocks noChangeArrowheads="1"/>
          </p:cNvSpPr>
          <p:nvPr/>
        </p:nvSpPr>
        <p:spPr bwMode="auto">
          <a:xfrm>
            <a:off x="971600" y="233272"/>
            <a:ext cx="32624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262626"/>
                </a:solidFill>
                <a:latin typeface="叶根友特色简体升级版" pitchFamily="2" charset="-122"/>
                <a:ea typeface="叶根友特色简体升级版" pitchFamily="2" charset="-122"/>
                <a:sym typeface="微软雅黑" panose="020B0503020204020204" pitchFamily="34" charset="-122"/>
              </a:rPr>
              <a:t>请在此处输入您的标题</a:t>
            </a:r>
            <a:endParaRPr lang="zh-CN" altLang="en-US" sz="2400">
              <a:latin typeface="叶根友特色简体升级版" pitchFamily="2" charset="-122"/>
              <a:ea typeface="叶根友特色简体升级版" pitchFamily="2" charset="-122"/>
            </a:endParaRPr>
          </a:p>
        </p:txBody>
      </p:sp>
      <p:sp>
        <p:nvSpPr>
          <p:cNvPr id="14" name="Freeform 7"/>
          <p:cNvSpPr>
            <a:spLocks noChangeArrowheads="1"/>
          </p:cNvSpPr>
          <p:nvPr/>
        </p:nvSpPr>
        <p:spPr bwMode="auto">
          <a:xfrm>
            <a:off x="93667" y="127667"/>
            <a:ext cx="798137" cy="672877"/>
          </a:xfrm>
          <a:custGeom>
            <a:avLst/>
            <a:gdLst>
              <a:gd name="T0" fmla="*/ 905372 w 396"/>
              <a:gd name="T1" fmla="*/ 13812 h 217"/>
              <a:gd name="T2" fmla="*/ 964118 w 396"/>
              <a:gd name="T3" fmla="*/ 13812 h 217"/>
              <a:gd name="T4" fmla="*/ 971029 w 396"/>
              <a:gd name="T5" fmla="*/ 41436 h 217"/>
              <a:gd name="T6" fmla="*/ 995218 w 396"/>
              <a:gd name="T7" fmla="*/ 48342 h 217"/>
              <a:gd name="T8" fmla="*/ 1005585 w 396"/>
              <a:gd name="T9" fmla="*/ 58701 h 217"/>
              <a:gd name="T10" fmla="*/ 1088520 w 396"/>
              <a:gd name="T11" fmla="*/ 24171 h 217"/>
              <a:gd name="T12" fmla="*/ 1078153 w 396"/>
              <a:gd name="T13" fmla="*/ 65607 h 217"/>
              <a:gd name="T14" fmla="*/ 1105798 w 396"/>
              <a:gd name="T15" fmla="*/ 58701 h 217"/>
              <a:gd name="T16" fmla="*/ 1136899 w 396"/>
              <a:gd name="T17" fmla="*/ 75966 h 217"/>
              <a:gd name="T18" fmla="*/ 1178366 w 396"/>
              <a:gd name="T19" fmla="*/ 75966 h 217"/>
              <a:gd name="T20" fmla="*/ 1171455 w 396"/>
              <a:gd name="T21" fmla="*/ 107043 h 217"/>
              <a:gd name="T22" fmla="*/ 1188733 w 396"/>
              <a:gd name="T23" fmla="*/ 124308 h 217"/>
              <a:gd name="T24" fmla="*/ 1212922 w 396"/>
              <a:gd name="T25" fmla="*/ 151932 h 217"/>
              <a:gd name="T26" fmla="*/ 1237111 w 396"/>
              <a:gd name="T27" fmla="*/ 165744 h 217"/>
              <a:gd name="T28" fmla="*/ 1254390 w 396"/>
              <a:gd name="T29" fmla="*/ 165744 h 217"/>
              <a:gd name="T30" fmla="*/ 1278579 w 396"/>
              <a:gd name="T31" fmla="*/ 176103 h 217"/>
              <a:gd name="T32" fmla="*/ 1285490 w 396"/>
              <a:gd name="T33" fmla="*/ 210633 h 217"/>
              <a:gd name="T34" fmla="*/ 1337324 w 396"/>
              <a:gd name="T35" fmla="*/ 200274 h 217"/>
              <a:gd name="T36" fmla="*/ 1337324 w 396"/>
              <a:gd name="T37" fmla="*/ 241710 h 217"/>
              <a:gd name="T38" fmla="*/ 1361514 w 396"/>
              <a:gd name="T39" fmla="*/ 258975 h 217"/>
              <a:gd name="T40" fmla="*/ 1337324 w 396"/>
              <a:gd name="T41" fmla="*/ 334941 h 217"/>
              <a:gd name="T42" fmla="*/ 1285490 w 396"/>
              <a:gd name="T43" fmla="*/ 404000 h 217"/>
              <a:gd name="T44" fmla="*/ 1261301 w 396"/>
              <a:gd name="T45" fmla="*/ 452342 h 217"/>
              <a:gd name="T46" fmla="*/ 1212922 w 396"/>
              <a:gd name="T47" fmla="*/ 504137 h 217"/>
              <a:gd name="T48" fmla="*/ 1147265 w 396"/>
              <a:gd name="T49" fmla="*/ 545573 h 217"/>
              <a:gd name="T50" fmla="*/ 1078153 w 396"/>
              <a:gd name="T51" fmla="*/ 590462 h 217"/>
              <a:gd name="T52" fmla="*/ 995218 w 396"/>
              <a:gd name="T53" fmla="*/ 621539 h 217"/>
              <a:gd name="T54" fmla="*/ 946840 w 396"/>
              <a:gd name="T55" fmla="*/ 638804 h 217"/>
              <a:gd name="T56" fmla="*/ 881183 w 396"/>
              <a:gd name="T57" fmla="*/ 666428 h 217"/>
              <a:gd name="T58" fmla="*/ 780970 w 396"/>
              <a:gd name="T59" fmla="*/ 690599 h 217"/>
              <a:gd name="T60" fmla="*/ 663479 w 396"/>
              <a:gd name="T61" fmla="*/ 707864 h 217"/>
              <a:gd name="T62" fmla="*/ 590911 w 396"/>
              <a:gd name="T63" fmla="*/ 697505 h 217"/>
              <a:gd name="T64" fmla="*/ 507976 w 396"/>
              <a:gd name="T65" fmla="*/ 714770 h 217"/>
              <a:gd name="T66" fmla="*/ 414674 w 396"/>
              <a:gd name="T67" fmla="*/ 714770 h 217"/>
              <a:gd name="T68" fmla="*/ 373207 w 396"/>
              <a:gd name="T69" fmla="*/ 707864 h 217"/>
              <a:gd name="T70" fmla="*/ 324828 w 396"/>
              <a:gd name="T71" fmla="*/ 742394 h 217"/>
              <a:gd name="T72" fmla="*/ 224615 w 396"/>
              <a:gd name="T73" fmla="*/ 714770 h 217"/>
              <a:gd name="T74" fmla="*/ 193515 w 396"/>
              <a:gd name="T75" fmla="*/ 656069 h 217"/>
              <a:gd name="T76" fmla="*/ 165870 w 396"/>
              <a:gd name="T77" fmla="*/ 621539 h 217"/>
              <a:gd name="T78" fmla="*/ 124402 w 396"/>
              <a:gd name="T79" fmla="*/ 580103 h 217"/>
              <a:gd name="T80" fmla="*/ 76024 w 396"/>
              <a:gd name="T81" fmla="*/ 521402 h 217"/>
              <a:gd name="T82" fmla="*/ 34556 w 396"/>
              <a:gd name="T83" fmla="*/ 486872 h 217"/>
              <a:gd name="T84" fmla="*/ 10367 w 396"/>
              <a:gd name="T85" fmla="*/ 410906 h 217"/>
              <a:gd name="T86" fmla="*/ 41467 w 396"/>
              <a:gd name="T87" fmla="*/ 376376 h 217"/>
              <a:gd name="T88" fmla="*/ 76024 w 396"/>
              <a:gd name="T89" fmla="*/ 362565 h 217"/>
              <a:gd name="T90" fmla="*/ 117491 w 396"/>
              <a:gd name="T91" fmla="*/ 328035 h 217"/>
              <a:gd name="T92" fmla="*/ 158958 w 396"/>
              <a:gd name="T93" fmla="*/ 310770 h 217"/>
              <a:gd name="T94" fmla="*/ 183148 w 396"/>
              <a:gd name="T95" fmla="*/ 241710 h 217"/>
              <a:gd name="T96" fmla="*/ 207337 w 396"/>
              <a:gd name="T97" fmla="*/ 200274 h 217"/>
              <a:gd name="T98" fmla="*/ 248805 w 396"/>
              <a:gd name="T99" fmla="*/ 183009 h 217"/>
              <a:gd name="T100" fmla="*/ 300639 w 396"/>
              <a:gd name="T101" fmla="*/ 165744 h 217"/>
              <a:gd name="T102" fmla="*/ 349017 w 396"/>
              <a:gd name="T103" fmla="*/ 151932 h 217"/>
              <a:gd name="T104" fmla="*/ 414674 w 396"/>
              <a:gd name="T105" fmla="*/ 134667 h 217"/>
              <a:gd name="T106" fmla="*/ 456142 w 396"/>
              <a:gd name="T107" fmla="*/ 134667 h 217"/>
              <a:gd name="T108" fmla="*/ 490698 w 396"/>
              <a:gd name="T109" fmla="*/ 107043 h 217"/>
              <a:gd name="T110" fmla="*/ 539077 w 396"/>
              <a:gd name="T111" fmla="*/ 89778 h 217"/>
              <a:gd name="T112" fmla="*/ 597822 w 396"/>
              <a:gd name="T113" fmla="*/ 75966 h 217"/>
              <a:gd name="T114" fmla="*/ 615100 w 396"/>
              <a:gd name="T115" fmla="*/ 58701 h 217"/>
              <a:gd name="T116" fmla="*/ 649656 w 396"/>
              <a:gd name="T117" fmla="*/ 58701 h 217"/>
              <a:gd name="T118" fmla="*/ 698035 w 396"/>
              <a:gd name="T119" fmla="*/ 41436 h 217"/>
              <a:gd name="T120" fmla="*/ 763692 w 396"/>
              <a:gd name="T121" fmla="*/ 24171 h 217"/>
              <a:gd name="T122" fmla="*/ 798248 w 396"/>
              <a:gd name="T123" fmla="*/ 13812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50" y="2"/>
                </a:lnTo>
                <a:lnTo>
                  <a:pt x="252" y="2"/>
                </a:lnTo>
                <a:lnTo>
                  <a:pt x="252" y="4"/>
                </a:lnTo>
                <a:lnTo>
                  <a:pt x="255" y="4"/>
                </a:lnTo>
                <a:lnTo>
                  <a:pt x="257" y="4"/>
                </a:lnTo>
                <a:lnTo>
                  <a:pt x="260" y="4"/>
                </a:lnTo>
                <a:lnTo>
                  <a:pt x="262" y="4"/>
                </a:lnTo>
                <a:lnTo>
                  <a:pt x="264" y="4"/>
                </a:lnTo>
                <a:lnTo>
                  <a:pt x="267" y="2"/>
                </a:lnTo>
                <a:lnTo>
                  <a:pt x="269" y="2"/>
                </a:lnTo>
                <a:lnTo>
                  <a:pt x="272" y="2"/>
                </a:lnTo>
                <a:lnTo>
                  <a:pt x="274" y="2"/>
                </a:lnTo>
                <a:lnTo>
                  <a:pt x="276" y="2"/>
                </a:lnTo>
                <a:lnTo>
                  <a:pt x="279" y="2"/>
                </a:lnTo>
                <a:lnTo>
                  <a:pt x="276" y="2"/>
                </a:lnTo>
                <a:lnTo>
                  <a:pt x="279" y="2"/>
                </a:lnTo>
                <a:lnTo>
                  <a:pt x="279" y="4"/>
                </a:lnTo>
                <a:lnTo>
                  <a:pt x="276" y="4"/>
                </a:lnTo>
                <a:lnTo>
                  <a:pt x="276" y="7"/>
                </a:lnTo>
                <a:lnTo>
                  <a:pt x="279" y="7"/>
                </a:lnTo>
                <a:lnTo>
                  <a:pt x="279" y="9"/>
                </a:lnTo>
                <a:lnTo>
                  <a:pt x="276" y="9"/>
                </a:lnTo>
                <a:lnTo>
                  <a:pt x="276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1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8" y="12"/>
                </a:lnTo>
                <a:lnTo>
                  <a:pt x="288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4"/>
                </a:lnTo>
                <a:lnTo>
                  <a:pt x="293" y="14"/>
                </a:lnTo>
                <a:lnTo>
                  <a:pt x="296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7"/>
                </a:lnTo>
                <a:lnTo>
                  <a:pt x="288" y="17"/>
                </a:lnTo>
                <a:lnTo>
                  <a:pt x="291" y="17"/>
                </a:lnTo>
                <a:lnTo>
                  <a:pt x="293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7"/>
                </a:lnTo>
                <a:lnTo>
                  <a:pt x="300" y="17"/>
                </a:lnTo>
                <a:lnTo>
                  <a:pt x="300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2"/>
                </a:lnTo>
                <a:lnTo>
                  <a:pt x="308" y="12"/>
                </a:lnTo>
                <a:lnTo>
                  <a:pt x="310" y="9"/>
                </a:lnTo>
                <a:lnTo>
                  <a:pt x="312" y="9"/>
                </a:lnTo>
                <a:lnTo>
                  <a:pt x="312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0" y="9"/>
                </a:lnTo>
                <a:lnTo>
                  <a:pt x="310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9"/>
                </a:lnTo>
                <a:lnTo>
                  <a:pt x="308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5" y="19"/>
                </a:lnTo>
                <a:lnTo>
                  <a:pt x="317" y="19"/>
                </a:lnTo>
                <a:lnTo>
                  <a:pt x="320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7"/>
                </a:lnTo>
                <a:lnTo>
                  <a:pt x="322" y="17"/>
                </a:lnTo>
                <a:lnTo>
                  <a:pt x="322" y="19"/>
                </a:lnTo>
                <a:lnTo>
                  <a:pt x="324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22"/>
                </a:lnTo>
                <a:lnTo>
                  <a:pt x="327" y="22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32" y="22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6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39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6" y="34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9"/>
                </a:lnTo>
                <a:lnTo>
                  <a:pt x="346" y="39"/>
                </a:lnTo>
                <a:lnTo>
                  <a:pt x="348" y="39"/>
                </a:lnTo>
                <a:lnTo>
                  <a:pt x="351" y="41"/>
                </a:lnTo>
                <a:lnTo>
                  <a:pt x="348" y="41"/>
                </a:lnTo>
                <a:lnTo>
                  <a:pt x="348" y="44"/>
                </a:lnTo>
                <a:lnTo>
                  <a:pt x="351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8"/>
                </a:lnTo>
                <a:lnTo>
                  <a:pt x="358" y="48"/>
                </a:lnTo>
                <a:lnTo>
                  <a:pt x="360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8"/>
                </a:lnTo>
                <a:lnTo>
                  <a:pt x="358" y="48"/>
                </a:lnTo>
                <a:lnTo>
                  <a:pt x="358" y="51"/>
                </a:lnTo>
                <a:lnTo>
                  <a:pt x="360" y="48"/>
                </a:lnTo>
                <a:lnTo>
                  <a:pt x="363" y="48"/>
                </a:lnTo>
                <a:lnTo>
                  <a:pt x="363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68" y="56"/>
                </a:lnTo>
                <a:lnTo>
                  <a:pt x="368" y="58"/>
                </a:lnTo>
                <a:lnTo>
                  <a:pt x="368" y="61"/>
                </a:lnTo>
                <a:lnTo>
                  <a:pt x="368" y="63"/>
                </a:lnTo>
                <a:lnTo>
                  <a:pt x="368" y="66"/>
                </a:lnTo>
                <a:lnTo>
                  <a:pt x="368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5" y="61"/>
                </a:lnTo>
                <a:lnTo>
                  <a:pt x="375" y="63"/>
                </a:lnTo>
                <a:lnTo>
                  <a:pt x="377" y="63"/>
                </a:lnTo>
                <a:lnTo>
                  <a:pt x="380" y="61"/>
                </a:lnTo>
                <a:lnTo>
                  <a:pt x="382" y="58"/>
                </a:lnTo>
                <a:lnTo>
                  <a:pt x="382" y="61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4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3"/>
                </a:lnTo>
                <a:lnTo>
                  <a:pt x="394" y="75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7"/>
                </a:lnTo>
                <a:lnTo>
                  <a:pt x="392" y="90"/>
                </a:lnTo>
                <a:lnTo>
                  <a:pt x="392" y="92"/>
                </a:lnTo>
                <a:lnTo>
                  <a:pt x="389" y="92"/>
                </a:lnTo>
                <a:lnTo>
                  <a:pt x="389" y="95"/>
                </a:lnTo>
                <a:lnTo>
                  <a:pt x="387" y="95"/>
                </a:lnTo>
                <a:lnTo>
                  <a:pt x="387" y="97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5"/>
                </a:lnTo>
                <a:lnTo>
                  <a:pt x="380" y="105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12"/>
                </a:lnTo>
                <a:lnTo>
                  <a:pt x="377" y="114"/>
                </a:lnTo>
                <a:lnTo>
                  <a:pt x="375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4"/>
                </a:lnTo>
                <a:lnTo>
                  <a:pt x="368" y="124"/>
                </a:lnTo>
                <a:lnTo>
                  <a:pt x="368" y="127"/>
                </a:lnTo>
                <a:lnTo>
                  <a:pt x="365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31"/>
                </a:lnTo>
                <a:lnTo>
                  <a:pt x="368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6"/>
                </a:lnTo>
                <a:lnTo>
                  <a:pt x="348" y="146"/>
                </a:lnTo>
                <a:lnTo>
                  <a:pt x="346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8"/>
                </a:lnTo>
                <a:lnTo>
                  <a:pt x="332" y="158"/>
                </a:lnTo>
                <a:lnTo>
                  <a:pt x="332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8"/>
                </a:lnTo>
                <a:lnTo>
                  <a:pt x="315" y="168"/>
                </a:lnTo>
                <a:lnTo>
                  <a:pt x="315" y="171"/>
                </a:lnTo>
                <a:lnTo>
                  <a:pt x="312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298" y="178"/>
                </a:lnTo>
                <a:lnTo>
                  <a:pt x="296" y="178"/>
                </a:lnTo>
                <a:lnTo>
                  <a:pt x="293" y="180"/>
                </a:lnTo>
                <a:lnTo>
                  <a:pt x="291" y="180"/>
                </a:lnTo>
                <a:lnTo>
                  <a:pt x="288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0"/>
                </a:lnTo>
                <a:lnTo>
                  <a:pt x="281" y="180"/>
                </a:lnTo>
                <a:lnTo>
                  <a:pt x="281" y="183"/>
                </a:lnTo>
                <a:lnTo>
                  <a:pt x="279" y="183"/>
                </a:lnTo>
                <a:lnTo>
                  <a:pt x="279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88"/>
                </a:lnTo>
                <a:lnTo>
                  <a:pt x="262" y="188"/>
                </a:lnTo>
                <a:lnTo>
                  <a:pt x="262" y="190"/>
                </a:lnTo>
                <a:lnTo>
                  <a:pt x="260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5"/>
                </a:lnTo>
                <a:lnTo>
                  <a:pt x="240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7"/>
                </a:lnTo>
                <a:lnTo>
                  <a:pt x="236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5"/>
                </a:lnTo>
                <a:lnTo>
                  <a:pt x="197" y="205"/>
                </a:lnTo>
                <a:lnTo>
                  <a:pt x="195" y="205"/>
                </a:lnTo>
                <a:lnTo>
                  <a:pt x="192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2"/>
                </a:lnTo>
                <a:lnTo>
                  <a:pt x="185" y="202"/>
                </a:lnTo>
                <a:lnTo>
                  <a:pt x="185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1" y="202"/>
                </a:lnTo>
                <a:lnTo>
                  <a:pt x="168" y="202"/>
                </a:lnTo>
                <a:lnTo>
                  <a:pt x="166" y="202"/>
                </a:lnTo>
                <a:lnTo>
                  <a:pt x="164" y="202"/>
                </a:lnTo>
                <a:lnTo>
                  <a:pt x="161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49" y="207"/>
                </a:lnTo>
                <a:lnTo>
                  <a:pt x="147" y="207"/>
                </a:lnTo>
                <a:lnTo>
                  <a:pt x="144" y="207"/>
                </a:lnTo>
                <a:lnTo>
                  <a:pt x="142" y="205"/>
                </a:lnTo>
                <a:lnTo>
                  <a:pt x="140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7"/>
                </a:lnTo>
                <a:lnTo>
                  <a:pt x="130" y="207"/>
                </a:lnTo>
                <a:lnTo>
                  <a:pt x="128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10"/>
                </a:lnTo>
                <a:lnTo>
                  <a:pt x="118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07"/>
                </a:lnTo>
                <a:lnTo>
                  <a:pt x="113" y="207"/>
                </a:lnTo>
                <a:lnTo>
                  <a:pt x="113" y="205"/>
                </a:lnTo>
                <a:lnTo>
                  <a:pt x="111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10"/>
                </a:lnTo>
                <a:lnTo>
                  <a:pt x="104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2"/>
                </a:lnTo>
                <a:lnTo>
                  <a:pt x="106" y="212"/>
                </a:lnTo>
                <a:lnTo>
                  <a:pt x="104" y="212"/>
                </a:lnTo>
                <a:lnTo>
                  <a:pt x="101" y="212"/>
                </a:lnTo>
                <a:lnTo>
                  <a:pt x="99" y="212"/>
                </a:lnTo>
                <a:lnTo>
                  <a:pt x="96" y="212"/>
                </a:lnTo>
                <a:lnTo>
                  <a:pt x="94" y="215"/>
                </a:lnTo>
                <a:lnTo>
                  <a:pt x="92" y="215"/>
                </a:lnTo>
                <a:lnTo>
                  <a:pt x="89" y="215"/>
                </a:lnTo>
                <a:lnTo>
                  <a:pt x="87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0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5"/>
                </a:lnTo>
                <a:lnTo>
                  <a:pt x="72" y="215"/>
                </a:lnTo>
                <a:lnTo>
                  <a:pt x="70" y="212"/>
                </a:lnTo>
                <a:lnTo>
                  <a:pt x="68" y="212"/>
                </a:lnTo>
                <a:lnTo>
                  <a:pt x="68" y="210"/>
                </a:lnTo>
                <a:lnTo>
                  <a:pt x="65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5"/>
                </a:lnTo>
                <a:lnTo>
                  <a:pt x="63" y="205"/>
                </a:lnTo>
                <a:lnTo>
                  <a:pt x="63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5"/>
                </a:lnTo>
                <a:lnTo>
                  <a:pt x="60" y="195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0"/>
                </a:lnTo>
                <a:lnTo>
                  <a:pt x="58" y="190"/>
                </a:lnTo>
                <a:lnTo>
                  <a:pt x="56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48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3"/>
                </a:lnTo>
                <a:lnTo>
                  <a:pt x="34" y="163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29" y="158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1"/>
                </a:lnTo>
                <a:lnTo>
                  <a:pt x="20" y="151"/>
                </a:lnTo>
                <a:lnTo>
                  <a:pt x="20" y="149"/>
                </a:lnTo>
                <a:lnTo>
                  <a:pt x="17" y="149"/>
                </a:lnTo>
                <a:lnTo>
                  <a:pt x="17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5" y="131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2"/>
                </a:lnTo>
                <a:lnTo>
                  <a:pt x="3" y="119"/>
                </a:lnTo>
                <a:lnTo>
                  <a:pt x="3" y="117"/>
                </a:lnTo>
                <a:lnTo>
                  <a:pt x="0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7"/>
                </a:lnTo>
                <a:lnTo>
                  <a:pt x="5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7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7"/>
                </a:lnTo>
                <a:lnTo>
                  <a:pt x="27" y="107"/>
                </a:lnTo>
                <a:lnTo>
                  <a:pt x="27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9" y="90"/>
                </a:lnTo>
                <a:lnTo>
                  <a:pt x="39" y="87"/>
                </a:lnTo>
                <a:lnTo>
                  <a:pt x="39" y="90"/>
                </a:lnTo>
                <a:lnTo>
                  <a:pt x="41" y="90"/>
                </a:lnTo>
                <a:lnTo>
                  <a:pt x="39" y="90"/>
                </a:lnTo>
                <a:lnTo>
                  <a:pt x="39" y="92"/>
                </a:lnTo>
                <a:lnTo>
                  <a:pt x="41" y="92"/>
                </a:lnTo>
                <a:lnTo>
                  <a:pt x="41" y="95"/>
                </a:lnTo>
                <a:lnTo>
                  <a:pt x="44" y="95"/>
                </a:lnTo>
                <a:lnTo>
                  <a:pt x="46" y="92"/>
                </a:lnTo>
                <a:lnTo>
                  <a:pt x="46" y="90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51" y="80"/>
                </a:lnTo>
                <a:lnTo>
                  <a:pt x="53" y="78"/>
                </a:lnTo>
                <a:lnTo>
                  <a:pt x="51" y="78"/>
                </a:lnTo>
                <a:lnTo>
                  <a:pt x="48" y="75"/>
                </a:lnTo>
                <a:lnTo>
                  <a:pt x="51" y="75"/>
                </a:lnTo>
                <a:lnTo>
                  <a:pt x="51" y="73"/>
                </a:lnTo>
                <a:lnTo>
                  <a:pt x="53" y="73"/>
                </a:lnTo>
                <a:lnTo>
                  <a:pt x="53" y="70"/>
                </a:lnTo>
                <a:lnTo>
                  <a:pt x="53" y="68"/>
                </a:lnTo>
                <a:lnTo>
                  <a:pt x="53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1"/>
                </a:lnTo>
                <a:lnTo>
                  <a:pt x="58" y="63"/>
                </a:lnTo>
                <a:lnTo>
                  <a:pt x="56" y="61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6" y="61"/>
                </a:lnTo>
                <a:lnTo>
                  <a:pt x="56" y="58"/>
                </a:lnTo>
                <a:lnTo>
                  <a:pt x="58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5" y="56"/>
                </a:lnTo>
                <a:lnTo>
                  <a:pt x="63" y="56"/>
                </a:lnTo>
                <a:lnTo>
                  <a:pt x="60" y="53"/>
                </a:lnTo>
                <a:lnTo>
                  <a:pt x="63" y="53"/>
                </a:lnTo>
                <a:lnTo>
                  <a:pt x="65" y="53"/>
                </a:lnTo>
                <a:lnTo>
                  <a:pt x="68" y="53"/>
                </a:lnTo>
                <a:lnTo>
                  <a:pt x="70" y="53"/>
                </a:lnTo>
                <a:lnTo>
                  <a:pt x="72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80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1"/>
                </a:lnTo>
                <a:lnTo>
                  <a:pt x="87" y="51"/>
                </a:lnTo>
                <a:lnTo>
                  <a:pt x="87" y="48"/>
                </a:lnTo>
                <a:lnTo>
                  <a:pt x="89" y="46"/>
                </a:lnTo>
                <a:lnTo>
                  <a:pt x="92" y="46"/>
                </a:lnTo>
                <a:lnTo>
                  <a:pt x="94" y="46"/>
                </a:lnTo>
                <a:lnTo>
                  <a:pt x="96" y="46"/>
                </a:lnTo>
                <a:lnTo>
                  <a:pt x="99" y="46"/>
                </a:lnTo>
                <a:lnTo>
                  <a:pt x="99" y="44"/>
                </a:lnTo>
                <a:lnTo>
                  <a:pt x="101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6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39"/>
                </a:lnTo>
                <a:lnTo>
                  <a:pt x="128" y="41"/>
                </a:lnTo>
                <a:lnTo>
                  <a:pt x="128" y="39"/>
                </a:lnTo>
                <a:lnTo>
                  <a:pt x="130" y="36"/>
                </a:lnTo>
                <a:lnTo>
                  <a:pt x="132" y="36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2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4"/>
                </a:lnTo>
                <a:lnTo>
                  <a:pt x="135" y="31"/>
                </a:lnTo>
                <a:lnTo>
                  <a:pt x="137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29"/>
                </a:lnTo>
                <a:lnTo>
                  <a:pt x="144" y="29"/>
                </a:lnTo>
                <a:lnTo>
                  <a:pt x="147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6"/>
                </a:lnTo>
                <a:lnTo>
                  <a:pt x="154" y="26"/>
                </a:lnTo>
                <a:lnTo>
                  <a:pt x="152" y="26"/>
                </a:lnTo>
                <a:lnTo>
                  <a:pt x="154" y="26"/>
                </a:lnTo>
                <a:lnTo>
                  <a:pt x="156" y="26"/>
                </a:lnTo>
                <a:lnTo>
                  <a:pt x="154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4"/>
                </a:lnTo>
                <a:lnTo>
                  <a:pt x="161" y="22"/>
                </a:lnTo>
                <a:lnTo>
                  <a:pt x="161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4"/>
                </a:lnTo>
                <a:lnTo>
                  <a:pt x="173" y="22"/>
                </a:lnTo>
                <a:lnTo>
                  <a:pt x="176" y="22"/>
                </a:lnTo>
                <a:lnTo>
                  <a:pt x="176" y="19"/>
                </a:lnTo>
                <a:lnTo>
                  <a:pt x="173" y="19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7"/>
                </a:lnTo>
                <a:lnTo>
                  <a:pt x="180" y="17"/>
                </a:lnTo>
                <a:lnTo>
                  <a:pt x="180" y="19"/>
                </a:lnTo>
                <a:lnTo>
                  <a:pt x="183" y="19"/>
                </a:lnTo>
                <a:lnTo>
                  <a:pt x="183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7"/>
                </a:lnTo>
                <a:lnTo>
                  <a:pt x="190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2"/>
                </a:lnTo>
                <a:lnTo>
                  <a:pt x="202" y="14"/>
                </a:lnTo>
                <a:lnTo>
                  <a:pt x="202" y="12"/>
                </a:lnTo>
                <a:lnTo>
                  <a:pt x="202" y="9"/>
                </a:lnTo>
                <a:lnTo>
                  <a:pt x="202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9"/>
                </a:lnTo>
                <a:lnTo>
                  <a:pt x="209" y="9"/>
                </a:lnTo>
                <a:lnTo>
                  <a:pt x="212" y="9"/>
                </a:lnTo>
                <a:lnTo>
                  <a:pt x="214" y="9"/>
                </a:lnTo>
                <a:lnTo>
                  <a:pt x="216" y="9"/>
                </a:lnTo>
                <a:lnTo>
                  <a:pt x="216" y="7"/>
                </a:lnTo>
                <a:lnTo>
                  <a:pt x="219" y="7"/>
                </a:lnTo>
                <a:lnTo>
                  <a:pt x="221" y="9"/>
                </a:lnTo>
                <a:lnTo>
                  <a:pt x="221" y="7"/>
                </a:lnTo>
                <a:lnTo>
                  <a:pt x="224" y="7"/>
                </a:lnTo>
                <a:lnTo>
                  <a:pt x="224" y="9"/>
                </a:lnTo>
                <a:lnTo>
                  <a:pt x="224" y="7"/>
                </a:lnTo>
                <a:lnTo>
                  <a:pt x="226" y="7"/>
                </a:lnTo>
                <a:lnTo>
                  <a:pt x="224" y="7"/>
                </a:lnTo>
                <a:lnTo>
                  <a:pt x="226" y="4"/>
                </a:lnTo>
                <a:lnTo>
                  <a:pt x="228" y="4"/>
                </a:lnTo>
                <a:lnTo>
                  <a:pt x="231" y="4"/>
                </a:lnTo>
                <a:lnTo>
                  <a:pt x="233" y="4"/>
                </a:lnTo>
                <a:lnTo>
                  <a:pt x="233" y="2"/>
                </a:lnTo>
                <a:lnTo>
                  <a:pt x="236" y="2"/>
                </a:lnTo>
                <a:lnTo>
                  <a:pt x="238" y="2"/>
                </a:lnTo>
                <a:lnTo>
                  <a:pt x="240" y="2"/>
                </a:lnTo>
                <a:lnTo>
                  <a:pt x="243" y="0"/>
                </a:lnTo>
                <a:lnTo>
                  <a:pt x="245" y="2"/>
                </a:lnTo>
                <a:lnTo>
                  <a:pt x="245" y="0"/>
                </a:lnTo>
                <a:lnTo>
                  <a:pt x="248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楷体" panose="02010609060101010101" pitchFamily="49" charset="-122"/>
            </a:endParaRPr>
          </a:p>
        </p:txBody>
      </p:sp>
      <p:sp>
        <p:nvSpPr>
          <p:cNvPr id="15" name="文本框 26"/>
          <p:cNvSpPr>
            <a:spLocks noChangeArrowheads="1"/>
          </p:cNvSpPr>
          <p:nvPr/>
        </p:nvSpPr>
        <p:spPr bwMode="auto">
          <a:xfrm>
            <a:off x="169569" y="149228"/>
            <a:ext cx="64633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60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壹</a:t>
            </a:r>
            <a:endParaRPr lang="zh-CN" altLang="en-US" sz="3600">
              <a:solidFill>
                <a:schemeClr val="bg1"/>
              </a:solidFill>
              <a:latin typeface="叶根友毛笔行书2.0版" pitchFamily="2" charset="-122"/>
              <a:ea typeface="叶根友毛笔行书2.0版" pitchFamily="2" charset="-122"/>
              <a:sym typeface="叶根友毛笔行书2.0版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6385429" y="-281975"/>
            <a:ext cx="2978756" cy="1549884"/>
          </a:xfrm>
          <a:prstGeom prst="rect">
            <a:avLst/>
          </a:prstGeom>
        </p:spPr>
      </p:pic>
      <p:pic>
        <p:nvPicPr>
          <p:cNvPr id="29" name="Picture 2" descr="K:\png\素材CNN-sccnn.com_201406210812-恢复的.psd_0036_图层-29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045607" y="915568"/>
            <a:ext cx="1926793" cy="1934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3" descr="K:\png\素材CNN-sccnn.com_201406210812-恢复的.psd_0035_图层-30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177813" y="3579864"/>
            <a:ext cx="2769824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K:\png\素材CNN-sccnn.com_201406210812-恢复的.psd_0036_图层-29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682931" y="915568"/>
            <a:ext cx="1926793" cy="1934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K:\png\素材CNN-sccnn.com_201406210812-恢复的.psd_0036_图层-29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320255" y="915568"/>
            <a:ext cx="1926793" cy="1934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K:\png\素材CNN-sccnn.com_201406210812-恢复的.psd_0036_图层-29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957579" y="915568"/>
            <a:ext cx="1926793" cy="1934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TextBox 39"/>
          <p:cNvSpPr txBox="1"/>
          <p:nvPr/>
        </p:nvSpPr>
        <p:spPr>
          <a:xfrm>
            <a:off x="1781115" y="1419624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</a:t>
            </a:r>
            <a:endParaRPr lang="en-US" altLang="zh-CN" dirty="0" smtClean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文字</a:t>
            </a:r>
            <a:endParaRPr lang="zh-CN" altLang="en-US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437299" y="1419624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</a:t>
            </a:r>
            <a:endParaRPr lang="en-US" altLang="zh-CN" dirty="0" smtClean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文字</a:t>
            </a:r>
            <a:endParaRPr lang="zh-CN" altLang="en-US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095221" y="1419624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</a:t>
            </a:r>
            <a:endParaRPr lang="en-US" altLang="zh-CN" dirty="0" smtClean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文字</a:t>
            </a:r>
            <a:endParaRPr lang="zh-CN" altLang="en-US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677656" y="1419624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</a:t>
            </a:r>
            <a:endParaRPr lang="en-US" altLang="zh-CN" dirty="0" smtClean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文字</a:t>
            </a:r>
            <a:endParaRPr lang="zh-CN" altLang="en-US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567242" y="4152103"/>
            <a:ext cx="19287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</a:t>
            </a:r>
            <a:r>
              <a:rPr lang="zh-CN" altLang="en-US" sz="1600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文本 </a:t>
            </a:r>
            <a:endParaRPr lang="zh-CN" altLang="en-US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5" name="Picture 2" descr="D:\png\0101000028865661_0007_图层-2-副本-7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 rot="3018797">
            <a:off x="2045211" y="3221109"/>
            <a:ext cx="1275432" cy="467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" descr="D:\png\0101000028865661_0007_图层-2-副本-7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 rot="4315857">
            <a:off x="3243648" y="2940918"/>
            <a:ext cx="1275432" cy="467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 descr="D:\png\0101000028865661_0007_图层-2-副本-7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 rot="6119570">
            <a:off x="4645931" y="2966506"/>
            <a:ext cx="1275432" cy="467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" descr="D:\png\0101000028865661_0007_图层-2-副本-7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 rot="7813252">
            <a:off x="5671366" y="3223257"/>
            <a:ext cx="1275432" cy="467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5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3" grpId="0"/>
      <p:bldP spid="4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24"/>
          <p:cNvSpPr>
            <a:spLocks noChangeArrowheads="1"/>
          </p:cNvSpPr>
          <p:nvPr/>
        </p:nvSpPr>
        <p:spPr bwMode="auto">
          <a:xfrm>
            <a:off x="971600" y="233272"/>
            <a:ext cx="32624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262626"/>
                </a:solidFill>
                <a:latin typeface="叶根友特色简体升级版" pitchFamily="2" charset="-122"/>
                <a:ea typeface="叶根友特色简体升级版" pitchFamily="2" charset="-122"/>
                <a:sym typeface="微软雅黑" panose="020B0503020204020204" pitchFamily="34" charset="-122"/>
              </a:rPr>
              <a:t>请在此处输入您的标题</a:t>
            </a:r>
            <a:endParaRPr lang="zh-CN" altLang="en-US" sz="2400">
              <a:latin typeface="叶根友特色简体升级版" pitchFamily="2" charset="-122"/>
              <a:ea typeface="叶根友特色简体升级版" pitchFamily="2" charset="-122"/>
            </a:endParaRPr>
          </a:p>
        </p:txBody>
      </p:sp>
      <p:sp>
        <p:nvSpPr>
          <p:cNvPr id="14" name="Freeform 7"/>
          <p:cNvSpPr>
            <a:spLocks noChangeArrowheads="1"/>
          </p:cNvSpPr>
          <p:nvPr/>
        </p:nvSpPr>
        <p:spPr bwMode="auto">
          <a:xfrm>
            <a:off x="93667" y="127667"/>
            <a:ext cx="798137" cy="672877"/>
          </a:xfrm>
          <a:custGeom>
            <a:avLst/>
            <a:gdLst>
              <a:gd name="T0" fmla="*/ 905372 w 396"/>
              <a:gd name="T1" fmla="*/ 13812 h 217"/>
              <a:gd name="T2" fmla="*/ 964118 w 396"/>
              <a:gd name="T3" fmla="*/ 13812 h 217"/>
              <a:gd name="T4" fmla="*/ 971029 w 396"/>
              <a:gd name="T5" fmla="*/ 41436 h 217"/>
              <a:gd name="T6" fmla="*/ 995218 w 396"/>
              <a:gd name="T7" fmla="*/ 48342 h 217"/>
              <a:gd name="T8" fmla="*/ 1005585 w 396"/>
              <a:gd name="T9" fmla="*/ 58701 h 217"/>
              <a:gd name="T10" fmla="*/ 1088520 w 396"/>
              <a:gd name="T11" fmla="*/ 24171 h 217"/>
              <a:gd name="T12" fmla="*/ 1078153 w 396"/>
              <a:gd name="T13" fmla="*/ 65607 h 217"/>
              <a:gd name="T14" fmla="*/ 1105798 w 396"/>
              <a:gd name="T15" fmla="*/ 58701 h 217"/>
              <a:gd name="T16" fmla="*/ 1136899 w 396"/>
              <a:gd name="T17" fmla="*/ 75966 h 217"/>
              <a:gd name="T18" fmla="*/ 1178366 w 396"/>
              <a:gd name="T19" fmla="*/ 75966 h 217"/>
              <a:gd name="T20" fmla="*/ 1171455 w 396"/>
              <a:gd name="T21" fmla="*/ 107043 h 217"/>
              <a:gd name="T22" fmla="*/ 1188733 w 396"/>
              <a:gd name="T23" fmla="*/ 124308 h 217"/>
              <a:gd name="T24" fmla="*/ 1212922 w 396"/>
              <a:gd name="T25" fmla="*/ 151932 h 217"/>
              <a:gd name="T26" fmla="*/ 1237111 w 396"/>
              <a:gd name="T27" fmla="*/ 165744 h 217"/>
              <a:gd name="T28" fmla="*/ 1254390 w 396"/>
              <a:gd name="T29" fmla="*/ 165744 h 217"/>
              <a:gd name="T30" fmla="*/ 1278579 w 396"/>
              <a:gd name="T31" fmla="*/ 176103 h 217"/>
              <a:gd name="T32" fmla="*/ 1285490 w 396"/>
              <a:gd name="T33" fmla="*/ 210633 h 217"/>
              <a:gd name="T34" fmla="*/ 1337324 w 396"/>
              <a:gd name="T35" fmla="*/ 200274 h 217"/>
              <a:gd name="T36" fmla="*/ 1337324 w 396"/>
              <a:gd name="T37" fmla="*/ 241710 h 217"/>
              <a:gd name="T38" fmla="*/ 1361514 w 396"/>
              <a:gd name="T39" fmla="*/ 258975 h 217"/>
              <a:gd name="T40" fmla="*/ 1337324 w 396"/>
              <a:gd name="T41" fmla="*/ 334941 h 217"/>
              <a:gd name="T42" fmla="*/ 1285490 w 396"/>
              <a:gd name="T43" fmla="*/ 404000 h 217"/>
              <a:gd name="T44" fmla="*/ 1261301 w 396"/>
              <a:gd name="T45" fmla="*/ 452342 h 217"/>
              <a:gd name="T46" fmla="*/ 1212922 w 396"/>
              <a:gd name="T47" fmla="*/ 504137 h 217"/>
              <a:gd name="T48" fmla="*/ 1147265 w 396"/>
              <a:gd name="T49" fmla="*/ 545573 h 217"/>
              <a:gd name="T50" fmla="*/ 1078153 w 396"/>
              <a:gd name="T51" fmla="*/ 590462 h 217"/>
              <a:gd name="T52" fmla="*/ 995218 w 396"/>
              <a:gd name="T53" fmla="*/ 621539 h 217"/>
              <a:gd name="T54" fmla="*/ 946840 w 396"/>
              <a:gd name="T55" fmla="*/ 638804 h 217"/>
              <a:gd name="T56" fmla="*/ 881183 w 396"/>
              <a:gd name="T57" fmla="*/ 666428 h 217"/>
              <a:gd name="T58" fmla="*/ 780970 w 396"/>
              <a:gd name="T59" fmla="*/ 690599 h 217"/>
              <a:gd name="T60" fmla="*/ 663479 w 396"/>
              <a:gd name="T61" fmla="*/ 707864 h 217"/>
              <a:gd name="T62" fmla="*/ 590911 w 396"/>
              <a:gd name="T63" fmla="*/ 697505 h 217"/>
              <a:gd name="T64" fmla="*/ 507976 w 396"/>
              <a:gd name="T65" fmla="*/ 714770 h 217"/>
              <a:gd name="T66" fmla="*/ 414674 w 396"/>
              <a:gd name="T67" fmla="*/ 714770 h 217"/>
              <a:gd name="T68" fmla="*/ 373207 w 396"/>
              <a:gd name="T69" fmla="*/ 707864 h 217"/>
              <a:gd name="T70" fmla="*/ 324828 w 396"/>
              <a:gd name="T71" fmla="*/ 742394 h 217"/>
              <a:gd name="T72" fmla="*/ 224615 w 396"/>
              <a:gd name="T73" fmla="*/ 714770 h 217"/>
              <a:gd name="T74" fmla="*/ 193515 w 396"/>
              <a:gd name="T75" fmla="*/ 656069 h 217"/>
              <a:gd name="T76" fmla="*/ 165870 w 396"/>
              <a:gd name="T77" fmla="*/ 621539 h 217"/>
              <a:gd name="T78" fmla="*/ 124402 w 396"/>
              <a:gd name="T79" fmla="*/ 580103 h 217"/>
              <a:gd name="T80" fmla="*/ 76024 w 396"/>
              <a:gd name="T81" fmla="*/ 521402 h 217"/>
              <a:gd name="T82" fmla="*/ 34556 w 396"/>
              <a:gd name="T83" fmla="*/ 486872 h 217"/>
              <a:gd name="T84" fmla="*/ 10367 w 396"/>
              <a:gd name="T85" fmla="*/ 410906 h 217"/>
              <a:gd name="T86" fmla="*/ 41467 w 396"/>
              <a:gd name="T87" fmla="*/ 376376 h 217"/>
              <a:gd name="T88" fmla="*/ 76024 w 396"/>
              <a:gd name="T89" fmla="*/ 362565 h 217"/>
              <a:gd name="T90" fmla="*/ 117491 w 396"/>
              <a:gd name="T91" fmla="*/ 328035 h 217"/>
              <a:gd name="T92" fmla="*/ 158958 w 396"/>
              <a:gd name="T93" fmla="*/ 310770 h 217"/>
              <a:gd name="T94" fmla="*/ 183148 w 396"/>
              <a:gd name="T95" fmla="*/ 241710 h 217"/>
              <a:gd name="T96" fmla="*/ 207337 w 396"/>
              <a:gd name="T97" fmla="*/ 200274 h 217"/>
              <a:gd name="T98" fmla="*/ 248805 w 396"/>
              <a:gd name="T99" fmla="*/ 183009 h 217"/>
              <a:gd name="T100" fmla="*/ 300639 w 396"/>
              <a:gd name="T101" fmla="*/ 165744 h 217"/>
              <a:gd name="T102" fmla="*/ 349017 w 396"/>
              <a:gd name="T103" fmla="*/ 151932 h 217"/>
              <a:gd name="T104" fmla="*/ 414674 w 396"/>
              <a:gd name="T105" fmla="*/ 134667 h 217"/>
              <a:gd name="T106" fmla="*/ 456142 w 396"/>
              <a:gd name="T107" fmla="*/ 134667 h 217"/>
              <a:gd name="T108" fmla="*/ 490698 w 396"/>
              <a:gd name="T109" fmla="*/ 107043 h 217"/>
              <a:gd name="T110" fmla="*/ 539077 w 396"/>
              <a:gd name="T111" fmla="*/ 89778 h 217"/>
              <a:gd name="T112" fmla="*/ 597822 w 396"/>
              <a:gd name="T113" fmla="*/ 75966 h 217"/>
              <a:gd name="T114" fmla="*/ 615100 w 396"/>
              <a:gd name="T115" fmla="*/ 58701 h 217"/>
              <a:gd name="T116" fmla="*/ 649656 w 396"/>
              <a:gd name="T117" fmla="*/ 58701 h 217"/>
              <a:gd name="T118" fmla="*/ 698035 w 396"/>
              <a:gd name="T119" fmla="*/ 41436 h 217"/>
              <a:gd name="T120" fmla="*/ 763692 w 396"/>
              <a:gd name="T121" fmla="*/ 24171 h 217"/>
              <a:gd name="T122" fmla="*/ 798248 w 396"/>
              <a:gd name="T123" fmla="*/ 13812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50" y="2"/>
                </a:lnTo>
                <a:lnTo>
                  <a:pt x="252" y="2"/>
                </a:lnTo>
                <a:lnTo>
                  <a:pt x="252" y="4"/>
                </a:lnTo>
                <a:lnTo>
                  <a:pt x="255" y="4"/>
                </a:lnTo>
                <a:lnTo>
                  <a:pt x="257" y="4"/>
                </a:lnTo>
                <a:lnTo>
                  <a:pt x="260" y="4"/>
                </a:lnTo>
                <a:lnTo>
                  <a:pt x="262" y="4"/>
                </a:lnTo>
                <a:lnTo>
                  <a:pt x="264" y="4"/>
                </a:lnTo>
                <a:lnTo>
                  <a:pt x="267" y="2"/>
                </a:lnTo>
                <a:lnTo>
                  <a:pt x="269" y="2"/>
                </a:lnTo>
                <a:lnTo>
                  <a:pt x="272" y="2"/>
                </a:lnTo>
                <a:lnTo>
                  <a:pt x="274" y="2"/>
                </a:lnTo>
                <a:lnTo>
                  <a:pt x="276" y="2"/>
                </a:lnTo>
                <a:lnTo>
                  <a:pt x="279" y="2"/>
                </a:lnTo>
                <a:lnTo>
                  <a:pt x="276" y="2"/>
                </a:lnTo>
                <a:lnTo>
                  <a:pt x="279" y="2"/>
                </a:lnTo>
                <a:lnTo>
                  <a:pt x="279" y="4"/>
                </a:lnTo>
                <a:lnTo>
                  <a:pt x="276" y="4"/>
                </a:lnTo>
                <a:lnTo>
                  <a:pt x="276" y="7"/>
                </a:lnTo>
                <a:lnTo>
                  <a:pt x="279" y="7"/>
                </a:lnTo>
                <a:lnTo>
                  <a:pt x="279" y="9"/>
                </a:lnTo>
                <a:lnTo>
                  <a:pt x="276" y="9"/>
                </a:lnTo>
                <a:lnTo>
                  <a:pt x="276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1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8" y="12"/>
                </a:lnTo>
                <a:lnTo>
                  <a:pt x="288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4"/>
                </a:lnTo>
                <a:lnTo>
                  <a:pt x="293" y="14"/>
                </a:lnTo>
                <a:lnTo>
                  <a:pt x="296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7"/>
                </a:lnTo>
                <a:lnTo>
                  <a:pt x="288" y="17"/>
                </a:lnTo>
                <a:lnTo>
                  <a:pt x="291" y="17"/>
                </a:lnTo>
                <a:lnTo>
                  <a:pt x="293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7"/>
                </a:lnTo>
                <a:lnTo>
                  <a:pt x="300" y="17"/>
                </a:lnTo>
                <a:lnTo>
                  <a:pt x="300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2"/>
                </a:lnTo>
                <a:lnTo>
                  <a:pt x="308" y="12"/>
                </a:lnTo>
                <a:lnTo>
                  <a:pt x="310" y="9"/>
                </a:lnTo>
                <a:lnTo>
                  <a:pt x="312" y="9"/>
                </a:lnTo>
                <a:lnTo>
                  <a:pt x="312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0" y="9"/>
                </a:lnTo>
                <a:lnTo>
                  <a:pt x="310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9"/>
                </a:lnTo>
                <a:lnTo>
                  <a:pt x="308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5" y="19"/>
                </a:lnTo>
                <a:lnTo>
                  <a:pt x="317" y="19"/>
                </a:lnTo>
                <a:lnTo>
                  <a:pt x="320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7"/>
                </a:lnTo>
                <a:lnTo>
                  <a:pt x="322" y="17"/>
                </a:lnTo>
                <a:lnTo>
                  <a:pt x="322" y="19"/>
                </a:lnTo>
                <a:lnTo>
                  <a:pt x="324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22"/>
                </a:lnTo>
                <a:lnTo>
                  <a:pt x="327" y="22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32" y="22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6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39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6" y="34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9"/>
                </a:lnTo>
                <a:lnTo>
                  <a:pt x="346" y="39"/>
                </a:lnTo>
                <a:lnTo>
                  <a:pt x="348" y="39"/>
                </a:lnTo>
                <a:lnTo>
                  <a:pt x="351" y="41"/>
                </a:lnTo>
                <a:lnTo>
                  <a:pt x="348" y="41"/>
                </a:lnTo>
                <a:lnTo>
                  <a:pt x="348" y="44"/>
                </a:lnTo>
                <a:lnTo>
                  <a:pt x="351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8"/>
                </a:lnTo>
                <a:lnTo>
                  <a:pt x="358" y="48"/>
                </a:lnTo>
                <a:lnTo>
                  <a:pt x="360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8"/>
                </a:lnTo>
                <a:lnTo>
                  <a:pt x="358" y="48"/>
                </a:lnTo>
                <a:lnTo>
                  <a:pt x="358" y="51"/>
                </a:lnTo>
                <a:lnTo>
                  <a:pt x="360" y="48"/>
                </a:lnTo>
                <a:lnTo>
                  <a:pt x="363" y="48"/>
                </a:lnTo>
                <a:lnTo>
                  <a:pt x="363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68" y="56"/>
                </a:lnTo>
                <a:lnTo>
                  <a:pt x="368" y="58"/>
                </a:lnTo>
                <a:lnTo>
                  <a:pt x="368" y="61"/>
                </a:lnTo>
                <a:lnTo>
                  <a:pt x="368" y="63"/>
                </a:lnTo>
                <a:lnTo>
                  <a:pt x="368" y="66"/>
                </a:lnTo>
                <a:lnTo>
                  <a:pt x="368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5" y="61"/>
                </a:lnTo>
                <a:lnTo>
                  <a:pt x="375" y="63"/>
                </a:lnTo>
                <a:lnTo>
                  <a:pt x="377" y="63"/>
                </a:lnTo>
                <a:lnTo>
                  <a:pt x="380" y="61"/>
                </a:lnTo>
                <a:lnTo>
                  <a:pt x="382" y="58"/>
                </a:lnTo>
                <a:lnTo>
                  <a:pt x="382" y="61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4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3"/>
                </a:lnTo>
                <a:lnTo>
                  <a:pt x="394" y="75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7"/>
                </a:lnTo>
                <a:lnTo>
                  <a:pt x="392" y="90"/>
                </a:lnTo>
                <a:lnTo>
                  <a:pt x="392" y="92"/>
                </a:lnTo>
                <a:lnTo>
                  <a:pt x="389" y="92"/>
                </a:lnTo>
                <a:lnTo>
                  <a:pt x="389" y="95"/>
                </a:lnTo>
                <a:lnTo>
                  <a:pt x="387" y="95"/>
                </a:lnTo>
                <a:lnTo>
                  <a:pt x="387" y="97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5"/>
                </a:lnTo>
                <a:lnTo>
                  <a:pt x="380" y="105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12"/>
                </a:lnTo>
                <a:lnTo>
                  <a:pt x="377" y="114"/>
                </a:lnTo>
                <a:lnTo>
                  <a:pt x="375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4"/>
                </a:lnTo>
                <a:lnTo>
                  <a:pt x="368" y="124"/>
                </a:lnTo>
                <a:lnTo>
                  <a:pt x="368" y="127"/>
                </a:lnTo>
                <a:lnTo>
                  <a:pt x="365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31"/>
                </a:lnTo>
                <a:lnTo>
                  <a:pt x="368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6"/>
                </a:lnTo>
                <a:lnTo>
                  <a:pt x="348" y="146"/>
                </a:lnTo>
                <a:lnTo>
                  <a:pt x="346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8"/>
                </a:lnTo>
                <a:lnTo>
                  <a:pt x="332" y="158"/>
                </a:lnTo>
                <a:lnTo>
                  <a:pt x="332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8"/>
                </a:lnTo>
                <a:lnTo>
                  <a:pt x="315" y="168"/>
                </a:lnTo>
                <a:lnTo>
                  <a:pt x="315" y="171"/>
                </a:lnTo>
                <a:lnTo>
                  <a:pt x="312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298" y="178"/>
                </a:lnTo>
                <a:lnTo>
                  <a:pt x="296" y="178"/>
                </a:lnTo>
                <a:lnTo>
                  <a:pt x="293" y="180"/>
                </a:lnTo>
                <a:lnTo>
                  <a:pt x="291" y="180"/>
                </a:lnTo>
                <a:lnTo>
                  <a:pt x="288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0"/>
                </a:lnTo>
                <a:lnTo>
                  <a:pt x="281" y="180"/>
                </a:lnTo>
                <a:lnTo>
                  <a:pt x="281" y="183"/>
                </a:lnTo>
                <a:lnTo>
                  <a:pt x="279" y="183"/>
                </a:lnTo>
                <a:lnTo>
                  <a:pt x="279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88"/>
                </a:lnTo>
                <a:lnTo>
                  <a:pt x="262" y="188"/>
                </a:lnTo>
                <a:lnTo>
                  <a:pt x="262" y="190"/>
                </a:lnTo>
                <a:lnTo>
                  <a:pt x="260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5"/>
                </a:lnTo>
                <a:lnTo>
                  <a:pt x="240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7"/>
                </a:lnTo>
                <a:lnTo>
                  <a:pt x="236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5"/>
                </a:lnTo>
                <a:lnTo>
                  <a:pt x="197" y="205"/>
                </a:lnTo>
                <a:lnTo>
                  <a:pt x="195" y="205"/>
                </a:lnTo>
                <a:lnTo>
                  <a:pt x="192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2"/>
                </a:lnTo>
                <a:lnTo>
                  <a:pt x="185" y="202"/>
                </a:lnTo>
                <a:lnTo>
                  <a:pt x="185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1" y="202"/>
                </a:lnTo>
                <a:lnTo>
                  <a:pt x="168" y="202"/>
                </a:lnTo>
                <a:lnTo>
                  <a:pt x="166" y="202"/>
                </a:lnTo>
                <a:lnTo>
                  <a:pt x="164" y="202"/>
                </a:lnTo>
                <a:lnTo>
                  <a:pt x="161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49" y="207"/>
                </a:lnTo>
                <a:lnTo>
                  <a:pt x="147" y="207"/>
                </a:lnTo>
                <a:lnTo>
                  <a:pt x="144" y="207"/>
                </a:lnTo>
                <a:lnTo>
                  <a:pt x="142" y="205"/>
                </a:lnTo>
                <a:lnTo>
                  <a:pt x="140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7"/>
                </a:lnTo>
                <a:lnTo>
                  <a:pt x="130" y="207"/>
                </a:lnTo>
                <a:lnTo>
                  <a:pt x="128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10"/>
                </a:lnTo>
                <a:lnTo>
                  <a:pt x="118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07"/>
                </a:lnTo>
                <a:lnTo>
                  <a:pt x="113" y="207"/>
                </a:lnTo>
                <a:lnTo>
                  <a:pt x="113" y="205"/>
                </a:lnTo>
                <a:lnTo>
                  <a:pt x="111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10"/>
                </a:lnTo>
                <a:lnTo>
                  <a:pt x="104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2"/>
                </a:lnTo>
                <a:lnTo>
                  <a:pt x="106" y="212"/>
                </a:lnTo>
                <a:lnTo>
                  <a:pt x="104" y="212"/>
                </a:lnTo>
                <a:lnTo>
                  <a:pt x="101" y="212"/>
                </a:lnTo>
                <a:lnTo>
                  <a:pt x="99" y="212"/>
                </a:lnTo>
                <a:lnTo>
                  <a:pt x="96" y="212"/>
                </a:lnTo>
                <a:lnTo>
                  <a:pt x="94" y="215"/>
                </a:lnTo>
                <a:lnTo>
                  <a:pt x="92" y="215"/>
                </a:lnTo>
                <a:lnTo>
                  <a:pt x="89" y="215"/>
                </a:lnTo>
                <a:lnTo>
                  <a:pt x="87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0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5"/>
                </a:lnTo>
                <a:lnTo>
                  <a:pt x="72" y="215"/>
                </a:lnTo>
                <a:lnTo>
                  <a:pt x="70" y="212"/>
                </a:lnTo>
                <a:lnTo>
                  <a:pt x="68" y="212"/>
                </a:lnTo>
                <a:lnTo>
                  <a:pt x="68" y="210"/>
                </a:lnTo>
                <a:lnTo>
                  <a:pt x="65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5"/>
                </a:lnTo>
                <a:lnTo>
                  <a:pt x="63" y="205"/>
                </a:lnTo>
                <a:lnTo>
                  <a:pt x="63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5"/>
                </a:lnTo>
                <a:lnTo>
                  <a:pt x="60" y="195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0"/>
                </a:lnTo>
                <a:lnTo>
                  <a:pt x="58" y="190"/>
                </a:lnTo>
                <a:lnTo>
                  <a:pt x="56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48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3"/>
                </a:lnTo>
                <a:lnTo>
                  <a:pt x="34" y="163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29" y="158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1"/>
                </a:lnTo>
                <a:lnTo>
                  <a:pt x="20" y="151"/>
                </a:lnTo>
                <a:lnTo>
                  <a:pt x="20" y="149"/>
                </a:lnTo>
                <a:lnTo>
                  <a:pt x="17" y="149"/>
                </a:lnTo>
                <a:lnTo>
                  <a:pt x="17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5" y="131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2"/>
                </a:lnTo>
                <a:lnTo>
                  <a:pt x="3" y="119"/>
                </a:lnTo>
                <a:lnTo>
                  <a:pt x="3" y="117"/>
                </a:lnTo>
                <a:lnTo>
                  <a:pt x="0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7"/>
                </a:lnTo>
                <a:lnTo>
                  <a:pt x="5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7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7"/>
                </a:lnTo>
                <a:lnTo>
                  <a:pt x="27" y="107"/>
                </a:lnTo>
                <a:lnTo>
                  <a:pt x="27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9" y="90"/>
                </a:lnTo>
                <a:lnTo>
                  <a:pt x="39" y="87"/>
                </a:lnTo>
                <a:lnTo>
                  <a:pt x="39" y="90"/>
                </a:lnTo>
                <a:lnTo>
                  <a:pt x="41" y="90"/>
                </a:lnTo>
                <a:lnTo>
                  <a:pt x="39" y="90"/>
                </a:lnTo>
                <a:lnTo>
                  <a:pt x="39" y="92"/>
                </a:lnTo>
                <a:lnTo>
                  <a:pt x="41" y="92"/>
                </a:lnTo>
                <a:lnTo>
                  <a:pt x="41" y="95"/>
                </a:lnTo>
                <a:lnTo>
                  <a:pt x="44" y="95"/>
                </a:lnTo>
                <a:lnTo>
                  <a:pt x="46" y="92"/>
                </a:lnTo>
                <a:lnTo>
                  <a:pt x="46" y="90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51" y="80"/>
                </a:lnTo>
                <a:lnTo>
                  <a:pt x="53" y="78"/>
                </a:lnTo>
                <a:lnTo>
                  <a:pt x="51" y="78"/>
                </a:lnTo>
                <a:lnTo>
                  <a:pt x="48" y="75"/>
                </a:lnTo>
                <a:lnTo>
                  <a:pt x="51" y="75"/>
                </a:lnTo>
                <a:lnTo>
                  <a:pt x="51" y="73"/>
                </a:lnTo>
                <a:lnTo>
                  <a:pt x="53" y="73"/>
                </a:lnTo>
                <a:lnTo>
                  <a:pt x="53" y="70"/>
                </a:lnTo>
                <a:lnTo>
                  <a:pt x="53" y="68"/>
                </a:lnTo>
                <a:lnTo>
                  <a:pt x="53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1"/>
                </a:lnTo>
                <a:lnTo>
                  <a:pt x="58" y="63"/>
                </a:lnTo>
                <a:lnTo>
                  <a:pt x="56" y="61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6" y="61"/>
                </a:lnTo>
                <a:lnTo>
                  <a:pt x="56" y="58"/>
                </a:lnTo>
                <a:lnTo>
                  <a:pt x="58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5" y="56"/>
                </a:lnTo>
                <a:lnTo>
                  <a:pt x="63" y="56"/>
                </a:lnTo>
                <a:lnTo>
                  <a:pt x="60" y="53"/>
                </a:lnTo>
                <a:lnTo>
                  <a:pt x="63" y="53"/>
                </a:lnTo>
                <a:lnTo>
                  <a:pt x="65" y="53"/>
                </a:lnTo>
                <a:lnTo>
                  <a:pt x="68" y="53"/>
                </a:lnTo>
                <a:lnTo>
                  <a:pt x="70" y="53"/>
                </a:lnTo>
                <a:lnTo>
                  <a:pt x="72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80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1"/>
                </a:lnTo>
                <a:lnTo>
                  <a:pt x="87" y="51"/>
                </a:lnTo>
                <a:lnTo>
                  <a:pt x="87" y="48"/>
                </a:lnTo>
                <a:lnTo>
                  <a:pt x="89" y="46"/>
                </a:lnTo>
                <a:lnTo>
                  <a:pt x="92" y="46"/>
                </a:lnTo>
                <a:lnTo>
                  <a:pt x="94" y="46"/>
                </a:lnTo>
                <a:lnTo>
                  <a:pt x="96" y="46"/>
                </a:lnTo>
                <a:lnTo>
                  <a:pt x="99" y="46"/>
                </a:lnTo>
                <a:lnTo>
                  <a:pt x="99" y="44"/>
                </a:lnTo>
                <a:lnTo>
                  <a:pt x="101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6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39"/>
                </a:lnTo>
                <a:lnTo>
                  <a:pt x="128" y="41"/>
                </a:lnTo>
                <a:lnTo>
                  <a:pt x="128" y="39"/>
                </a:lnTo>
                <a:lnTo>
                  <a:pt x="130" y="36"/>
                </a:lnTo>
                <a:lnTo>
                  <a:pt x="132" y="36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2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4"/>
                </a:lnTo>
                <a:lnTo>
                  <a:pt x="135" y="31"/>
                </a:lnTo>
                <a:lnTo>
                  <a:pt x="137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29"/>
                </a:lnTo>
                <a:lnTo>
                  <a:pt x="144" y="29"/>
                </a:lnTo>
                <a:lnTo>
                  <a:pt x="147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6"/>
                </a:lnTo>
                <a:lnTo>
                  <a:pt x="154" y="26"/>
                </a:lnTo>
                <a:lnTo>
                  <a:pt x="152" y="26"/>
                </a:lnTo>
                <a:lnTo>
                  <a:pt x="154" y="26"/>
                </a:lnTo>
                <a:lnTo>
                  <a:pt x="156" y="26"/>
                </a:lnTo>
                <a:lnTo>
                  <a:pt x="154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4"/>
                </a:lnTo>
                <a:lnTo>
                  <a:pt x="161" y="22"/>
                </a:lnTo>
                <a:lnTo>
                  <a:pt x="161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4"/>
                </a:lnTo>
                <a:lnTo>
                  <a:pt x="173" y="22"/>
                </a:lnTo>
                <a:lnTo>
                  <a:pt x="176" y="22"/>
                </a:lnTo>
                <a:lnTo>
                  <a:pt x="176" y="19"/>
                </a:lnTo>
                <a:lnTo>
                  <a:pt x="173" y="19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7"/>
                </a:lnTo>
                <a:lnTo>
                  <a:pt x="180" y="17"/>
                </a:lnTo>
                <a:lnTo>
                  <a:pt x="180" y="19"/>
                </a:lnTo>
                <a:lnTo>
                  <a:pt x="183" y="19"/>
                </a:lnTo>
                <a:lnTo>
                  <a:pt x="183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7"/>
                </a:lnTo>
                <a:lnTo>
                  <a:pt x="190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2"/>
                </a:lnTo>
                <a:lnTo>
                  <a:pt x="202" y="14"/>
                </a:lnTo>
                <a:lnTo>
                  <a:pt x="202" y="12"/>
                </a:lnTo>
                <a:lnTo>
                  <a:pt x="202" y="9"/>
                </a:lnTo>
                <a:lnTo>
                  <a:pt x="202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9"/>
                </a:lnTo>
                <a:lnTo>
                  <a:pt x="209" y="9"/>
                </a:lnTo>
                <a:lnTo>
                  <a:pt x="212" y="9"/>
                </a:lnTo>
                <a:lnTo>
                  <a:pt x="214" y="9"/>
                </a:lnTo>
                <a:lnTo>
                  <a:pt x="216" y="9"/>
                </a:lnTo>
                <a:lnTo>
                  <a:pt x="216" y="7"/>
                </a:lnTo>
                <a:lnTo>
                  <a:pt x="219" y="7"/>
                </a:lnTo>
                <a:lnTo>
                  <a:pt x="221" y="9"/>
                </a:lnTo>
                <a:lnTo>
                  <a:pt x="221" y="7"/>
                </a:lnTo>
                <a:lnTo>
                  <a:pt x="224" y="7"/>
                </a:lnTo>
                <a:lnTo>
                  <a:pt x="224" y="9"/>
                </a:lnTo>
                <a:lnTo>
                  <a:pt x="224" y="7"/>
                </a:lnTo>
                <a:lnTo>
                  <a:pt x="226" y="7"/>
                </a:lnTo>
                <a:lnTo>
                  <a:pt x="224" y="7"/>
                </a:lnTo>
                <a:lnTo>
                  <a:pt x="226" y="4"/>
                </a:lnTo>
                <a:lnTo>
                  <a:pt x="228" y="4"/>
                </a:lnTo>
                <a:lnTo>
                  <a:pt x="231" y="4"/>
                </a:lnTo>
                <a:lnTo>
                  <a:pt x="233" y="4"/>
                </a:lnTo>
                <a:lnTo>
                  <a:pt x="233" y="2"/>
                </a:lnTo>
                <a:lnTo>
                  <a:pt x="236" y="2"/>
                </a:lnTo>
                <a:lnTo>
                  <a:pt x="238" y="2"/>
                </a:lnTo>
                <a:lnTo>
                  <a:pt x="240" y="2"/>
                </a:lnTo>
                <a:lnTo>
                  <a:pt x="243" y="0"/>
                </a:lnTo>
                <a:lnTo>
                  <a:pt x="245" y="2"/>
                </a:lnTo>
                <a:lnTo>
                  <a:pt x="245" y="0"/>
                </a:lnTo>
                <a:lnTo>
                  <a:pt x="248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楷体" panose="02010609060101010101" pitchFamily="49" charset="-122"/>
            </a:endParaRPr>
          </a:p>
        </p:txBody>
      </p:sp>
      <p:sp>
        <p:nvSpPr>
          <p:cNvPr id="15" name="文本框 26"/>
          <p:cNvSpPr>
            <a:spLocks noChangeArrowheads="1"/>
          </p:cNvSpPr>
          <p:nvPr/>
        </p:nvSpPr>
        <p:spPr bwMode="auto">
          <a:xfrm>
            <a:off x="169569" y="149228"/>
            <a:ext cx="64633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60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壹</a:t>
            </a:r>
            <a:endParaRPr lang="zh-CN" altLang="en-US" sz="3600">
              <a:solidFill>
                <a:schemeClr val="bg1"/>
              </a:solidFill>
              <a:latin typeface="叶根友毛笔行书2.0版" pitchFamily="2" charset="-122"/>
              <a:ea typeface="叶根友毛笔行书2.0版" pitchFamily="2" charset="-122"/>
              <a:sym typeface="叶根友毛笔行书2.0版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6385429" y="-281975"/>
            <a:ext cx="2978756" cy="1549884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3917041" y="1266369"/>
            <a:ext cx="662313" cy="604758"/>
            <a:chOff x="3917037" y="1266369"/>
            <a:chExt cx="662313" cy="604758"/>
          </a:xfrm>
        </p:grpSpPr>
        <p:pic>
          <p:nvPicPr>
            <p:cNvPr id="7" name="Picture 3" descr="D:\png\12-14_0006_图层-2.png"/>
            <p:cNvPicPr>
              <a:picLocks noChangeAspect="1" noChangeArrowheads="1"/>
            </p:cNvPicPr>
            <p:nvPr/>
          </p:nvPicPr>
          <p:blipFill rotWithShape="1">
            <a:blip r:embed="rId3" cstate="screen"/>
            <a:srcRect/>
            <a:stretch>
              <a:fillRect/>
            </a:stretch>
          </p:blipFill>
          <p:spPr bwMode="auto">
            <a:xfrm>
              <a:off x="3921601" y="1266369"/>
              <a:ext cx="657749" cy="6047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3917037" y="1337915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★日文毛笔" panose="02000609000000000000" pitchFamily="49" charset="-128"/>
                  <a:ea typeface="★日文毛笔" panose="02000609000000000000" pitchFamily="49" charset="-128"/>
                </a:rPr>
                <a:t>一</a:t>
              </a:r>
              <a:endParaRPr lang="zh-CN" altLang="en-US" sz="2400" dirty="0">
                <a:solidFill>
                  <a:schemeClr val="bg1"/>
                </a:solidFill>
                <a:latin typeface="★日文毛笔" panose="02000609000000000000" pitchFamily="49" charset="-128"/>
                <a:ea typeface="★日文毛笔" panose="02000609000000000000" pitchFamily="49" charset="-128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335861" y="1871127"/>
            <a:ext cx="657749" cy="604758"/>
            <a:chOff x="3335860" y="1871127"/>
            <a:chExt cx="657749" cy="604758"/>
          </a:xfrm>
        </p:grpSpPr>
        <p:pic>
          <p:nvPicPr>
            <p:cNvPr id="10" name="Picture 3" descr="D:\png\12-14_0006_图层-2.png"/>
            <p:cNvPicPr>
              <a:picLocks noChangeAspect="1" noChangeArrowheads="1"/>
            </p:cNvPicPr>
            <p:nvPr/>
          </p:nvPicPr>
          <p:blipFill rotWithShape="1">
            <a:blip r:embed="rId3" cstate="screen"/>
            <a:srcRect/>
            <a:stretch>
              <a:fillRect/>
            </a:stretch>
          </p:blipFill>
          <p:spPr bwMode="auto">
            <a:xfrm>
              <a:off x="3335860" y="1871127"/>
              <a:ext cx="657749" cy="6047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3335860" y="1942673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★日文毛笔" panose="02000609000000000000" pitchFamily="49" charset="-128"/>
                  <a:ea typeface="★日文毛笔" panose="02000609000000000000" pitchFamily="49" charset="-128"/>
                </a:rPr>
                <a:t>二</a:t>
              </a:r>
              <a:endParaRPr lang="zh-CN" altLang="en-US" sz="2400" dirty="0">
                <a:solidFill>
                  <a:schemeClr val="bg1"/>
                </a:solidFill>
                <a:latin typeface="★日文毛笔" panose="02000609000000000000" pitchFamily="49" charset="-128"/>
                <a:ea typeface="★日文毛笔" panose="02000609000000000000" pitchFamily="49" charset="-128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917041" y="2475885"/>
            <a:ext cx="657749" cy="604758"/>
            <a:chOff x="3917037" y="2475885"/>
            <a:chExt cx="657749" cy="604758"/>
          </a:xfrm>
        </p:grpSpPr>
        <p:pic>
          <p:nvPicPr>
            <p:cNvPr id="16" name="Picture 3" descr="D:\png\12-14_0006_图层-2.png"/>
            <p:cNvPicPr>
              <a:picLocks noChangeAspect="1" noChangeArrowheads="1"/>
            </p:cNvPicPr>
            <p:nvPr/>
          </p:nvPicPr>
          <p:blipFill rotWithShape="1">
            <a:blip r:embed="rId3" cstate="screen"/>
            <a:srcRect/>
            <a:stretch>
              <a:fillRect/>
            </a:stretch>
          </p:blipFill>
          <p:spPr bwMode="auto">
            <a:xfrm>
              <a:off x="3917037" y="2475885"/>
              <a:ext cx="657749" cy="6047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3927331" y="2547431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★日文毛笔" panose="02000609000000000000" pitchFamily="49" charset="-128"/>
                  <a:ea typeface="★日文毛笔" panose="02000609000000000000" pitchFamily="49" charset="-128"/>
                </a:rPr>
                <a:t>三</a:t>
              </a:r>
              <a:endParaRPr lang="zh-CN" altLang="en-US" sz="2400" dirty="0">
                <a:solidFill>
                  <a:schemeClr val="bg1"/>
                </a:solidFill>
                <a:latin typeface="★日文毛笔" panose="02000609000000000000" pitchFamily="49" charset="-128"/>
                <a:ea typeface="★日文毛笔" panose="02000609000000000000" pitchFamily="49" charset="-128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462740" y="3695184"/>
            <a:ext cx="657749" cy="604758"/>
            <a:chOff x="3462736" y="3695184"/>
            <a:chExt cx="657749" cy="604758"/>
          </a:xfrm>
        </p:grpSpPr>
        <p:pic>
          <p:nvPicPr>
            <p:cNvPr id="19" name="Picture 3" descr="D:\png\12-14_0006_图层-2.png"/>
            <p:cNvPicPr>
              <a:picLocks noChangeAspect="1" noChangeArrowheads="1"/>
            </p:cNvPicPr>
            <p:nvPr/>
          </p:nvPicPr>
          <p:blipFill rotWithShape="1">
            <a:blip r:embed="rId3" cstate="screen"/>
            <a:srcRect/>
            <a:stretch>
              <a:fillRect/>
            </a:stretch>
          </p:blipFill>
          <p:spPr bwMode="auto">
            <a:xfrm>
              <a:off x="3462736" y="3695184"/>
              <a:ext cx="657749" cy="6047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/>
            <p:cNvSpPr txBox="1"/>
            <p:nvPr/>
          </p:nvSpPr>
          <p:spPr>
            <a:xfrm>
              <a:off x="3489553" y="3766730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★日文毛笔" panose="02000609000000000000" pitchFamily="49" charset="-128"/>
                  <a:ea typeface="★日文毛笔" panose="02000609000000000000" pitchFamily="49" charset="-128"/>
                </a:rPr>
                <a:t>五</a:t>
              </a:r>
              <a:endParaRPr lang="zh-CN" altLang="en-US" sz="2400" dirty="0">
                <a:solidFill>
                  <a:schemeClr val="bg1"/>
                </a:solidFill>
                <a:latin typeface="★日文毛笔" panose="02000609000000000000" pitchFamily="49" charset="-128"/>
                <a:ea typeface="★日文毛笔" panose="02000609000000000000" pitchFamily="49" charset="-128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4497669" y="1384081"/>
            <a:ext cx="2954655" cy="369332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单击此处</a:t>
            </a: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添加你的文本内容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917041" y="1988839"/>
            <a:ext cx="2954655" cy="369332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单击此处</a:t>
            </a: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添加你的文本内容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497669" y="2593598"/>
            <a:ext cx="2954655" cy="369332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单击此处</a:t>
            </a: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添加你的文本内容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13693" y="3284457"/>
            <a:ext cx="2954655" cy="369332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单击此处</a:t>
            </a: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添加你的文本内容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120489" y="3901220"/>
            <a:ext cx="2954655" cy="369332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单击此处</a:t>
            </a: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添加你的文本内容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6" name="Picture 10"/>
          <p:cNvPicPr>
            <a:picLocks noChangeAspect="1" noChangeArrowheads="1"/>
          </p:cNvPicPr>
          <p:nvPr/>
        </p:nvPicPr>
        <p:blipFill>
          <a:blip r:embed="rId4" cstate="screen"/>
          <a:stretch>
            <a:fillRect/>
          </a:stretch>
        </p:blipFill>
        <p:spPr bwMode="auto">
          <a:xfrm>
            <a:off x="323528" y="2168657"/>
            <a:ext cx="2592288" cy="2970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2" descr="D:\png\xiqing0156_0006_蜻蜓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619672" y="1755014"/>
            <a:ext cx="708620" cy="720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8" name="组合 27"/>
          <p:cNvGrpSpPr/>
          <p:nvPr/>
        </p:nvGrpSpPr>
        <p:grpSpPr>
          <a:xfrm>
            <a:off x="4127115" y="3138577"/>
            <a:ext cx="668263" cy="604758"/>
            <a:chOff x="4127111" y="3138577"/>
            <a:chExt cx="668263" cy="604758"/>
          </a:xfrm>
        </p:grpSpPr>
        <p:pic>
          <p:nvPicPr>
            <p:cNvPr id="29" name="Picture 3" descr="D:\png\12-14_0006_图层-2.png"/>
            <p:cNvPicPr>
              <a:picLocks noChangeAspect="1" noChangeArrowheads="1"/>
            </p:cNvPicPr>
            <p:nvPr/>
          </p:nvPicPr>
          <p:blipFill rotWithShape="1">
            <a:blip r:embed="rId3" cstate="screen"/>
            <a:srcRect/>
            <a:stretch>
              <a:fillRect/>
            </a:stretch>
          </p:blipFill>
          <p:spPr bwMode="auto">
            <a:xfrm>
              <a:off x="4137625" y="3138577"/>
              <a:ext cx="657749" cy="6047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extBox 29"/>
            <p:cNvSpPr txBox="1"/>
            <p:nvPr/>
          </p:nvSpPr>
          <p:spPr>
            <a:xfrm>
              <a:off x="4127111" y="3192124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★日文毛笔" panose="02000609000000000000" pitchFamily="49" charset="-128"/>
                  <a:ea typeface="★日文毛笔" panose="02000609000000000000" pitchFamily="49" charset="-128"/>
                </a:rPr>
                <a:t>四</a:t>
              </a:r>
              <a:endParaRPr lang="zh-CN" altLang="en-US" sz="2400" dirty="0">
                <a:solidFill>
                  <a:schemeClr val="bg1"/>
                </a:solidFill>
                <a:latin typeface="★日文毛笔" panose="02000609000000000000" pitchFamily="49" charset="-128"/>
                <a:ea typeface="★日文毛笔" panose="02000609000000000000" pitchFamily="49" charset="-128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5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500"/>
                            </p:stCondLst>
                            <p:childTnLst>
                              <p:par>
                                <p:cTn id="4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0"/>
                            </p:stCondLst>
                            <p:childTnLst>
                              <p:par>
                                <p:cTn id="4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8500"/>
                            </p:stCondLst>
                            <p:childTnLst>
                              <p:par>
                                <p:cTn id="5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9500"/>
                            </p:stCondLst>
                            <p:childTnLst>
                              <p:par>
                                <p:cTn id="5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500"/>
                            </p:stCondLst>
                            <p:childTnLst>
                              <p:par>
                                <p:cTn id="6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24"/>
          <p:cNvSpPr>
            <a:spLocks noChangeArrowheads="1"/>
          </p:cNvSpPr>
          <p:nvPr/>
        </p:nvSpPr>
        <p:spPr bwMode="auto">
          <a:xfrm>
            <a:off x="971600" y="233272"/>
            <a:ext cx="32624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262626"/>
                </a:solidFill>
                <a:latin typeface="叶根友特色简体升级版" pitchFamily="2" charset="-122"/>
                <a:ea typeface="叶根友特色简体升级版" pitchFamily="2" charset="-122"/>
                <a:sym typeface="微软雅黑" panose="020B0503020204020204" pitchFamily="34" charset="-122"/>
              </a:rPr>
              <a:t>请在此处输入您的标题</a:t>
            </a:r>
            <a:endParaRPr lang="zh-CN" altLang="en-US" sz="2400">
              <a:latin typeface="叶根友特色简体升级版" pitchFamily="2" charset="-122"/>
              <a:ea typeface="叶根友特色简体升级版" pitchFamily="2" charset="-122"/>
            </a:endParaRPr>
          </a:p>
        </p:txBody>
      </p:sp>
      <p:sp>
        <p:nvSpPr>
          <p:cNvPr id="14" name="Freeform 7"/>
          <p:cNvSpPr>
            <a:spLocks noChangeArrowheads="1"/>
          </p:cNvSpPr>
          <p:nvPr/>
        </p:nvSpPr>
        <p:spPr bwMode="auto">
          <a:xfrm>
            <a:off x="93667" y="127667"/>
            <a:ext cx="798137" cy="672877"/>
          </a:xfrm>
          <a:custGeom>
            <a:avLst/>
            <a:gdLst>
              <a:gd name="T0" fmla="*/ 905372 w 396"/>
              <a:gd name="T1" fmla="*/ 13812 h 217"/>
              <a:gd name="T2" fmla="*/ 964118 w 396"/>
              <a:gd name="T3" fmla="*/ 13812 h 217"/>
              <a:gd name="T4" fmla="*/ 971029 w 396"/>
              <a:gd name="T5" fmla="*/ 41436 h 217"/>
              <a:gd name="T6" fmla="*/ 995218 w 396"/>
              <a:gd name="T7" fmla="*/ 48342 h 217"/>
              <a:gd name="T8" fmla="*/ 1005585 w 396"/>
              <a:gd name="T9" fmla="*/ 58701 h 217"/>
              <a:gd name="T10" fmla="*/ 1088520 w 396"/>
              <a:gd name="T11" fmla="*/ 24171 h 217"/>
              <a:gd name="T12" fmla="*/ 1078153 w 396"/>
              <a:gd name="T13" fmla="*/ 65607 h 217"/>
              <a:gd name="T14" fmla="*/ 1105798 w 396"/>
              <a:gd name="T15" fmla="*/ 58701 h 217"/>
              <a:gd name="T16" fmla="*/ 1136899 w 396"/>
              <a:gd name="T17" fmla="*/ 75966 h 217"/>
              <a:gd name="T18" fmla="*/ 1178366 w 396"/>
              <a:gd name="T19" fmla="*/ 75966 h 217"/>
              <a:gd name="T20" fmla="*/ 1171455 w 396"/>
              <a:gd name="T21" fmla="*/ 107043 h 217"/>
              <a:gd name="T22" fmla="*/ 1188733 w 396"/>
              <a:gd name="T23" fmla="*/ 124308 h 217"/>
              <a:gd name="T24" fmla="*/ 1212922 w 396"/>
              <a:gd name="T25" fmla="*/ 151932 h 217"/>
              <a:gd name="T26" fmla="*/ 1237111 w 396"/>
              <a:gd name="T27" fmla="*/ 165744 h 217"/>
              <a:gd name="T28" fmla="*/ 1254390 w 396"/>
              <a:gd name="T29" fmla="*/ 165744 h 217"/>
              <a:gd name="T30" fmla="*/ 1278579 w 396"/>
              <a:gd name="T31" fmla="*/ 176103 h 217"/>
              <a:gd name="T32" fmla="*/ 1285490 w 396"/>
              <a:gd name="T33" fmla="*/ 210633 h 217"/>
              <a:gd name="T34" fmla="*/ 1337324 w 396"/>
              <a:gd name="T35" fmla="*/ 200274 h 217"/>
              <a:gd name="T36" fmla="*/ 1337324 w 396"/>
              <a:gd name="T37" fmla="*/ 241710 h 217"/>
              <a:gd name="T38" fmla="*/ 1361514 w 396"/>
              <a:gd name="T39" fmla="*/ 258975 h 217"/>
              <a:gd name="T40" fmla="*/ 1337324 w 396"/>
              <a:gd name="T41" fmla="*/ 334941 h 217"/>
              <a:gd name="T42" fmla="*/ 1285490 w 396"/>
              <a:gd name="T43" fmla="*/ 404000 h 217"/>
              <a:gd name="T44" fmla="*/ 1261301 w 396"/>
              <a:gd name="T45" fmla="*/ 452342 h 217"/>
              <a:gd name="T46" fmla="*/ 1212922 w 396"/>
              <a:gd name="T47" fmla="*/ 504137 h 217"/>
              <a:gd name="T48" fmla="*/ 1147265 w 396"/>
              <a:gd name="T49" fmla="*/ 545573 h 217"/>
              <a:gd name="T50" fmla="*/ 1078153 w 396"/>
              <a:gd name="T51" fmla="*/ 590462 h 217"/>
              <a:gd name="T52" fmla="*/ 995218 w 396"/>
              <a:gd name="T53" fmla="*/ 621539 h 217"/>
              <a:gd name="T54" fmla="*/ 946840 w 396"/>
              <a:gd name="T55" fmla="*/ 638804 h 217"/>
              <a:gd name="T56" fmla="*/ 881183 w 396"/>
              <a:gd name="T57" fmla="*/ 666428 h 217"/>
              <a:gd name="T58" fmla="*/ 780970 w 396"/>
              <a:gd name="T59" fmla="*/ 690599 h 217"/>
              <a:gd name="T60" fmla="*/ 663479 w 396"/>
              <a:gd name="T61" fmla="*/ 707864 h 217"/>
              <a:gd name="T62" fmla="*/ 590911 w 396"/>
              <a:gd name="T63" fmla="*/ 697505 h 217"/>
              <a:gd name="T64" fmla="*/ 507976 w 396"/>
              <a:gd name="T65" fmla="*/ 714770 h 217"/>
              <a:gd name="T66" fmla="*/ 414674 w 396"/>
              <a:gd name="T67" fmla="*/ 714770 h 217"/>
              <a:gd name="T68" fmla="*/ 373207 w 396"/>
              <a:gd name="T69" fmla="*/ 707864 h 217"/>
              <a:gd name="T70" fmla="*/ 324828 w 396"/>
              <a:gd name="T71" fmla="*/ 742394 h 217"/>
              <a:gd name="T72" fmla="*/ 224615 w 396"/>
              <a:gd name="T73" fmla="*/ 714770 h 217"/>
              <a:gd name="T74" fmla="*/ 193515 w 396"/>
              <a:gd name="T75" fmla="*/ 656069 h 217"/>
              <a:gd name="T76" fmla="*/ 165870 w 396"/>
              <a:gd name="T77" fmla="*/ 621539 h 217"/>
              <a:gd name="T78" fmla="*/ 124402 w 396"/>
              <a:gd name="T79" fmla="*/ 580103 h 217"/>
              <a:gd name="T80" fmla="*/ 76024 w 396"/>
              <a:gd name="T81" fmla="*/ 521402 h 217"/>
              <a:gd name="T82" fmla="*/ 34556 w 396"/>
              <a:gd name="T83" fmla="*/ 486872 h 217"/>
              <a:gd name="T84" fmla="*/ 10367 w 396"/>
              <a:gd name="T85" fmla="*/ 410906 h 217"/>
              <a:gd name="T86" fmla="*/ 41467 w 396"/>
              <a:gd name="T87" fmla="*/ 376376 h 217"/>
              <a:gd name="T88" fmla="*/ 76024 w 396"/>
              <a:gd name="T89" fmla="*/ 362565 h 217"/>
              <a:gd name="T90" fmla="*/ 117491 w 396"/>
              <a:gd name="T91" fmla="*/ 328035 h 217"/>
              <a:gd name="T92" fmla="*/ 158958 w 396"/>
              <a:gd name="T93" fmla="*/ 310770 h 217"/>
              <a:gd name="T94" fmla="*/ 183148 w 396"/>
              <a:gd name="T95" fmla="*/ 241710 h 217"/>
              <a:gd name="T96" fmla="*/ 207337 w 396"/>
              <a:gd name="T97" fmla="*/ 200274 h 217"/>
              <a:gd name="T98" fmla="*/ 248805 w 396"/>
              <a:gd name="T99" fmla="*/ 183009 h 217"/>
              <a:gd name="T100" fmla="*/ 300639 w 396"/>
              <a:gd name="T101" fmla="*/ 165744 h 217"/>
              <a:gd name="T102" fmla="*/ 349017 w 396"/>
              <a:gd name="T103" fmla="*/ 151932 h 217"/>
              <a:gd name="T104" fmla="*/ 414674 w 396"/>
              <a:gd name="T105" fmla="*/ 134667 h 217"/>
              <a:gd name="T106" fmla="*/ 456142 w 396"/>
              <a:gd name="T107" fmla="*/ 134667 h 217"/>
              <a:gd name="T108" fmla="*/ 490698 w 396"/>
              <a:gd name="T109" fmla="*/ 107043 h 217"/>
              <a:gd name="T110" fmla="*/ 539077 w 396"/>
              <a:gd name="T111" fmla="*/ 89778 h 217"/>
              <a:gd name="T112" fmla="*/ 597822 w 396"/>
              <a:gd name="T113" fmla="*/ 75966 h 217"/>
              <a:gd name="T114" fmla="*/ 615100 w 396"/>
              <a:gd name="T115" fmla="*/ 58701 h 217"/>
              <a:gd name="T116" fmla="*/ 649656 w 396"/>
              <a:gd name="T117" fmla="*/ 58701 h 217"/>
              <a:gd name="T118" fmla="*/ 698035 w 396"/>
              <a:gd name="T119" fmla="*/ 41436 h 217"/>
              <a:gd name="T120" fmla="*/ 763692 w 396"/>
              <a:gd name="T121" fmla="*/ 24171 h 217"/>
              <a:gd name="T122" fmla="*/ 798248 w 396"/>
              <a:gd name="T123" fmla="*/ 13812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50" y="2"/>
                </a:lnTo>
                <a:lnTo>
                  <a:pt x="252" y="2"/>
                </a:lnTo>
                <a:lnTo>
                  <a:pt x="252" y="4"/>
                </a:lnTo>
                <a:lnTo>
                  <a:pt x="255" y="4"/>
                </a:lnTo>
                <a:lnTo>
                  <a:pt x="257" y="4"/>
                </a:lnTo>
                <a:lnTo>
                  <a:pt x="260" y="4"/>
                </a:lnTo>
                <a:lnTo>
                  <a:pt x="262" y="4"/>
                </a:lnTo>
                <a:lnTo>
                  <a:pt x="264" y="4"/>
                </a:lnTo>
                <a:lnTo>
                  <a:pt x="267" y="2"/>
                </a:lnTo>
                <a:lnTo>
                  <a:pt x="269" y="2"/>
                </a:lnTo>
                <a:lnTo>
                  <a:pt x="272" y="2"/>
                </a:lnTo>
                <a:lnTo>
                  <a:pt x="274" y="2"/>
                </a:lnTo>
                <a:lnTo>
                  <a:pt x="276" y="2"/>
                </a:lnTo>
                <a:lnTo>
                  <a:pt x="279" y="2"/>
                </a:lnTo>
                <a:lnTo>
                  <a:pt x="276" y="2"/>
                </a:lnTo>
                <a:lnTo>
                  <a:pt x="279" y="2"/>
                </a:lnTo>
                <a:lnTo>
                  <a:pt x="279" y="4"/>
                </a:lnTo>
                <a:lnTo>
                  <a:pt x="276" y="4"/>
                </a:lnTo>
                <a:lnTo>
                  <a:pt x="276" y="7"/>
                </a:lnTo>
                <a:lnTo>
                  <a:pt x="279" y="7"/>
                </a:lnTo>
                <a:lnTo>
                  <a:pt x="279" y="9"/>
                </a:lnTo>
                <a:lnTo>
                  <a:pt x="276" y="9"/>
                </a:lnTo>
                <a:lnTo>
                  <a:pt x="276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1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8" y="12"/>
                </a:lnTo>
                <a:lnTo>
                  <a:pt x="288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4"/>
                </a:lnTo>
                <a:lnTo>
                  <a:pt x="293" y="14"/>
                </a:lnTo>
                <a:lnTo>
                  <a:pt x="296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7"/>
                </a:lnTo>
                <a:lnTo>
                  <a:pt x="288" y="17"/>
                </a:lnTo>
                <a:lnTo>
                  <a:pt x="291" y="17"/>
                </a:lnTo>
                <a:lnTo>
                  <a:pt x="293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7"/>
                </a:lnTo>
                <a:lnTo>
                  <a:pt x="300" y="17"/>
                </a:lnTo>
                <a:lnTo>
                  <a:pt x="300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2"/>
                </a:lnTo>
                <a:lnTo>
                  <a:pt x="308" y="12"/>
                </a:lnTo>
                <a:lnTo>
                  <a:pt x="310" y="9"/>
                </a:lnTo>
                <a:lnTo>
                  <a:pt x="312" y="9"/>
                </a:lnTo>
                <a:lnTo>
                  <a:pt x="312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0" y="9"/>
                </a:lnTo>
                <a:lnTo>
                  <a:pt x="310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9"/>
                </a:lnTo>
                <a:lnTo>
                  <a:pt x="308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5" y="19"/>
                </a:lnTo>
                <a:lnTo>
                  <a:pt x="317" y="19"/>
                </a:lnTo>
                <a:lnTo>
                  <a:pt x="320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7"/>
                </a:lnTo>
                <a:lnTo>
                  <a:pt x="322" y="17"/>
                </a:lnTo>
                <a:lnTo>
                  <a:pt x="322" y="19"/>
                </a:lnTo>
                <a:lnTo>
                  <a:pt x="324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22"/>
                </a:lnTo>
                <a:lnTo>
                  <a:pt x="327" y="22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32" y="22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6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39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6" y="34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9"/>
                </a:lnTo>
                <a:lnTo>
                  <a:pt x="346" y="39"/>
                </a:lnTo>
                <a:lnTo>
                  <a:pt x="348" y="39"/>
                </a:lnTo>
                <a:lnTo>
                  <a:pt x="351" y="41"/>
                </a:lnTo>
                <a:lnTo>
                  <a:pt x="348" y="41"/>
                </a:lnTo>
                <a:lnTo>
                  <a:pt x="348" y="44"/>
                </a:lnTo>
                <a:lnTo>
                  <a:pt x="351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8"/>
                </a:lnTo>
                <a:lnTo>
                  <a:pt x="358" y="48"/>
                </a:lnTo>
                <a:lnTo>
                  <a:pt x="360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8"/>
                </a:lnTo>
                <a:lnTo>
                  <a:pt x="358" y="48"/>
                </a:lnTo>
                <a:lnTo>
                  <a:pt x="358" y="51"/>
                </a:lnTo>
                <a:lnTo>
                  <a:pt x="360" y="48"/>
                </a:lnTo>
                <a:lnTo>
                  <a:pt x="363" y="48"/>
                </a:lnTo>
                <a:lnTo>
                  <a:pt x="363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68" y="56"/>
                </a:lnTo>
                <a:lnTo>
                  <a:pt x="368" y="58"/>
                </a:lnTo>
                <a:lnTo>
                  <a:pt x="368" y="61"/>
                </a:lnTo>
                <a:lnTo>
                  <a:pt x="368" y="63"/>
                </a:lnTo>
                <a:lnTo>
                  <a:pt x="368" y="66"/>
                </a:lnTo>
                <a:lnTo>
                  <a:pt x="368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5" y="61"/>
                </a:lnTo>
                <a:lnTo>
                  <a:pt x="375" y="63"/>
                </a:lnTo>
                <a:lnTo>
                  <a:pt x="377" y="63"/>
                </a:lnTo>
                <a:lnTo>
                  <a:pt x="380" y="61"/>
                </a:lnTo>
                <a:lnTo>
                  <a:pt x="382" y="58"/>
                </a:lnTo>
                <a:lnTo>
                  <a:pt x="382" y="61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4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3"/>
                </a:lnTo>
                <a:lnTo>
                  <a:pt x="394" y="75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7"/>
                </a:lnTo>
                <a:lnTo>
                  <a:pt x="392" y="90"/>
                </a:lnTo>
                <a:lnTo>
                  <a:pt x="392" y="92"/>
                </a:lnTo>
                <a:lnTo>
                  <a:pt x="389" y="92"/>
                </a:lnTo>
                <a:lnTo>
                  <a:pt x="389" y="95"/>
                </a:lnTo>
                <a:lnTo>
                  <a:pt x="387" y="95"/>
                </a:lnTo>
                <a:lnTo>
                  <a:pt x="387" y="97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5"/>
                </a:lnTo>
                <a:lnTo>
                  <a:pt x="380" y="105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12"/>
                </a:lnTo>
                <a:lnTo>
                  <a:pt x="377" y="114"/>
                </a:lnTo>
                <a:lnTo>
                  <a:pt x="375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4"/>
                </a:lnTo>
                <a:lnTo>
                  <a:pt x="368" y="124"/>
                </a:lnTo>
                <a:lnTo>
                  <a:pt x="368" y="127"/>
                </a:lnTo>
                <a:lnTo>
                  <a:pt x="365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31"/>
                </a:lnTo>
                <a:lnTo>
                  <a:pt x="368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6"/>
                </a:lnTo>
                <a:lnTo>
                  <a:pt x="348" y="146"/>
                </a:lnTo>
                <a:lnTo>
                  <a:pt x="346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8"/>
                </a:lnTo>
                <a:lnTo>
                  <a:pt x="332" y="158"/>
                </a:lnTo>
                <a:lnTo>
                  <a:pt x="332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8"/>
                </a:lnTo>
                <a:lnTo>
                  <a:pt x="315" y="168"/>
                </a:lnTo>
                <a:lnTo>
                  <a:pt x="315" y="171"/>
                </a:lnTo>
                <a:lnTo>
                  <a:pt x="312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298" y="178"/>
                </a:lnTo>
                <a:lnTo>
                  <a:pt x="296" y="178"/>
                </a:lnTo>
                <a:lnTo>
                  <a:pt x="293" y="180"/>
                </a:lnTo>
                <a:lnTo>
                  <a:pt x="291" y="180"/>
                </a:lnTo>
                <a:lnTo>
                  <a:pt x="288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0"/>
                </a:lnTo>
                <a:lnTo>
                  <a:pt x="281" y="180"/>
                </a:lnTo>
                <a:lnTo>
                  <a:pt x="281" y="183"/>
                </a:lnTo>
                <a:lnTo>
                  <a:pt x="279" y="183"/>
                </a:lnTo>
                <a:lnTo>
                  <a:pt x="279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88"/>
                </a:lnTo>
                <a:lnTo>
                  <a:pt x="262" y="188"/>
                </a:lnTo>
                <a:lnTo>
                  <a:pt x="262" y="190"/>
                </a:lnTo>
                <a:lnTo>
                  <a:pt x="260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5"/>
                </a:lnTo>
                <a:lnTo>
                  <a:pt x="240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7"/>
                </a:lnTo>
                <a:lnTo>
                  <a:pt x="236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5"/>
                </a:lnTo>
                <a:lnTo>
                  <a:pt x="197" y="205"/>
                </a:lnTo>
                <a:lnTo>
                  <a:pt x="195" y="205"/>
                </a:lnTo>
                <a:lnTo>
                  <a:pt x="192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2"/>
                </a:lnTo>
                <a:lnTo>
                  <a:pt x="185" y="202"/>
                </a:lnTo>
                <a:lnTo>
                  <a:pt x="185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1" y="202"/>
                </a:lnTo>
                <a:lnTo>
                  <a:pt x="168" y="202"/>
                </a:lnTo>
                <a:lnTo>
                  <a:pt x="166" y="202"/>
                </a:lnTo>
                <a:lnTo>
                  <a:pt x="164" y="202"/>
                </a:lnTo>
                <a:lnTo>
                  <a:pt x="161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49" y="207"/>
                </a:lnTo>
                <a:lnTo>
                  <a:pt x="147" y="207"/>
                </a:lnTo>
                <a:lnTo>
                  <a:pt x="144" y="207"/>
                </a:lnTo>
                <a:lnTo>
                  <a:pt x="142" y="205"/>
                </a:lnTo>
                <a:lnTo>
                  <a:pt x="140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7"/>
                </a:lnTo>
                <a:lnTo>
                  <a:pt x="130" y="207"/>
                </a:lnTo>
                <a:lnTo>
                  <a:pt x="128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10"/>
                </a:lnTo>
                <a:lnTo>
                  <a:pt x="118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07"/>
                </a:lnTo>
                <a:lnTo>
                  <a:pt x="113" y="207"/>
                </a:lnTo>
                <a:lnTo>
                  <a:pt x="113" y="205"/>
                </a:lnTo>
                <a:lnTo>
                  <a:pt x="111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10"/>
                </a:lnTo>
                <a:lnTo>
                  <a:pt x="104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2"/>
                </a:lnTo>
                <a:lnTo>
                  <a:pt x="106" y="212"/>
                </a:lnTo>
                <a:lnTo>
                  <a:pt x="104" y="212"/>
                </a:lnTo>
                <a:lnTo>
                  <a:pt x="101" y="212"/>
                </a:lnTo>
                <a:lnTo>
                  <a:pt x="99" y="212"/>
                </a:lnTo>
                <a:lnTo>
                  <a:pt x="96" y="212"/>
                </a:lnTo>
                <a:lnTo>
                  <a:pt x="94" y="215"/>
                </a:lnTo>
                <a:lnTo>
                  <a:pt x="92" y="215"/>
                </a:lnTo>
                <a:lnTo>
                  <a:pt x="89" y="215"/>
                </a:lnTo>
                <a:lnTo>
                  <a:pt x="87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0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5"/>
                </a:lnTo>
                <a:lnTo>
                  <a:pt x="72" y="215"/>
                </a:lnTo>
                <a:lnTo>
                  <a:pt x="70" y="212"/>
                </a:lnTo>
                <a:lnTo>
                  <a:pt x="68" y="212"/>
                </a:lnTo>
                <a:lnTo>
                  <a:pt x="68" y="210"/>
                </a:lnTo>
                <a:lnTo>
                  <a:pt x="65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5"/>
                </a:lnTo>
                <a:lnTo>
                  <a:pt x="63" y="205"/>
                </a:lnTo>
                <a:lnTo>
                  <a:pt x="63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5"/>
                </a:lnTo>
                <a:lnTo>
                  <a:pt x="60" y="195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0"/>
                </a:lnTo>
                <a:lnTo>
                  <a:pt x="58" y="190"/>
                </a:lnTo>
                <a:lnTo>
                  <a:pt x="56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48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3"/>
                </a:lnTo>
                <a:lnTo>
                  <a:pt x="34" y="163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29" y="158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1"/>
                </a:lnTo>
                <a:lnTo>
                  <a:pt x="20" y="151"/>
                </a:lnTo>
                <a:lnTo>
                  <a:pt x="20" y="149"/>
                </a:lnTo>
                <a:lnTo>
                  <a:pt x="17" y="149"/>
                </a:lnTo>
                <a:lnTo>
                  <a:pt x="17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5" y="131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2"/>
                </a:lnTo>
                <a:lnTo>
                  <a:pt x="3" y="119"/>
                </a:lnTo>
                <a:lnTo>
                  <a:pt x="3" y="117"/>
                </a:lnTo>
                <a:lnTo>
                  <a:pt x="0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7"/>
                </a:lnTo>
                <a:lnTo>
                  <a:pt x="5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7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7"/>
                </a:lnTo>
                <a:lnTo>
                  <a:pt x="27" y="107"/>
                </a:lnTo>
                <a:lnTo>
                  <a:pt x="27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9" y="90"/>
                </a:lnTo>
                <a:lnTo>
                  <a:pt x="39" y="87"/>
                </a:lnTo>
                <a:lnTo>
                  <a:pt x="39" y="90"/>
                </a:lnTo>
                <a:lnTo>
                  <a:pt x="41" y="90"/>
                </a:lnTo>
                <a:lnTo>
                  <a:pt x="39" y="90"/>
                </a:lnTo>
                <a:lnTo>
                  <a:pt x="39" y="92"/>
                </a:lnTo>
                <a:lnTo>
                  <a:pt x="41" y="92"/>
                </a:lnTo>
                <a:lnTo>
                  <a:pt x="41" y="95"/>
                </a:lnTo>
                <a:lnTo>
                  <a:pt x="44" y="95"/>
                </a:lnTo>
                <a:lnTo>
                  <a:pt x="46" y="92"/>
                </a:lnTo>
                <a:lnTo>
                  <a:pt x="46" y="90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51" y="80"/>
                </a:lnTo>
                <a:lnTo>
                  <a:pt x="53" y="78"/>
                </a:lnTo>
                <a:lnTo>
                  <a:pt x="51" y="78"/>
                </a:lnTo>
                <a:lnTo>
                  <a:pt x="48" y="75"/>
                </a:lnTo>
                <a:lnTo>
                  <a:pt x="51" y="75"/>
                </a:lnTo>
                <a:lnTo>
                  <a:pt x="51" y="73"/>
                </a:lnTo>
                <a:lnTo>
                  <a:pt x="53" y="73"/>
                </a:lnTo>
                <a:lnTo>
                  <a:pt x="53" y="70"/>
                </a:lnTo>
                <a:lnTo>
                  <a:pt x="53" y="68"/>
                </a:lnTo>
                <a:lnTo>
                  <a:pt x="53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1"/>
                </a:lnTo>
                <a:lnTo>
                  <a:pt x="58" y="63"/>
                </a:lnTo>
                <a:lnTo>
                  <a:pt x="56" y="61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6" y="61"/>
                </a:lnTo>
                <a:lnTo>
                  <a:pt x="56" y="58"/>
                </a:lnTo>
                <a:lnTo>
                  <a:pt x="58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5" y="56"/>
                </a:lnTo>
                <a:lnTo>
                  <a:pt x="63" y="56"/>
                </a:lnTo>
                <a:lnTo>
                  <a:pt x="60" y="53"/>
                </a:lnTo>
                <a:lnTo>
                  <a:pt x="63" y="53"/>
                </a:lnTo>
                <a:lnTo>
                  <a:pt x="65" y="53"/>
                </a:lnTo>
                <a:lnTo>
                  <a:pt x="68" y="53"/>
                </a:lnTo>
                <a:lnTo>
                  <a:pt x="70" y="53"/>
                </a:lnTo>
                <a:lnTo>
                  <a:pt x="72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80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1"/>
                </a:lnTo>
                <a:lnTo>
                  <a:pt x="87" y="51"/>
                </a:lnTo>
                <a:lnTo>
                  <a:pt x="87" y="48"/>
                </a:lnTo>
                <a:lnTo>
                  <a:pt x="89" y="46"/>
                </a:lnTo>
                <a:lnTo>
                  <a:pt x="92" y="46"/>
                </a:lnTo>
                <a:lnTo>
                  <a:pt x="94" y="46"/>
                </a:lnTo>
                <a:lnTo>
                  <a:pt x="96" y="46"/>
                </a:lnTo>
                <a:lnTo>
                  <a:pt x="99" y="46"/>
                </a:lnTo>
                <a:lnTo>
                  <a:pt x="99" y="44"/>
                </a:lnTo>
                <a:lnTo>
                  <a:pt x="101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6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39"/>
                </a:lnTo>
                <a:lnTo>
                  <a:pt x="128" y="41"/>
                </a:lnTo>
                <a:lnTo>
                  <a:pt x="128" y="39"/>
                </a:lnTo>
                <a:lnTo>
                  <a:pt x="130" y="36"/>
                </a:lnTo>
                <a:lnTo>
                  <a:pt x="132" y="36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2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4"/>
                </a:lnTo>
                <a:lnTo>
                  <a:pt x="135" y="31"/>
                </a:lnTo>
                <a:lnTo>
                  <a:pt x="137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29"/>
                </a:lnTo>
                <a:lnTo>
                  <a:pt x="144" y="29"/>
                </a:lnTo>
                <a:lnTo>
                  <a:pt x="147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6"/>
                </a:lnTo>
                <a:lnTo>
                  <a:pt x="154" y="26"/>
                </a:lnTo>
                <a:lnTo>
                  <a:pt x="152" y="26"/>
                </a:lnTo>
                <a:lnTo>
                  <a:pt x="154" y="26"/>
                </a:lnTo>
                <a:lnTo>
                  <a:pt x="156" y="26"/>
                </a:lnTo>
                <a:lnTo>
                  <a:pt x="154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4"/>
                </a:lnTo>
                <a:lnTo>
                  <a:pt x="161" y="22"/>
                </a:lnTo>
                <a:lnTo>
                  <a:pt x="161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4"/>
                </a:lnTo>
                <a:lnTo>
                  <a:pt x="173" y="22"/>
                </a:lnTo>
                <a:lnTo>
                  <a:pt x="176" y="22"/>
                </a:lnTo>
                <a:lnTo>
                  <a:pt x="176" y="19"/>
                </a:lnTo>
                <a:lnTo>
                  <a:pt x="173" y="19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7"/>
                </a:lnTo>
                <a:lnTo>
                  <a:pt x="180" y="17"/>
                </a:lnTo>
                <a:lnTo>
                  <a:pt x="180" y="19"/>
                </a:lnTo>
                <a:lnTo>
                  <a:pt x="183" y="19"/>
                </a:lnTo>
                <a:lnTo>
                  <a:pt x="183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7"/>
                </a:lnTo>
                <a:lnTo>
                  <a:pt x="190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2"/>
                </a:lnTo>
                <a:lnTo>
                  <a:pt x="202" y="14"/>
                </a:lnTo>
                <a:lnTo>
                  <a:pt x="202" y="12"/>
                </a:lnTo>
                <a:lnTo>
                  <a:pt x="202" y="9"/>
                </a:lnTo>
                <a:lnTo>
                  <a:pt x="202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9"/>
                </a:lnTo>
                <a:lnTo>
                  <a:pt x="209" y="9"/>
                </a:lnTo>
                <a:lnTo>
                  <a:pt x="212" y="9"/>
                </a:lnTo>
                <a:lnTo>
                  <a:pt x="214" y="9"/>
                </a:lnTo>
                <a:lnTo>
                  <a:pt x="216" y="9"/>
                </a:lnTo>
                <a:lnTo>
                  <a:pt x="216" y="7"/>
                </a:lnTo>
                <a:lnTo>
                  <a:pt x="219" y="7"/>
                </a:lnTo>
                <a:lnTo>
                  <a:pt x="221" y="9"/>
                </a:lnTo>
                <a:lnTo>
                  <a:pt x="221" y="7"/>
                </a:lnTo>
                <a:lnTo>
                  <a:pt x="224" y="7"/>
                </a:lnTo>
                <a:lnTo>
                  <a:pt x="224" y="9"/>
                </a:lnTo>
                <a:lnTo>
                  <a:pt x="224" y="7"/>
                </a:lnTo>
                <a:lnTo>
                  <a:pt x="226" y="7"/>
                </a:lnTo>
                <a:lnTo>
                  <a:pt x="224" y="7"/>
                </a:lnTo>
                <a:lnTo>
                  <a:pt x="226" y="4"/>
                </a:lnTo>
                <a:lnTo>
                  <a:pt x="228" y="4"/>
                </a:lnTo>
                <a:lnTo>
                  <a:pt x="231" y="4"/>
                </a:lnTo>
                <a:lnTo>
                  <a:pt x="233" y="4"/>
                </a:lnTo>
                <a:lnTo>
                  <a:pt x="233" y="2"/>
                </a:lnTo>
                <a:lnTo>
                  <a:pt x="236" y="2"/>
                </a:lnTo>
                <a:lnTo>
                  <a:pt x="238" y="2"/>
                </a:lnTo>
                <a:lnTo>
                  <a:pt x="240" y="2"/>
                </a:lnTo>
                <a:lnTo>
                  <a:pt x="243" y="0"/>
                </a:lnTo>
                <a:lnTo>
                  <a:pt x="245" y="2"/>
                </a:lnTo>
                <a:lnTo>
                  <a:pt x="245" y="0"/>
                </a:lnTo>
                <a:lnTo>
                  <a:pt x="248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楷体" panose="02010609060101010101" pitchFamily="49" charset="-122"/>
            </a:endParaRPr>
          </a:p>
        </p:txBody>
      </p:sp>
      <p:sp>
        <p:nvSpPr>
          <p:cNvPr id="15" name="文本框 26"/>
          <p:cNvSpPr>
            <a:spLocks noChangeArrowheads="1"/>
          </p:cNvSpPr>
          <p:nvPr/>
        </p:nvSpPr>
        <p:spPr bwMode="auto">
          <a:xfrm>
            <a:off x="169569" y="149228"/>
            <a:ext cx="64633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60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壹</a:t>
            </a:r>
            <a:endParaRPr lang="zh-CN" altLang="en-US" sz="3600">
              <a:solidFill>
                <a:schemeClr val="bg1"/>
              </a:solidFill>
              <a:latin typeface="叶根友毛笔行书2.0版" pitchFamily="2" charset="-122"/>
              <a:ea typeface="叶根友毛笔行书2.0版" pitchFamily="2" charset="-122"/>
              <a:sym typeface="叶根友毛笔行书2.0版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6385429" y="-281975"/>
            <a:ext cx="2978756" cy="1549884"/>
          </a:xfrm>
          <a:prstGeom prst="rect">
            <a:avLst/>
          </a:prstGeom>
        </p:spPr>
      </p:pic>
      <p:pic>
        <p:nvPicPr>
          <p:cNvPr id="6" name="Picture 2" descr="C:\Users\Thinkpad\Desktop\PNG\1_0003_图层-9.png"/>
          <p:cNvPicPr>
            <a:picLocks noChangeAspect="1" noChangeArrowheads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 bwMode="auto">
          <a:xfrm>
            <a:off x="2287324" y="2071111"/>
            <a:ext cx="6173111" cy="1281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 6"/>
          <p:cNvSpPr/>
          <p:nvPr/>
        </p:nvSpPr>
        <p:spPr>
          <a:xfrm>
            <a:off x="3384498" y="2460796"/>
            <a:ext cx="101983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2400" b="1" smtClean="0">
                <a:solidFill>
                  <a:schemeClr val="bg1"/>
                </a:solidFill>
                <a:latin typeface="方正古隶简体" pitchFamily="65" charset="-122"/>
                <a:ea typeface="方正古隶简体" pitchFamily="65" charset="-122"/>
              </a:rPr>
              <a:t>2016</a:t>
            </a:r>
            <a:endParaRPr lang="zh-CN" altLang="en-US" sz="2400" b="1" dirty="0">
              <a:solidFill>
                <a:schemeClr val="bg1"/>
              </a:solidFill>
              <a:latin typeface="方正古隶简体" pitchFamily="65" charset="-122"/>
              <a:ea typeface="方正古隶简体" pitchFamily="65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694570" y="2420307"/>
            <a:ext cx="101983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2400" b="1" smtClean="0">
                <a:solidFill>
                  <a:schemeClr val="bg1"/>
                </a:solidFill>
                <a:latin typeface="方正古隶简体" pitchFamily="65" charset="-122"/>
                <a:ea typeface="方正古隶简体" pitchFamily="65" charset="-122"/>
              </a:rPr>
              <a:t>2015</a:t>
            </a:r>
            <a:endParaRPr lang="zh-CN" altLang="en-US" sz="2400" b="1" dirty="0">
              <a:solidFill>
                <a:schemeClr val="bg1"/>
              </a:solidFill>
              <a:latin typeface="方正古隶简体" pitchFamily="65" charset="-122"/>
              <a:ea typeface="方正古隶简体" pitchFamily="65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138095" y="2420307"/>
            <a:ext cx="103105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2400" b="1" smtClean="0">
                <a:solidFill>
                  <a:schemeClr val="bg1"/>
                </a:solidFill>
                <a:latin typeface="方正古隶简体" pitchFamily="65" charset="-122"/>
                <a:ea typeface="方正古隶简体" pitchFamily="65" charset="-122"/>
              </a:rPr>
              <a:t>2014</a:t>
            </a:r>
            <a:endParaRPr lang="zh-CN" altLang="en-US" sz="2400" b="1" dirty="0">
              <a:solidFill>
                <a:schemeClr val="bg1"/>
              </a:solidFill>
              <a:latin typeface="方正古隶简体" pitchFamily="65" charset="-122"/>
              <a:ea typeface="方正古隶简体" pitchFamily="65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3383243" y="1448455"/>
            <a:ext cx="0" cy="1060724"/>
          </a:xfrm>
          <a:prstGeom prst="line">
            <a:avLst/>
          </a:prstGeom>
          <a:noFill/>
          <a:ln w="9525" cap="flat" cmpd="sng" algn="ctr">
            <a:solidFill>
              <a:srgbClr val="888888"/>
            </a:solidFill>
            <a:prstDash val="dash"/>
            <a:headEnd type="oval" w="med" len="med"/>
            <a:tailEnd type="oval" w="med" len="med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3383247" y="1336010"/>
            <a:ext cx="1490583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 kern="0" spc="-150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b="1" dirty="0"/>
              <a:t>此处添加标题</a:t>
            </a:r>
            <a:endParaRPr lang="en-US" altLang="zh-CN" b="1" dirty="0"/>
          </a:p>
          <a:p>
            <a:r>
              <a:rPr lang="zh-CN" altLang="en-US" dirty="0"/>
              <a:t>点击此处</a:t>
            </a:r>
            <a:r>
              <a:rPr lang="zh-CN" altLang="en-US" dirty="0" smtClean="0"/>
              <a:t>添加文本</a:t>
            </a:r>
            <a:endParaRPr lang="zh-CN" altLang="en-US" dirty="0"/>
          </a:p>
          <a:p>
            <a:r>
              <a:rPr lang="zh-CN" altLang="en-US" dirty="0"/>
              <a:t>点击此处</a:t>
            </a:r>
            <a:r>
              <a:rPr lang="zh-CN" altLang="en-US" dirty="0" smtClean="0"/>
              <a:t>添加文本</a:t>
            </a:r>
            <a:endParaRPr lang="zh-CN" altLang="en-US" dirty="0"/>
          </a:p>
        </p:txBody>
      </p:sp>
      <p:cxnSp>
        <p:nvCxnSpPr>
          <p:cNvPr id="12" name="直接连接符 11"/>
          <p:cNvCxnSpPr/>
          <p:nvPr/>
        </p:nvCxnSpPr>
        <p:spPr>
          <a:xfrm>
            <a:off x="6095483" y="1386934"/>
            <a:ext cx="0" cy="1060724"/>
          </a:xfrm>
          <a:prstGeom prst="line">
            <a:avLst/>
          </a:prstGeom>
          <a:noFill/>
          <a:ln w="9525" cap="flat" cmpd="sng" algn="ctr">
            <a:solidFill>
              <a:srgbClr val="888888"/>
            </a:solidFill>
            <a:prstDash val="dash"/>
            <a:headEnd type="oval" w="med" len="med"/>
            <a:tailEnd type="oval" w="med" len="med"/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6095487" y="1274489"/>
            <a:ext cx="1490583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 kern="0" spc="-150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b="1" dirty="0"/>
              <a:t>此处添加标题</a:t>
            </a:r>
            <a:endParaRPr lang="en-US" altLang="zh-CN" b="1" dirty="0"/>
          </a:p>
          <a:p>
            <a:r>
              <a:rPr lang="zh-CN" altLang="en-US" dirty="0"/>
              <a:t>点击此处</a:t>
            </a:r>
            <a:r>
              <a:rPr lang="zh-CN" altLang="en-US" dirty="0" smtClean="0"/>
              <a:t>添加文本</a:t>
            </a:r>
            <a:endParaRPr lang="zh-CN" altLang="en-US" dirty="0"/>
          </a:p>
          <a:p>
            <a:r>
              <a:rPr lang="zh-CN" altLang="en-US" dirty="0"/>
              <a:t>点击此处</a:t>
            </a:r>
            <a:r>
              <a:rPr lang="zh-CN" altLang="en-US" dirty="0" smtClean="0"/>
              <a:t>添加文本</a:t>
            </a:r>
            <a:endParaRPr lang="zh-CN" altLang="en-US" dirty="0"/>
          </a:p>
        </p:txBody>
      </p:sp>
      <p:cxnSp>
        <p:nvCxnSpPr>
          <p:cNvPr id="17" name="直接连接符 16"/>
          <p:cNvCxnSpPr/>
          <p:nvPr/>
        </p:nvCxnSpPr>
        <p:spPr>
          <a:xfrm>
            <a:off x="4679387" y="3046717"/>
            <a:ext cx="0" cy="1060724"/>
          </a:xfrm>
          <a:prstGeom prst="line">
            <a:avLst/>
          </a:prstGeom>
          <a:noFill/>
          <a:ln w="9525" cap="flat" cmpd="sng" algn="ctr">
            <a:solidFill>
              <a:srgbClr val="888888"/>
            </a:solidFill>
            <a:prstDash val="dash"/>
            <a:headEnd type="oval" w="med" len="med"/>
            <a:tailEnd type="oval" w="med" len="med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4679391" y="3278393"/>
            <a:ext cx="1490583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 kern="0" spc="-150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b="1" dirty="0"/>
              <a:t>此处添加标题</a:t>
            </a:r>
            <a:endParaRPr lang="en-US" altLang="zh-CN" b="1" dirty="0"/>
          </a:p>
          <a:p>
            <a:r>
              <a:rPr lang="zh-CN" altLang="en-US" dirty="0"/>
              <a:t>点击此处</a:t>
            </a:r>
            <a:r>
              <a:rPr lang="zh-CN" altLang="en-US" dirty="0" smtClean="0"/>
              <a:t>添加文本</a:t>
            </a:r>
            <a:endParaRPr lang="zh-CN" altLang="en-US" dirty="0"/>
          </a:p>
          <a:p>
            <a:r>
              <a:rPr lang="zh-CN" altLang="en-US" dirty="0"/>
              <a:t>点击此处</a:t>
            </a:r>
            <a:r>
              <a:rPr lang="zh-CN" altLang="en-US" dirty="0" smtClean="0"/>
              <a:t>添加文本</a:t>
            </a:r>
            <a:endParaRPr lang="zh-CN" altLang="en-US" dirty="0"/>
          </a:p>
        </p:txBody>
      </p:sp>
      <p:grpSp>
        <p:nvGrpSpPr>
          <p:cNvPr id="19" name="组合 18"/>
          <p:cNvGrpSpPr/>
          <p:nvPr/>
        </p:nvGrpSpPr>
        <p:grpSpPr>
          <a:xfrm>
            <a:off x="514959" y="1975899"/>
            <a:ext cx="1880669" cy="1672036"/>
            <a:chOff x="467544" y="1975897"/>
            <a:chExt cx="1880669" cy="1672036"/>
          </a:xfrm>
        </p:grpSpPr>
        <p:pic>
          <p:nvPicPr>
            <p:cNvPr id="20" name="Picture 3" descr="C:\Users\Thinkpad\Desktop\PNG\1_0010_image.png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467544" y="1975897"/>
              <a:ext cx="1880669" cy="16720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矩形 20"/>
            <p:cNvSpPr/>
            <p:nvPr/>
          </p:nvSpPr>
          <p:spPr>
            <a:xfrm>
              <a:off x="964536" y="2292896"/>
              <a:ext cx="1149674" cy="6309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altLang="zh-CN" sz="2800" b="1" dirty="0" smtClean="0">
                  <a:solidFill>
                    <a:schemeClr val="bg1"/>
                  </a:solidFill>
                  <a:latin typeface="方正古隶简体" pitchFamily="65" charset="-122"/>
                  <a:ea typeface="方正古隶简体" pitchFamily="65" charset="-122"/>
                </a:rPr>
                <a:t>201X</a:t>
              </a:r>
              <a:endParaRPr lang="zh-CN" altLang="en-US" sz="2800" b="1" dirty="0">
                <a:solidFill>
                  <a:schemeClr val="bg1"/>
                </a:solidFill>
                <a:latin typeface="方正古隶简体" pitchFamily="65" charset="-122"/>
                <a:ea typeface="方正古隶简体" pitchFamily="65" charset="-122"/>
              </a:endParaRPr>
            </a:p>
          </p:txBody>
        </p:sp>
        <p:pic>
          <p:nvPicPr>
            <p:cNvPr id="22" name="Picture 4" descr="F:\360安全浏览器下载\水墨\1402\10.png"/>
            <p:cNvPicPr>
              <a:picLocks noChangeAspect="1" noChangeArrowheads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1243801" y="2833665"/>
              <a:ext cx="833815" cy="444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5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8000"/>
                            </p:stCondLst>
                            <p:childTnLst>
                              <p:par>
                                <p:cTn id="5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  <p:bldP spid="16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24"/>
          <p:cNvSpPr>
            <a:spLocks noChangeArrowheads="1"/>
          </p:cNvSpPr>
          <p:nvPr/>
        </p:nvSpPr>
        <p:spPr bwMode="auto">
          <a:xfrm>
            <a:off x="971600" y="233272"/>
            <a:ext cx="32624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262626"/>
                </a:solidFill>
                <a:latin typeface="叶根友特色简体升级版" pitchFamily="2" charset="-122"/>
                <a:ea typeface="叶根友特色简体升级版" pitchFamily="2" charset="-122"/>
                <a:sym typeface="微软雅黑" panose="020B0503020204020204" pitchFamily="34" charset="-122"/>
              </a:rPr>
              <a:t>请在此处输入您的标题</a:t>
            </a:r>
            <a:endParaRPr lang="zh-CN" altLang="en-US" sz="2400">
              <a:latin typeface="叶根友特色简体升级版" pitchFamily="2" charset="-122"/>
              <a:ea typeface="叶根友特色简体升级版" pitchFamily="2" charset="-122"/>
            </a:endParaRPr>
          </a:p>
        </p:txBody>
      </p:sp>
      <p:sp>
        <p:nvSpPr>
          <p:cNvPr id="14" name="Freeform 7"/>
          <p:cNvSpPr>
            <a:spLocks noChangeArrowheads="1"/>
          </p:cNvSpPr>
          <p:nvPr/>
        </p:nvSpPr>
        <p:spPr bwMode="auto">
          <a:xfrm>
            <a:off x="93667" y="127667"/>
            <a:ext cx="798137" cy="672877"/>
          </a:xfrm>
          <a:custGeom>
            <a:avLst/>
            <a:gdLst>
              <a:gd name="T0" fmla="*/ 905372 w 396"/>
              <a:gd name="T1" fmla="*/ 13812 h 217"/>
              <a:gd name="T2" fmla="*/ 964118 w 396"/>
              <a:gd name="T3" fmla="*/ 13812 h 217"/>
              <a:gd name="T4" fmla="*/ 971029 w 396"/>
              <a:gd name="T5" fmla="*/ 41436 h 217"/>
              <a:gd name="T6" fmla="*/ 995218 w 396"/>
              <a:gd name="T7" fmla="*/ 48342 h 217"/>
              <a:gd name="T8" fmla="*/ 1005585 w 396"/>
              <a:gd name="T9" fmla="*/ 58701 h 217"/>
              <a:gd name="T10" fmla="*/ 1088520 w 396"/>
              <a:gd name="T11" fmla="*/ 24171 h 217"/>
              <a:gd name="T12" fmla="*/ 1078153 w 396"/>
              <a:gd name="T13" fmla="*/ 65607 h 217"/>
              <a:gd name="T14" fmla="*/ 1105798 w 396"/>
              <a:gd name="T15" fmla="*/ 58701 h 217"/>
              <a:gd name="T16" fmla="*/ 1136899 w 396"/>
              <a:gd name="T17" fmla="*/ 75966 h 217"/>
              <a:gd name="T18" fmla="*/ 1178366 w 396"/>
              <a:gd name="T19" fmla="*/ 75966 h 217"/>
              <a:gd name="T20" fmla="*/ 1171455 w 396"/>
              <a:gd name="T21" fmla="*/ 107043 h 217"/>
              <a:gd name="T22" fmla="*/ 1188733 w 396"/>
              <a:gd name="T23" fmla="*/ 124308 h 217"/>
              <a:gd name="T24" fmla="*/ 1212922 w 396"/>
              <a:gd name="T25" fmla="*/ 151932 h 217"/>
              <a:gd name="T26" fmla="*/ 1237111 w 396"/>
              <a:gd name="T27" fmla="*/ 165744 h 217"/>
              <a:gd name="T28" fmla="*/ 1254390 w 396"/>
              <a:gd name="T29" fmla="*/ 165744 h 217"/>
              <a:gd name="T30" fmla="*/ 1278579 w 396"/>
              <a:gd name="T31" fmla="*/ 176103 h 217"/>
              <a:gd name="T32" fmla="*/ 1285490 w 396"/>
              <a:gd name="T33" fmla="*/ 210633 h 217"/>
              <a:gd name="T34" fmla="*/ 1337324 w 396"/>
              <a:gd name="T35" fmla="*/ 200274 h 217"/>
              <a:gd name="T36" fmla="*/ 1337324 w 396"/>
              <a:gd name="T37" fmla="*/ 241710 h 217"/>
              <a:gd name="T38" fmla="*/ 1361514 w 396"/>
              <a:gd name="T39" fmla="*/ 258975 h 217"/>
              <a:gd name="T40" fmla="*/ 1337324 w 396"/>
              <a:gd name="T41" fmla="*/ 334941 h 217"/>
              <a:gd name="T42" fmla="*/ 1285490 w 396"/>
              <a:gd name="T43" fmla="*/ 404000 h 217"/>
              <a:gd name="T44" fmla="*/ 1261301 w 396"/>
              <a:gd name="T45" fmla="*/ 452342 h 217"/>
              <a:gd name="T46" fmla="*/ 1212922 w 396"/>
              <a:gd name="T47" fmla="*/ 504137 h 217"/>
              <a:gd name="T48" fmla="*/ 1147265 w 396"/>
              <a:gd name="T49" fmla="*/ 545573 h 217"/>
              <a:gd name="T50" fmla="*/ 1078153 w 396"/>
              <a:gd name="T51" fmla="*/ 590462 h 217"/>
              <a:gd name="T52" fmla="*/ 995218 w 396"/>
              <a:gd name="T53" fmla="*/ 621539 h 217"/>
              <a:gd name="T54" fmla="*/ 946840 w 396"/>
              <a:gd name="T55" fmla="*/ 638804 h 217"/>
              <a:gd name="T56" fmla="*/ 881183 w 396"/>
              <a:gd name="T57" fmla="*/ 666428 h 217"/>
              <a:gd name="T58" fmla="*/ 780970 w 396"/>
              <a:gd name="T59" fmla="*/ 690599 h 217"/>
              <a:gd name="T60" fmla="*/ 663479 w 396"/>
              <a:gd name="T61" fmla="*/ 707864 h 217"/>
              <a:gd name="T62" fmla="*/ 590911 w 396"/>
              <a:gd name="T63" fmla="*/ 697505 h 217"/>
              <a:gd name="T64" fmla="*/ 507976 w 396"/>
              <a:gd name="T65" fmla="*/ 714770 h 217"/>
              <a:gd name="T66" fmla="*/ 414674 w 396"/>
              <a:gd name="T67" fmla="*/ 714770 h 217"/>
              <a:gd name="T68" fmla="*/ 373207 w 396"/>
              <a:gd name="T69" fmla="*/ 707864 h 217"/>
              <a:gd name="T70" fmla="*/ 324828 w 396"/>
              <a:gd name="T71" fmla="*/ 742394 h 217"/>
              <a:gd name="T72" fmla="*/ 224615 w 396"/>
              <a:gd name="T73" fmla="*/ 714770 h 217"/>
              <a:gd name="T74" fmla="*/ 193515 w 396"/>
              <a:gd name="T75" fmla="*/ 656069 h 217"/>
              <a:gd name="T76" fmla="*/ 165870 w 396"/>
              <a:gd name="T77" fmla="*/ 621539 h 217"/>
              <a:gd name="T78" fmla="*/ 124402 w 396"/>
              <a:gd name="T79" fmla="*/ 580103 h 217"/>
              <a:gd name="T80" fmla="*/ 76024 w 396"/>
              <a:gd name="T81" fmla="*/ 521402 h 217"/>
              <a:gd name="T82" fmla="*/ 34556 w 396"/>
              <a:gd name="T83" fmla="*/ 486872 h 217"/>
              <a:gd name="T84" fmla="*/ 10367 w 396"/>
              <a:gd name="T85" fmla="*/ 410906 h 217"/>
              <a:gd name="T86" fmla="*/ 41467 w 396"/>
              <a:gd name="T87" fmla="*/ 376376 h 217"/>
              <a:gd name="T88" fmla="*/ 76024 w 396"/>
              <a:gd name="T89" fmla="*/ 362565 h 217"/>
              <a:gd name="T90" fmla="*/ 117491 w 396"/>
              <a:gd name="T91" fmla="*/ 328035 h 217"/>
              <a:gd name="T92" fmla="*/ 158958 w 396"/>
              <a:gd name="T93" fmla="*/ 310770 h 217"/>
              <a:gd name="T94" fmla="*/ 183148 w 396"/>
              <a:gd name="T95" fmla="*/ 241710 h 217"/>
              <a:gd name="T96" fmla="*/ 207337 w 396"/>
              <a:gd name="T97" fmla="*/ 200274 h 217"/>
              <a:gd name="T98" fmla="*/ 248805 w 396"/>
              <a:gd name="T99" fmla="*/ 183009 h 217"/>
              <a:gd name="T100" fmla="*/ 300639 w 396"/>
              <a:gd name="T101" fmla="*/ 165744 h 217"/>
              <a:gd name="T102" fmla="*/ 349017 w 396"/>
              <a:gd name="T103" fmla="*/ 151932 h 217"/>
              <a:gd name="T104" fmla="*/ 414674 w 396"/>
              <a:gd name="T105" fmla="*/ 134667 h 217"/>
              <a:gd name="T106" fmla="*/ 456142 w 396"/>
              <a:gd name="T107" fmla="*/ 134667 h 217"/>
              <a:gd name="T108" fmla="*/ 490698 w 396"/>
              <a:gd name="T109" fmla="*/ 107043 h 217"/>
              <a:gd name="T110" fmla="*/ 539077 w 396"/>
              <a:gd name="T111" fmla="*/ 89778 h 217"/>
              <a:gd name="T112" fmla="*/ 597822 w 396"/>
              <a:gd name="T113" fmla="*/ 75966 h 217"/>
              <a:gd name="T114" fmla="*/ 615100 w 396"/>
              <a:gd name="T115" fmla="*/ 58701 h 217"/>
              <a:gd name="T116" fmla="*/ 649656 w 396"/>
              <a:gd name="T117" fmla="*/ 58701 h 217"/>
              <a:gd name="T118" fmla="*/ 698035 w 396"/>
              <a:gd name="T119" fmla="*/ 41436 h 217"/>
              <a:gd name="T120" fmla="*/ 763692 w 396"/>
              <a:gd name="T121" fmla="*/ 24171 h 217"/>
              <a:gd name="T122" fmla="*/ 798248 w 396"/>
              <a:gd name="T123" fmla="*/ 13812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50" y="2"/>
                </a:lnTo>
                <a:lnTo>
                  <a:pt x="252" y="2"/>
                </a:lnTo>
                <a:lnTo>
                  <a:pt x="252" y="4"/>
                </a:lnTo>
                <a:lnTo>
                  <a:pt x="255" y="4"/>
                </a:lnTo>
                <a:lnTo>
                  <a:pt x="257" y="4"/>
                </a:lnTo>
                <a:lnTo>
                  <a:pt x="260" y="4"/>
                </a:lnTo>
                <a:lnTo>
                  <a:pt x="262" y="4"/>
                </a:lnTo>
                <a:lnTo>
                  <a:pt x="264" y="4"/>
                </a:lnTo>
                <a:lnTo>
                  <a:pt x="267" y="2"/>
                </a:lnTo>
                <a:lnTo>
                  <a:pt x="269" y="2"/>
                </a:lnTo>
                <a:lnTo>
                  <a:pt x="272" y="2"/>
                </a:lnTo>
                <a:lnTo>
                  <a:pt x="274" y="2"/>
                </a:lnTo>
                <a:lnTo>
                  <a:pt x="276" y="2"/>
                </a:lnTo>
                <a:lnTo>
                  <a:pt x="279" y="2"/>
                </a:lnTo>
                <a:lnTo>
                  <a:pt x="276" y="2"/>
                </a:lnTo>
                <a:lnTo>
                  <a:pt x="279" y="2"/>
                </a:lnTo>
                <a:lnTo>
                  <a:pt x="279" y="4"/>
                </a:lnTo>
                <a:lnTo>
                  <a:pt x="276" y="4"/>
                </a:lnTo>
                <a:lnTo>
                  <a:pt x="276" y="7"/>
                </a:lnTo>
                <a:lnTo>
                  <a:pt x="279" y="7"/>
                </a:lnTo>
                <a:lnTo>
                  <a:pt x="279" y="9"/>
                </a:lnTo>
                <a:lnTo>
                  <a:pt x="276" y="9"/>
                </a:lnTo>
                <a:lnTo>
                  <a:pt x="276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1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8" y="12"/>
                </a:lnTo>
                <a:lnTo>
                  <a:pt x="288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4"/>
                </a:lnTo>
                <a:lnTo>
                  <a:pt x="293" y="14"/>
                </a:lnTo>
                <a:lnTo>
                  <a:pt x="296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7"/>
                </a:lnTo>
                <a:lnTo>
                  <a:pt x="288" y="17"/>
                </a:lnTo>
                <a:lnTo>
                  <a:pt x="291" y="17"/>
                </a:lnTo>
                <a:lnTo>
                  <a:pt x="293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7"/>
                </a:lnTo>
                <a:lnTo>
                  <a:pt x="300" y="17"/>
                </a:lnTo>
                <a:lnTo>
                  <a:pt x="300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2"/>
                </a:lnTo>
                <a:lnTo>
                  <a:pt x="308" y="12"/>
                </a:lnTo>
                <a:lnTo>
                  <a:pt x="310" y="9"/>
                </a:lnTo>
                <a:lnTo>
                  <a:pt x="312" y="9"/>
                </a:lnTo>
                <a:lnTo>
                  <a:pt x="312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0" y="9"/>
                </a:lnTo>
                <a:lnTo>
                  <a:pt x="310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9"/>
                </a:lnTo>
                <a:lnTo>
                  <a:pt x="308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5" y="19"/>
                </a:lnTo>
                <a:lnTo>
                  <a:pt x="317" y="19"/>
                </a:lnTo>
                <a:lnTo>
                  <a:pt x="320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7"/>
                </a:lnTo>
                <a:lnTo>
                  <a:pt x="322" y="17"/>
                </a:lnTo>
                <a:lnTo>
                  <a:pt x="322" y="19"/>
                </a:lnTo>
                <a:lnTo>
                  <a:pt x="324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22"/>
                </a:lnTo>
                <a:lnTo>
                  <a:pt x="327" y="22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32" y="22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6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39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6" y="34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9"/>
                </a:lnTo>
                <a:lnTo>
                  <a:pt x="346" y="39"/>
                </a:lnTo>
                <a:lnTo>
                  <a:pt x="348" y="39"/>
                </a:lnTo>
                <a:lnTo>
                  <a:pt x="351" y="41"/>
                </a:lnTo>
                <a:lnTo>
                  <a:pt x="348" y="41"/>
                </a:lnTo>
                <a:lnTo>
                  <a:pt x="348" y="44"/>
                </a:lnTo>
                <a:lnTo>
                  <a:pt x="351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8"/>
                </a:lnTo>
                <a:lnTo>
                  <a:pt x="358" y="48"/>
                </a:lnTo>
                <a:lnTo>
                  <a:pt x="360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8"/>
                </a:lnTo>
                <a:lnTo>
                  <a:pt x="358" y="48"/>
                </a:lnTo>
                <a:lnTo>
                  <a:pt x="358" y="51"/>
                </a:lnTo>
                <a:lnTo>
                  <a:pt x="360" y="48"/>
                </a:lnTo>
                <a:lnTo>
                  <a:pt x="363" y="48"/>
                </a:lnTo>
                <a:lnTo>
                  <a:pt x="363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68" y="56"/>
                </a:lnTo>
                <a:lnTo>
                  <a:pt x="368" y="58"/>
                </a:lnTo>
                <a:lnTo>
                  <a:pt x="368" y="61"/>
                </a:lnTo>
                <a:lnTo>
                  <a:pt x="368" y="63"/>
                </a:lnTo>
                <a:lnTo>
                  <a:pt x="368" y="66"/>
                </a:lnTo>
                <a:lnTo>
                  <a:pt x="368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5" y="61"/>
                </a:lnTo>
                <a:lnTo>
                  <a:pt x="375" y="63"/>
                </a:lnTo>
                <a:lnTo>
                  <a:pt x="377" y="63"/>
                </a:lnTo>
                <a:lnTo>
                  <a:pt x="380" y="61"/>
                </a:lnTo>
                <a:lnTo>
                  <a:pt x="382" y="58"/>
                </a:lnTo>
                <a:lnTo>
                  <a:pt x="382" y="61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4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3"/>
                </a:lnTo>
                <a:lnTo>
                  <a:pt x="394" y="75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7"/>
                </a:lnTo>
                <a:lnTo>
                  <a:pt x="392" y="90"/>
                </a:lnTo>
                <a:lnTo>
                  <a:pt x="392" y="92"/>
                </a:lnTo>
                <a:lnTo>
                  <a:pt x="389" y="92"/>
                </a:lnTo>
                <a:lnTo>
                  <a:pt x="389" y="95"/>
                </a:lnTo>
                <a:lnTo>
                  <a:pt x="387" y="95"/>
                </a:lnTo>
                <a:lnTo>
                  <a:pt x="387" y="97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5"/>
                </a:lnTo>
                <a:lnTo>
                  <a:pt x="380" y="105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12"/>
                </a:lnTo>
                <a:lnTo>
                  <a:pt x="377" y="114"/>
                </a:lnTo>
                <a:lnTo>
                  <a:pt x="375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4"/>
                </a:lnTo>
                <a:lnTo>
                  <a:pt x="368" y="124"/>
                </a:lnTo>
                <a:lnTo>
                  <a:pt x="368" y="127"/>
                </a:lnTo>
                <a:lnTo>
                  <a:pt x="365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31"/>
                </a:lnTo>
                <a:lnTo>
                  <a:pt x="368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6"/>
                </a:lnTo>
                <a:lnTo>
                  <a:pt x="348" y="146"/>
                </a:lnTo>
                <a:lnTo>
                  <a:pt x="346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8"/>
                </a:lnTo>
                <a:lnTo>
                  <a:pt x="332" y="158"/>
                </a:lnTo>
                <a:lnTo>
                  <a:pt x="332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8"/>
                </a:lnTo>
                <a:lnTo>
                  <a:pt x="315" y="168"/>
                </a:lnTo>
                <a:lnTo>
                  <a:pt x="315" y="171"/>
                </a:lnTo>
                <a:lnTo>
                  <a:pt x="312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298" y="178"/>
                </a:lnTo>
                <a:lnTo>
                  <a:pt x="296" y="178"/>
                </a:lnTo>
                <a:lnTo>
                  <a:pt x="293" y="180"/>
                </a:lnTo>
                <a:lnTo>
                  <a:pt x="291" y="180"/>
                </a:lnTo>
                <a:lnTo>
                  <a:pt x="288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0"/>
                </a:lnTo>
                <a:lnTo>
                  <a:pt x="281" y="180"/>
                </a:lnTo>
                <a:lnTo>
                  <a:pt x="281" y="183"/>
                </a:lnTo>
                <a:lnTo>
                  <a:pt x="279" y="183"/>
                </a:lnTo>
                <a:lnTo>
                  <a:pt x="279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88"/>
                </a:lnTo>
                <a:lnTo>
                  <a:pt x="262" y="188"/>
                </a:lnTo>
                <a:lnTo>
                  <a:pt x="262" y="190"/>
                </a:lnTo>
                <a:lnTo>
                  <a:pt x="260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5"/>
                </a:lnTo>
                <a:lnTo>
                  <a:pt x="240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7"/>
                </a:lnTo>
                <a:lnTo>
                  <a:pt x="236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5"/>
                </a:lnTo>
                <a:lnTo>
                  <a:pt x="197" y="205"/>
                </a:lnTo>
                <a:lnTo>
                  <a:pt x="195" y="205"/>
                </a:lnTo>
                <a:lnTo>
                  <a:pt x="192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2"/>
                </a:lnTo>
                <a:lnTo>
                  <a:pt x="185" y="202"/>
                </a:lnTo>
                <a:lnTo>
                  <a:pt x="185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1" y="202"/>
                </a:lnTo>
                <a:lnTo>
                  <a:pt x="168" y="202"/>
                </a:lnTo>
                <a:lnTo>
                  <a:pt x="166" y="202"/>
                </a:lnTo>
                <a:lnTo>
                  <a:pt x="164" y="202"/>
                </a:lnTo>
                <a:lnTo>
                  <a:pt x="161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49" y="207"/>
                </a:lnTo>
                <a:lnTo>
                  <a:pt x="147" y="207"/>
                </a:lnTo>
                <a:lnTo>
                  <a:pt x="144" y="207"/>
                </a:lnTo>
                <a:lnTo>
                  <a:pt x="142" y="205"/>
                </a:lnTo>
                <a:lnTo>
                  <a:pt x="140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7"/>
                </a:lnTo>
                <a:lnTo>
                  <a:pt x="130" y="207"/>
                </a:lnTo>
                <a:lnTo>
                  <a:pt x="128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10"/>
                </a:lnTo>
                <a:lnTo>
                  <a:pt x="118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07"/>
                </a:lnTo>
                <a:lnTo>
                  <a:pt x="113" y="207"/>
                </a:lnTo>
                <a:lnTo>
                  <a:pt x="113" y="205"/>
                </a:lnTo>
                <a:lnTo>
                  <a:pt x="111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10"/>
                </a:lnTo>
                <a:lnTo>
                  <a:pt x="104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2"/>
                </a:lnTo>
                <a:lnTo>
                  <a:pt x="106" y="212"/>
                </a:lnTo>
                <a:lnTo>
                  <a:pt x="104" y="212"/>
                </a:lnTo>
                <a:lnTo>
                  <a:pt x="101" y="212"/>
                </a:lnTo>
                <a:lnTo>
                  <a:pt x="99" y="212"/>
                </a:lnTo>
                <a:lnTo>
                  <a:pt x="96" y="212"/>
                </a:lnTo>
                <a:lnTo>
                  <a:pt x="94" y="215"/>
                </a:lnTo>
                <a:lnTo>
                  <a:pt x="92" y="215"/>
                </a:lnTo>
                <a:lnTo>
                  <a:pt x="89" y="215"/>
                </a:lnTo>
                <a:lnTo>
                  <a:pt x="87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0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5"/>
                </a:lnTo>
                <a:lnTo>
                  <a:pt x="72" y="215"/>
                </a:lnTo>
                <a:lnTo>
                  <a:pt x="70" y="212"/>
                </a:lnTo>
                <a:lnTo>
                  <a:pt x="68" y="212"/>
                </a:lnTo>
                <a:lnTo>
                  <a:pt x="68" y="210"/>
                </a:lnTo>
                <a:lnTo>
                  <a:pt x="65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5"/>
                </a:lnTo>
                <a:lnTo>
                  <a:pt x="63" y="205"/>
                </a:lnTo>
                <a:lnTo>
                  <a:pt x="63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5"/>
                </a:lnTo>
                <a:lnTo>
                  <a:pt x="60" y="195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0"/>
                </a:lnTo>
                <a:lnTo>
                  <a:pt x="58" y="190"/>
                </a:lnTo>
                <a:lnTo>
                  <a:pt x="56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48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3"/>
                </a:lnTo>
                <a:lnTo>
                  <a:pt x="34" y="163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29" y="158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1"/>
                </a:lnTo>
                <a:lnTo>
                  <a:pt x="20" y="151"/>
                </a:lnTo>
                <a:lnTo>
                  <a:pt x="20" y="149"/>
                </a:lnTo>
                <a:lnTo>
                  <a:pt x="17" y="149"/>
                </a:lnTo>
                <a:lnTo>
                  <a:pt x="17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5" y="131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2"/>
                </a:lnTo>
                <a:lnTo>
                  <a:pt x="3" y="119"/>
                </a:lnTo>
                <a:lnTo>
                  <a:pt x="3" y="117"/>
                </a:lnTo>
                <a:lnTo>
                  <a:pt x="0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7"/>
                </a:lnTo>
                <a:lnTo>
                  <a:pt x="5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7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7"/>
                </a:lnTo>
                <a:lnTo>
                  <a:pt x="27" y="107"/>
                </a:lnTo>
                <a:lnTo>
                  <a:pt x="27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9" y="90"/>
                </a:lnTo>
                <a:lnTo>
                  <a:pt x="39" y="87"/>
                </a:lnTo>
                <a:lnTo>
                  <a:pt x="39" y="90"/>
                </a:lnTo>
                <a:lnTo>
                  <a:pt x="41" y="90"/>
                </a:lnTo>
                <a:lnTo>
                  <a:pt x="39" y="90"/>
                </a:lnTo>
                <a:lnTo>
                  <a:pt x="39" y="92"/>
                </a:lnTo>
                <a:lnTo>
                  <a:pt x="41" y="92"/>
                </a:lnTo>
                <a:lnTo>
                  <a:pt x="41" y="95"/>
                </a:lnTo>
                <a:lnTo>
                  <a:pt x="44" y="95"/>
                </a:lnTo>
                <a:lnTo>
                  <a:pt x="46" y="92"/>
                </a:lnTo>
                <a:lnTo>
                  <a:pt x="46" y="90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51" y="80"/>
                </a:lnTo>
                <a:lnTo>
                  <a:pt x="53" y="78"/>
                </a:lnTo>
                <a:lnTo>
                  <a:pt x="51" y="78"/>
                </a:lnTo>
                <a:lnTo>
                  <a:pt x="48" y="75"/>
                </a:lnTo>
                <a:lnTo>
                  <a:pt x="51" y="75"/>
                </a:lnTo>
                <a:lnTo>
                  <a:pt x="51" y="73"/>
                </a:lnTo>
                <a:lnTo>
                  <a:pt x="53" y="73"/>
                </a:lnTo>
                <a:lnTo>
                  <a:pt x="53" y="70"/>
                </a:lnTo>
                <a:lnTo>
                  <a:pt x="53" y="68"/>
                </a:lnTo>
                <a:lnTo>
                  <a:pt x="53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1"/>
                </a:lnTo>
                <a:lnTo>
                  <a:pt x="58" y="63"/>
                </a:lnTo>
                <a:lnTo>
                  <a:pt x="56" y="61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6" y="61"/>
                </a:lnTo>
                <a:lnTo>
                  <a:pt x="56" y="58"/>
                </a:lnTo>
                <a:lnTo>
                  <a:pt x="58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5" y="56"/>
                </a:lnTo>
                <a:lnTo>
                  <a:pt x="63" y="56"/>
                </a:lnTo>
                <a:lnTo>
                  <a:pt x="60" y="53"/>
                </a:lnTo>
                <a:lnTo>
                  <a:pt x="63" y="53"/>
                </a:lnTo>
                <a:lnTo>
                  <a:pt x="65" y="53"/>
                </a:lnTo>
                <a:lnTo>
                  <a:pt x="68" y="53"/>
                </a:lnTo>
                <a:lnTo>
                  <a:pt x="70" y="53"/>
                </a:lnTo>
                <a:lnTo>
                  <a:pt x="72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80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1"/>
                </a:lnTo>
                <a:lnTo>
                  <a:pt x="87" y="51"/>
                </a:lnTo>
                <a:lnTo>
                  <a:pt x="87" y="48"/>
                </a:lnTo>
                <a:lnTo>
                  <a:pt x="89" y="46"/>
                </a:lnTo>
                <a:lnTo>
                  <a:pt x="92" y="46"/>
                </a:lnTo>
                <a:lnTo>
                  <a:pt x="94" y="46"/>
                </a:lnTo>
                <a:lnTo>
                  <a:pt x="96" y="46"/>
                </a:lnTo>
                <a:lnTo>
                  <a:pt x="99" y="46"/>
                </a:lnTo>
                <a:lnTo>
                  <a:pt x="99" y="44"/>
                </a:lnTo>
                <a:lnTo>
                  <a:pt x="101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6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39"/>
                </a:lnTo>
                <a:lnTo>
                  <a:pt x="128" y="41"/>
                </a:lnTo>
                <a:lnTo>
                  <a:pt x="128" y="39"/>
                </a:lnTo>
                <a:lnTo>
                  <a:pt x="130" y="36"/>
                </a:lnTo>
                <a:lnTo>
                  <a:pt x="132" y="36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2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4"/>
                </a:lnTo>
                <a:lnTo>
                  <a:pt x="135" y="31"/>
                </a:lnTo>
                <a:lnTo>
                  <a:pt x="137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29"/>
                </a:lnTo>
                <a:lnTo>
                  <a:pt x="144" y="29"/>
                </a:lnTo>
                <a:lnTo>
                  <a:pt x="147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6"/>
                </a:lnTo>
                <a:lnTo>
                  <a:pt x="154" y="26"/>
                </a:lnTo>
                <a:lnTo>
                  <a:pt x="152" y="26"/>
                </a:lnTo>
                <a:lnTo>
                  <a:pt x="154" y="26"/>
                </a:lnTo>
                <a:lnTo>
                  <a:pt x="156" y="26"/>
                </a:lnTo>
                <a:lnTo>
                  <a:pt x="154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4"/>
                </a:lnTo>
                <a:lnTo>
                  <a:pt x="161" y="22"/>
                </a:lnTo>
                <a:lnTo>
                  <a:pt x="161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4"/>
                </a:lnTo>
                <a:lnTo>
                  <a:pt x="173" y="22"/>
                </a:lnTo>
                <a:lnTo>
                  <a:pt x="176" y="22"/>
                </a:lnTo>
                <a:lnTo>
                  <a:pt x="176" y="19"/>
                </a:lnTo>
                <a:lnTo>
                  <a:pt x="173" y="19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7"/>
                </a:lnTo>
                <a:lnTo>
                  <a:pt x="180" y="17"/>
                </a:lnTo>
                <a:lnTo>
                  <a:pt x="180" y="19"/>
                </a:lnTo>
                <a:lnTo>
                  <a:pt x="183" y="19"/>
                </a:lnTo>
                <a:lnTo>
                  <a:pt x="183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7"/>
                </a:lnTo>
                <a:lnTo>
                  <a:pt x="190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2"/>
                </a:lnTo>
                <a:lnTo>
                  <a:pt x="202" y="14"/>
                </a:lnTo>
                <a:lnTo>
                  <a:pt x="202" y="12"/>
                </a:lnTo>
                <a:lnTo>
                  <a:pt x="202" y="9"/>
                </a:lnTo>
                <a:lnTo>
                  <a:pt x="202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9"/>
                </a:lnTo>
                <a:lnTo>
                  <a:pt x="209" y="9"/>
                </a:lnTo>
                <a:lnTo>
                  <a:pt x="212" y="9"/>
                </a:lnTo>
                <a:lnTo>
                  <a:pt x="214" y="9"/>
                </a:lnTo>
                <a:lnTo>
                  <a:pt x="216" y="9"/>
                </a:lnTo>
                <a:lnTo>
                  <a:pt x="216" y="7"/>
                </a:lnTo>
                <a:lnTo>
                  <a:pt x="219" y="7"/>
                </a:lnTo>
                <a:lnTo>
                  <a:pt x="221" y="9"/>
                </a:lnTo>
                <a:lnTo>
                  <a:pt x="221" y="7"/>
                </a:lnTo>
                <a:lnTo>
                  <a:pt x="224" y="7"/>
                </a:lnTo>
                <a:lnTo>
                  <a:pt x="224" y="9"/>
                </a:lnTo>
                <a:lnTo>
                  <a:pt x="224" y="7"/>
                </a:lnTo>
                <a:lnTo>
                  <a:pt x="226" y="7"/>
                </a:lnTo>
                <a:lnTo>
                  <a:pt x="224" y="7"/>
                </a:lnTo>
                <a:lnTo>
                  <a:pt x="226" y="4"/>
                </a:lnTo>
                <a:lnTo>
                  <a:pt x="228" y="4"/>
                </a:lnTo>
                <a:lnTo>
                  <a:pt x="231" y="4"/>
                </a:lnTo>
                <a:lnTo>
                  <a:pt x="233" y="4"/>
                </a:lnTo>
                <a:lnTo>
                  <a:pt x="233" y="2"/>
                </a:lnTo>
                <a:lnTo>
                  <a:pt x="236" y="2"/>
                </a:lnTo>
                <a:lnTo>
                  <a:pt x="238" y="2"/>
                </a:lnTo>
                <a:lnTo>
                  <a:pt x="240" y="2"/>
                </a:lnTo>
                <a:lnTo>
                  <a:pt x="243" y="0"/>
                </a:lnTo>
                <a:lnTo>
                  <a:pt x="245" y="2"/>
                </a:lnTo>
                <a:lnTo>
                  <a:pt x="245" y="0"/>
                </a:lnTo>
                <a:lnTo>
                  <a:pt x="248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楷体" panose="02010609060101010101" pitchFamily="49" charset="-122"/>
            </a:endParaRPr>
          </a:p>
        </p:txBody>
      </p:sp>
      <p:sp>
        <p:nvSpPr>
          <p:cNvPr id="15" name="文本框 26"/>
          <p:cNvSpPr>
            <a:spLocks noChangeArrowheads="1"/>
          </p:cNvSpPr>
          <p:nvPr/>
        </p:nvSpPr>
        <p:spPr bwMode="auto">
          <a:xfrm>
            <a:off x="169569" y="149228"/>
            <a:ext cx="64633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60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壹</a:t>
            </a:r>
            <a:endParaRPr lang="zh-CN" altLang="en-US" sz="3600">
              <a:solidFill>
                <a:schemeClr val="bg1"/>
              </a:solidFill>
              <a:latin typeface="叶根友毛笔行书2.0版" pitchFamily="2" charset="-122"/>
              <a:ea typeface="叶根友毛笔行书2.0版" pitchFamily="2" charset="-122"/>
              <a:sym typeface="叶根友毛笔行书2.0版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6385429" y="-281975"/>
            <a:ext cx="2978756" cy="1549884"/>
          </a:xfrm>
          <a:prstGeom prst="rect">
            <a:avLst/>
          </a:prstGeom>
        </p:spPr>
      </p:pic>
      <p:pic>
        <p:nvPicPr>
          <p:cNvPr id="6" name="Picture 2" descr="D:\png\0101000028865661_0007_图层-2-副本-7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16200000">
            <a:off x="1570093" y="2322714"/>
            <a:ext cx="1061769" cy="600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png\0101000028865661_0007_图层-2-副本-7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16200000">
            <a:off x="6213502" y="2322714"/>
            <a:ext cx="1061769" cy="600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:\png\0101000028865661_0007_图层-2-副本-7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3705516" y="1980739"/>
            <a:ext cx="1273511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/>
          <p:cNvSpPr/>
          <p:nvPr/>
        </p:nvSpPr>
        <p:spPr>
          <a:xfrm>
            <a:off x="1187624" y="1347618"/>
            <a:ext cx="22139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prstClr val="black"/>
                </a:solidFill>
                <a:latin typeface="方正黑体简体" pitchFamily="2" charset="-122"/>
                <a:ea typeface="方正黑体简体" pitchFamily="2" charset="-122"/>
              </a:rPr>
              <a:t>此处添加文本内容</a:t>
            </a:r>
            <a:endParaRPr lang="zh-CN" altLang="en-US" dirty="0">
              <a:solidFill>
                <a:prstClr val="black"/>
              </a:solidFill>
              <a:latin typeface="方正黑体简体" pitchFamily="2" charset="-122"/>
              <a:ea typeface="方正黑体简体" pitchFamily="2" charset="-122"/>
            </a:endParaRPr>
          </a:p>
          <a:p>
            <a:r>
              <a:rPr lang="zh-CN" altLang="en-US" dirty="0">
                <a:solidFill>
                  <a:prstClr val="black"/>
                </a:solidFill>
                <a:latin typeface="方正黑体简体" pitchFamily="2" charset="-122"/>
                <a:ea typeface="方正黑体简体" pitchFamily="2" charset="-122"/>
              </a:rPr>
              <a:t>此处添加文本内容</a:t>
            </a:r>
            <a:endParaRPr lang="zh-CN" altLang="en-US" dirty="0">
              <a:solidFill>
                <a:prstClr val="black"/>
              </a:solidFill>
              <a:latin typeface="方正黑体简体" pitchFamily="2" charset="-122"/>
              <a:ea typeface="方正黑体简体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347864" y="987578"/>
            <a:ext cx="22139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prstClr val="black"/>
                </a:solidFill>
                <a:latin typeface="方正黑体简体" pitchFamily="2" charset="-122"/>
                <a:ea typeface="方正黑体简体" pitchFamily="2" charset="-122"/>
              </a:rPr>
              <a:t>此处添加文本内容</a:t>
            </a:r>
            <a:endParaRPr lang="zh-CN" altLang="en-US" dirty="0">
              <a:solidFill>
                <a:prstClr val="black"/>
              </a:solidFill>
              <a:latin typeface="方正黑体简体" pitchFamily="2" charset="-122"/>
              <a:ea typeface="方正黑体简体" pitchFamily="2" charset="-122"/>
            </a:endParaRPr>
          </a:p>
          <a:p>
            <a:r>
              <a:rPr lang="zh-CN" altLang="en-US" dirty="0">
                <a:solidFill>
                  <a:prstClr val="black"/>
                </a:solidFill>
                <a:latin typeface="方正黑体简体" pitchFamily="2" charset="-122"/>
                <a:ea typeface="方正黑体简体" pitchFamily="2" charset="-122"/>
              </a:rPr>
              <a:t>此处添加文本内容</a:t>
            </a:r>
            <a:endParaRPr lang="zh-CN" altLang="en-US" dirty="0">
              <a:solidFill>
                <a:prstClr val="black"/>
              </a:solidFill>
              <a:latin typeface="方正黑体简体" pitchFamily="2" charset="-122"/>
              <a:ea typeface="方正黑体简体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746504" y="1347618"/>
            <a:ext cx="22139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prstClr val="black"/>
                </a:solidFill>
                <a:latin typeface="方正黑体简体" pitchFamily="2" charset="-122"/>
                <a:ea typeface="方正黑体简体" pitchFamily="2" charset="-122"/>
              </a:rPr>
              <a:t>此处添加文本内容</a:t>
            </a:r>
            <a:endParaRPr lang="zh-CN" altLang="en-US" dirty="0">
              <a:solidFill>
                <a:prstClr val="black"/>
              </a:solidFill>
              <a:latin typeface="方正黑体简体" pitchFamily="2" charset="-122"/>
              <a:ea typeface="方正黑体简体" pitchFamily="2" charset="-122"/>
            </a:endParaRPr>
          </a:p>
          <a:p>
            <a:r>
              <a:rPr lang="zh-CN" altLang="en-US" dirty="0">
                <a:solidFill>
                  <a:prstClr val="black"/>
                </a:solidFill>
                <a:latin typeface="方正黑体简体" pitchFamily="2" charset="-122"/>
                <a:ea typeface="方正黑体简体" pitchFamily="2" charset="-122"/>
              </a:rPr>
              <a:t>此处添加文本内容</a:t>
            </a:r>
            <a:endParaRPr lang="zh-CN" altLang="en-US" dirty="0">
              <a:solidFill>
                <a:prstClr val="black"/>
              </a:solidFill>
              <a:latin typeface="方正黑体简体" pitchFamily="2" charset="-122"/>
              <a:ea typeface="方正黑体简体" pitchFamily="2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115616" y="2844485"/>
            <a:ext cx="1970712" cy="1669743"/>
            <a:chOff x="1115616" y="2844482"/>
            <a:chExt cx="1970712" cy="1669743"/>
          </a:xfrm>
        </p:grpSpPr>
        <p:pic>
          <p:nvPicPr>
            <p:cNvPr id="16" name="Picture 5" descr="D:\png\画面与情绪2.png"/>
            <p:cNvPicPr>
              <a:picLocks noChangeAspect="1" noChangeArrowheads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1115616" y="2844482"/>
              <a:ext cx="1970712" cy="16697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1484125" y="3518534"/>
              <a:ext cx="11079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prstClr val="white"/>
                  </a:solidFill>
                  <a:latin typeface="方正黑体简体" pitchFamily="2" charset="-122"/>
                  <a:ea typeface="方正黑体简体" pitchFamily="2" charset="-122"/>
                </a:rPr>
                <a:t>标题一</a:t>
              </a:r>
              <a:endParaRPr lang="zh-CN" altLang="en-US" sz="2400" dirty="0">
                <a:solidFill>
                  <a:prstClr val="white"/>
                </a:solidFill>
                <a:latin typeface="方正黑体简体" pitchFamily="2" charset="-122"/>
                <a:ea typeface="方正黑体简体" pitchFamily="2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275856" y="2570013"/>
            <a:ext cx="2232248" cy="1891337"/>
            <a:chOff x="3275856" y="2570009"/>
            <a:chExt cx="2232248" cy="1891337"/>
          </a:xfrm>
        </p:grpSpPr>
        <p:pic>
          <p:nvPicPr>
            <p:cNvPr id="19" name="Picture 5" descr="D:\png\画面与情绪2.png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3275856" y="2570009"/>
              <a:ext cx="2232248" cy="18913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/>
            <p:cNvSpPr txBox="1"/>
            <p:nvPr/>
          </p:nvSpPr>
          <p:spPr>
            <a:xfrm>
              <a:off x="3707904" y="3363838"/>
              <a:ext cx="11079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prstClr val="white"/>
                  </a:solidFill>
                  <a:latin typeface="方正黑体简体" pitchFamily="2" charset="-122"/>
                  <a:ea typeface="方正黑体简体" pitchFamily="2" charset="-122"/>
                </a:rPr>
                <a:t>标题二</a:t>
              </a:r>
              <a:endParaRPr lang="zh-CN" altLang="en-US" sz="2400" dirty="0">
                <a:solidFill>
                  <a:prstClr val="white"/>
                </a:solidFill>
                <a:latin typeface="方正黑体简体" pitchFamily="2" charset="-122"/>
                <a:ea typeface="方正黑体简体" pitchFamily="2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868144" y="2844485"/>
            <a:ext cx="1970712" cy="1669743"/>
            <a:chOff x="5868144" y="2844482"/>
            <a:chExt cx="1970712" cy="1669743"/>
          </a:xfrm>
        </p:grpSpPr>
        <p:pic>
          <p:nvPicPr>
            <p:cNvPr id="22" name="Picture 5" descr="D:\png\画面与情绪2.png"/>
            <p:cNvPicPr>
              <a:picLocks noChangeAspect="1" noChangeArrowheads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5868144" y="2844482"/>
              <a:ext cx="1970712" cy="16697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6228184" y="3518534"/>
              <a:ext cx="11079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prstClr val="white"/>
                  </a:solidFill>
                  <a:latin typeface="方正黑体简体" pitchFamily="2" charset="-122"/>
                  <a:ea typeface="方正黑体简体" pitchFamily="2" charset="-122"/>
                </a:rPr>
                <a:t>标题三</a:t>
              </a:r>
              <a:endParaRPr lang="zh-CN" altLang="en-US" sz="2400" dirty="0">
                <a:solidFill>
                  <a:prstClr val="white"/>
                </a:solidFill>
                <a:latin typeface="方正黑体简体" pitchFamily="2" charset="-122"/>
                <a:ea typeface="方正黑体简体" pitchFamily="2" charset="-122"/>
              </a:endParaRPr>
            </a:p>
          </p:txBody>
        </p:sp>
      </p:grpSp>
      <p:pic>
        <p:nvPicPr>
          <p:cNvPr id="24" name="Picture 2" descr="D:\png\0101000028865661_0007_图层-2-副本-7.pn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 rot="16200000" flipH="1">
            <a:off x="1632936" y="-604683"/>
            <a:ext cx="1061772" cy="125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D:\png\0101000028865661_0007_图层-2-副本-7.png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 rot="16200000" flipH="1" flipV="1">
            <a:off x="6249161" y="-615285"/>
            <a:ext cx="1061772" cy="146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D:\png\0101000028865661_0007_图层-2-副本-7.pn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 rot="16200000" flipH="1" flipV="1">
            <a:off x="3705513" y="-904305"/>
            <a:ext cx="1273516" cy="160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D:\png\12-03_0011_图层-5.png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553641" y="4053000"/>
            <a:ext cx="561976" cy="687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D:\png\12-03_0011_图层-5.png"/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 rot="3678813" flipH="1">
            <a:off x="3775844" y="4319563"/>
            <a:ext cx="724566" cy="889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D:\png\12-03_0011_图层-5.png"/>
          <p:cNvPicPr>
            <a:picLocks noChangeAspect="1" noChangeArrowheads="1"/>
          </p:cNvPicPr>
          <p:nvPr/>
        </p:nvPicPr>
        <p:blipFill>
          <a:blip r:embed="rId12" cstate="screen"/>
          <a:srcRect/>
          <a:stretch>
            <a:fillRect/>
          </a:stretch>
        </p:blipFill>
        <p:spPr bwMode="auto">
          <a:xfrm rot="3678813" flipH="1">
            <a:off x="3016766" y="4439861"/>
            <a:ext cx="362283" cy="444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6" descr="C:\Users\liujicai01\Desktop\png\_0003_素材中国-sccnn.com.pn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639690" y="4458417"/>
            <a:ext cx="1308885" cy="563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xit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xit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24"/>
          <p:cNvSpPr>
            <a:spLocks noChangeArrowheads="1"/>
          </p:cNvSpPr>
          <p:nvPr/>
        </p:nvSpPr>
        <p:spPr bwMode="auto">
          <a:xfrm>
            <a:off x="971600" y="233272"/>
            <a:ext cx="32624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262626"/>
                </a:solidFill>
                <a:latin typeface="叶根友特色简体升级版" pitchFamily="2" charset="-122"/>
                <a:ea typeface="叶根友特色简体升级版" pitchFamily="2" charset="-122"/>
                <a:sym typeface="微软雅黑" panose="020B0503020204020204" pitchFamily="34" charset="-122"/>
              </a:rPr>
              <a:t>请在此处输入您的标题</a:t>
            </a:r>
            <a:endParaRPr lang="zh-CN" altLang="en-US" sz="2400">
              <a:latin typeface="叶根友特色简体升级版" pitchFamily="2" charset="-122"/>
              <a:ea typeface="叶根友特色简体升级版" pitchFamily="2" charset="-122"/>
            </a:endParaRPr>
          </a:p>
        </p:txBody>
      </p:sp>
      <p:sp>
        <p:nvSpPr>
          <p:cNvPr id="14" name="Freeform 7"/>
          <p:cNvSpPr>
            <a:spLocks noChangeArrowheads="1"/>
          </p:cNvSpPr>
          <p:nvPr/>
        </p:nvSpPr>
        <p:spPr bwMode="auto">
          <a:xfrm>
            <a:off x="93667" y="127667"/>
            <a:ext cx="798137" cy="672877"/>
          </a:xfrm>
          <a:custGeom>
            <a:avLst/>
            <a:gdLst>
              <a:gd name="T0" fmla="*/ 905372 w 396"/>
              <a:gd name="T1" fmla="*/ 13812 h 217"/>
              <a:gd name="T2" fmla="*/ 964118 w 396"/>
              <a:gd name="T3" fmla="*/ 13812 h 217"/>
              <a:gd name="T4" fmla="*/ 971029 w 396"/>
              <a:gd name="T5" fmla="*/ 41436 h 217"/>
              <a:gd name="T6" fmla="*/ 995218 w 396"/>
              <a:gd name="T7" fmla="*/ 48342 h 217"/>
              <a:gd name="T8" fmla="*/ 1005585 w 396"/>
              <a:gd name="T9" fmla="*/ 58701 h 217"/>
              <a:gd name="T10" fmla="*/ 1088520 w 396"/>
              <a:gd name="T11" fmla="*/ 24171 h 217"/>
              <a:gd name="T12" fmla="*/ 1078153 w 396"/>
              <a:gd name="T13" fmla="*/ 65607 h 217"/>
              <a:gd name="T14" fmla="*/ 1105798 w 396"/>
              <a:gd name="T15" fmla="*/ 58701 h 217"/>
              <a:gd name="T16" fmla="*/ 1136899 w 396"/>
              <a:gd name="T17" fmla="*/ 75966 h 217"/>
              <a:gd name="T18" fmla="*/ 1178366 w 396"/>
              <a:gd name="T19" fmla="*/ 75966 h 217"/>
              <a:gd name="T20" fmla="*/ 1171455 w 396"/>
              <a:gd name="T21" fmla="*/ 107043 h 217"/>
              <a:gd name="T22" fmla="*/ 1188733 w 396"/>
              <a:gd name="T23" fmla="*/ 124308 h 217"/>
              <a:gd name="T24" fmla="*/ 1212922 w 396"/>
              <a:gd name="T25" fmla="*/ 151932 h 217"/>
              <a:gd name="T26" fmla="*/ 1237111 w 396"/>
              <a:gd name="T27" fmla="*/ 165744 h 217"/>
              <a:gd name="T28" fmla="*/ 1254390 w 396"/>
              <a:gd name="T29" fmla="*/ 165744 h 217"/>
              <a:gd name="T30" fmla="*/ 1278579 w 396"/>
              <a:gd name="T31" fmla="*/ 176103 h 217"/>
              <a:gd name="T32" fmla="*/ 1285490 w 396"/>
              <a:gd name="T33" fmla="*/ 210633 h 217"/>
              <a:gd name="T34" fmla="*/ 1337324 w 396"/>
              <a:gd name="T35" fmla="*/ 200274 h 217"/>
              <a:gd name="T36" fmla="*/ 1337324 w 396"/>
              <a:gd name="T37" fmla="*/ 241710 h 217"/>
              <a:gd name="T38" fmla="*/ 1361514 w 396"/>
              <a:gd name="T39" fmla="*/ 258975 h 217"/>
              <a:gd name="T40" fmla="*/ 1337324 w 396"/>
              <a:gd name="T41" fmla="*/ 334941 h 217"/>
              <a:gd name="T42" fmla="*/ 1285490 w 396"/>
              <a:gd name="T43" fmla="*/ 404000 h 217"/>
              <a:gd name="T44" fmla="*/ 1261301 w 396"/>
              <a:gd name="T45" fmla="*/ 452342 h 217"/>
              <a:gd name="T46" fmla="*/ 1212922 w 396"/>
              <a:gd name="T47" fmla="*/ 504137 h 217"/>
              <a:gd name="T48" fmla="*/ 1147265 w 396"/>
              <a:gd name="T49" fmla="*/ 545573 h 217"/>
              <a:gd name="T50" fmla="*/ 1078153 w 396"/>
              <a:gd name="T51" fmla="*/ 590462 h 217"/>
              <a:gd name="T52" fmla="*/ 995218 w 396"/>
              <a:gd name="T53" fmla="*/ 621539 h 217"/>
              <a:gd name="T54" fmla="*/ 946840 w 396"/>
              <a:gd name="T55" fmla="*/ 638804 h 217"/>
              <a:gd name="T56" fmla="*/ 881183 w 396"/>
              <a:gd name="T57" fmla="*/ 666428 h 217"/>
              <a:gd name="T58" fmla="*/ 780970 w 396"/>
              <a:gd name="T59" fmla="*/ 690599 h 217"/>
              <a:gd name="T60" fmla="*/ 663479 w 396"/>
              <a:gd name="T61" fmla="*/ 707864 h 217"/>
              <a:gd name="T62" fmla="*/ 590911 w 396"/>
              <a:gd name="T63" fmla="*/ 697505 h 217"/>
              <a:gd name="T64" fmla="*/ 507976 w 396"/>
              <a:gd name="T65" fmla="*/ 714770 h 217"/>
              <a:gd name="T66" fmla="*/ 414674 w 396"/>
              <a:gd name="T67" fmla="*/ 714770 h 217"/>
              <a:gd name="T68" fmla="*/ 373207 w 396"/>
              <a:gd name="T69" fmla="*/ 707864 h 217"/>
              <a:gd name="T70" fmla="*/ 324828 w 396"/>
              <a:gd name="T71" fmla="*/ 742394 h 217"/>
              <a:gd name="T72" fmla="*/ 224615 w 396"/>
              <a:gd name="T73" fmla="*/ 714770 h 217"/>
              <a:gd name="T74" fmla="*/ 193515 w 396"/>
              <a:gd name="T75" fmla="*/ 656069 h 217"/>
              <a:gd name="T76" fmla="*/ 165870 w 396"/>
              <a:gd name="T77" fmla="*/ 621539 h 217"/>
              <a:gd name="T78" fmla="*/ 124402 w 396"/>
              <a:gd name="T79" fmla="*/ 580103 h 217"/>
              <a:gd name="T80" fmla="*/ 76024 w 396"/>
              <a:gd name="T81" fmla="*/ 521402 h 217"/>
              <a:gd name="T82" fmla="*/ 34556 w 396"/>
              <a:gd name="T83" fmla="*/ 486872 h 217"/>
              <a:gd name="T84" fmla="*/ 10367 w 396"/>
              <a:gd name="T85" fmla="*/ 410906 h 217"/>
              <a:gd name="T86" fmla="*/ 41467 w 396"/>
              <a:gd name="T87" fmla="*/ 376376 h 217"/>
              <a:gd name="T88" fmla="*/ 76024 w 396"/>
              <a:gd name="T89" fmla="*/ 362565 h 217"/>
              <a:gd name="T90" fmla="*/ 117491 w 396"/>
              <a:gd name="T91" fmla="*/ 328035 h 217"/>
              <a:gd name="T92" fmla="*/ 158958 w 396"/>
              <a:gd name="T93" fmla="*/ 310770 h 217"/>
              <a:gd name="T94" fmla="*/ 183148 w 396"/>
              <a:gd name="T95" fmla="*/ 241710 h 217"/>
              <a:gd name="T96" fmla="*/ 207337 w 396"/>
              <a:gd name="T97" fmla="*/ 200274 h 217"/>
              <a:gd name="T98" fmla="*/ 248805 w 396"/>
              <a:gd name="T99" fmla="*/ 183009 h 217"/>
              <a:gd name="T100" fmla="*/ 300639 w 396"/>
              <a:gd name="T101" fmla="*/ 165744 h 217"/>
              <a:gd name="T102" fmla="*/ 349017 w 396"/>
              <a:gd name="T103" fmla="*/ 151932 h 217"/>
              <a:gd name="T104" fmla="*/ 414674 w 396"/>
              <a:gd name="T105" fmla="*/ 134667 h 217"/>
              <a:gd name="T106" fmla="*/ 456142 w 396"/>
              <a:gd name="T107" fmla="*/ 134667 h 217"/>
              <a:gd name="T108" fmla="*/ 490698 w 396"/>
              <a:gd name="T109" fmla="*/ 107043 h 217"/>
              <a:gd name="T110" fmla="*/ 539077 w 396"/>
              <a:gd name="T111" fmla="*/ 89778 h 217"/>
              <a:gd name="T112" fmla="*/ 597822 w 396"/>
              <a:gd name="T113" fmla="*/ 75966 h 217"/>
              <a:gd name="T114" fmla="*/ 615100 w 396"/>
              <a:gd name="T115" fmla="*/ 58701 h 217"/>
              <a:gd name="T116" fmla="*/ 649656 w 396"/>
              <a:gd name="T117" fmla="*/ 58701 h 217"/>
              <a:gd name="T118" fmla="*/ 698035 w 396"/>
              <a:gd name="T119" fmla="*/ 41436 h 217"/>
              <a:gd name="T120" fmla="*/ 763692 w 396"/>
              <a:gd name="T121" fmla="*/ 24171 h 217"/>
              <a:gd name="T122" fmla="*/ 798248 w 396"/>
              <a:gd name="T123" fmla="*/ 13812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50" y="2"/>
                </a:lnTo>
                <a:lnTo>
                  <a:pt x="252" y="2"/>
                </a:lnTo>
                <a:lnTo>
                  <a:pt x="252" y="4"/>
                </a:lnTo>
                <a:lnTo>
                  <a:pt x="255" y="4"/>
                </a:lnTo>
                <a:lnTo>
                  <a:pt x="257" y="4"/>
                </a:lnTo>
                <a:lnTo>
                  <a:pt x="260" y="4"/>
                </a:lnTo>
                <a:lnTo>
                  <a:pt x="262" y="4"/>
                </a:lnTo>
                <a:lnTo>
                  <a:pt x="264" y="4"/>
                </a:lnTo>
                <a:lnTo>
                  <a:pt x="267" y="2"/>
                </a:lnTo>
                <a:lnTo>
                  <a:pt x="269" y="2"/>
                </a:lnTo>
                <a:lnTo>
                  <a:pt x="272" y="2"/>
                </a:lnTo>
                <a:lnTo>
                  <a:pt x="274" y="2"/>
                </a:lnTo>
                <a:lnTo>
                  <a:pt x="276" y="2"/>
                </a:lnTo>
                <a:lnTo>
                  <a:pt x="279" y="2"/>
                </a:lnTo>
                <a:lnTo>
                  <a:pt x="276" y="2"/>
                </a:lnTo>
                <a:lnTo>
                  <a:pt x="279" y="2"/>
                </a:lnTo>
                <a:lnTo>
                  <a:pt x="279" y="4"/>
                </a:lnTo>
                <a:lnTo>
                  <a:pt x="276" y="4"/>
                </a:lnTo>
                <a:lnTo>
                  <a:pt x="276" y="7"/>
                </a:lnTo>
                <a:lnTo>
                  <a:pt x="279" y="7"/>
                </a:lnTo>
                <a:lnTo>
                  <a:pt x="279" y="9"/>
                </a:lnTo>
                <a:lnTo>
                  <a:pt x="276" y="9"/>
                </a:lnTo>
                <a:lnTo>
                  <a:pt x="276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1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8" y="12"/>
                </a:lnTo>
                <a:lnTo>
                  <a:pt x="288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4"/>
                </a:lnTo>
                <a:lnTo>
                  <a:pt x="293" y="14"/>
                </a:lnTo>
                <a:lnTo>
                  <a:pt x="296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7"/>
                </a:lnTo>
                <a:lnTo>
                  <a:pt x="288" y="17"/>
                </a:lnTo>
                <a:lnTo>
                  <a:pt x="291" y="17"/>
                </a:lnTo>
                <a:lnTo>
                  <a:pt x="293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7"/>
                </a:lnTo>
                <a:lnTo>
                  <a:pt x="300" y="17"/>
                </a:lnTo>
                <a:lnTo>
                  <a:pt x="300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2"/>
                </a:lnTo>
                <a:lnTo>
                  <a:pt x="308" y="12"/>
                </a:lnTo>
                <a:lnTo>
                  <a:pt x="310" y="9"/>
                </a:lnTo>
                <a:lnTo>
                  <a:pt x="312" y="9"/>
                </a:lnTo>
                <a:lnTo>
                  <a:pt x="312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0" y="9"/>
                </a:lnTo>
                <a:lnTo>
                  <a:pt x="310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9"/>
                </a:lnTo>
                <a:lnTo>
                  <a:pt x="308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5" y="19"/>
                </a:lnTo>
                <a:lnTo>
                  <a:pt x="317" y="19"/>
                </a:lnTo>
                <a:lnTo>
                  <a:pt x="320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7"/>
                </a:lnTo>
                <a:lnTo>
                  <a:pt x="322" y="17"/>
                </a:lnTo>
                <a:lnTo>
                  <a:pt x="322" y="19"/>
                </a:lnTo>
                <a:lnTo>
                  <a:pt x="324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22"/>
                </a:lnTo>
                <a:lnTo>
                  <a:pt x="327" y="22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32" y="22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6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39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6" y="34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9"/>
                </a:lnTo>
                <a:lnTo>
                  <a:pt x="346" y="39"/>
                </a:lnTo>
                <a:lnTo>
                  <a:pt x="348" y="39"/>
                </a:lnTo>
                <a:lnTo>
                  <a:pt x="351" y="41"/>
                </a:lnTo>
                <a:lnTo>
                  <a:pt x="348" y="41"/>
                </a:lnTo>
                <a:lnTo>
                  <a:pt x="348" y="44"/>
                </a:lnTo>
                <a:lnTo>
                  <a:pt x="351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8"/>
                </a:lnTo>
                <a:lnTo>
                  <a:pt x="358" y="48"/>
                </a:lnTo>
                <a:lnTo>
                  <a:pt x="360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8"/>
                </a:lnTo>
                <a:lnTo>
                  <a:pt x="358" y="48"/>
                </a:lnTo>
                <a:lnTo>
                  <a:pt x="358" y="51"/>
                </a:lnTo>
                <a:lnTo>
                  <a:pt x="360" y="48"/>
                </a:lnTo>
                <a:lnTo>
                  <a:pt x="363" y="48"/>
                </a:lnTo>
                <a:lnTo>
                  <a:pt x="363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68" y="56"/>
                </a:lnTo>
                <a:lnTo>
                  <a:pt x="368" y="58"/>
                </a:lnTo>
                <a:lnTo>
                  <a:pt x="368" y="61"/>
                </a:lnTo>
                <a:lnTo>
                  <a:pt x="368" y="63"/>
                </a:lnTo>
                <a:lnTo>
                  <a:pt x="368" y="66"/>
                </a:lnTo>
                <a:lnTo>
                  <a:pt x="368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5" y="61"/>
                </a:lnTo>
                <a:lnTo>
                  <a:pt x="375" y="63"/>
                </a:lnTo>
                <a:lnTo>
                  <a:pt x="377" y="63"/>
                </a:lnTo>
                <a:lnTo>
                  <a:pt x="380" y="61"/>
                </a:lnTo>
                <a:lnTo>
                  <a:pt x="382" y="58"/>
                </a:lnTo>
                <a:lnTo>
                  <a:pt x="382" y="61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4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3"/>
                </a:lnTo>
                <a:lnTo>
                  <a:pt x="394" y="75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7"/>
                </a:lnTo>
                <a:lnTo>
                  <a:pt x="392" y="90"/>
                </a:lnTo>
                <a:lnTo>
                  <a:pt x="392" y="92"/>
                </a:lnTo>
                <a:lnTo>
                  <a:pt x="389" y="92"/>
                </a:lnTo>
                <a:lnTo>
                  <a:pt x="389" y="95"/>
                </a:lnTo>
                <a:lnTo>
                  <a:pt x="387" y="95"/>
                </a:lnTo>
                <a:lnTo>
                  <a:pt x="387" y="97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5"/>
                </a:lnTo>
                <a:lnTo>
                  <a:pt x="380" y="105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12"/>
                </a:lnTo>
                <a:lnTo>
                  <a:pt x="377" y="114"/>
                </a:lnTo>
                <a:lnTo>
                  <a:pt x="375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4"/>
                </a:lnTo>
                <a:lnTo>
                  <a:pt x="368" y="124"/>
                </a:lnTo>
                <a:lnTo>
                  <a:pt x="368" y="127"/>
                </a:lnTo>
                <a:lnTo>
                  <a:pt x="365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31"/>
                </a:lnTo>
                <a:lnTo>
                  <a:pt x="368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6"/>
                </a:lnTo>
                <a:lnTo>
                  <a:pt x="348" y="146"/>
                </a:lnTo>
                <a:lnTo>
                  <a:pt x="346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8"/>
                </a:lnTo>
                <a:lnTo>
                  <a:pt x="332" y="158"/>
                </a:lnTo>
                <a:lnTo>
                  <a:pt x="332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8"/>
                </a:lnTo>
                <a:lnTo>
                  <a:pt x="315" y="168"/>
                </a:lnTo>
                <a:lnTo>
                  <a:pt x="315" y="171"/>
                </a:lnTo>
                <a:lnTo>
                  <a:pt x="312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298" y="178"/>
                </a:lnTo>
                <a:lnTo>
                  <a:pt x="296" y="178"/>
                </a:lnTo>
                <a:lnTo>
                  <a:pt x="293" y="180"/>
                </a:lnTo>
                <a:lnTo>
                  <a:pt x="291" y="180"/>
                </a:lnTo>
                <a:lnTo>
                  <a:pt x="288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0"/>
                </a:lnTo>
                <a:lnTo>
                  <a:pt x="281" y="180"/>
                </a:lnTo>
                <a:lnTo>
                  <a:pt x="281" y="183"/>
                </a:lnTo>
                <a:lnTo>
                  <a:pt x="279" y="183"/>
                </a:lnTo>
                <a:lnTo>
                  <a:pt x="279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88"/>
                </a:lnTo>
                <a:lnTo>
                  <a:pt x="262" y="188"/>
                </a:lnTo>
                <a:lnTo>
                  <a:pt x="262" y="190"/>
                </a:lnTo>
                <a:lnTo>
                  <a:pt x="260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5"/>
                </a:lnTo>
                <a:lnTo>
                  <a:pt x="240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7"/>
                </a:lnTo>
                <a:lnTo>
                  <a:pt x="236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5"/>
                </a:lnTo>
                <a:lnTo>
                  <a:pt x="197" y="205"/>
                </a:lnTo>
                <a:lnTo>
                  <a:pt x="195" y="205"/>
                </a:lnTo>
                <a:lnTo>
                  <a:pt x="192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2"/>
                </a:lnTo>
                <a:lnTo>
                  <a:pt x="185" y="202"/>
                </a:lnTo>
                <a:lnTo>
                  <a:pt x="185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1" y="202"/>
                </a:lnTo>
                <a:lnTo>
                  <a:pt x="168" y="202"/>
                </a:lnTo>
                <a:lnTo>
                  <a:pt x="166" y="202"/>
                </a:lnTo>
                <a:lnTo>
                  <a:pt x="164" y="202"/>
                </a:lnTo>
                <a:lnTo>
                  <a:pt x="161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49" y="207"/>
                </a:lnTo>
                <a:lnTo>
                  <a:pt x="147" y="207"/>
                </a:lnTo>
                <a:lnTo>
                  <a:pt x="144" y="207"/>
                </a:lnTo>
                <a:lnTo>
                  <a:pt x="142" y="205"/>
                </a:lnTo>
                <a:lnTo>
                  <a:pt x="140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7"/>
                </a:lnTo>
                <a:lnTo>
                  <a:pt x="130" y="207"/>
                </a:lnTo>
                <a:lnTo>
                  <a:pt x="128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10"/>
                </a:lnTo>
                <a:lnTo>
                  <a:pt x="118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07"/>
                </a:lnTo>
                <a:lnTo>
                  <a:pt x="113" y="207"/>
                </a:lnTo>
                <a:lnTo>
                  <a:pt x="113" y="205"/>
                </a:lnTo>
                <a:lnTo>
                  <a:pt x="111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10"/>
                </a:lnTo>
                <a:lnTo>
                  <a:pt x="104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2"/>
                </a:lnTo>
                <a:lnTo>
                  <a:pt x="106" y="212"/>
                </a:lnTo>
                <a:lnTo>
                  <a:pt x="104" y="212"/>
                </a:lnTo>
                <a:lnTo>
                  <a:pt x="101" y="212"/>
                </a:lnTo>
                <a:lnTo>
                  <a:pt x="99" y="212"/>
                </a:lnTo>
                <a:lnTo>
                  <a:pt x="96" y="212"/>
                </a:lnTo>
                <a:lnTo>
                  <a:pt x="94" y="215"/>
                </a:lnTo>
                <a:lnTo>
                  <a:pt x="92" y="215"/>
                </a:lnTo>
                <a:lnTo>
                  <a:pt x="89" y="215"/>
                </a:lnTo>
                <a:lnTo>
                  <a:pt x="87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0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5"/>
                </a:lnTo>
                <a:lnTo>
                  <a:pt x="72" y="215"/>
                </a:lnTo>
                <a:lnTo>
                  <a:pt x="70" y="212"/>
                </a:lnTo>
                <a:lnTo>
                  <a:pt x="68" y="212"/>
                </a:lnTo>
                <a:lnTo>
                  <a:pt x="68" y="210"/>
                </a:lnTo>
                <a:lnTo>
                  <a:pt x="65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5"/>
                </a:lnTo>
                <a:lnTo>
                  <a:pt x="63" y="205"/>
                </a:lnTo>
                <a:lnTo>
                  <a:pt x="63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5"/>
                </a:lnTo>
                <a:lnTo>
                  <a:pt x="60" y="195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0"/>
                </a:lnTo>
                <a:lnTo>
                  <a:pt x="58" y="190"/>
                </a:lnTo>
                <a:lnTo>
                  <a:pt x="56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48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3"/>
                </a:lnTo>
                <a:lnTo>
                  <a:pt x="34" y="163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29" y="158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1"/>
                </a:lnTo>
                <a:lnTo>
                  <a:pt x="20" y="151"/>
                </a:lnTo>
                <a:lnTo>
                  <a:pt x="20" y="149"/>
                </a:lnTo>
                <a:lnTo>
                  <a:pt x="17" y="149"/>
                </a:lnTo>
                <a:lnTo>
                  <a:pt x="17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5" y="131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2"/>
                </a:lnTo>
                <a:lnTo>
                  <a:pt x="3" y="119"/>
                </a:lnTo>
                <a:lnTo>
                  <a:pt x="3" y="117"/>
                </a:lnTo>
                <a:lnTo>
                  <a:pt x="0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7"/>
                </a:lnTo>
                <a:lnTo>
                  <a:pt x="5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7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7"/>
                </a:lnTo>
                <a:lnTo>
                  <a:pt x="27" y="107"/>
                </a:lnTo>
                <a:lnTo>
                  <a:pt x="27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9" y="90"/>
                </a:lnTo>
                <a:lnTo>
                  <a:pt x="39" y="87"/>
                </a:lnTo>
                <a:lnTo>
                  <a:pt x="39" y="90"/>
                </a:lnTo>
                <a:lnTo>
                  <a:pt x="41" y="90"/>
                </a:lnTo>
                <a:lnTo>
                  <a:pt x="39" y="90"/>
                </a:lnTo>
                <a:lnTo>
                  <a:pt x="39" y="92"/>
                </a:lnTo>
                <a:lnTo>
                  <a:pt x="41" y="92"/>
                </a:lnTo>
                <a:lnTo>
                  <a:pt x="41" y="95"/>
                </a:lnTo>
                <a:lnTo>
                  <a:pt x="44" y="95"/>
                </a:lnTo>
                <a:lnTo>
                  <a:pt x="46" y="92"/>
                </a:lnTo>
                <a:lnTo>
                  <a:pt x="46" y="90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51" y="80"/>
                </a:lnTo>
                <a:lnTo>
                  <a:pt x="53" y="78"/>
                </a:lnTo>
                <a:lnTo>
                  <a:pt x="51" y="78"/>
                </a:lnTo>
                <a:lnTo>
                  <a:pt x="48" y="75"/>
                </a:lnTo>
                <a:lnTo>
                  <a:pt x="51" y="75"/>
                </a:lnTo>
                <a:lnTo>
                  <a:pt x="51" y="73"/>
                </a:lnTo>
                <a:lnTo>
                  <a:pt x="53" y="73"/>
                </a:lnTo>
                <a:lnTo>
                  <a:pt x="53" y="70"/>
                </a:lnTo>
                <a:lnTo>
                  <a:pt x="53" y="68"/>
                </a:lnTo>
                <a:lnTo>
                  <a:pt x="53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1"/>
                </a:lnTo>
                <a:lnTo>
                  <a:pt x="58" y="63"/>
                </a:lnTo>
                <a:lnTo>
                  <a:pt x="56" y="61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6" y="61"/>
                </a:lnTo>
                <a:lnTo>
                  <a:pt x="56" y="58"/>
                </a:lnTo>
                <a:lnTo>
                  <a:pt x="58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5" y="56"/>
                </a:lnTo>
                <a:lnTo>
                  <a:pt x="63" y="56"/>
                </a:lnTo>
                <a:lnTo>
                  <a:pt x="60" y="53"/>
                </a:lnTo>
                <a:lnTo>
                  <a:pt x="63" y="53"/>
                </a:lnTo>
                <a:lnTo>
                  <a:pt x="65" y="53"/>
                </a:lnTo>
                <a:lnTo>
                  <a:pt x="68" y="53"/>
                </a:lnTo>
                <a:lnTo>
                  <a:pt x="70" y="53"/>
                </a:lnTo>
                <a:lnTo>
                  <a:pt x="72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80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1"/>
                </a:lnTo>
                <a:lnTo>
                  <a:pt x="87" y="51"/>
                </a:lnTo>
                <a:lnTo>
                  <a:pt x="87" y="48"/>
                </a:lnTo>
                <a:lnTo>
                  <a:pt x="89" y="46"/>
                </a:lnTo>
                <a:lnTo>
                  <a:pt x="92" y="46"/>
                </a:lnTo>
                <a:lnTo>
                  <a:pt x="94" y="46"/>
                </a:lnTo>
                <a:lnTo>
                  <a:pt x="96" y="46"/>
                </a:lnTo>
                <a:lnTo>
                  <a:pt x="99" y="46"/>
                </a:lnTo>
                <a:lnTo>
                  <a:pt x="99" y="44"/>
                </a:lnTo>
                <a:lnTo>
                  <a:pt x="101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6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39"/>
                </a:lnTo>
                <a:lnTo>
                  <a:pt x="128" y="41"/>
                </a:lnTo>
                <a:lnTo>
                  <a:pt x="128" y="39"/>
                </a:lnTo>
                <a:lnTo>
                  <a:pt x="130" y="36"/>
                </a:lnTo>
                <a:lnTo>
                  <a:pt x="132" y="36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2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4"/>
                </a:lnTo>
                <a:lnTo>
                  <a:pt x="135" y="31"/>
                </a:lnTo>
                <a:lnTo>
                  <a:pt x="137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29"/>
                </a:lnTo>
                <a:lnTo>
                  <a:pt x="144" y="29"/>
                </a:lnTo>
                <a:lnTo>
                  <a:pt x="147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6"/>
                </a:lnTo>
                <a:lnTo>
                  <a:pt x="154" y="26"/>
                </a:lnTo>
                <a:lnTo>
                  <a:pt x="152" y="26"/>
                </a:lnTo>
                <a:lnTo>
                  <a:pt x="154" y="26"/>
                </a:lnTo>
                <a:lnTo>
                  <a:pt x="156" y="26"/>
                </a:lnTo>
                <a:lnTo>
                  <a:pt x="154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4"/>
                </a:lnTo>
                <a:lnTo>
                  <a:pt x="161" y="22"/>
                </a:lnTo>
                <a:lnTo>
                  <a:pt x="161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4"/>
                </a:lnTo>
                <a:lnTo>
                  <a:pt x="173" y="22"/>
                </a:lnTo>
                <a:lnTo>
                  <a:pt x="176" y="22"/>
                </a:lnTo>
                <a:lnTo>
                  <a:pt x="176" y="19"/>
                </a:lnTo>
                <a:lnTo>
                  <a:pt x="173" y="19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7"/>
                </a:lnTo>
                <a:lnTo>
                  <a:pt x="180" y="17"/>
                </a:lnTo>
                <a:lnTo>
                  <a:pt x="180" y="19"/>
                </a:lnTo>
                <a:lnTo>
                  <a:pt x="183" y="19"/>
                </a:lnTo>
                <a:lnTo>
                  <a:pt x="183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7"/>
                </a:lnTo>
                <a:lnTo>
                  <a:pt x="190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2"/>
                </a:lnTo>
                <a:lnTo>
                  <a:pt x="202" y="14"/>
                </a:lnTo>
                <a:lnTo>
                  <a:pt x="202" y="12"/>
                </a:lnTo>
                <a:lnTo>
                  <a:pt x="202" y="9"/>
                </a:lnTo>
                <a:lnTo>
                  <a:pt x="202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9"/>
                </a:lnTo>
                <a:lnTo>
                  <a:pt x="209" y="9"/>
                </a:lnTo>
                <a:lnTo>
                  <a:pt x="212" y="9"/>
                </a:lnTo>
                <a:lnTo>
                  <a:pt x="214" y="9"/>
                </a:lnTo>
                <a:lnTo>
                  <a:pt x="216" y="9"/>
                </a:lnTo>
                <a:lnTo>
                  <a:pt x="216" y="7"/>
                </a:lnTo>
                <a:lnTo>
                  <a:pt x="219" y="7"/>
                </a:lnTo>
                <a:lnTo>
                  <a:pt x="221" y="9"/>
                </a:lnTo>
                <a:lnTo>
                  <a:pt x="221" y="7"/>
                </a:lnTo>
                <a:lnTo>
                  <a:pt x="224" y="7"/>
                </a:lnTo>
                <a:lnTo>
                  <a:pt x="224" y="9"/>
                </a:lnTo>
                <a:lnTo>
                  <a:pt x="224" y="7"/>
                </a:lnTo>
                <a:lnTo>
                  <a:pt x="226" y="7"/>
                </a:lnTo>
                <a:lnTo>
                  <a:pt x="224" y="7"/>
                </a:lnTo>
                <a:lnTo>
                  <a:pt x="226" y="4"/>
                </a:lnTo>
                <a:lnTo>
                  <a:pt x="228" y="4"/>
                </a:lnTo>
                <a:lnTo>
                  <a:pt x="231" y="4"/>
                </a:lnTo>
                <a:lnTo>
                  <a:pt x="233" y="4"/>
                </a:lnTo>
                <a:lnTo>
                  <a:pt x="233" y="2"/>
                </a:lnTo>
                <a:lnTo>
                  <a:pt x="236" y="2"/>
                </a:lnTo>
                <a:lnTo>
                  <a:pt x="238" y="2"/>
                </a:lnTo>
                <a:lnTo>
                  <a:pt x="240" y="2"/>
                </a:lnTo>
                <a:lnTo>
                  <a:pt x="243" y="0"/>
                </a:lnTo>
                <a:lnTo>
                  <a:pt x="245" y="2"/>
                </a:lnTo>
                <a:lnTo>
                  <a:pt x="245" y="0"/>
                </a:lnTo>
                <a:lnTo>
                  <a:pt x="248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楷体" panose="02010609060101010101" pitchFamily="49" charset="-122"/>
            </a:endParaRPr>
          </a:p>
        </p:txBody>
      </p:sp>
      <p:sp>
        <p:nvSpPr>
          <p:cNvPr id="15" name="文本框 26"/>
          <p:cNvSpPr>
            <a:spLocks noChangeArrowheads="1"/>
          </p:cNvSpPr>
          <p:nvPr/>
        </p:nvSpPr>
        <p:spPr bwMode="auto">
          <a:xfrm>
            <a:off x="169569" y="149228"/>
            <a:ext cx="64633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60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壹</a:t>
            </a:r>
            <a:endParaRPr lang="zh-CN" altLang="en-US" sz="3600">
              <a:solidFill>
                <a:schemeClr val="bg1"/>
              </a:solidFill>
              <a:latin typeface="叶根友毛笔行书2.0版" pitchFamily="2" charset="-122"/>
              <a:ea typeface="叶根友毛笔行书2.0版" pitchFamily="2" charset="-122"/>
              <a:sym typeface="叶根友毛笔行书2.0版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6385429" y="-281975"/>
            <a:ext cx="2978756" cy="1549884"/>
          </a:xfrm>
          <a:prstGeom prst="rect">
            <a:avLst/>
          </a:prstGeom>
        </p:spPr>
      </p:pic>
      <p:pic>
        <p:nvPicPr>
          <p:cNvPr id="6" name="Picture 2" descr="D:\png\0101000028865661_0007_图层-2-副本-7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845896" y="1582973"/>
            <a:ext cx="1081403" cy="396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png\0101000028865661_0007_图层-2-副本-7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rot="5400000" flipH="1">
            <a:off x="2292747" y="2661814"/>
            <a:ext cx="1106410" cy="396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:\png\0101000028865661_0007_图层-2-副本-7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flipH="1">
            <a:off x="3923928" y="3722696"/>
            <a:ext cx="1081404" cy="396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D:\png\0101000028865661_0007_图层-2-副本-7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16200000" flipH="1">
            <a:off x="5617770" y="2554219"/>
            <a:ext cx="1081406" cy="396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组合 9"/>
          <p:cNvGrpSpPr/>
          <p:nvPr/>
        </p:nvGrpSpPr>
        <p:grpSpPr>
          <a:xfrm>
            <a:off x="1490189" y="1123017"/>
            <a:ext cx="2412068" cy="1297246"/>
            <a:chOff x="1490189" y="1123015"/>
            <a:chExt cx="2412068" cy="1297246"/>
          </a:xfrm>
        </p:grpSpPr>
        <p:pic>
          <p:nvPicPr>
            <p:cNvPr id="11" name="Picture 2" descr="D:\png\0101000028865661_0003_图层-3.pn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490189" y="1123015"/>
              <a:ext cx="2412068" cy="12972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2130963" y="1519558"/>
              <a:ext cx="113051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方正黑体简体" pitchFamily="2" charset="-122"/>
                  <a:ea typeface="方正黑体简体" pitchFamily="2" charset="-122"/>
                </a:rPr>
                <a:t>点击输入您的文本内容</a:t>
              </a:r>
              <a:endParaRPr lang="en-US" altLang="zh-CN" sz="1400" dirty="0" smtClean="0">
                <a:solidFill>
                  <a:schemeClr val="bg1"/>
                </a:solidFill>
                <a:latin typeface="方正黑体简体" pitchFamily="2" charset="-122"/>
                <a:ea typeface="方正黑体简体" pitchFamily="2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754240" y="1123017"/>
            <a:ext cx="2412068" cy="1297246"/>
            <a:chOff x="1490189" y="1123015"/>
            <a:chExt cx="2412068" cy="1297246"/>
          </a:xfrm>
        </p:grpSpPr>
        <p:pic>
          <p:nvPicPr>
            <p:cNvPr id="17" name="Picture 2" descr="D:\png\0101000028865661_0003_图层-3.pn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490189" y="1123015"/>
              <a:ext cx="2412068" cy="12972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2130963" y="1519558"/>
              <a:ext cx="113051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方正黑体简体" pitchFamily="2" charset="-122"/>
                  <a:ea typeface="方正黑体简体" pitchFamily="2" charset="-122"/>
                </a:rPr>
                <a:t>点击输入您的文本内容</a:t>
              </a:r>
              <a:endParaRPr lang="en-US" altLang="zh-CN" sz="1400" dirty="0" smtClean="0">
                <a:solidFill>
                  <a:schemeClr val="bg1"/>
                </a:solidFill>
                <a:latin typeface="方正黑体简体" pitchFamily="2" charset="-122"/>
                <a:ea typeface="方正黑体简体" pitchFamily="2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754240" y="3295164"/>
            <a:ext cx="2412068" cy="1297246"/>
            <a:chOff x="1490189" y="1123015"/>
            <a:chExt cx="2412068" cy="1297246"/>
          </a:xfrm>
        </p:grpSpPr>
        <p:pic>
          <p:nvPicPr>
            <p:cNvPr id="20" name="Picture 2" descr="D:\png\0101000028865661_0003_图层-3.pn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490189" y="1123015"/>
              <a:ext cx="2412068" cy="12972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TextBox 20"/>
            <p:cNvSpPr txBox="1"/>
            <p:nvPr/>
          </p:nvSpPr>
          <p:spPr>
            <a:xfrm>
              <a:off x="2130963" y="1519558"/>
              <a:ext cx="113051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方正黑体简体" pitchFamily="2" charset="-122"/>
                  <a:ea typeface="方正黑体简体" pitchFamily="2" charset="-122"/>
                </a:rPr>
                <a:t>点击输入您的文本内容</a:t>
              </a:r>
              <a:endParaRPr lang="en-US" altLang="zh-CN" sz="1400" dirty="0" smtClean="0">
                <a:solidFill>
                  <a:schemeClr val="bg1"/>
                </a:solidFill>
                <a:latin typeface="方正黑体简体" pitchFamily="2" charset="-122"/>
                <a:ea typeface="方正黑体简体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639916" y="3295164"/>
            <a:ext cx="2412068" cy="1297246"/>
            <a:chOff x="1490189" y="1123015"/>
            <a:chExt cx="2412068" cy="1297246"/>
          </a:xfrm>
        </p:grpSpPr>
        <p:pic>
          <p:nvPicPr>
            <p:cNvPr id="23" name="Picture 2" descr="D:\png\0101000028865661_0003_图层-3.pn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490189" y="1123015"/>
              <a:ext cx="2412068" cy="12972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2130963" y="1519558"/>
              <a:ext cx="113051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方正黑体简体" pitchFamily="2" charset="-122"/>
                  <a:ea typeface="方正黑体简体" pitchFamily="2" charset="-122"/>
                </a:rPr>
                <a:t>点击输入您的文本内容</a:t>
              </a:r>
              <a:endParaRPr lang="en-US" altLang="zh-CN" sz="1400" dirty="0" smtClean="0">
                <a:solidFill>
                  <a:schemeClr val="bg1"/>
                </a:solidFill>
                <a:latin typeface="方正黑体简体" pitchFamily="2" charset="-122"/>
                <a:ea typeface="方正黑体简体" pitchFamily="2" charset="-122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3715165" y="2536844"/>
            <a:ext cx="14989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ysClr val="windowText" lastClr="000000"/>
                </a:solidFill>
                <a:latin typeface="方正黑体简体" pitchFamily="2" charset="-122"/>
                <a:ea typeface="方正黑体简体" pitchFamily="2" charset="-122"/>
              </a:rPr>
              <a:t>点击输入标题文字</a:t>
            </a:r>
            <a:endParaRPr lang="en-US" altLang="zh-CN" dirty="0" smtClean="0">
              <a:solidFill>
                <a:sysClr val="windowText" lastClr="000000"/>
              </a:solidFill>
              <a:latin typeface="方正黑体简体" pitchFamily="2" charset="-122"/>
              <a:ea typeface="方正黑体简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biLevel thresh="75000"/>
          </a:blip>
          <a:stretch>
            <a:fillRect/>
          </a:stretch>
        </p:blipFill>
        <p:spPr>
          <a:xfrm>
            <a:off x="2195736" y="1064899"/>
            <a:ext cx="5184576" cy="3523076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3065139" y="2318608"/>
            <a:ext cx="3262432" cy="1015663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6000" smtClean="0">
                <a:latin typeface="叶根友特色简体升级版" pitchFamily="2" charset="-122"/>
                <a:ea typeface="叶根友特色简体升级版" pitchFamily="2" charset="-122"/>
              </a:rPr>
              <a:t>第二部分</a:t>
            </a:r>
            <a:endParaRPr lang="zh-CN" altLang="en-US" sz="6000" dirty="0">
              <a:latin typeface="叶根友特色简体升级版" pitchFamily="2" charset="-122"/>
              <a:ea typeface="叶根友特色简体升级版" pitchFamily="2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284457" y="3264868"/>
            <a:ext cx="27244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ysClr val="windowText" lastClr="000000"/>
                </a:solidFill>
                <a:effectLst/>
                <a:latin typeface="方正黑体简体" pitchFamily="2" charset="-122"/>
                <a:ea typeface="方正黑体简体" pitchFamily="2" charset="-122"/>
              </a:rPr>
              <a:t>【</a:t>
            </a:r>
            <a:r>
              <a:rPr lang="zh-CN" altLang="en-US" sz="1600" dirty="0" smtClean="0">
                <a:solidFill>
                  <a:sysClr val="windowText" lastClr="000000"/>
                </a:solidFill>
                <a:effectLst/>
                <a:latin typeface="方正黑体简体" pitchFamily="2" charset="-122"/>
                <a:ea typeface="方正黑体简体" pitchFamily="2" charset="-122"/>
              </a:rPr>
              <a:t>输入您的小标题文字内容</a:t>
            </a:r>
            <a:r>
              <a:rPr lang="en-US" altLang="zh-CN" sz="1600" dirty="0" smtClean="0">
                <a:solidFill>
                  <a:sysClr val="windowText" lastClr="000000"/>
                </a:solidFill>
                <a:effectLst/>
                <a:latin typeface="方正黑体简体" pitchFamily="2" charset="-122"/>
                <a:ea typeface="方正黑体简体" pitchFamily="2" charset="-122"/>
              </a:rPr>
              <a:t>】</a:t>
            </a:r>
            <a:endParaRPr lang="zh-CN" altLang="en-US" sz="1600" dirty="0">
              <a:solidFill>
                <a:sysClr val="windowText" lastClr="000000"/>
              </a:solidFill>
              <a:effectLst/>
              <a:latin typeface="方正黑体简体" pitchFamily="2" charset="-122"/>
              <a:ea typeface="方正黑体简体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-252536" y="-668610"/>
            <a:ext cx="4434849" cy="27889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24"/>
          <p:cNvSpPr>
            <a:spLocks noChangeArrowheads="1"/>
          </p:cNvSpPr>
          <p:nvPr/>
        </p:nvSpPr>
        <p:spPr bwMode="auto">
          <a:xfrm>
            <a:off x="971600" y="233272"/>
            <a:ext cx="32624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262626"/>
                </a:solidFill>
                <a:latin typeface="叶根友特色简体升级版" pitchFamily="2" charset="-122"/>
                <a:ea typeface="叶根友特色简体升级版" pitchFamily="2" charset="-122"/>
                <a:sym typeface="微软雅黑" panose="020B0503020204020204" pitchFamily="34" charset="-122"/>
              </a:rPr>
              <a:t>请在此处输入您的标题</a:t>
            </a:r>
            <a:endParaRPr lang="zh-CN" altLang="en-US" sz="2400">
              <a:latin typeface="叶根友特色简体升级版" pitchFamily="2" charset="-122"/>
              <a:ea typeface="叶根友特色简体升级版" pitchFamily="2" charset="-122"/>
            </a:endParaRPr>
          </a:p>
        </p:txBody>
      </p:sp>
      <p:sp>
        <p:nvSpPr>
          <p:cNvPr id="14" name="Freeform 7"/>
          <p:cNvSpPr>
            <a:spLocks noChangeArrowheads="1"/>
          </p:cNvSpPr>
          <p:nvPr/>
        </p:nvSpPr>
        <p:spPr bwMode="auto">
          <a:xfrm>
            <a:off x="93667" y="127667"/>
            <a:ext cx="798137" cy="672877"/>
          </a:xfrm>
          <a:custGeom>
            <a:avLst/>
            <a:gdLst>
              <a:gd name="T0" fmla="*/ 905372 w 396"/>
              <a:gd name="T1" fmla="*/ 13812 h 217"/>
              <a:gd name="T2" fmla="*/ 964118 w 396"/>
              <a:gd name="T3" fmla="*/ 13812 h 217"/>
              <a:gd name="T4" fmla="*/ 971029 w 396"/>
              <a:gd name="T5" fmla="*/ 41436 h 217"/>
              <a:gd name="T6" fmla="*/ 995218 w 396"/>
              <a:gd name="T7" fmla="*/ 48342 h 217"/>
              <a:gd name="T8" fmla="*/ 1005585 w 396"/>
              <a:gd name="T9" fmla="*/ 58701 h 217"/>
              <a:gd name="T10" fmla="*/ 1088520 w 396"/>
              <a:gd name="T11" fmla="*/ 24171 h 217"/>
              <a:gd name="T12" fmla="*/ 1078153 w 396"/>
              <a:gd name="T13" fmla="*/ 65607 h 217"/>
              <a:gd name="T14" fmla="*/ 1105798 w 396"/>
              <a:gd name="T15" fmla="*/ 58701 h 217"/>
              <a:gd name="T16" fmla="*/ 1136899 w 396"/>
              <a:gd name="T17" fmla="*/ 75966 h 217"/>
              <a:gd name="T18" fmla="*/ 1178366 w 396"/>
              <a:gd name="T19" fmla="*/ 75966 h 217"/>
              <a:gd name="T20" fmla="*/ 1171455 w 396"/>
              <a:gd name="T21" fmla="*/ 107043 h 217"/>
              <a:gd name="T22" fmla="*/ 1188733 w 396"/>
              <a:gd name="T23" fmla="*/ 124308 h 217"/>
              <a:gd name="T24" fmla="*/ 1212922 w 396"/>
              <a:gd name="T25" fmla="*/ 151932 h 217"/>
              <a:gd name="T26" fmla="*/ 1237111 w 396"/>
              <a:gd name="T27" fmla="*/ 165744 h 217"/>
              <a:gd name="T28" fmla="*/ 1254390 w 396"/>
              <a:gd name="T29" fmla="*/ 165744 h 217"/>
              <a:gd name="T30" fmla="*/ 1278579 w 396"/>
              <a:gd name="T31" fmla="*/ 176103 h 217"/>
              <a:gd name="T32" fmla="*/ 1285490 w 396"/>
              <a:gd name="T33" fmla="*/ 210633 h 217"/>
              <a:gd name="T34" fmla="*/ 1337324 w 396"/>
              <a:gd name="T35" fmla="*/ 200274 h 217"/>
              <a:gd name="T36" fmla="*/ 1337324 w 396"/>
              <a:gd name="T37" fmla="*/ 241710 h 217"/>
              <a:gd name="T38" fmla="*/ 1361514 w 396"/>
              <a:gd name="T39" fmla="*/ 258975 h 217"/>
              <a:gd name="T40" fmla="*/ 1337324 w 396"/>
              <a:gd name="T41" fmla="*/ 334941 h 217"/>
              <a:gd name="T42" fmla="*/ 1285490 w 396"/>
              <a:gd name="T43" fmla="*/ 404000 h 217"/>
              <a:gd name="T44" fmla="*/ 1261301 w 396"/>
              <a:gd name="T45" fmla="*/ 452342 h 217"/>
              <a:gd name="T46" fmla="*/ 1212922 w 396"/>
              <a:gd name="T47" fmla="*/ 504137 h 217"/>
              <a:gd name="T48" fmla="*/ 1147265 w 396"/>
              <a:gd name="T49" fmla="*/ 545573 h 217"/>
              <a:gd name="T50" fmla="*/ 1078153 w 396"/>
              <a:gd name="T51" fmla="*/ 590462 h 217"/>
              <a:gd name="T52" fmla="*/ 995218 w 396"/>
              <a:gd name="T53" fmla="*/ 621539 h 217"/>
              <a:gd name="T54" fmla="*/ 946840 w 396"/>
              <a:gd name="T55" fmla="*/ 638804 h 217"/>
              <a:gd name="T56" fmla="*/ 881183 w 396"/>
              <a:gd name="T57" fmla="*/ 666428 h 217"/>
              <a:gd name="T58" fmla="*/ 780970 w 396"/>
              <a:gd name="T59" fmla="*/ 690599 h 217"/>
              <a:gd name="T60" fmla="*/ 663479 w 396"/>
              <a:gd name="T61" fmla="*/ 707864 h 217"/>
              <a:gd name="T62" fmla="*/ 590911 w 396"/>
              <a:gd name="T63" fmla="*/ 697505 h 217"/>
              <a:gd name="T64" fmla="*/ 507976 w 396"/>
              <a:gd name="T65" fmla="*/ 714770 h 217"/>
              <a:gd name="T66" fmla="*/ 414674 w 396"/>
              <a:gd name="T67" fmla="*/ 714770 h 217"/>
              <a:gd name="T68" fmla="*/ 373207 w 396"/>
              <a:gd name="T69" fmla="*/ 707864 h 217"/>
              <a:gd name="T70" fmla="*/ 324828 w 396"/>
              <a:gd name="T71" fmla="*/ 742394 h 217"/>
              <a:gd name="T72" fmla="*/ 224615 w 396"/>
              <a:gd name="T73" fmla="*/ 714770 h 217"/>
              <a:gd name="T74" fmla="*/ 193515 w 396"/>
              <a:gd name="T75" fmla="*/ 656069 h 217"/>
              <a:gd name="T76" fmla="*/ 165870 w 396"/>
              <a:gd name="T77" fmla="*/ 621539 h 217"/>
              <a:gd name="T78" fmla="*/ 124402 w 396"/>
              <a:gd name="T79" fmla="*/ 580103 h 217"/>
              <a:gd name="T80" fmla="*/ 76024 w 396"/>
              <a:gd name="T81" fmla="*/ 521402 h 217"/>
              <a:gd name="T82" fmla="*/ 34556 w 396"/>
              <a:gd name="T83" fmla="*/ 486872 h 217"/>
              <a:gd name="T84" fmla="*/ 10367 w 396"/>
              <a:gd name="T85" fmla="*/ 410906 h 217"/>
              <a:gd name="T86" fmla="*/ 41467 w 396"/>
              <a:gd name="T87" fmla="*/ 376376 h 217"/>
              <a:gd name="T88" fmla="*/ 76024 w 396"/>
              <a:gd name="T89" fmla="*/ 362565 h 217"/>
              <a:gd name="T90" fmla="*/ 117491 w 396"/>
              <a:gd name="T91" fmla="*/ 328035 h 217"/>
              <a:gd name="T92" fmla="*/ 158958 w 396"/>
              <a:gd name="T93" fmla="*/ 310770 h 217"/>
              <a:gd name="T94" fmla="*/ 183148 w 396"/>
              <a:gd name="T95" fmla="*/ 241710 h 217"/>
              <a:gd name="T96" fmla="*/ 207337 w 396"/>
              <a:gd name="T97" fmla="*/ 200274 h 217"/>
              <a:gd name="T98" fmla="*/ 248805 w 396"/>
              <a:gd name="T99" fmla="*/ 183009 h 217"/>
              <a:gd name="T100" fmla="*/ 300639 w 396"/>
              <a:gd name="T101" fmla="*/ 165744 h 217"/>
              <a:gd name="T102" fmla="*/ 349017 w 396"/>
              <a:gd name="T103" fmla="*/ 151932 h 217"/>
              <a:gd name="T104" fmla="*/ 414674 w 396"/>
              <a:gd name="T105" fmla="*/ 134667 h 217"/>
              <a:gd name="T106" fmla="*/ 456142 w 396"/>
              <a:gd name="T107" fmla="*/ 134667 h 217"/>
              <a:gd name="T108" fmla="*/ 490698 w 396"/>
              <a:gd name="T109" fmla="*/ 107043 h 217"/>
              <a:gd name="T110" fmla="*/ 539077 w 396"/>
              <a:gd name="T111" fmla="*/ 89778 h 217"/>
              <a:gd name="T112" fmla="*/ 597822 w 396"/>
              <a:gd name="T113" fmla="*/ 75966 h 217"/>
              <a:gd name="T114" fmla="*/ 615100 w 396"/>
              <a:gd name="T115" fmla="*/ 58701 h 217"/>
              <a:gd name="T116" fmla="*/ 649656 w 396"/>
              <a:gd name="T117" fmla="*/ 58701 h 217"/>
              <a:gd name="T118" fmla="*/ 698035 w 396"/>
              <a:gd name="T119" fmla="*/ 41436 h 217"/>
              <a:gd name="T120" fmla="*/ 763692 w 396"/>
              <a:gd name="T121" fmla="*/ 24171 h 217"/>
              <a:gd name="T122" fmla="*/ 798248 w 396"/>
              <a:gd name="T123" fmla="*/ 13812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50" y="2"/>
                </a:lnTo>
                <a:lnTo>
                  <a:pt x="252" y="2"/>
                </a:lnTo>
                <a:lnTo>
                  <a:pt x="252" y="4"/>
                </a:lnTo>
                <a:lnTo>
                  <a:pt x="255" y="4"/>
                </a:lnTo>
                <a:lnTo>
                  <a:pt x="257" y="4"/>
                </a:lnTo>
                <a:lnTo>
                  <a:pt x="260" y="4"/>
                </a:lnTo>
                <a:lnTo>
                  <a:pt x="262" y="4"/>
                </a:lnTo>
                <a:lnTo>
                  <a:pt x="264" y="4"/>
                </a:lnTo>
                <a:lnTo>
                  <a:pt x="267" y="2"/>
                </a:lnTo>
                <a:lnTo>
                  <a:pt x="269" y="2"/>
                </a:lnTo>
                <a:lnTo>
                  <a:pt x="272" y="2"/>
                </a:lnTo>
                <a:lnTo>
                  <a:pt x="274" y="2"/>
                </a:lnTo>
                <a:lnTo>
                  <a:pt x="276" y="2"/>
                </a:lnTo>
                <a:lnTo>
                  <a:pt x="279" y="2"/>
                </a:lnTo>
                <a:lnTo>
                  <a:pt x="276" y="2"/>
                </a:lnTo>
                <a:lnTo>
                  <a:pt x="279" y="2"/>
                </a:lnTo>
                <a:lnTo>
                  <a:pt x="279" y="4"/>
                </a:lnTo>
                <a:lnTo>
                  <a:pt x="276" y="4"/>
                </a:lnTo>
                <a:lnTo>
                  <a:pt x="276" y="7"/>
                </a:lnTo>
                <a:lnTo>
                  <a:pt x="279" y="7"/>
                </a:lnTo>
                <a:lnTo>
                  <a:pt x="279" y="9"/>
                </a:lnTo>
                <a:lnTo>
                  <a:pt x="276" y="9"/>
                </a:lnTo>
                <a:lnTo>
                  <a:pt x="276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1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8" y="12"/>
                </a:lnTo>
                <a:lnTo>
                  <a:pt x="288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4"/>
                </a:lnTo>
                <a:lnTo>
                  <a:pt x="293" y="14"/>
                </a:lnTo>
                <a:lnTo>
                  <a:pt x="296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7"/>
                </a:lnTo>
                <a:lnTo>
                  <a:pt x="288" y="17"/>
                </a:lnTo>
                <a:lnTo>
                  <a:pt x="291" y="17"/>
                </a:lnTo>
                <a:lnTo>
                  <a:pt x="293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7"/>
                </a:lnTo>
                <a:lnTo>
                  <a:pt x="300" y="17"/>
                </a:lnTo>
                <a:lnTo>
                  <a:pt x="300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2"/>
                </a:lnTo>
                <a:lnTo>
                  <a:pt x="308" y="12"/>
                </a:lnTo>
                <a:lnTo>
                  <a:pt x="310" y="9"/>
                </a:lnTo>
                <a:lnTo>
                  <a:pt x="312" y="9"/>
                </a:lnTo>
                <a:lnTo>
                  <a:pt x="312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0" y="9"/>
                </a:lnTo>
                <a:lnTo>
                  <a:pt x="310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9"/>
                </a:lnTo>
                <a:lnTo>
                  <a:pt x="308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5" y="19"/>
                </a:lnTo>
                <a:lnTo>
                  <a:pt x="317" y="19"/>
                </a:lnTo>
                <a:lnTo>
                  <a:pt x="320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7"/>
                </a:lnTo>
                <a:lnTo>
                  <a:pt x="322" y="17"/>
                </a:lnTo>
                <a:lnTo>
                  <a:pt x="322" y="19"/>
                </a:lnTo>
                <a:lnTo>
                  <a:pt x="324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22"/>
                </a:lnTo>
                <a:lnTo>
                  <a:pt x="327" y="22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32" y="22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6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39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6" y="34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9"/>
                </a:lnTo>
                <a:lnTo>
                  <a:pt x="346" y="39"/>
                </a:lnTo>
                <a:lnTo>
                  <a:pt x="348" y="39"/>
                </a:lnTo>
                <a:lnTo>
                  <a:pt x="351" y="41"/>
                </a:lnTo>
                <a:lnTo>
                  <a:pt x="348" y="41"/>
                </a:lnTo>
                <a:lnTo>
                  <a:pt x="348" y="44"/>
                </a:lnTo>
                <a:lnTo>
                  <a:pt x="351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8"/>
                </a:lnTo>
                <a:lnTo>
                  <a:pt x="358" y="48"/>
                </a:lnTo>
                <a:lnTo>
                  <a:pt x="360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8"/>
                </a:lnTo>
                <a:lnTo>
                  <a:pt x="358" y="48"/>
                </a:lnTo>
                <a:lnTo>
                  <a:pt x="358" y="51"/>
                </a:lnTo>
                <a:lnTo>
                  <a:pt x="360" y="48"/>
                </a:lnTo>
                <a:lnTo>
                  <a:pt x="363" y="48"/>
                </a:lnTo>
                <a:lnTo>
                  <a:pt x="363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68" y="56"/>
                </a:lnTo>
                <a:lnTo>
                  <a:pt x="368" y="58"/>
                </a:lnTo>
                <a:lnTo>
                  <a:pt x="368" y="61"/>
                </a:lnTo>
                <a:lnTo>
                  <a:pt x="368" y="63"/>
                </a:lnTo>
                <a:lnTo>
                  <a:pt x="368" y="66"/>
                </a:lnTo>
                <a:lnTo>
                  <a:pt x="368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5" y="61"/>
                </a:lnTo>
                <a:lnTo>
                  <a:pt x="375" y="63"/>
                </a:lnTo>
                <a:lnTo>
                  <a:pt x="377" y="63"/>
                </a:lnTo>
                <a:lnTo>
                  <a:pt x="380" y="61"/>
                </a:lnTo>
                <a:lnTo>
                  <a:pt x="382" y="58"/>
                </a:lnTo>
                <a:lnTo>
                  <a:pt x="382" y="61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4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3"/>
                </a:lnTo>
                <a:lnTo>
                  <a:pt x="394" y="75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7"/>
                </a:lnTo>
                <a:lnTo>
                  <a:pt x="392" y="90"/>
                </a:lnTo>
                <a:lnTo>
                  <a:pt x="392" y="92"/>
                </a:lnTo>
                <a:lnTo>
                  <a:pt x="389" y="92"/>
                </a:lnTo>
                <a:lnTo>
                  <a:pt x="389" y="95"/>
                </a:lnTo>
                <a:lnTo>
                  <a:pt x="387" y="95"/>
                </a:lnTo>
                <a:lnTo>
                  <a:pt x="387" y="97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5"/>
                </a:lnTo>
                <a:lnTo>
                  <a:pt x="380" y="105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12"/>
                </a:lnTo>
                <a:lnTo>
                  <a:pt x="377" y="114"/>
                </a:lnTo>
                <a:lnTo>
                  <a:pt x="375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4"/>
                </a:lnTo>
                <a:lnTo>
                  <a:pt x="368" y="124"/>
                </a:lnTo>
                <a:lnTo>
                  <a:pt x="368" y="127"/>
                </a:lnTo>
                <a:lnTo>
                  <a:pt x="365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31"/>
                </a:lnTo>
                <a:lnTo>
                  <a:pt x="368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6"/>
                </a:lnTo>
                <a:lnTo>
                  <a:pt x="348" y="146"/>
                </a:lnTo>
                <a:lnTo>
                  <a:pt x="346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8"/>
                </a:lnTo>
                <a:lnTo>
                  <a:pt x="332" y="158"/>
                </a:lnTo>
                <a:lnTo>
                  <a:pt x="332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8"/>
                </a:lnTo>
                <a:lnTo>
                  <a:pt x="315" y="168"/>
                </a:lnTo>
                <a:lnTo>
                  <a:pt x="315" y="171"/>
                </a:lnTo>
                <a:lnTo>
                  <a:pt x="312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298" y="178"/>
                </a:lnTo>
                <a:lnTo>
                  <a:pt x="296" y="178"/>
                </a:lnTo>
                <a:lnTo>
                  <a:pt x="293" y="180"/>
                </a:lnTo>
                <a:lnTo>
                  <a:pt x="291" y="180"/>
                </a:lnTo>
                <a:lnTo>
                  <a:pt x="288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0"/>
                </a:lnTo>
                <a:lnTo>
                  <a:pt x="281" y="180"/>
                </a:lnTo>
                <a:lnTo>
                  <a:pt x="281" y="183"/>
                </a:lnTo>
                <a:lnTo>
                  <a:pt x="279" y="183"/>
                </a:lnTo>
                <a:lnTo>
                  <a:pt x="279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88"/>
                </a:lnTo>
                <a:lnTo>
                  <a:pt x="262" y="188"/>
                </a:lnTo>
                <a:lnTo>
                  <a:pt x="262" y="190"/>
                </a:lnTo>
                <a:lnTo>
                  <a:pt x="260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5"/>
                </a:lnTo>
                <a:lnTo>
                  <a:pt x="240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7"/>
                </a:lnTo>
                <a:lnTo>
                  <a:pt x="236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5"/>
                </a:lnTo>
                <a:lnTo>
                  <a:pt x="197" y="205"/>
                </a:lnTo>
                <a:lnTo>
                  <a:pt x="195" y="205"/>
                </a:lnTo>
                <a:lnTo>
                  <a:pt x="192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2"/>
                </a:lnTo>
                <a:lnTo>
                  <a:pt x="185" y="202"/>
                </a:lnTo>
                <a:lnTo>
                  <a:pt x="185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1" y="202"/>
                </a:lnTo>
                <a:lnTo>
                  <a:pt x="168" y="202"/>
                </a:lnTo>
                <a:lnTo>
                  <a:pt x="166" y="202"/>
                </a:lnTo>
                <a:lnTo>
                  <a:pt x="164" y="202"/>
                </a:lnTo>
                <a:lnTo>
                  <a:pt x="161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49" y="207"/>
                </a:lnTo>
                <a:lnTo>
                  <a:pt x="147" y="207"/>
                </a:lnTo>
                <a:lnTo>
                  <a:pt x="144" y="207"/>
                </a:lnTo>
                <a:lnTo>
                  <a:pt x="142" y="205"/>
                </a:lnTo>
                <a:lnTo>
                  <a:pt x="140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7"/>
                </a:lnTo>
                <a:lnTo>
                  <a:pt x="130" y="207"/>
                </a:lnTo>
                <a:lnTo>
                  <a:pt x="128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10"/>
                </a:lnTo>
                <a:lnTo>
                  <a:pt x="118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07"/>
                </a:lnTo>
                <a:lnTo>
                  <a:pt x="113" y="207"/>
                </a:lnTo>
                <a:lnTo>
                  <a:pt x="113" y="205"/>
                </a:lnTo>
                <a:lnTo>
                  <a:pt x="111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10"/>
                </a:lnTo>
                <a:lnTo>
                  <a:pt x="104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2"/>
                </a:lnTo>
                <a:lnTo>
                  <a:pt x="106" y="212"/>
                </a:lnTo>
                <a:lnTo>
                  <a:pt x="104" y="212"/>
                </a:lnTo>
                <a:lnTo>
                  <a:pt x="101" y="212"/>
                </a:lnTo>
                <a:lnTo>
                  <a:pt x="99" y="212"/>
                </a:lnTo>
                <a:lnTo>
                  <a:pt x="96" y="212"/>
                </a:lnTo>
                <a:lnTo>
                  <a:pt x="94" y="215"/>
                </a:lnTo>
                <a:lnTo>
                  <a:pt x="92" y="215"/>
                </a:lnTo>
                <a:lnTo>
                  <a:pt x="89" y="215"/>
                </a:lnTo>
                <a:lnTo>
                  <a:pt x="87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0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5"/>
                </a:lnTo>
                <a:lnTo>
                  <a:pt x="72" y="215"/>
                </a:lnTo>
                <a:lnTo>
                  <a:pt x="70" y="212"/>
                </a:lnTo>
                <a:lnTo>
                  <a:pt x="68" y="212"/>
                </a:lnTo>
                <a:lnTo>
                  <a:pt x="68" y="210"/>
                </a:lnTo>
                <a:lnTo>
                  <a:pt x="65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5"/>
                </a:lnTo>
                <a:lnTo>
                  <a:pt x="63" y="205"/>
                </a:lnTo>
                <a:lnTo>
                  <a:pt x="63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5"/>
                </a:lnTo>
                <a:lnTo>
                  <a:pt x="60" y="195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0"/>
                </a:lnTo>
                <a:lnTo>
                  <a:pt x="58" y="190"/>
                </a:lnTo>
                <a:lnTo>
                  <a:pt x="56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48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3"/>
                </a:lnTo>
                <a:lnTo>
                  <a:pt x="34" y="163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29" y="158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1"/>
                </a:lnTo>
                <a:lnTo>
                  <a:pt x="20" y="151"/>
                </a:lnTo>
                <a:lnTo>
                  <a:pt x="20" y="149"/>
                </a:lnTo>
                <a:lnTo>
                  <a:pt x="17" y="149"/>
                </a:lnTo>
                <a:lnTo>
                  <a:pt x="17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5" y="131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2"/>
                </a:lnTo>
                <a:lnTo>
                  <a:pt x="3" y="119"/>
                </a:lnTo>
                <a:lnTo>
                  <a:pt x="3" y="117"/>
                </a:lnTo>
                <a:lnTo>
                  <a:pt x="0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7"/>
                </a:lnTo>
                <a:lnTo>
                  <a:pt x="5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7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7"/>
                </a:lnTo>
                <a:lnTo>
                  <a:pt x="27" y="107"/>
                </a:lnTo>
                <a:lnTo>
                  <a:pt x="27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9" y="90"/>
                </a:lnTo>
                <a:lnTo>
                  <a:pt x="39" y="87"/>
                </a:lnTo>
                <a:lnTo>
                  <a:pt x="39" y="90"/>
                </a:lnTo>
                <a:lnTo>
                  <a:pt x="41" y="90"/>
                </a:lnTo>
                <a:lnTo>
                  <a:pt x="39" y="90"/>
                </a:lnTo>
                <a:lnTo>
                  <a:pt x="39" y="92"/>
                </a:lnTo>
                <a:lnTo>
                  <a:pt x="41" y="92"/>
                </a:lnTo>
                <a:lnTo>
                  <a:pt x="41" y="95"/>
                </a:lnTo>
                <a:lnTo>
                  <a:pt x="44" y="95"/>
                </a:lnTo>
                <a:lnTo>
                  <a:pt x="46" y="92"/>
                </a:lnTo>
                <a:lnTo>
                  <a:pt x="46" y="90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51" y="80"/>
                </a:lnTo>
                <a:lnTo>
                  <a:pt x="53" y="78"/>
                </a:lnTo>
                <a:lnTo>
                  <a:pt x="51" y="78"/>
                </a:lnTo>
                <a:lnTo>
                  <a:pt x="48" y="75"/>
                </a:lnTo>
                <a:lnTo>
                  <a:pt x="51" y="75"/>
                </a:lnTo>
                <a:lnTo>
                  <a:pt x="51" y="73"/>
                </a:lnTo>
                <a:lnTo>
                  <a:pt x="53" y="73"/>
                </a:lnTo>
                <a:lnTo>
                  <a:pt x="53" y="70"/>
                </a:lnTo>
                <a:lnTo>
                  <a:pt x="53" y="68"/>
                </a:lnTo>
                <a:lnTo>
                  <a:pt x="53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1"/>
                </a:lnTo>
                <a:lnTo>
                  <a:pt x="58" y="63"/>
                </a:lnTo>
                <a:lnTo>
                  <a:pt x="56" y="61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6" y="61"/>
                </a:lnTo>
                <a:lnTo>
                  <a:pt x="56" y="58"/>
                </a:lnTo>
                <a:lnTo>
                  <a:pt x="58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5" y="56"/>
                </a:lnTo>
                <a:lnTo>
                  <a:pt x="63" y="56"/>
                </a:lnTo>
                <a:lnTo>
                  <a:pt x="60" y="53"/>
                </a:lnTo>
                <a:lnTo>
                  <a:pt x="63" y="53"/>
                </a:lnTo>
                <a:lnTo>
                  <a:pt x="65" y="53"/>
                </a:lnTo>
                <a:lnTo>
                  <a:pt x="68" y="53"/>
                </a:lnTo>
                <a:lnTo>
                  <a:pt x="70" y="53"/>
                </a:lnTo>
                <a:lnTo>
                  <a:pt x="72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80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1"/>
                </a:lnTo>
                <a:lnTo>
                  <a:pt x="87" y="51"/>
                </a:lnTo>
                <a:lnTo>
                  <a:pt x="87" y="48"/>
                </a:lnTo>
                <a:lnTo>
                  <a:pt x="89" y="46"/>
                </a:lnTo>
                <a:lnTo>
                  <a:pt x="92" y="46"/>
                </a:lnTo>
                <a:lnTo>
                  <a:pt x="94" y="46"/>
                </a:lnTo>
                <a:lnTo>
                  <a:pt x="96" y="46"/>
                </a:lnTo>
                <a:lnTo>
                  <a:pt x="99" y="46"/>
                </a:lnTo>
                <a:lnTo>
                  <a:pt x="99" y="44"/>
                </a:lnTo>
                <a:lnTo>
                  <a:pt x="101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6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39"/>
                </a:lnTo>
                <a:lnTo>
                  <a:pt x="128" y="41"/>
                </a:lnTo>
                <a:lnTo>
                  <a:pt x="128" y="39"/>
                </a:lnTo>
                <a:lnTo>
                  <a:pt x="130" y="36"/>
                </a:lnTo>
                <a:lnTo>
                  <a:pt x="132" y="36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2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4"/>
                </a:lnTo>
                <a:lnTo>
                  <a:pt x="135" y="31"/>
                </a:lnTo>
                <a:lnTo>
                  <a:pt x="137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29"/>
                </a:lnTo>
                <a:lnTo>
                  <a:pt x="144" y="29"/>
                </a:lnTo>
                <a:lnTo>
                  <a:pt x="147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6"/>
                </a:lnTo>
                <a:lnTo>
                  <a:pt x="154" y="26"/>
                </a:lnTo>
                <a:lnTo>
                  <a:pt x="152" y="26"/>
                </a:lnTo>
                <a:lnTo>
                  <a:pt x="154" y="26"/>
                </a:lnTo>
                <a:lnTo>
                  <a:pt x="156" y="26"/>
                </a:lnTo>
                <a:lnTo>
                  <a:pt x="154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4"/>
                </a:lnTo>
                <a:lnTo>
                  <a:pt x="161" y="22"/>
                </a:lnTo>
                <a:lnTo>
                  <a:pt x="161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4"/>
                </a:lnTo>
                <a:lnTo>
                  <a:pt x="173" y="22"/>
                </a:lnTo>
                <a:lnTo>
                  <a:pt x="176" y="22"/>
                </a:lnTo>
                <a:lnTo>
                  <a:pt x="176" y="19"/>
                </a:lnTo>
                <a:lnTo>
                  <a:pt x="173" y="19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7"/>
                </a:lnTo>
                <a:lnTo>
                  <a:pt x="180" y="17"/>
                </a:lnTo>
                <a:lnTo>
                  <a:pt x="180" y="19"/>
                </a:lnTo>
                <a:lnTo>
                  <a:pt x="183" y="19"/>
                </a:lnTo>
                <a:lnTo>
                  <a:pt x="183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7"/>
                </a:lnTo>
                <a:lnTo>
                  <a:pt x="190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2"/>
                </a:lnTo>
                <a:lnTo>
                  <a:pt x="202" y="14"/>
                </a:lnTo>
                <a:lnTo>
                  <a:pt x="202" y="12"/>
                </a:lnTo>
                <a:lnTo>
                  <a:pt x="202" y="9"/>
                </a:lnTo>
                <a:lnTo>
                  <a:pt x="202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9"/>
                </a:lnTo>
                <a:lnTo>
                  <a:pt x="209" y="9"/>
                </a:lnTo>
                <a:lnTo>
                  <a:pt x="212" y="9"/>
                </a:lnTo>
                <a:lnTo>
                  <a:pt x="214" y="9"/>
                </a:lnTo>
                <a:lnTo>
                  <a:pt x="216" y="9"/>
                </a:lnTo>
                <a:lnTo>
                  <a:pt x="216" y="7"/>
                </a:lnTo>
                <a:lnTo>
                  <a:pt x="219" y="7"/>
                </a:lnTo>
                <a:lnTo>
                  <a:pt x="221" y="9"/>
                </a:lnTo>
                <a:lnTo>
                  <a:pt x="221" y="7"/>
                </a:lnTo>
                <a:lnTo>
                  <a:pt x="224" y="7"/>
                </a:lnTo>
                <a:lnTo>
                  <a:pt x="224" y="9"/>
                </a:lnTo>
                <a:lnTo>
                  <a:pt x="224" y="7"/>
                </a:lnTo>
                <a:lnTo>
                  <a:pt x="226" y="7"/>
                </a:lnTo>
                <a:lnTo>
                  <a:pt x="224" y="7"/>
                </a:lnTo>
                <a:lnTo>
                  <a:pt x="226" y="4"/>
                </a:lnTo>
                <a:lnTo>
                  <a:pt x="228" y="4"/>
                </a:lnTo>
                <a:lnTo>
                  <a:pt x="231" y="4"/>
                </a:lnTo>
                <a:lnTo>
                  <a:pt x="233" y="4"/>
                </a:lnTo>
                <a:lnTo>
                  <a:pt x="233" y="2"/>
                </a:lnTo>
                <a:lnTo>
                  <a:pt x="236" y="2"/>
                </a:lnTo>
                <a:lnTo>
                  <a:pt x="238" y="2"/>
                </a:lnTo>
                <a:lnTo>
                  <a:pt x="240" y="2"/>
                </a:lnTo>
                <a:lnTo>
                  <a:pt x="243" y="0"/>
                </a:lnTo>
                <a:lnTo>
                  <a:pt x="245" y="2"/>
                </a:lnTo>
                <a:lnTo>
                  <a:pt x="245" y="0"/>
                </a:lnTo>
                <a:lnTo>
                  <a:pt x="248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楷体" panose="02010609060101010101" pitchFamily="49" charset="-122"/>
            </a:endParaRPr>
          </a:p>
        </p:txBody>
      </p:sp>
      <p:sp>
        <p:nvSpPr>
          <p:cNvPr id="15" name="文本框 26"/>
          <p:cNvSpPr>
            <a:spLocks noChangeArrowheads="1"/>
          </p:cNvSpPr>
          <p:nvPr/>
        </p:nvSpPr>
        <p:spPr bwMode="auto">
          <a:xfrm>
            <a:off x="169569" y="149228"/>
            <a:ext cx="64633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600" smtClean="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贰</a:t>
            </a:r>
            <a:endParaRPr lang="zh-CN" altLang="en-US" sz="3600">
              <a:solidFill>
                <a:schemeClr val="bg1"/>
              </a:solidFill>
              <a:latin typeface="叶根友毛笔行书2.0版" pitchFamily="2" charset="-122"/>
              <a:ea typeface="叶根友毛笔行书2.0版" pitchFamily="2" charset="-122"/>
              <a:sym typeface="叶根友毛笔行书2.0版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6385429" y="-281975"/>
            <a:ext cx="2978756" cy="15498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779912" y="1174448"/>
            <a:ext cx="157927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ysClr val="windowText" lastClr="000000"/>
                </a:solidFill>
                <a:ea typeface="楷体" panose="02010609060101010101" pitchFamily="49" charset="-122"/>
              </a:rPr>
              <a:t>此处</a:t>
            </a:r>
            <a:r>
              <a:rPr lang="zh-CN" altLang="en-US" b="1" dirty="0">
                <a:solidFill>
                  <a:sysClr val="windowText" lastClr="000000"/>
                </a:solidFill>
                <a:ea typeface="楷体" panose="02010609060101010101" pitchFamily="49" charset="-122"/>
              </a:rPr>
              <a:t>添加</a:t>
            </a:r>
            <a:r>
              <a:rPr lang="zh-CN" altLang="en-US" b="1" dirty="0" smtClean="0">
                <a:solidFill>
                  <a:sysClr val="windowText" lastClr="000000"/>
                </a:solidFill>
                <a:ea typeface="楷体" panose="02010609060101010101" pitchFamily="49" charset="-122"/>
              </a:rPr>
              <a:t>标题</a:t>
            </a:r>
            <a:endParaRPr lang="en-US" altLang="zh-CN" b="1" dirty="0" smtClean="0">
              <a:solidFill>
                <a:sysClr val="windowText" lastClr="000000"/>
              </a:solidFill>
              <a:ea typeface="楷体" panose="02010609060101010101" pitchFamily="49" charset="-122"/>
            </a:endParaRPr>
          </a:p>
          <a:p>
            <a:pPr algn="ctr"/>
            <a:r>
              <a:rPr lang="zh-CN" altLang="en-US" sz="1200" dirty="0" smtClean="0">
                <a:ea typeface="楷体" panose="02010609060101010101" pitchFamily="49" charset="-122"/>
              </a:rPr>
              <a:t>单击此处添加文本</a:t>
            </a:r>
            <a:endParaRPr lang="en-US" altLang="zh-CN" sz="1200" dirty="0" smtClean="0">
              <a:ea typeface="楷体" panose="02010609060101010101" pitchFamily="49" charset="-122"/>
            </a:endParaRPr>
          </a:p>
          <a:p>
            <a:pPr algn="ctr"/>
            <a:r>
              <a:rPr lang="zh-CN" altLang="en-US" sz="1200" dirty="0" smtClean="0">
                <a:ea typeface="楷体" panose="02010609060101010101" pitchFamily="49" charset="-122"/>
              </a:rPr>
              <a:t>单击</a:t>
            </a:r>
            <a:r>
              <a:rPr lang="zh-CN" altLang="en-US" sz="1200" dirty="0">
                <a:ea typeface="楷体" panose="02010609060101010101" pitchFamily="49" charset="-122"/>
              </a:rPr>
              <a:t>此处添加</a:t>
            </a:r>
            <a:r>
              <a:rPr lang="zh-CN" altLang="en-US" sz="1200" dirty="0" smtClean="0">
                <a:ea typeface="楷体" panose="02010609060101010101" pitchFamily="49" charset="-122"/>
              </a:rPr>
              <a:t>文本</a:t>
            </a:r>
            <a:endParaRPr lang="en-US" altLang="zh-CN" sz="1200" dirty="0" smtClean="0">
              <a:ea typeface="楷体" panose="02010609060101010101" pitchFamily="49" charset="-122"/>
            </a:endParaRPr>
          </a:p>
          <a:p>
            <a:pPr algn="ctr"/>
            <a:r>
              <a:rPr lang="zh-CN" altLang="en-US" sz="1200" dirty="0" smtClean="0">
                <a:ea typeface="楷体" panose="02010609060101010101" pitchFamily="49" charset="-122"/>
              </a:rPr>
              <a:t>单击</a:t>
            </a:r>
            <a:r>
              <a:rPr lang="zh-CN" altLang="en-US" sz="1200" dirty="0">
                <a:ea typeface="楷体" panose="02010609060101010101" pitchFamily="49" charset="-122"/>
              </a:rPr>
              <a:t>此处添加</a:t>
            </a:r>
            <a:r>
              <a:rPr lang="zh-CN" altLang="en-US" sz="1200" dirty="0" smtClean="0">
                <a:ea typeface="楷体" panose="02010609060101010101" pitchFamily="49" charset="-122"/>
              </a:rPr>
              <a:t>文本</a:t>
            </a:r>
            <a:endParaRPr lang="zh-CN" altLang="en-US" sz="1200" dirty="0"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99282" y="1746215"/>
            <a:ext cx="1733167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ysClr val="windowText" lastClr="000000"/>
                </a:solidFill>
                <a:ea typeface="楷体" panose="02010609060101010101" pitchFamily="49" charset="-122"/>
              </a:rPr>
              <a:t>此处</a:t>
            </a:r>
            <a:r>
              <a:rPr lang="zh-CN" altLang="en-US" sz="2000" b="1" dirty="0">
                <a:solidFill>
                  <a:sysClr val="windowText" lastClr="000000"/>
                </a:solidFill>
                <a:ea typeface="楷体" panose="02010609060101010101" pitchFamily="49" charset="-122"/>
              </a:rPr>
              <a:t>添加</a:t>
            </a:r>
            <a:r>
              <a:rPr lang="zh-CN" altLang="en-US" sz="2000" b="1" dirty="0" smtClean="0">
                <a:solidFill>
                  <a:sysClr val="windowText" lastClr="000000"/>
                </a:solidFill>
                <a:ea typeface="楷体" panose="02010609060101010101" pitchFamily="49" charset="-122"/>
              </a:rPr>
              <a:t>标题</a:t>
            </a:r>
            <a:endParaRPr lang="en-US" altLang="zh-CN" sz="2000" b="1" dirty="0" smtClean="0">
              <a:solidFill>
                <a:sysClr val="windowText" lastClr="000000"/>
              </a:solidFill>
              <a:ea typeface="楷体" panose="02010609060101010101" pitchFamily="49" charset="-122"/>
            </a:endParaRPr>
          </a:p>
          <a:p>
            <a:pPr algn="ctr"/>
            <a:r>
              <a:rPr lang="zh-CN" altLang="en-US" sz="1400" dirty="0" smtClean="0">
                <a:ea typeface="楷体" panose="02010609060101010101" pitchFamily="49" charset="-122"/>
              </a:rPr>
              <a:t>单击此处添加文本</a:t>
            </a:r>
            <a:endParaRPr lang="en-US" altLang="zh-CN" sz="1400" dirty="0" smtClean="0">
              <a:ea typeface="楷体" panose="02010609060101010101" pitchFamily="49" charset="-122"/>
            </a:endParaRPr>
          </a:p>
          <a:p>
            <a:pPr algn="ctr"/>
            <a:r>
              <a:rPr lang="zh-CN" altLang="en-US" sz="1400" dirty="0" smtClean="0">
                <a:ea typeface="楷体" panose="02010609060101010101" pitchFamily="49" charset="-122"/>
              </a:rPr>
              <a:t>单击</a:t>
            </a:r>
            <a:r>
              <a:rPr lang="zh-CN" altLang="en-US" sz="1400" dirty="0">
                <a:ea typeface="楷体" panose="02010609060101010101" pitchFamily="49" charset="-122"/>
              </a:rPr>
              <a:t>此处添加</a:t>
            </a:r>
            <a:r>
              <a:rPr lang="zh-CN" altLang="en-US" sz="1400" dirty="0" smtClean="0">
                <a:ea typeface="楷体" panose="02010609060101010101" pitchFamily="49" charset="-122"/>
              </a:rPr>
              <a:t>文本</a:t>
            </a:r>
            <a:endParaRPr lang="en-US" altLang="zh-CN" sz="1400" dirty="0" smtClean="0">
              <a:ea typeface="楷体" panose="02010609060101010101" pitchFamily="49" charset="-122"/>
            </a:endParaRPr>
          </a:p>
          <a:p>
            <a:pPr algn="ctr"/>
            <a:r>
              <a:rPr lang="zh-CN" altLang="en-US" sz="1400" dirty="0" smtClean="0">
                <a:ea typeface="楷体" panose="02010609060101010101" pitchFamily="49" charset="-122"/>
              </a:rPr>
              <a:t>单击</a:t>
            </a:r>
            <a:r>
              <a:rPr lang="zh-CN" altLang="en-US" sz="1400" dirty="0">
                <a:ea typeface="楷体" panose="02010609060101010101" pitchFamily="49" charset="-122"/>
              </a:rPr>
              <a:t>此处添加</a:t>
            </a:r>
            <a:r>
              <a:rPr lang="zh-CN" altLang="en-US" sz="1400" dirty="0" smtClean="0">
                <a:ea typeface="楷体" panose="02010609060101010101" pitchFamily="49" charset="-122"/>
              </a:rPr>
              <a:t>文本</a:t>
            </a:r>
            <a:endParaRPr lang="zh-CN" altLang="en-US" sz="1400" dirty="0">
              <a:ea typeface="楷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24137" y="3388721"/>
            <a:ext cx="1733167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ysClr val="windowText" lastClr="000000"/>
                </a:solidFill>
                <a:ea typeface="楷体" panose="02010609060101010101" pitchFamily="49" charset="-122"/>
              </a:rPr>
              <a:t>此处</a:t>
            </a:r>
            <a:r>
              <a:rPr lang="zh-CN" altLang="en-US" sz="2000" b="1" dirty="0">
                <a:solidFill>
                  <a:sysClr val="windowText" lastClr="000000"/>
                </a:solidFill>
                <a:ea typeface="楷体" panose="02010609060101010101" pitchFamily="49" charset="-122"/>
              </a:rPr>
              <a:t>添加</a:t>
            </a:r>
            <a:r>
              <a:rPr lang="zh-CN" altLang="en-US" sz="2000" b="1" dirty="0" smtClean="0">
                <a:solidFill>
                  <a:sysClr val="windowText" lastClr="000000"/>
                </a:solidFill>
                <a:ea typeface="楷体" panose="02010609060101010101" pitchFamily="49" charset="-122"/>
              </a:rPr>
              <a:t>标题</a:t>
            </a:r>
            <a:endParaRPr lang="en-US" altLang="zh-CN" sz="2000" b="1" dirty="0" smtClean="0">
              <a:solidFill>
                <a:sysClr val="windowText" lastClr="000000"/>
              </a:solidFill>
              <a:ea typeface="楷体" panose="02010609060101010101" pitchFamily="49" charset="-122"/>
            </a:endParaRPr>
          </a:p>
          <a:p>
            <a:pPr algn="ctr"/>
            <a:r>
              <a:rPr lang="zh-CN" altLang="en-US" sz="1400" dirty="0" smtClean="0">
                <a:ea typeface="楷体" panose="02010609060101010101" pitchFamily="49" charset="-122"/>
              </a:rPr>
              <a:t>单击此处添加文本</a:t>
            </a:r>
            <a:endParaRPr lang="en-US" altLang="zh-CN" sz="1400" dirty="0" smtClean="0">
              <a:ea typeface="楷体" panose="02010609060101010101" pitchFamily="49" charset="-122"/>
            </a:endParaRPr>
          </a:p>
          <a:p>
            <a:pPr algn="ctr"/>
            <a:r>
              <a:rPr lang="zh-CN" altLang="en-US" sz="1400" dirty="0" smtClean="0">
                <a:ea typeface="楷体" panose="02010609060101010101" pitchFamily="49" charset="-122"/>
              </a:rPr>
              <a:t>单击</a:t>
            </a:r>
            <a:r>
              <a:rPr lang="zh-CN" altLang="en-US" sz="1400" dirty="0">
                <a:ea typeface="楷体" panose="02010609060101010101" pitchFamily="49" charset="-122"/>
              </a:rPr>
              <a:t>此处添加</a:t>
            </a:r>
            <a:r>
              <a:rPr lang="zh-CN" altLang="en-US" sz="1400" dirty="0" smtClean="0">
                <a:ea typeface="楷体" panose="02010609060101010101" pitchFamily="49" charset="-122"/>
              </a:rPr>
              <a:t>文本</a:t>
            </a:r>
            <a:endParaRPr lang="en-US" altLang="zh-CN" sz="1400" dirty="0" smtClean="0">
              <a:ea typeface="楷体" panose="02010609060101010101" pitchFamily="49" charset="-122"/>
            </a:endParaRPr>
          </a:p>
          <a:p>
            <a:pPr algn="ctr"/>
            <a:r>
              <a:rPr lang="zh-CN" altLang="en-US" sz="1400" dirty="0" smtClean="0">
                <a:ea typeface="楷体" panose="02010609060101010101" pitchFamily="49" charset="-122"/>
              </a:rPr>
              <a:t>单击</a:t>
            </a:r>
            <a:r>
              <a:rPr lang="zh-CN" altLang="en-US" sz="1400" dirty="0">
                <a:ea typeface="楷体" panose="02010609060101010101" pitchFamily="49" charset="-122"/>
              </a:rPr>
              <a:t>此处添加</a:t>
            </a:r>
            <a:r>
              <a:rPr lang="zh-CN" altLang="en-US" sz="1400" dirty="0" smtClean="0">
                <a:ea typeface="楷体" panose="02010609060101010101" pitchFamily="49" charset="-122"/>
              </a:rPr>
              <a:t>文本</a:t>
            </a:r>
            <a:endParaRPr lang="zh-CN" altLang="en-US" sz="1400" dirty="0">
              <a:ea typeface="楷体" panose="02010609060101010101" pitchFamily="49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-1" y="968529"/>
            <a:ext cx="3788866" cy="1469358"/>
            <a:chOff x="-1" y="843558"/>
            <a:chExt cx="3788866" cy="1632620"/>
          </a:xfrm>
        </p:grpSpPr>
        <p:pic>
          <p:nvPicPr>
            <p:cNvPr id="10" name="Picture 3" descr="C:\Users\Administrator\Desktop\水墨 .png"/>
            <p:cNvPicPr>
              <a:picLocks noChangeAspect="1" noChangeArrowheads="1"/>
            </p:cNvPicPr>
            <p:nvPr/>
          </p:nvPicPr>
          <p:blipFill rotWithShape="1">
            <a:blip r:embed="rId3" cstate="screen"/>
            <a:srcRect/>
            <a:stretch>
              <a:fillRect/>
            </a:stretch>
          </p:blipFill>
          <p:spPr bwMode="auto">
            <a:xfrm flipH="1">
              <a:off x="-1" y="1779662"/>
              <a:ext cx="3788865" cy="6965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2" descr="C:\Users\Administrator\Desktop\11519219_230238617143_2副本.png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2215011" y="843558"/>
              <a:ext cx="1573854" cy="15371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2707185" y="1275606"/>
              <a:ext cx="601447" cy="6497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>
                  <a:ea typeface="楷体" panose="02010609060101010101" pitchFamily="49" charset="-122"/>
                </a:rPr>
                <a:t>01</a:t>
              </a:r>
              <a:endParaRPr lang="zh-CN" altLang="en-US" sz="3200" b="1" dirty="0">
                <a:ea typeface="楷体" panose="02010609060101010101" pitchFamily="49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" y="1561892"/>
            <a:ext cx="6684137" cy="1469358"/>
            <a:chOff x="0" y="1502850"/>
            <a:chExt cx="6684137" cy="1632620"/>
          </a:xfrm>
        </p:grpSpPr>
        <p:pic>
          <p:nvPicPr>
            <p:cNvPr id="17" name="Picture 3" descr="C:\Users\Administrator\Desktop\水墨 .png"/>
            <p:cNvPicPr>
              <a:picLocks noChangeAspect="1" noChangeArrowheads="1"/>
            </p:cNvPicPr>
            <p:nvPr/>
          </p:nvPicPr>
          <p:blipFill rotWithShape="1">
            <a:blip r:embed="rId6" cstate="screen"/>
            <a:srcRect/>
            <a:stretch>
              <a:fillRect/>
            </a:stretch>
          </p:blipFill>
          <p:spPr bwMode="auto">
            <a:xfrm flipH="1">
              <a:off x="0" y="2438954"/>
              <a:ext cx="6444208" cy="6965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2" descr="C:\Users\Administrator\Desktop\11519219_230238617143_2副本.png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5110283" y="1502850"/>
              <a:ext cx="1573854" cy="15371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5577250" y="1938487"/>
              <a:ext cx="601447" cy="6497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>
                  <a:ea typeface="楷体" panose="02010609060101010101" pitchFamily="49" charset="-122"/>
                </a:rPr>
                <a:t>02</a:t>
              </a:r>
              <a:endParaRPr lang="zh-CN" altLang="en-US" sz="3200" b="1" dirty="0">
                <a:ea typeface="楷体" panose="02010609060101010101" pitchFamily="49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0" y="3107170"/>
            <a:ext cx="5569790" cy="1538414"/>
            <a:chOff x="0" y="3219822"/>
            <a:chExt cx="5569790" cy="1709349"/>
          </a:xfrm>
        </p:grpSpPr>
        <p:pic>
          <p:nvPicPr>
            <p:cNvPr id="21" name="Picture 3" descr="C:\Users\Administrator\Desktop\水墨 .png"/>
            <p:cNvPicPr>
              <a:picLocks noChangeAspect="1" noChangeArrowheads="1"/>
            </p:cNvPicPr>
            <p:nvPr/>
          </p:nvPicPr>
          <p:blipFill rotWithShape="1">
            <a:blip r:embed="rId7" cstate="screen"/>
            <a:srcRect/>
            <a:stretch>
              <a:fillRect/>
            </a:stretch>
          </p:blipFill>
          <p:spPr bwMode="auto">
            <a:xfrm flipH="1">
              <a:off x="0" y="3219822"/>
              <a:ext cx="5436096" cy="6965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Picture 2" descr="C:\Users\Administrator\Desktop\11519219_230238617143_2副本.png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 rot="10800000" flipV="1">
              <a:off x="3995936" y="3392041"/>
              <a:ext cx="1573854" cy="15371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4470364" y="3868219"/>
              <a:ext cx="601447" cy="6497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>
                  <a:ea typeface="楷体" panose="02010609060101010101" pitchFamily="49" charset="-122"/>
                </a:rPr>
                <a:t>03</a:t>
              </a:r>
              <a:endParaRPr lang="zh-CN" altLang="en-US" sz="3200" b="1" dirty="0"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" presetClass="exit" presetSubtype="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" presetClass="exit" presetSubtype="2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8" grpId="0"/>
      <p:bldP spid="8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24"/>
          <p:cNvSpPr>
            <a:spLocks noChangeArrowheads="1"/>
          </p:cNvSpPr>
          <p:nvPr/>
        </p:nvSpPr>
        <p:spPr bwMode="auto">
          <a:xfrm>
            <a:off x="971600" y="233272"/>
            <a:ext cx="32624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262626"/>
                </a:solidFill>
                <a:latin typeface="叶根友特色简体升级版" pitchFamily="2" charset="-122"/>
                <a:ea typeface="叶根友特色简体升级版" pitchFamily="2" charset="-122"/>
                <a:sym typeface="微软雅黑" panose="020B0503020204020204" pitchFamily="34" charset="-122"/>
              </a:rPr>
              <a:t>请在此处输入您的标题</a:t>
            </a:r>
            <a:endParaRPr lang="zh-CN" altLang="en-US" sz="2400">
              <a:latin typeface="叶根友特色简体升级版" pitchFamily="2" charset="-122"/>
              <a:ea typeface="叶根友特色简体升级版" pitchFamily="2" charset="-122"/>
            </a:endParaRPr>
          </a:p>
        </p:txBody>
      </p:sp>
      <p:sp>
        <p:nvSpPr>
          <p:cNvPr id="14" name="Freeform 7"/>
          <p:cNvSpPr>
            <a:spLocks noChangeArrowheads="1"/>
          </p:cNvSpPr>
          <p:nvPr/>
        </p:nvSpPr>
        <p:spPr bwMode="auto">
          <a:xfrm>
            <a:off x="93667" y="127667"/>
            <a:ext cx="798137" cy="672877"/>
          </a:xfrm>
          <a:custGeom>
            <a:avLst/>
            <a:gdLst>
              <a:gd name="T0" fmla="*/ 905372 w 396"/>
              <a:gd name="T1" fmla="*/ 13812 h 217"/>
              <a:gd name="T2" fmla="*/ 964118 w 396"/>
              <a:gd name="T3" fmla="*/ 13812 h 217"/>
              <a:gd name="T4" fmla="*/ 971029 w 396"/>
              <a:gd name="T5" fmla="*/ 41436 h 217"/>
              <a:gd name="T6" fmla="*/ 995218 w 396"/>
              <a:gd name="T7" fmla="*/ 48342 h 217"/>
              <a:gd name="T8" fmla="*/ 1005585 w 396"/>
              <a:gd name="T9" fmla="*/ 58701 h 217"/>
              <a:gd name="T10" fmla="*/ 1088520 w 396"/>
              <a:gd name="T11" fmla="*/ 24171 h 217"/>
              <a:gd name="T12" fmla="*/ 1078153 w 396"/>
              <a:gd name="T13" fmla="*/ 65607 h 217"/>
              <a:gd name="T14" fmla="*/ 1105798 w 396"/>
              <a:gd name="T15" fmla="*/ 58701 h 217"/>
              <a:gd name="T16" fmla="*/ 1136899 w 396"/>
              <a:gd name="T17" fmla="*/ 75966 h 217"/>
              <a:gd name="T18" fmla="*/ 1178366 w 396"/>
              <a:gd name="T19" fmla="*/ 75966 h 217"/>
              <a:gd name="T20" fmla="*/ 1171455 w 396"/>
              <a:gd name="T21" fmla="*/ 107043 h 217"/>
              <a:gd name="T22" fmla="*/ 1188733 w 396"/>
              <a:gd name="T23" fmla="*/ 124308 h 217"/>
              <a:gd name="T24" fmla="*/ 1212922 w 396"/>
              <a:gd name="T25" fmla="*/ 151932 h 217"/>
              <a:gd name="T26" fmla="*/ 1237111 w 396"/>
              <a:gd name="T27" fmla="*/ 165744 h 217"/>
              <a:gd name="T28" fmla="*/ 1254390 w 396"/>
              <a:gd name="T29" fmla="*/ 165744 h 217"/>
              <a:gd name="T30" fmla="*/ 1278579 w 396"/>
              <a:gd name="T31" fmla="*/ 176103 h 217"/>
              <a:gd name="T32" fmla="*/ 1285490 w 396"/>
              <a:gd name="T33" fmla="*/ 210633 h 217"/>
              <a:gd name="T34" fmla="*/ 1337324 w 396"/>
              <a:gd name="T35" fmla="*/ 200274 h 217"/>
              <a:gd name="T36" fmla="*/ 1337324 w 396"/>
              <a:gd name="T37" fmla="*/ 241710 h 217"/>
              <a:gd name="T38" fmla="*/ 1361514 w 396"/>
              <a:gd name="T39" fmla="*/ 258975 h 217"/>
              <a:gd name="T40" fmla="*/ 1337324 w 396"/>
              <a:gd name="T41" fmla="*/ 334941 h 217"/>
              <a:gd name="T42" fmla="*/ 1285490 w 396"/>
              <a:gd name="T43" fmla="*/ 404000 h 217"/>
              <a:gd name="T44" fmla="*/ 1261301 w 396"/>
              <a:gd name="T45" fmla="*/ 452342 h 217"/>
              <a:gd name="T46" fmla="*/ 1212922 w 396"/>
              <a:gd name="T47" fmla="*/ 504137 h 217"/>
              <a:gd name="T48" fmla="*/ 1147265 w 396"/>
              <a:gd name="T49" fmla="*/ 545573 h 217"/>
              <a:gd name="T50" fmla="*/ 1078153 w 396"/>
              <a:gd name="T51" fmla="*/ 590462 h 217"/>
              <a:gd name="T52" fmla="*/ 995218 w 396"/>
              <a:gd name="T53" fmla="*/ 621539 h 217"/>
              <a:gd name="T54" fmla="*/ 946840 w 396"/>
              <a:gd name="T55" fmla="*/ 638804 h 217"/>
              <a:gd name="T56" fmla="*/ 881183 w 396"/>
              <a:gd name="T57" fmla="*/ 666428 h 217"/>
              <a:gd name="T58" fmla="*/ 780970 w 396"/>
              <a:gd name="T59" fmla="*/ 690599 h 217"/>
              <a:gd name="T60" fmla="*/ 663479 w 396"/>
              <a:gd name="T61" fmla="*/ 707864 h 217"/>
              <a:gd name="T62" fmla="*/ 590911 w 396"/>
              <a:gd name="T63" fmla="*/ 697505 h 217"/>
              <a:gd name="T64" fmla="*/ 507976 w 396"/>
              <a:gd name="T65" fmla="*/ 714770 h 217"/>
              <a:gd name="T66" fmla="*/ 414674 w 396"/>
              <a:gd name="T67" fmla="*/ 714770 h 217"/>
              <a:gd name="T68" fmla="*/ 373207 w 396"/>
              <a:gd name="T69" fmla="*/ 707864 h 217"/>
              <a:gd name="T70" fmla="*/ 324828 w 396"/>
              <a:gd name="T71" fmla="*/ 742394 h 217"/>
              <a:gd name="T72" fmla="*/ 224615 w 396"/>
              <a:gd name="T73" fmla="*/ 714770 h 217"/>
              <a:gd name="T74" fmla="*/ 193515 w 396"/>
              <a:gd name="T75" fmla="*/ 656069 h 217"/>
              <a:gd name="T76" fmla="*/ 165870 w 396"/>
              <a:gd name="T77" fmla="*/ 621539 h 217"/>
              <a:gd name="T78" fmla="*/ 124402 w 396"/>
              <a:gd name="T79" fmla="*/ 580103 h 217"/>
              <a:gd name="T80" fmla="*/ 76024 w 396"/>
              <a:gd name="T81" fmla="*/ 521402 h 217"/>
              <a:gd name="T82" fmla="*/ 34556 w 396"/>
              <a:gd name="T83" fmla="*/ 486872 h 217"/>
              <a:gd name="T84" fmla="*/ 10367 w 396"/>
              <a:gd name="T85" fmla="*/ 410906 h 217"/>
              <a:gd name="T86" fmla="*/ 41467 w 396"/>
              <a:gd name="T87" fmla="*/ 376376 h 217"/>
              <a:gd name="T88" fmla="*/ 76024 w 396"/>
              <a:gd name="T89" fmla="*/ 362565 h 217"/>
              <a:gd name="T90" fmla="*/ 117491 w 396"/>
              <a:gd name="T91" fmla="*/ 328035 h 217"/>
              <a:gd name="T92" fmla="*/ 158958 w 396"/>
              <a:gd name="T93" fmla="*/ 310770 h 217"/>
              <a:gd name="T94" fmla="*/ 183148 w 396"/>
              <a:gd name="T95" fmla="*/ 241710 h 217"/>
              <a:gd name="T96" fmla="*/ 207337 w 396"/>
              <a:gd name="T97" fmla="*/ 200274 h 217"/>
              <a:gd name="T98" fmla="*/ 248805 w 396"/>
              <a:gd name="T99" fmla="*/ 183009 h 217"/>
              <a:gd name="T100" fmla="*/ 300639 w 396"/>
              <a:gd name="T101" fmla="*/ 165744 h 217"/>
              <a:gd name="T102" fmla="*/ 349017 w 396"/>
              <a:gd name="T103" fmla="*/ 151932 h 217"/>
              <a:gd name="T104" fmla="*/ 414674 w 396"/>
              <a:gd name="T105" fmla="*/ 134667 h 217"/>
              <a:gd name="T106" fmla="*/ 456142 w 396"/>
              <a:gd name="T107" fmla="*/ 134667 h 217"/>
              <a:gd name="T108" fmla="*/ 490698 w 396"/>
              <a:gd name="T109" fmla="*/ 107043 h 217"/>
              <a:gd name="T110" fmla="*/ 539077 w 396"/>
              <a:gd name="T111" fmla="*/ 89778 h 217"/>
              <a:gd name="T112" fmla="*/ 597822 w 396"/>
              <a:gd name="T113" fmla="*/ 75966 h 217"/>
              <a:gd name="T114" fmla="*/ 615100 w 396"/>
              <a:gd name="T115" fmla="*/ 58701 h 217"/>
              <a:gd name="T116" fmla="*/ 649656 w 396"/>
              <a:gd name="T117" fmla="*/ 58701 h 217"/>
              <a:gd name="T118" fmla="*/ 698035 w 396"/>
              <a:gd name="T119" fmla="*/ 41436 h 217"/>
              <a:gd name="T120" fmla="*/ 763692 w 396"/>
              <a:gd name="T121" fmla="*/ 24171 h 217"/>
              <a:gd name="T122" fmla="*/ 798248 w 396"/>
              <a:gd name="T123" fmla="*/ 13812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50" y="2"/>
                </a:lnTo>
                <a:lnTo>
                  <a:pt x="252" y="2"/>
                </a:lnTo>
                <a:lnTo>
                  <a:pt x="252" y="4"/>
                </a:lnTo>
                <a:lnTo>
                  <a:pt x="255" y="4"/>
                </a:lnTo>
                <a:lnTo>
                  <a:pt x="257" y="4"/>
                </a:lnTo>
                <a:lnTo>
                  <a:pt x="260" y="4"/>
                </a:lnTo>
                <a:lnTo>
                  <a:pt x="262" y="4"/>
                </a:lnTo>
                <a:lnTo>
                  <a:pt x="264" y="4"/>
                </a:lnTo>
                <a:lnTo>
                  <a:pt x="267" y="2"/>
                </a:lnTo>
                <a:lnTo>
                  <a:pt x="269" y="2"/>
                </a:lnTo>
                <a:lnTo>
                  <a:pt x="272" y="2"/>
                </a:lnTo>
                <a:lnTo>
                  <a:pt x="274" y="2"/>
                </a:lnTo>
                <a:lnTo>
                  <a:pt x="276" y="2"/>
                </a:lnTo>
                <a:lnTo>
                  <a:pt x="279" y="2"/>
                </a:lnTo>
                <a:lnTo>
                  <a:pt x="276" y="2"/>
                </a:lnTo>
                <a:lnTo>
                  <a:pt x="279" y="2"/>
                </a:lnTo>
                <a:lnTo>
                  <a:pt x="279" y="4"/>
                </a:lnTo>
                <a:lnTo>
                  <a:pt x="276" y="4"/>
                </a:lnTo>
                <a:lnTo>
                  <a:pt x="276" y="7"/>
                </a:lnTo>
                <a:lnTo>
                  <a:pt x="279" y="7"/>
                </a:lnTo>
                <a:lnTo>
                  <a:pt x="279" y="9"/>
                </a:lnTo>
                <a:lnTo>
                  <a:pt x="276" y="9"/>
                </a:lnTo>
                <a:lnTo>
                  <a:pt x="276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1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8" y="12"/>
                </a:lnTo>
                <a:lnTo>
                  <a:pt x="288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4"/>
                </a:lnTo>
                <a:lnTo>
                  <a:pt x="293" y="14"/>
                </a:lnTo>
                <a:lnTo>
                  <a:pt x="296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7"/>
                </a:lnTo>
                <a:lnTo>
                  <a:pt x="288" y="17"/>
                </a:lnTo>
                <a:lnTo>
                  <a:pt x="291" y="17"/>
                </a:lnTo>
                <a:lnTo>
                  <a:pt x="293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7"/>
                </a:lnTo>
                <a:lnTo>
                  <a:pt x="300" y="17"/>
                </a:lnTo>
                <a:lnTo>
                  <a:pt x="300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2"/>
                </a:lnTo>
                <a:lnTo>
                  <a:pt x="308" y="12"/>
                </a:lnTo>
                <a:lnTo>
                  <a:pt x="310" y="9"/>
                </a:lnTo>
                <a:lnTo>
                  <a:pt x="312" y="9"/>
                </a:lnTo>
                <a:lnTo>
                  <a:pt x="312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0" y="9"/>
                </a:lnTo>
                <a:lnTo>
                  <a:pt x="310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9"/>
                </a:lnTo>
                <a:lnTo>
                  <a:pt x="308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5" y="19"/>
                </a:lnTo>
                <a:lnTo>
                  <a:pt x="317" y="19"/>
                </a:lnTo>
                <a:lnTo>
                  <a:pt x="320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7"/>
                </a:lnTo>
                <a:lnTo>
                  <a:pt x="322" y="17"/>
                </a:lnTo>
                <a:lnTo>
                  <a:pt x="322" y="19"/>
                </a:lnTo>
                <a:lnTo>
                  <a:pt x="324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22"/>
                </a:lnTo>
                <a:lnTo>
                  <a:pt x="327" y="22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32" y="22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6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39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6" y="34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9"/>
                </a:lnTo>
                <a:lnTo>
                  <a:pt x="346" y="39"/>
                </a:lnTo>
                <a:lnTo>
                  <a:pt x="348" y="39"/>
                </a:lnTo>
                <a:lnTo>
                  <a:pt x="351" y="41"/>
                </a:lnTo>
                <a:lnTo>
                  <a:pt x="348" y="41"/>
                </a:lnTo>
                <a:lnTo>
                  <a:pt x="348" y="44"/>
                </a:lnTo>
                <a:lnTo>
                  <a:pt x="351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8"/>
                </a:lnTo>
                <a:lnTo>
                  <a:pt x="358" y="48"/>
                </a:lnTo>
                <a:lnTo>
                  <a:pt x="360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8"/>
                </a:lnTo>
                <a:lnTo>
                  <a:pt x="358" y="48"/>
                </a:lnTo>
                <a:lnTo>
                  <a:pt x="358" y="51"/>
                </a:lnTo>
                <a:lnTo>
                  <a:pt x="360" y="48"/>
                </a:lnTo>
                <a:lnTo>
                  <a:pt x="363" y="48"/>
                </a:lnTo>
                <a:lnTo>
                  <a:pt x="363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68" y="56"/>
                </a:lnTo>
                <a:lnTo>
                  <a:pt x="368" y="58"/>
                </a:lnTo>
                <a:lnTo>
                  <a:pt x="368" y="61"/>
                </a:lnTo>
                <a:lnTo>
                  <a:pt x="368" y="63"/>
                </a:lnTo>
                <a:lnTo>
                  <a:pt x="368" y="66"/>
                </a:lnTo>
                <a:lnTo>
                  <a:pt x="368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5" y="61"/>
                </a:lnTo>
                <a:lnTo>
                  <a:pt x="375" y="63"/>
                </a:lnTo>
                <a:lnTo>
                  <a:pt x="377" y="63"/>
                </a:lnTo>
                <a:lnTo>
                  <a:pt x="380" y="61"/>
                </a:lnTo>
                <a:lnTo>
                  <a:pt x="382" y="58"/>
                </a:lnTo>
                <a:lnTo>
                  <a:pt x="382" y="61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4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3"/>
                </a:lnTo>
                <a:lnTo>
                  <a:pt x="394" y="75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7"/>
                </a:lnTo>
                <a:lnTo>
                  <a:pt x="392" y="90"/>
                </a:lnTo>
                <a:lnTo>
                  <a:pt x="392" y="92"/>
                </a:lnTo>
                <a:lnTo>
                  <a:pt x="389" y="92"/>
                </a:lnTo>
                <a:lnTo>
                  <a:pt x="389" y="95"/>
                </a:lnTo>
                <a:lnTo>
                  <a:pt x="387" y="95"/>
                </a:lnTo>
                <a:lnTo>
                  <a:pt x="387" y="97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5"/>
                </a:lnTo>
                <a:lnTo>
                  <a:pt x="380" y="105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12"/>
                </a:lnTo>
                <a:lnTo>
                  <a:pt x="377" y="114"/>
                </a:lnTo>
                <a:lnTo>
                  <a:pt x="375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4"/>
                </a:lnTo>
                <a:lnTo>
                  <a:pt x="368" y="124"/>
                </a:lnTo>
                <a:lnTo>
                  <a:pt x="368" y="127"/>
                </a:lnTo>
                <a:lnTo>
                  <a:pt x="365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31"/>
                </a:lnTo>
                <a:lnTo>
                  <a:pt x="368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6"/>
                </a:lnTo>
                <a:lnTo>
                  <a:pt x="348" y="146"/>
                </a:lnTo>
                <a:lnTo>
                  <a:pt x="346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8"/>
                </a:lnTo>
                <a:lnTo>
                  <a:pt x="332" y="158"/>
                </a:lnTo>
                <a:lnTo>
                  <a:pt x="332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8"/>
                </a:lnTo>
                <a:lnTo>
                  <a:pt x="315" y="168"/>
                </a:lnTo>
                <a:lnTo>
                  <a:pt x="315" y="171"/>
                </a:lnTo>
                <a:lnTo>
                  <a:pt x="312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298" y="178"/>
                </a:lnTo>
                <a:lnTo>
                  <a:pt x="296" y="178"/>
                </a:lnTo>
                <a:lnTo>
                  <a:pt x="293" y="180"/>
                </a:lnTo>
                <a:lnTo>
                  <a:pt x="291" y="180"/>
                </a:lnTo>
                <a:lnTo>
                  <a:pt x="288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0"/>
                </a:lnTo>
                <a:lnTo>
                  <a:pt x="281" y="180"/>
                </a:lnTo>
                <a:lnTo>
                  <a:pt x="281" y="183"/>
                </a:lnTo>
                <a:lnTo>
                  <a:pt x="279" y="183"/>
                </a:lnTo>
                <a:lnTo>
                  <a:pt x="279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88"/>
                </a:lnTo>
                <a:lnTo>
                  <a:pt x="262" y="188"/>
                </a:lnTo>
                <a:lnTo>
                  <a:pt x="262" y="190"/>
                </a:lnTo>
                <a:lnTo>
                  <a:pt x="260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5"/>
                </a:lnTo>
                <a:lnTo>
                  <a:pt x="240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7"/>
                </a:lnTo>
                <a:lnTo>
                  <a:pt x="236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5"/>
                </a:lnTo>
                <a:lnTo>
                  <a:pt x="197" y="205"/>
                </a:lnTo>
                <a:lnTo>
                  <a:pt x="195" y="205"/>
                </a:lnTo>
                <a:lnTo>
                  <a:pt x="192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2"/>
                </a:lnTo>
                <a:lnTo>
                  <a:pt x="185" y="202"/>
                </a:lnTo>
                <a:lnTo>
                  <a:pt x="185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1" y="202"/>
                </a:lnTo>
                <a:lnTo>
                  <a:pt x="168" y="202"/>
                </a:lnTo>
                <a:lnTo>
                  <a:pt x="166" y="202"/>
                </a:lnTo>
                <a:lnTo>
                  <a:pt x="164" y="202"/>
                </a:lnTo>
                <a:lnTo>
                  <a:pt x="161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49" y="207"/>
                </a:lnTo>
                <a:lnTo>
                  <a:pt x="147" y="207"/>
                </a:lnTo>
                <a:lnTo>
                  <a:pt x="144" y="207"/>
                </a:lnTo>
                <a:lnTo>
                  <a:pt x="142" y="205"/>
                </a:lnTo>
                <a:lnTo>
                  <a:pt x="140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7"/>
                </a:lnTo>
                <a:lnTo>
                  <a:pt x="130" y="207"/>
                </a:lnTo>
                <a:lnTo>
                  <a:pt x="128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10"/>
                </a:lnTo>
                <a:lnTo>
                  <a:pt x="118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07"/>
                </a:lnTo>
                <a:lnTo>
                  <a:pt x="113" y="207"/>
                </a:lnTo>
                <a:lnTo>
                  <a:pt x="113" y="205"/>
                </a:lnTo>
                <a:lnTo>
                  <a:pt x="111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10"/>
                </a:lnTo>
                <a:lnTo>
                  <a:pt x="104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2"/>
                </a:lnTo>
                <a:lnTo>
                  <a:pt x="106" y="212"/>
                </a:lnTo>
                <a:lnTo>
                  <a:pt x="104" y="212"/>
                </a:lnTo>
                <a:lnTo>
                  <a:pt x="101" y="212"/>
                </a:lnTo>
                <a:lnTo>
                  <a:pt x="99" y="212"/>
                </a:lnTo>
                <a:lnTo>
                  <a:pt x="96" y="212"/>
                </a:lnTo>
                <a:lnTo>
                  <a:pt x="94" y="215"/>
                </a:lnTo>
                <a:lnTo>
                  <a:pt x="92" y="215"/>
                </a:lnTo>
                <a:lnTo>
                  <a:pt x="89" y="215"/>
                </a:lnTo>
                <a:lnTo>
                  <a:pt x="87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0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5"/>
                </a:lnTo>
                <a:lnTo>
                  <a:pt x="72" y="215"/>
                </a:lnTo>
                <a:lnTo>
                  <a:pt x="70" y="212"/>
                </a:lnTo>
                <a:lnTo>
                  <a:pt x="68" y="212"/>
                </a:lnTo>
                <a:lnTo>
                  <a:pt x="68" y="210"/>
                </a:lnTo>
                <a:lnTo>
                  <a:pt x="65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5"/>
                </a:lnTo>
                <a:lnTo>
                  <a:pt x="63" y="205"/>
                </a:lnTo>
                <a:lnTo>
                  <a:pt x="63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5"/>
                </a:lnTo>
                <a:lnTo>
                  <a:pt x="60" y="195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0"/>
                </a:lnTo>
                <a:lnTo>
                  <a:pt x="58" y="190"/>
                </a:lnTo>
                <a:lnTo>
                  <a:pt x="56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48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3"/>
                </a:lnTo>
                <a:lnTo>
                  <a:pt x="34" y="163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29" y="158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1"/>
                </a:lnTo>
                <a:lnTo>
                  <a:pt x="20" y="151"/>
                </a:lnTo>
                <a:lnTo>
                  <a:pt x="20" y="149"/>
                </a:lnTo>
                <a:lnTo>
                  <a:pt x="17" y="149"/>
                </a:lnTo>
                <a:lnTo>
                  <a:pt x="17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5" y="131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2"/>
                </a:lnTo>
                <a:lnTo>
                  <a:pt x="3" y="119"/>
                </a:lnTo>
                <a:lnTo>
                  <a:pt x="3" y="117"/>
                </a:lnTo>
                <a:lnTo>
                  <a:pt x="0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7"/>
                </a:lnTo>
                <a:lnTo>
                  <a:pt x="5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7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7"/>
                </a:lnTo>
                <a:lnTo>
                  <a:pt x="27" y="107"/>
                </a:lnTo>
                <a:lnTo>
                  <a:pt x="27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9" y="90"/>
                </a:lnTo>
                <a:lnTo>
                  <a:pt x="39" y="87"/>
                </a:lnTo>
                <a:lnTo>
                  <a:pt x="39" y="90"/>
                </a:lnTo>
                <a:lnTo>
                  <a:pt x="41" y="90"/>
                </a:lnTo>
                <a:lnTo>
                  <a:pt x="39" y="90"/>
                </a:lnTo>
                <a:lnTo>
                  <a:pt x="39" y="92"/>
                </a:lnTo>
                <a:lnTo>
                  <a:pt x="41" y="92"/>
                </a:lnTo>
                <a:lnTo>
                  <a:pt x="41" y="95"/>
                </a:lnTo>
                <a:lnTo>
                  <a:pt x="44" y="95"/>
                </a:lnTo>
                <a:lnTo>
                  <a:pt x="46" y="92"/>
                </a:lnTo>
                <a:lnTo>
                  <a:pt x="46" y="90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51" y="80"/>
                </a:lnTo>
                <a:lnTo>
                  <a:pt x="53" y="78"/>
                </a:lnTo>
                <a:lnTo>
                  <a:pt x="51" y="78"/>
                </a:lnTo>
                <a:lnTo>
                  <a:pt x="48" y="75"/>
                </a:lnTo>
                <a:lnTo>
                  <a:pt x="51" y="75"/>
                </a:lnTo>
                <a:lnTo>
                  <a:pt x="51" y="73"/>
                </a:lnTo>
                <a:lnTo>
                  <a:pt x="53" y="73"/>
                </a:lnTo>
                <a:lnTo>
                  <a:pt x="53" y="70"/>
                </a:lnTo>
                <a:lnTo>
                  <a:pt x="53" y="68"/>
                </a:lnTo>
                <a:lnTo>
                  <a:pt x="53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1"/>
                </a:lnTo>
                <a:lnTo>
                  <a:pt x="58" y="63"/>
                </a:lnTo>
                <a:lnTo>
                  <a:pt x="56" y="61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6" y="61"/>
                </a:lnTo>
                <a:lnTo>
                  <a:pt x="56" y="58"/>
                </a:lnTo>
                <a:lnTo>
                  <a:pt x="58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5" y="56"/>
                </a:lnTo>
                <a:lnTo>
                  <a:pt x="63" y="56"/>
                </a:lnTo>
                <a:lnTo>
                  <a:pt x="60" y="53"/>
                </a:lnTo>
                <a:lnTo>
                  <a:pt x="63" y="53"/>
                </a:lnTo>
                <a:lnTo>
                  <a:pt x="65" y="53"/>
                </a:lnTo>
                <a:lnTo>
                  <a:pt x="68" y="53"/>
                </a:lnTo>
                <a:lnTo>
                  <a:pt x="70" y="53"/>
                </a:lnTo>
                <a:lnTo>
                  <a:pt x="72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80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1"/>
                </a:lnTo>
                <a:lnTo>
                  <a:pt x="87" y="51"/>
                </a:lnTo>
                <a:lnTo>
                  <a:pt x="87" y="48"/>
                </a:lnTo>
                <a:lnTo>
                  <a:pt x="89" y="46"/>
                </a:lnTo>
                <a:lnTo>
                  <a:pt x="92" y="46"/>
                </a:lnTo>
                <a:lnTo>
                  <a:pt x="94" y="46"/>
                </a:lnTo>
                <a:lnTo>
                  <a:pt x="96" y="46"/>
                </a:lnTo>
                <a:lnTo>
                  <a:pt x="99" y="46"/>
                </a:lnTo>
                <a:lnTo>
                  <a:pt x="99" y="44"/>
                </a:lnTo>
                <a:lnTo>
                  <a:pt x="101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6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39"/>
                </a:lnTo>
                <a:lnTo>
                  <a:pt x="128" y="41"/>
                </a:lnTo>
                <a:lnTo>
                  <a:pt x="128" y="39"/>
                </a:lnTo>
                <a:lnTo>
                  <a:pt x="130" y="36"/>
                </a:lnTo>
                <a:lnTo>
                  <a:pt x="132" y="36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2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4"/>
                </a:lnTo>
                <a:lnTo>
                  <a:pt x="135" y="31"/>
                </a:lnTo>
                <a:lnTo>
                  <a:pt x="137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29"/>
                </a:lnTo>
                <a:lnTo>
                  <a:pt x="144" y="29"/>
                </a:lnTo>
                <a:lnTo>
                  <a:pt x="147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6"/>
                </a:lnTo>
                <a:lnTo>
                  <a:pt x="154" y="26"/>
                </a:lnTo>
                <a:lnTo>
                  <a:pt x="152" y="26"/>
                </a:lnTo>
                <a:lnTo>
                  <a:pt x="154" y="26"/>
                </a:lnTo>
                <a:lnTo>
                  <a:pt x="156" y="26"/>
                </a:lnTo>
                <a:lnTo>
                  <a:pt x="154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4"/>
                </a:lnTo>
                <a:lnTo>
                  <a:pt x="161" y="22"/>
                </a:lnTo>
                <a:lnTo>
                  <a:pt x="161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4"/>
                </a:lnTo>
                <a:lnTo>
                  <a:pt x="173" y="22"/>
                </a:lnTo>
                <a:lnTo>
                  <a:pt x="176" y="22"/>
                </a:lnTo>
                <a:lnTo>
                  <a:pt x="176" y="19"/>
                </a:lnTo>
                <a:lnTo>
                  <a:pt x="173" y="19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7"/>
                </a:lnTo>
                <a:lnTo>
                  <a:pt x="180" y="17"/>
                </a:lnTo>
                <a:lnTo>
                  <a:pt x="180" y="19"/>
                </a:lnTo>
                <a:lnTo>
                  <a:pt x="183" y="19"/>
                </a:lnTo>
                <a:lnTo>
                  <a:pt x="183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7"/>
                </a:lnTo>
                <a:lnTo>
                  <a:pt x="190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2"/>
                </a:lnTo>
                <a:lnTo>
                  <a:pt x="202" y="14"/>
                </a:lnTo>
                <a:lnTo>
                  <a:pt x="202" y="12"/>
                </a:lnTo>
                <a:lnTo>
                  <a:pt x="202" y="9"/>
                </a:lnTo>
                <a:lnTo>
                  <a:pt x="202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9"/>
                </a:lnTo>
                <a:lnTo>
                  <a:pt x="209" y="9"/>
                </a:lnTo>
                <a:lnTo>
                  <a:pt x="212" y="9"/>
                </a:lnTo>
                <a:lnTo>
                  <a:pt x="214" y="9"/>
                </a:lnTo>
                <a:lnTo>
                  <a:pt x="216" y="9"/>
                </a:lnTo>
                <a:lnTo>
                  <a:pt x="216" y="7"/>
                </a:lnTo>
                <a:lnTo>
                  <a:pt x="219" y="7"/>
                </a:lnTo>
                <a:lnTo>
                  <a:pt x="221" y="9"/>
                </a:lnTo>
                <a:lnTo>
                  <a:pt x="221" y="7"/>
                </a:lnTo>
                <a:lnTo>
                  <a:pt x="224" y="7"/>
                </a:lnTo>
                <a:lnTo>
                  <a:pt x="224" y="9"/>
                </a:lnTo>
                <a:lnTo>
                  <a:pt x="224" y="7"/>
                </a:lnTo>
                <a:lnTo>
                  <a:pt x="226" y="7"/>
                </a:lnTo>
                <a:lnTo>
                  <a:pt x="224" y="7"/>
                </a:lnTo>
                <a:lnTo>
                  <a:pt x="226" y="4"/>
                </a:lnTo>
                <a:lnTo>
                  <a:pt x="228" y="4"/>
                </a:lnTo>
                <a:lnTo>
                  <a:pt x="231" y="4"/>
                </a:lnTo>
                <a:lnTo>
                  <a:pt x="233" y="4"/>
                </a:lnTo>
                <a:lnTo>
                  <a:pt x="233" y="2"/>
                </a:lnTo>
                <a:lnTo>
                  <a:pt x="236" y="2"/>
                </a:lnTo>
                <a:lnTo>
                  <a:pt x="238" y="2"/>
                </a:lnTo>
                <a:lnTo>
                  <a:pt x="240" y="2"/>
                </a:lnTo>
                <a:lnTo>
                  <a:pt x="243" y="0"/>
                </a:lnTo>
                <a:lnTo>
                  <a:pt x="245" y="2"/>
                </a:lnTo>
                <a:lnTo>
                  <a:pt x="245" y="0"/>
                </a:lnTo>
                <a:lnTo>
                  <a:pt x="248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楷体" panose="02010609060101010101" pitchFamily="49" charset="-122"/>
            </a:endParaRPr>
          </a:p>
        </p:txBody>
      </p:sp>
      <p:sp>
        <p:nvSpPr>
          <p:cNvPr id="15" name="文本框 26"/>
          <p:cNvSpPr>
            <a:spLocks noChangeArrowheads="1"/>
          </p:cNvSpPr>
          <p:nvPr/>
        </p:nvSpPr>
        <p:spPr bwMode="auto">
          <a:xfrm>
            <a:off x="169569" y="149228"/>
            <a:ext cx="64633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600" smtClean="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贰</a:t>
            </a:r>
            <a:endParaRPr lang="zh-CN" altLang="en-US" sz="3600">
              <a:solidFill>
                <a:schemeClr val="bg1"/>
              </a:solidFill>
              <a:latin typeface="叶根友毛笔行书2.0版" pitchFamily="2" charset="-122"/>
              <a:ea typeface="叶根友毛笔行书2.0版" pitchFamily="2" charset="-122"/>
              <a:sym typeface="叶根友毛笔行书2.0版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6385429" y="-281975"/>
            <a:ext cx="2978756" cy="1549884"/>
          </a:xfrm>
          <a:prstGeom prst="rect">
            <a:avLst/>
          </a:prstGeom>
        </p:spPr>
      </p:pic>
      <p:pic>
        <p:nvPicPr>
          <p:cNvPr id="6" name="Picture 2" descr="C:\Users\A02\AppData\Local\Temp\360zip$Temp\360$0\huan (3)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2854" y="1799481"/>
            <a:ext cx="2194933" cy="2121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A02\AppData\Local\Temp\360zip$Temp\360$0\huan (3)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50490" y="1785765"/>
            <a:ext cx="2194933" cy="2121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A02\AppData\Local\Temp\360zip$Temp\360$0\huan (3)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65503" y="1707654"/>
            <a:ext cx="2194933" cy="2121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080925" y="2355728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方正黑体简体" pitchFamily="2" charset="-122"/>
                <a:ea typeface="方正黑体简体" pitchFamily="2" charset="-122"/>
              </a:rPr>
              <a:t>添加</a:t>
            </a:r>
            <a:endParaRPr lang="en-US" altLang="zh-CN" sz="2400" dirty="0" smtClean="0">
              <a:latin typeface="方正黑体简体" pitchFamily="2" charset="-122"/>
              <a:ea typeface="方正黑体简体" pitchFamily="2" charset="-122"/>
            </a:endParaRPr>
          </a:p>
          <a:p>
            <a:r>
              <a:rPr lang="zh-CN" altLang="en-US" sz="2400" dirty="0" smtClean="0">
                <a:latin typeface="方正黑体简体" pitchFamily="2" charset="-122"/>
                <a:ea typeface="方正黑体简体" pitchFamily="2" charset="-122"/>
              </a:rPr>
              <a:t>文字</a:t>
            </a:r>
            <a:endParaRPr lang="zh-CN" altLang="en-US" sz="2400" dirty="0">
              <a:latin typeface="方正黑体简体" pitchFamily="2" charset="-122"/>
              <a:ea typeface="方正黑体简体" pitchFamily="2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61247" y="2343695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方正黑体简体" pitchFamily="2" charset="-122"/>
                <a:ea typeface="方正黑体简体" pitchFamily="2" charset="-122"/>
              </a:rPr>
              <a:t>添加</a:t>
            </a:r>
            <a:endParaRPr lang="en-US" altLang="zh-CN" sz="2400" dirty="0" smtClean="0">
              <a:latin typeface="方正黑体简体" pitchFamily="2" charset="-122"/>
              <a:ea typeface="方正黑体简体" pitchFamily="2" charset="-122"/>
            </a:endParaRPr>
          </a:p>
          <a:p>
            <a:r>
              <a:rPr lang="zh-CN" altLang="en-US" sz="2400" dirty="0" smtClean="0">
                <a:latin typeface="方正黑体简体" pitchFamily="2" charset="-122"/>
                <a:ea typeface="方正黑体简体" pitchFamily="2" charset="-122"/>
              </a:rPr>
              <a:t>文字</a:t>
            </a:r>
            <a:endParaRPr lang="zh-CN" altLang="en-US" sz="2400" dirty="0">
              <a:latin typeface="方正黑体简体" pitchFamily="2" charset="-122"/>
              <a:ea typeface="方正黑体简体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13573" y="2343695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方正黑体简体" pitchFamily="2" charset="-122"/>
                <a:ea typeface="方正黑体简体" pitchFamily="2" charset="-122"/>
              </a:rPr>
              <a:t>添加</a:t>
            </a:r>
            <a:endParaRPr lang="en-US" altLang="zh-CN" sz="2400" dirty="0" smtClean="0">
              <a:latin typeface="方正黑体简体" pitchFamily="2" charset="-122"/>
              <a:ea typeface="方正黑体简体" pitchFamily="2" charset="-122"/>
            </a:endParaRPr>
          </a:p>
          <a:p>
            <a:r>
              <a:rPr lang="zh-CN" altLang="en-US" sz="2400" dirty="0" smtClean="0">
                <a:latin typeface="方正黑体简体" pitchFamily="2" charset="-122"/>
                <a:ea typeface="方正黑体简体" pitchFamily="2" charset="-122"/>
              </a:rPr>
              <a:t>文字</a:t>
            </a:r>
            <a:endParaRPr lang="zh-CN" altLang="en-US" sz="2400" dirty="0">
              <a:latin typeface="方正黑体简体" pitchFamily="2" charset="-122"/>
              <a:ea typeface="方正黑体简体" pitchFamily="2" charset="-122"/>
            </a:endParaRPr>
          </a:p>
        </p:txBody>
      </p:sp>
      <p:pic>
        <p:nvPicPr>
          <p:cNvPr id="12" name="Picture 2" descr="D:\png\0101000028865661_0007_图层-2-副本-7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483768" y="2525435"/>
            <a:ext cx="918380" cy="467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D:\png\0101000028865661_0007_图层-2-副本-7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309804" y="2525434"/>
            <a:ext cx="918380" cy="467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24"/>
          <p:cNvSpPr>
            <a:spLocks noChangeArrowheads="1"/>
          </p:cNvSpPr>
          <p:nvPr/>
        </p:nvSpPr>
        <p:spPr bwMode="auto">
          <a:xfrm>
            <a:off x="971600" y="233272"/>
            <a:ext cx="32624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262626"/>
                </a:solidFill>
                <a:latin typeface="叶根友特色简体升级版" pitchFamily="2" charset="-122"/>
                <a:ea typeface="叶根友特色简体升级版" pitchFamily="2" charset="-122"/>
                <a:sym typeface="微软雅黑" panose="020B0503020204020204" pitchFamily="34" charset="-122"/>
              </a:rPr>
              <a:t>请在此处输入您的标题</a:t>
            </a:r>
            <a:endParaRPr lang="zh-CN" altLang="en-US" sz="2400">
              <a:latin typeface="叶根友特色简体升级版" pitchFamily="2" charset="-122"/>
              <a:ea typeface="叶根友特色简体升级版" pitchFamily="2" charset="-122"/>
            </a:endParaRPr>
          </a:p>
        </p:txBody>
      </p:sp>
      <p:sp>
        <p:nvSpPr>
          <p:cNvPr id="14" name="Freeform 7"/>
          <p:cNvSpPr>
            <a:spLocks noChangeArrowheads="1"/>
          </p:cNvSpPr>
          <p:nvPr/>
        </p:nvSpPr>
        <p:spPr bwMode="auto">
          <a:xfrm>
            <a:off x="93667" y="127667"/>
            <a:ext cx="798137" cy="672877"/>
          </a:xfrm>
          <a:custGeom>
            <a:avLst/>
            <a:gdLst>
              <a:gd name="T0" fmla="*/ 905372 w 396"/>
              <a:gd name="T1" fmla="*/ 13812 h 217"/>
              <a:gd name="T2" fmla="*/ 964118 w 396"/>
              <a:gd name="T3" fmla="*/ 13812 h 217"/>
              <a:gd name="T4" fmla="*/ 971029 w 396"/>
              <a:gd name="T5" fmla="*/ 41436 h 217"/>
              <a:gd name="T6" fmla="*/ 995218 w 396"/>
              <a:gd name="T7" fmla="*/ 48342 h 217"/>
              <a:gd name="T8" fmla="*/ 1005585 w 396"/>
              <a:gd name="T9" fmla="*/ 58701 h 217"/>
              <a:gd name="T10" fmla="*/ 1088520 w 396"/>
              <a:gd name="T11" fmla="*/ 24171 h 217"/>
              <a:gd name="T12" fmla="*/ 1078153 w 396"/>
              <a:gd name="T13" fmla="*/ 65607 h 217"/>
              <a:gd name="T14" fmla="*/ 1105798 w 396"/>
              <a:gd name="T15" fmla="*/ 58701 h 217"/>
              <a:gd name="T16" fmla="*/ 1136899 w 396"/>
              <a:gd name="T17" fmla="*/ 75966 h 217"/>
              <a:gd name="T18" fmla="*/ 1178366 w 396"/>
              <a:gd name="T19" fmla="*/ 75966 h 217"/>
              <a:gd name="T20" fmla="*/ 1171455 w 396"/>
              <a:gd name="T21" fmla="*/ 107043 h 217"/>
              <a:gd name="T22" fmla="*/ 1188733 w 396"/>
              <a:gd name="T23" fmla="*/ 124308 h 217"/>
              <a:gd name="T24" fmla="*/ 1212922 w 396"/>
              <a:gd name="T25" fmla="*/ 151932 h 217"/>
              <a:gd name="T26" fmla="*/ 1237111 w 396"/>
              <a:gd name="T27" fmla="*/ 165744 h 217"/>
              <a:gd name="T28" fmla="*/ 1254390 w 396"/>
              <a:gd name="T29" fmla="*/ 165744 h 217"/>
              <a:gd name="T30" fmla="*/ 1278579 w 396"/>
              <a:gd name="T31" fmla="*/ 176103 h 217"/>
              <a:gd name="T32" fmla="*/ 1285490 w 396"/>
              <a:gd name="T33" fmla="*/ 210633 h 217"/>
              <a:gd name="T34" fmla="*/ 1337324 w 396"/>
              <a:gd name="T35" fmla="*/ 200274 h 217"/>
              <a:gd name="T36" fmla="*/ 1337324 w 396"/>
              <a:gd name="T37" fmla="*/ 241710 h 217"/>
              <a:gd name="T38" fmla="*/ 1361514 w 396"/>
              <a:gd name="T39" fmla="*/ 258975 h 217"/>
              <a:gd name="T40" fmla="*/ 1337324 w 396"/>
              <a:gd name="T41" fmla="*/ 334941 h 217"/>
              <a:gd name="T42" fmla="*/ 1285490 w 396"/>
              <a:gd name="T43" fmla="*/ 404000 h 217"/>
              <a:gd name="T44" fmla="*/ 1261301 w 396"/>
              <a:gd name="T45" fmla="*/ 452342 h 217"/>
              <a:gd name="T46" fmla="*/ 1212922 w 396"/>
              <a:gd name="T47" fmla="*/ 504137 h 217"/>
              <a:gd name="T48" fmla="*/ 1147265 w 396"/>
              <a:gd name="T49" fmla="*/ 545573 h 217"/>
              <a:gd name="T50" fmla="*/ 1078153 w 396"/>
              <a:gd name="T51" fmla="*/ 590462 h 217"/>
              <a:gd name="T52" fmla="*/ 995218 w 396"/>
              <a:gd name="T53" fmla="*/ 621539 h 217"/>
              <a:gd name="T54" fmla="*/ 946840 w 396"/>
              <a:gd name="T55" fmla="*/ 638804 h 217"/>
              <a:gd name="T56" fmla="*/ 881183 w 396"/>
              <a:gd name="T57" fmla="*/ 666428 h 217"/>
              <a:gd name="T58" fmla="*/ 780970 w 396"/>
              <a:gd name="T59" fmla="*/ 690599 h 217"/>
              <a:gd name="T60" fmla="*/ 663479 w 396"/>
              <a:gd name="T61" fmla="*/ 707864 h 217"/>
              <a:gd name="T62" fmla="*/ 590911 w 396"/>
              <a:gd name="T63" fmla="*/ 697505 h 217"/>
              <a:gd name="T64" fmla="*/ 507976 w 396"/>
              <a:gd name="T65" fmla="*/ 714770 h 217"/>
              <a:gd name="T66" fmla="*/ 414674 w 396"/>
              <a:gd name="T67" fmla="*/ 714770 h 217"/>
              <a:gd name="T68" fmla="*/ 373207 w 396"/>
              <a:gd name="T69" fmla="*/ 707864 h 217"/>
              <a:gd name="T70" fmla="*/ 324828 w 396"/>
              <a:gd name="T71" fmla="*/ 742394 h 217"/>
              <a:gd name="T72" fmla="*/ 224615 w 396"/>
              <a:gd name="T73" fmla="*/ 714770 h 217"/>
              <a:gd name="T74" fmla="*/ 193515 w 396"/>
              <a:gd name="T75" fmla="*/ 656069 h 217"/>
              <a:gd name="T76" fmla="*/ 165870 w 396"/>
              <a:gd name="T77" fmla="*/ 621539 h 217"/>
              <a:gd name="T78" fmla="*/ 124402 w 396"/>
              <a:gd name="T79" fmla="*/ 580103 h 217"/>
              <a:gd name="T80" fmla="*/ 76024 w 396"/>
              <a:gd name="T81" fmla="*/ 521402 h 217"/>
              <a:gd name="T82" fmla="*/ 34556 w 396"/>
              <a:gd name="T83" fmla="*/ 486872 h 217"/>
              <a:gd name="T84" fmla="*/ 10367 w 396"/>
              <a:gd name="T85" fmla="*/ 410906 h 217"/>
              <a:gd name="T86" fmla="*/ 41467 w 396"/>
              <a:gd name="T87" fmla="*/ 376376 h 217"/>
              <a:gd name="T88" fmla="*/ 76024 w 396"/>
              <a:gd name="T89" fmla="*/ 362565 h 217"/>
              <a:gd name="T90" fmla="*/ 117491 w 396"/>
              <a:gd name="T91" fmla="*/ 328035 h 217"/>
              <a:gd name="T92" fmla="*/ 158958 w 396"/>
              <a:gd name="T93" fmla="*/ 310770 h 217"/>
              <a:gd name="T94" fmla="*/ 183148 w 396"/>
              <a:gd name="T95" fmla="*/ 241710 h 217"/>
              <a:gd name="T96" fmla="*/ 207337 w 396"/>
              <a:gd name="T97" fmla="*/ 200274 h 217"/>
              <a:gd name="T98" fmla="*/ 248805 w 396"/>
              <a:gd name="T99" fmla="*/ 183009 h 217"/>
              <a:gd name="T100" fmla="*/ 300639 w 396"/>
              <a:gd name="T101" fmla="*/ 165744 h 217"/>
              <a:gd name="T102" fmla="*/ 349017 w 396"/>
              <a:gd name="T103" fmla="*/ 151932 h 217"/>
              <a:gd name="T104" fmla="*/ 414674 w 396"/>
              <a:gd name="T105" fmla="*/ 134667 h 217"/>
              <a:gd name="T106" fmla="*/ 456142 w 396"/>
              <a:gd name="T107" fmla="*/ 134667 h 217"/>
              <a:gd name="T108" fmla="*/ 490698 w 396"/>
              <a:gd name="T109" fmla="*/ 107043 h 217"/>
              <a:gd name="T110" fmla="*/ 539077 w 396"/>
              <a:gd name="T111" fmla="*/ 89778 h 217"/>
              <a:gd name="T112" fmla="*/ 597822 w 396"/>
              <a:gd name="T113" fmla="*/ 75966 h 217"/>
              <a:gd name="T114" fmla="*/ 615100 w 396"/>
              <a:gd name="T115" fmla="*/ 58701 h 217"/>
              <a:gd name="T116" fmla="*/ 649656 w 396"/>
              <a:gd name="T117" fmla="*/ 58701 h 217"/>
              <a:gd name="T118" fmla="*/ 698035 w 396"/>
              <a:gd name="T119" fmla="*/ 41436 h 217"/>
              <a:gd name="T120" fmla="*/ 763692 w 396"/>
              <a:gd name="T121" fmla="*/ 24171 h 217"/>
              <a:gd name="T122" fmla="*/ 798248 w 396"/>
              <a:gd name="T123" fmla="*/ 13812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50" y="2"/>
                </a:lnTo>
                <a:lnTo>
                  <a:pt x="252" y="2"/>
                </a:lnTo>
                <a:lnTo>
                  <a:pt x="252" y="4"/>
                </a:lnTo>
                <a:lnTo>
                  <a:pt x="255" y="4"/>
                </a:lnTo>
                <a:lnTo>
                  <a:pt x="257" y="4"/>
                </a:lnTo>
                <a:lnTo>
                  <a:pt x="260" y="4"/>
                </a:lnTo>
                <a:lnTo>
                  <a:pt x="262" y="4"/>
                </a:lnTo>
                <a:lnTo>
                  <a:pt x="264" y="4"/>
                </a:lnTo>
                <a:lnTo>
                  <a:pt x="267" y="2"/>
                </a:lnTo>
                <a:lnTo>
                  <a:pt x="269" y="2"/>
                </a:lnTo>
                <a:lnTo>
                  <a:pt x="272" y="2"/>
                </a:lnTo>
                <a:lnTo>
                  <a:pt x="274" y="2"/>
                </a:lnTo>
                <a:lnTo>
                  <a:pt x="276" y="2"/>
                </a:lnTo>
                <a:lnTo>
                  <a:pt x="279" y="2"/>
                </a:lnTo>
                <a:lnTo>
                  <a:pt x="276" y="2"/>
                </a:lnTo>
                <a:lnTo>
                  <a:pt x="279" y="2"/>
                </a:lnTo>
                <a:lnTo>
                  <a:pt x="279" y="4"/>
                </a:lnTo>
                <a:lnTo>
                  <a:pt x="276" y="4"/>
                </a:lnTo>
                <a:lnTo>
                  <a:pt x="276" y="7"/>
                </a:lnTo>
                <a:lnTo>
                  <a:pt x="279" y="7"/>
                </a:lnTo>
                <a:lnTo>
                  <a:pt x="279" y="9"/>
                </a:lnTo>
                <a:lnTo>
                  <a:pt x="276" y="9"/>
                </a:lnTo>
                <a:lnTo>
                  <a:pt x="276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1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8" y="12"/>
                </a:lnTo>
                <a:lnTo>
                  <a:pt x="288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4"/>
                </a:lnTo>
                <a:lnTo>
                  <a:pt x="293" y="14"/>
                </a:lnTo>
                <a:lnTo>
                  <a:pt x="296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7"/>
                </a:lnTo>
                <a:lnTo>
                  <a:pt x="288" y="17"/>
                </a:lnTo>
                <a:lnTo>
                  <a:pt x="291" y="17"/>
                </a:lnTo>
                <a:lnTo>
                  <a:pt x="293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7"/>
                </a:lnTo>
                <a:lnTo>
                  <a:pt x="300" y="17"/>
                </a:lnTo>
                <a:lnTo>
                  <a:pt x="300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2"/>
                </a:lnTo>
                <a:lnTo>
                  <a:pt x="308" y="12"/>
                </a:lnTo>
                <a:lnTo>
                  <a:pt x="310" y="9"/>
                </a:lnTo>
                <a:lnTo>
                  <a:pt x="312" y="9"/>
                </a:lnTo>
                <a:lnTo>
                  <a:pt x="312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0" y="9"/>
                </a:lnTo>
                <a:lnTo>
                  <a:pt x="310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9"/>
                </a:lnTo>
                <a:lnTo>
                  <a:pt x="308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5" y="19"/>
                </a:lnTo>
                <a:lnTo>
                  <a:pt x="317" y="19"/>
                </a:lnTo>
                <a:lnTo>
                  <a:pt x="320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7"/>
                </a:lnTo>
                <a:lnTo>
                  <a:pt x="322" y="17"/>
                </a:lnTo>
                <a:lnTo>
                  <a:pt x="322" y="19"/>
                </a:lnTo>
                <a:lnTo>
                  <a:pt x="324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22"/>
                </a:lnTo>
                <a:lnTo>
                  <a:pt x="327" y="22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32" y="22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6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39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6" y="34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9"/>
                </a:lnTo>
                <a:lnTo>
                  <a:pt x="346" y="39"/>
                </a:lnTo>
                <a:lnTo>
                  <a:pt x="348" y="39"/>
                </a:lnTo>
                <a:lnTo>
                  <a:pt x="351" y="41"/>
                </a:lnTo>
                <a:lnTo>
                  <a:pt x="348" y="41"/>
                </a:lnTo>
                <a:lnTo>
                  <a:pt x="348" y="44"/>
                </a:lnTo>
                <a:lnTo>
                  <a:pt x="351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8"/>
                </a:lnTo>
                <a:lnTo>
                  <a:pt x="358" y="48"/>
                </a:lnTo>
                <a:lnTo>
                  <a:pt x="360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8"/>
                </a:lnTo>
                <a:lnTo>
                  <a:pt x="358" y="48"/>
                </a:lnTo>
                <a:lnTo>
                  <a:pt x="358" y="51"/>
                </a:lnTo>
                <a:lnTo>
                  <a:pt x="360" y="48"/>
                </a:lnTo>
                <a:lnTo>
                  <a:pt x="363" y="48"/>
                </a:lnTo>
                <a:lnTo>
                  <a:pt x="363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68" y="56"/>
                </a:lnTo>
                <a:lnTo>
                  <a:pt x="368" y="58"/>
                </a:lnTo>
                <a:lnTo>
                  <a:pt x="368" y="61"/>
                </a:lnTo>
                <a:lnTo>
                  <a:pt x="368" y="63"/>
                </a:lnTo>
                <a:lnTo>
                  <a:pt x="368" y="66"/>
                </a:lnTo>
                <a:lnTo>
                  <a:pt x="368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5" y="61"/>
                </a:lnTo>
                <a:lnTo>
                  <a:pt x="375" y="63"/>
                </a:lnTo>
                <a:lnTo>
                  <a:pt x="377" y="63"/>
                </a:lnTo>
                <a:lnTo>
                  <a:pt x="380" y="61"/>
                </a:lnTo>
                <a:lnTo>
                  <a:pt x="382" y="58"/>
                </a:lnTo>
                <a:lnTo>
                  <a:pt x="382" y="61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4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3"/>
                </a:lnTo>
                <a:lnTo>
                  <a:pt x="394" y="75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7"/>
                </a:lnTo>
                <a:lnTo>
                  <a:pt x="392" y="90"/>
                </a:lnTo>
                <a:lnTo>
                  <a:pt x="392" y="92"/>
                </a:lnTo>
                <a:lnTo>
                  <a:pt x="389" y="92"/>
                </a:lnTo>
                <a:lnTo>
                  <a:pt x="389" y="95"/>
                </a:lnTo>
                <a:lnTo>
                  <a:pt x="387" y="95"/>
                </a:lnTo>
                <a:lnTo>
                  <a:pt x="387" y="97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5"/>
                </a:lnTo>
                <a:lnTo>
                  <a:pt x="380" y="105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12"/>
                </a:lnTo>
                <a:lnTo>
                  <a:pt x="377" y="114"/>
                </a:lnTo>
                <a:lnTo>
                  <a:pt x="375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4"/>
                </a:lnTo>
                <a:lnTo>
                  <a:pt x="368" y="124"/>
                </a:lnTo>
                <a:lnTo>
                  <a:pt x="368" y="127"/>
                </a:lnTo>
                <a:lnTo>
                  <a:pt x="365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31"/>
                </a:lnTo>
                <a:lnTo>
                  <a:pt x="368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6"/>
                </a:lnTo>
                <a:lnTo>
                  <a:pt x="348" y="146"/>
                </a:lnTo>
                <a:lnTo>
                  <a:pt x="346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8"/>
                </a:lnTo>
                <a:lnTo>
                  <a:pt x="332" y="158"/>
                </a:lnTo>
                <a:lnTo>
                  <a:pt x="332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8"/>
                </a:lnTo>
                <a:lnTo>
                  <a:pt x="315" y="168"/>
                </a:lnTo>
                <a:lnTo>
                  <a:pt x="315" y="171"/>
                </a:lnTo>
                <a:lnTo>
                  <a:pt x="312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298" y="178"/>
                </a:lnTo>
                <a:lnTo>
                  <a:pt x="296" y="178"/>
                </a:lnTo>
                <a:lnTo>
                  <a:pt x="293" y="180"/>
                </a:lnTo>
                <a:lnTo>
                  <a:pt x="291" y="180"/>
                </a:lnTo>
                <a:lnTo>
                  <a:pt x="288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0"/>
                </a:lnTo>
                <a:lnTo>
                  <a:pt x="281" y="180"/>
                </a:lnTo>
                <a:lnTo>
                  <a:pt x="281" y="183"/>
                </a:lnTo>
                <a:lnTo>
                  <a:pt x="279" y="183"/>
                </a:lnTo>
                <a:lnTo>
                  <a:pt x="279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88"/>
                </a:lnTo>
                <a:lnTo>
                  <a:pt x="262" y="188"/>
                </a:lnTo>
                <a:lnTo>
                  <a:pt x="262" y="190"/>
                </a:lnTo>
                <a:lnTo>
                  <a:pt x="260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5"/>
                </a:lnTo>
                <a:lnTo>
                  <a:pt x="240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7"/>
                </a:lnTo>
                <a:lnTo>
                  <a:pt x="236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5"/>
                </a:lnTo>
                <a:lnTo>
                  <a:pt x="197" y="205"/>
                </a:lnTo>
                <a:lnTo>
                  <a:pt x="195" y="205"/>
                </a:lnTo>
                <a:lnTo>
                  <a:pt x="192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2"/>
                </a:lnTo>
                <a:lnTo>
                  <a:pt x="185" y="202"/>
                </a:lnTo>
                <a:lnTo>
                  <a:pt x="185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1" y="202"/>
                </a:lnTo>
                <a:lnTo>
                  <a:pt x="168" y="202"/>
                </a:lnTo>
                <a:lnTo>
                  <a:pt x="166" y="202"/>
                </a:lnTo>
                <a:lnTo>
                  <a:pt x="164" y="202"/>
                </a:lnTo>
                <a:lnTo>
                  <a:pt x="161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49" y="207"/>
                </a:lnTo>
                <a:lnTo>
                  <a:pt x="147" y="207"/>
                </a:lnTo>
                <a:lnTo>
                  <a:pt x="144" y="207"/>
                </a:lnTo>
                <a:lnTo>
                  <a:pt x="142" y="205"/>
                </a:lnTo>
                <a:lnTo>
                  <a:pt x="140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7"/>
                </a:lnTo>
                <a:lnTo>
                  <a:pt x="130" y="207"/>
                </a:lnTo>
                <a:lnTo>
                  <a:pt x="128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10"/>
                </a:lnTo>
                <a:lnTo>
                  <a:pt x="118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07"/>
                </a:lnTo>
                <a:lnTo>
                  <a:pt x="113" y="207"/>
                </a:lnTo>
                <a:lnTo>
                  <a:pt x="113" y="205"/>
                </a:lnTo>
                <a:lnTo>
                  <a:pt x="111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10"/>
                </a:lnTo>
                <a:lnTo>
                  <a:pt x="104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2"/>
                </a:lnTo>
                <a:lnTo>
                  <a:pt x="106" y="212"/>
                </a:lnTo>
                <a:lnTo>
                  <a:pt x="104" y="212"/>
                </a:lnTo>
                <a:lnTo>
                  <a:pt x="101" y="212"/>
                </a:lnTo>
                <a:lnTo>
                  <a:pt x="99" y="212"/>
                </a:lnTo>
                <a:lnTo>
                  <a:pt x="96" y="212"/>
                </a:lnTo>
                <a:lnTo>
                  <a:pt x="94" y="215"/>
                </a:lnTo>
                <a:lnTo>
                  <a:pt x="92" y="215"/>
                </a:lnTo>
                <a:lnTo>
                  <a:pt x="89" y="215"/>
                </a:lnTo>
                <a:lnTo>
                  <a:pt x="87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0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5"/>
                </a:lnTo>
                <a:lnTo>
                  <a:pt x="72" y="215"/>
                </a:lnTo>
                <a:lnTo>
                  <a:pt x="70" y="212"/>
                </a:lnTo>
                <a:lnTo>
                  <a:pt x="68" y="212"/>
                </a:lnTo>
                <a:lnTo>
                  <a:pt x="68" y="210"/>
                </a:lnTo>
                <a:lnTo>
                  <a:pt x="65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5"/>
                </a:lnTo>
                <a:lnTo>
                  <a:pt x="63" y="205"/>
                </a:lnTo>
                <a:lnTo>
                  <a:pt x="63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5"/>
                </a:lnTo>
                <a:lnTo>
                  <a:pt x="60" y="195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0"/>
                </a:lnTo>
                <a:lnTo>
                  <a:pt x="58" y="190"/>
                </a:lnTo>
                <a:lnTo>
                  <a:pt x="56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48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3"/>
                </a:lnTo>
                <a:lnTo>
                  <a:pt x="34" y="163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29" y="158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1"/>
                </a:lnTo>
                <a:lnTo>
                  <a:pt x="20" y="151"/>
                </a:lnTo>
                <a:lnTo>
                  <a:pt x="20" y="149"/>
                </a:lnTo>
                <a:lnTo>
                  <a:pt x="17" y="149"/>
                </a:lnTo>
                <a:lnTo>
                  <a:pt x="17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5" y="131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2"/>
                </a:lnTo>
                <a:lnTo>
                  <a:pt x="3" y="119"/>
                </a:lnTo>
                <a:lnTo>
                  <a:pt x="3" y="117"/>
                </a:lnTo>
                <a:lnTo>
                  <a:pt x="0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7"/>
                </a:lnTo>
                <a:lnTo>
                  <a:pt x="5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7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7"/>
                </a:lnTo>
                <a:lnTo>
                  <a:pt x="27" y="107"/>
                </a:lnTo>
                <a:lnTo>
                  <a:pt x="27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9" y="90"/>
                </a:lnTo>
                <a:lnTo>
                  <a:pt x="39" y="87"/>
                </a:lnTo>
                <a:lnTo>
                  <a:pt x="39" y="90"/>
                </a:lnTo>
                <a:lnTo>
                  <a:pt x="41" y="90"/>
                </a:lnTo>
                <a:lnTo>
                  <a:pt x="39" y="90"/>
                </a:lnTo>
                <a:lnTo>
                  <a:pt x="39" y="92"/>
                </a:lnTo>
                <a:lnTo>
                  <a:pt x="41" y="92"/>
                </a:lnTo>
                <a:lnTo>
                  <a:pt x="41" y="95"/>
                </a:lnTo>
                <a:lnTo>
                  <a:pt x="44" y="95"/>
                </a:lnTo>
                <a:lnTo>
                  <a:pt x="46" y="92"/>
                </a:lnTo>
                <a:lnTo>
                  <a:pt x="46" y="90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51" y="80"/>
                </a:lnTo>
                <a:lnTo>
                  <a:pt x="53" y="78"/>
                </a:lnTo>
                <a:lnTo>
                  <a:pt x="51" y="78"/>
                </a:lnTo>
                <a:lnTo>
                  <a:pt x="48" y="75"/>
                </a:lnTo>
                <a:lnTo>
                  <a:pt x="51" y="75"/>
                </a:lnTo>
                <a:lnTo>
                  <a:pt x="51" y="73"/>
                </a:lnTo>
                <a:lnTo>
                  <a:pt x="53" y="73"/>
                </a:lnTo>
                <a:lnTo>
                  <a:pt x="53" y="70"/>
                </a:lnTo>
                <a:lnTo>
                  <a:pt x="53" y="68"/>
                </a:lnTo>
                <a:lnTo>
                  <a:pt x="53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1"/>
                </a:lnTo>
                <a:lnTo>
                  <a:pt x="58" y="63"/>
                </a:lnTo>
                <a:lnTo>
                  <a:pt x="56" y="61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6" y="61"/>
                </a:lnTo>
                <a:lnTo>
                  <a:pt x="56" y="58"/>
                </a:lnTo>
                <a:lnTo>
                  <a:pt x="58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5" y="56"/>
                </a:lnTo>
                <a:lnTo>
                  <a:pt x="63" y="56"/>
                </a:lnTo>
                <a:lnTo>
                  <a:pt x="60" y="53"/>
                </a:lnTo>
                <a:lnTo>
                  <a:pt x="63" y="53"/>
                </a:lnTo>
                <a:lnTo>
                  <a:pt x="65" y="53"/>
                </a:lnTo>
                <a:lnTo>
                  <a:pt x="68" y="53"/>
                </a:lnTo>
                <a:lnTo>
                  <a:pt x="70" y="53"/>
                </a:lnTo>
                <a:lnTo>
                  <a:pt x="72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80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1"/>
                </a:lnTo>
                <a:lnTo>
                  <a:pt x="87" y="51"/>
                </a:lnTo>
                <a:lnTo>
                  <a:pt x="87" y="48"/>
                </a:lnTo>
                <a:lnTo>
                  <a:pt x="89" y="46"/>
                </a:lnTo>
                <a:lnTo>
                  <a:pt x="92" y="46"/>
                </a:lnTo>
                <a:lnTo>
                  <a:pt x="94" y="46"/>
                </a:lnTo>
                <a:lnTo>
                  <a:pt x="96" y="46"/>
                </a:lnTo>
                <a:lnTo>
                  <a:pt x="99" y="46"/>
                </a:lnTo>
                <a:lnTo>
                  <a:pt x="99" y="44"/>
                </a:lnTo>
                <a:lnTo>
                  <a:pt x="101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6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39"/>
                </a:lnTo>
                <a:lnTo>
                  <a:pt x="128" y="41"/>
                </a:lnTo>
                <a:lnTo>
                  <a:pt x="128" y="39"/>
                </a:lnTo>
                <a:lnTo>
                  <a:pt x="130" y="36"/>
                </a:lnTo>
                <a:lnTo>
                  <a:pt x="132" y="36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2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4"/>
                </a:lnTo>
                <a:lnTo>
                  <a:pt x="135" y="31"/>
                </a:lnTo>
                <a:lnTo>
                  <a:pt x="137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29"/>
                </a:lnTo>
                <a:lnTo>
                  <a:pt x="144" y="29"/>
                </a:lnTo>
                <a:lnTo>
                  <a:pt x="147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6"/>
                </a:lnTo>
                <a:lnTo>
                  <a:pt x="154" y="26"/>
                </a:lnTo>
                <a:lnTo>
                  <a:pt x="152" y="26"/>
                </a:lnTo>
                <a:lnTo>
                  <a:pt x="154" y="26"/>
                </a:lnTo>
                <a:lnTo>
                  <a:pt x="156" y="26"/>
                </a:lnTo>
                <a:lnTo>
                  <a:pt x="154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4"/>
                </a:lnTo>
                <a:lnTo>
                  <a:pt x="161" y="22"/>
                </a:lnTo>
                <a:lnTo>
                  <a:pt x="161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4"/>
                </a:lnTo>
                <a:lnTo>
                  <a:pt x="173" y="22"/>
                </a:lnTo>
                <a:lnTo>
                  <a:pt x="176" y="22"/>
                </a:lnTo>
                <a:lnTo>
                  <a:pt x="176" y="19"/>
                </a:lnTo>
                <a:lnTo>
                  <a:pt x="173" y="19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7"/>
                </a:lnTo>
                <a:lnTo>
                  <a:pt x="180" y="17"/>
                </a:lnTo>
                <a:lnTo>
                  <a:pt x="180" y="19"/>
                </a:lnTo>
                <a:lnTo>
                  <a:pt x="183" y="19"/>
                </a:lnTo>
                <a:lnTo>
                  <a:pt x="183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7"/>
                </a:lnTo>
                <a:lnTo>
                  <a:pt x="190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2"/>
                </a:lnTo>
                <a:lnTo>
                  <a:pt x="202" y="14"/>
                </a:lnTo>
                <a:lnTo>
                  <a:pt x="202" y="12"/>
                </a:lnTo>
                <a:lnTo>
                  <a:pt x="202" y="9"/>
                </a:lnTo>
                <a:lnTo>
                  <a:pt x="202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9"/>
                </a:lnTo>
                <a:lnTo>
                  <a:pt x="209" y="9"/>
                </a:lnTo>
                <a:lnTo>
                  <a:pt x="212" y="9"/>
                </a:lnTo>
                <a:lnTo>
                  <a:pt x="214" y="9"/>
                </a:lnTo>
                <a:lnTo>
                  <a:pt x="216" y="9"/>
                </a:lnTo>
                <a:lnTo>
                  <a:pt x="216" y="7"/>
                </a:lnTo>
                <a:lnTo>
                  <a:pt x="219" y="7"/>
                </a:lnTo>
                <a:lnTo>
                  <a:pt x="221" y="9"/>
                </a:lnTo>
                <a:lnTo>
                  <a:pt x="221" y="7"/>
                </a:lnTo>
                <a:lnTo>
                  <a:pt x="224" y="7"/>
                </a:lnTo>
                <a:lnTo>
                  <a:pt x="224" y="9"/>
                </a:lnTo>
                <a:lnTo>
                  <a:pt x="224" y="7"/>
                </a:lnTo>
                <a:lnTo>
                  <a:pt x="226" y="7"/>
                </a:lnTo>
                <a:lnTo>
                  <a:pt x="224" y="7"/>
                </a:lnTo>
                <a:lnTo>
                  <a:pt x="226" y="4"/>
                </a:lnTo>
                <a:lnTo>
                  <a:pt x="228" y="4"/>
                </a:lnTo>
                <a:lnTo>
                  <a:pt x="231" y="4"/>
                </a:lnTo>
                <a:lnTo>
                  <a:pt x="233" y="4"/>
                </a:lnTo>
                <a:lnTo>
                  <a:pt x="233" y="2"/>
                </a:lnTo>
                <a:lnTo>
                  <a:pt x="236" y="2"/>
                </a:lnTo>
                <a:lnTo>
                  <a:pt x="238" y="2"/>
                </a:lnTo>
                <a:lnTo>
                  <a:pt x="240" y="2"/>
                </a:lnTo>
                <a:lnTo>
                  <a:pt x="243" y="0"/>
                </a:lnTo>
                <a:lnTo>
                  <a:pt x="245" y="2"/>
                </a:lnTo>
                <a:lnTo>
                  <a:pt x="245" y="0"/>
                </a:lnTo>
                <a:lnTo>
                  <a:pt x="248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楷体" panose="02010609060101010101" pitchFamily="49" charset="-122"/>
            </a:endParaRPr>
          </a:p>
        </p:txBody>
      </p:sp>
      <p:sp>
        <p:nvSpPr>
          <p:cNvPr id="15" name="文本框 26"/>
          <p:cNvSpPr>
            <a:spLocks noChangeArrowheads="1"/>
          </p:cNvSpPr>
          <p:nvPr/>
        </p:nvSpPr>
        <p:spPr bwMode="auto">
          <a:xfrm>
            <a:off x="169569" y="149228"/>
            <a:ext cx="64633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600" smtClean="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贰</a:t>
            </a:r>
            <a:endParaRPr lang="zh-CN" altLang="en-US" sz="3600">
              <a:solidFill>
                <a:schemeClr val="bg1"/>
              </a:solidFill>
              <a:latin typeface="叶根友毛笔行书2.0版" pitchFamily="2" charset="-122"/>
              <a:ea typeface="叶根友毛笔行书2.0版" pitchFamily="2" charset="-122"/>
              <a:sym typeface="叶根友毛笔行书2.0版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6385429" y="-281975"/>
            <a:ext cx="2978756" cy="1549884"/>
          </a:xfrm>
          <a:prstGeom prst="rect">
            <a:avLst/>
          </a:prstGeom>
        </p:spPr>
      </p:pic>
      <p:pic>
        <p:nvPicPr>
          <p:cNvPr id="21" name="Picture 208" descr="30"/>
          <p:cNvPicPr>
            <a:picLocks noChangeAspect="1" noChangeArrowheads="1"/>
          </p:cNvPicPr>
          <p:nvPr/>
        </p:nvPicPr>
        <p:blipFill>
          <a:blip r:embed="rId3" cstate="screen">
            <a:lum bright="-18000" contrast="18000"/>
          </a:blip>
          <a:srcRect/>
          <a:stretch>
            <a:fillRect/>
          </a:stretch>
        </p:blipFill>
        <p:spPr bwMode="auto">
          <a:xfrm rot="1227045">
            <a:off x="3389318" y="3190401"/>
            <a:ext cx="2238375" cy="1415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199" descr="4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68500" y="887255"/>
            <a:ext cx="4725988" cy="2521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00" descr="荷花212副本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18088" y="2316004"/>
            <a:ext cx="1524000" cy="874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 Box 201"/>
          <p:cNvSpPr txBox="1">
            <a:spLocks noChangeArrowheads="1"/>
          </p:cNvSpPr>
          <p:nvPr/>
        </p:nvSpPr>
        <p:spPr bwMode="auto">
          <a:xfrm>
            <a:off x="3798888" y="1801656"/>
            <a:ext cx="1828800" cy="821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640" tIns="40820" rIns="81640" bIns="40820">
            <a:spAutoFit/>
          </a:bodyPr>
          <a:lstStyle>
            <a:lvl1pPr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>
                <a:solidFill>
                  <a:srgbClr val="FFFFFF"/>
                </a:solidFill>
                <a:ea typeface="楷体" panose="02010609060101010101" pitchFamily="49" charset="-122"/>
              </a:rPr>
              <a:t>点击输入标题内容</a:t>
            </a:r>
            <a:endParaRPr lang="zh-CN" altLang="en-US" sz="2400" b="1" dirty="0">
              <a:solidFill>
                <a:srgbClr val="FFFFFF"/>
              </a:solidFill>
              <a:ea typeface="楷体" panose="02010609060101010101" pitchFamily="49" charset="-122"/>
            </a:endParaRPr>
          </a:p>
        </p:txBody>
      </p:sp>
      <p:sp>
        <p:nvSpPr>
          <p:cNvPr id="25" name="Line 202"/>
          <p:cNvSpPr>
            <a:spLocks noChangeShapeType="1"/>
          </p:cNvSpPr>
          <p:nvPr/>
        </p:nvSpPr>
        <p:spPr bwMode="auto">
          <a:xfrm flipV="1">
            <a:off x="4484688" y="3037523"/>
            <a:ext cx="0" cy="411480"/>
          </a:xfrm>
          <a:prstGeom prst="line">
            <a:avLst/>
          </a:prstGeom>
          <a:noFill/>
          <a:ln w="15875">
            <a:solidFill>
              <a:srgbClr val="000000"/>
            </a:solidFill>
            <a:prstDash val="dash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dirty="0">
              <a:ea typeface="楷体" panose="02010609060101010101" pitchFamily="49" charset="-122"/>
            </a:endParaRPr>
          </a:p>
        </p:txBody>
      </p:sp>
      <p:pic>
        <p:nvPicPr>
          <p:cNvPr id="26" name="Picture 207" descr="30"/>
          <p:cNvPicPr>
            <a:picLocks noChangeAspect="1" noChangeArrowheads="1"/>
          </p:cNvPicPr>
          <p:nvPr/>
        </p:nvPicPr>
        <p:blipFill>
          <a:blip r:embed="rId6" cstate="screen">
            <a:lum bright="-18000" contrast="18000"/>
          </a:blip>
          <a:srcRect/>
          <a:stretch>
            <a:fillRect/>
          </a:stretch>
        </p:blipFill>
        <p:spPr bwMode="auto">
          <a:xfrm rot="1227045">
            <a:off x="5922963" y="3190399"/>
            <a:ext cx="2209800" cy="1398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09" descr="30"/>
          <p:cNvPicPr>
            <a:picLocks noChangeAspect="1" noChangeArrowheads="1"/>
          </p:cNvPicPr>
          <p:nvPr/>
        </p:nvPicPr>
        <p:blipFill>
          <a:blip r:embed="rId3" cstate="screen">
            <a:lum bright="-18000" contrast="18000"/>
          </a:blip>
          <a:srcRect/>
          <a:stretch>
            <a:fillRect/>
          </a:stretch>
        </p:blipFill>
        <p:spPr bwMode="auto">
          <a:xfrm rot="1227045">
            <a:off x="815980" y="3138966"/>
            <a:ext cx="2239963" cy="1415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Line 210"/>
          <p:cNvSpPr>
            <a:spLocks noChangeShapeType="1"/>
          </p:cNvSpPr>
          <p:nvPr/>
        </p:nvSpPr>
        <p:spPr bwMode="auto">
          <a:xfrm flipH="1" flipV="1">
            <a:off x="5627688" y="2986088"/>
            <a:ext cx="685800" cy="462915"/>
          </a:xfrm>
          <a:prstGeom prst="line">
            <a:avLst/>
          </a:prstGeom>
          <a:noFill/>
          <a:ln w="15875">
            <a:solidFill>
              <a:srgbClr val="000000"/>
            </a:solidFill>
            <a:prstDash val="dash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dirty="0">
              <a:ea typeface="楷体" panose="02010609060101010101" pitchFamily="49" charset="-122"/>
            </a:endParaRPr>
          </a:p>
        </p:txBody>
      </p:sp>
      <p:sp>
        <p:nvSpPr>
          <p:cNvPr id="29" name="Line 211"/>
          <p:cNvSpPr>
            <a:spLocks noChangeShapeType="1"/>
          </p:cNvSpPr>
          <p:nvPr/>
        </p:nvSpPr>
        <p:spPr bwMode="auto">
          <a:xfrm flipV="1">
            <a:off x="2732088" y="2986088"/>
            <a:ext cx="609600" cy="462915"/>
          </a:xfrm>
          <a:prstGeom prst="line">
            <a:avLst/>
          </a:prstGeom>
          <a:noFill/>
          <a:ln w="15875">
            <a:solidFill>
              <a:srgbClr val="000000"/>
            </a:solidFill>
            <a:prstDash val="dash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dirty="0">
              <a:ea typeface="楷体" panose="02010609060101010101" pitchFamily="49" charset="-122"/>
            </a:endParaRPr>
          </a:p>
        </p:txBody>
      </p:sp>
      <p:sp>
        <p:nvSpPr>
          <p:cNvPr id="30" name="Rectangle 212"/>
          <p:cNvSpPr>
            <a:spLocks noChangeArrowheads="1"/>
          </p:cNvSpPr>
          <p:nvPr/>
        </p:nvSpPr>
        <p:spPr bwMode="auto">
          <a:xfrm>
            <a:off x="1358900" y="3620919"/>
            <a:ext cx="1220788" cy="414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0" tIns="40820" rIns="81640" bIns="40820" anchor="ctr">
            <a:spAutoFit/>
          </a:bodyPr>
          <a:lstStyle>
            <a:lvl1pPr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b="1" dirty="0">
                <a:solidFill>
                  <a:srgbClr val="FFFFFF"/>
                </a:solidFill>
                <a:ea typeface="楷体" panose="02010609060101010101" pitchFamily="49" charset="-122"/>
              </a:rPr>
              <a:t>文字内容</a:t>
            </a:r>
            <a:endParaRPr lang="zh-CN" altLang="en-US" b="1" dirty="0">
              <a:solidFill>
                <a:srgbClr val="FFFFFF"/>
              </a:solidFill>
              <a:ea typeface="楷体" panose="02010609060101010101" pitchFamily="49" charset="-122"/>
            </a:endParaRPr>
          </a:p>
        </p:txBody>
      </p:sp>
      <p:sp>
        <p:nvSpPr>
          <p:cNvPr id="31" name="Rectangle 213"/>
          <p:cNvSpPr>
            <a:spLocks noChangeArrowheads="1"/>
          </p:cNvSpPr>
          <p:nvPr/>
        </p:nvSpPr>
        <p:spPr bwMode="auto">
          <a:xfrm>
            <a:off x="3989388" y="3615204"/>
            <a:ext cx="1219200" cy="414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0" tIns="40820" rIns="81640" bIns="40820" anchor="ctr">
            <a:spAutoFit/>
          </a:bodyPr>
          <a:lstStyle>
            <a:lvl1pPr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b="1" dirty="0">
                <a:solidFill>
                  <a:srgbClr val="FFFFFF"/>
                </a:solidFill>
                <a:ea typeface="楷体" panose="02010609060101010101" pitchFamily="49" charset="-122"/>
              </a:rPr>
              <a:t>文字内容</a:t>
            </a:r>
            <a:endParaRPr lang="zh-CN" altLang="en-US" b="1" dirty="0">
              <a:solidFill>
                <a:srgbClr val="FFFFFF"/>
              </a:solidFill>
              <a:ea typeface="楷体" panose="02010609060101010101" pitchFamily="49" charset="-122"/>
            </a:endParaRPr>
          </a:p>
        </p:txBody>
      </p:sp>
      <p:sp>
        <p:nvSpPr>
          <p:cNvPr id="32" name="Rectangle 214"/>
          <p:cNvSpPr>
            <a:spLocks noChangeArrowheads="1"/>
          </p:cNvSpPr>
          <p:nvPr/>
        </p:nvSpPr>
        <p:spPr bwMode="auto">
          <a:xfrm>
            <a:off x="6465888" y="3615204"/>
            <a:ext cx="1219200" cy="414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0" tIns="40820" rIns="81640" bIns="40820" anchor="ctr">
            <a:spAutoFit/>
          </a:bodyPr>
          <a:lstStyle>
            <a:lvl1pPr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b="1" dirty="0">
                <a:solidFill>
                  <a:srgbClr val="FFFFFF"/>
                </a:solidFill>
                <a:ea typeface="楷体" panose="02010609060101010101" pitchFamily="49" charset="-122"/>
              </a:rPr>
              <a:t>文字内容</a:t>
            </a:r>
            <a:endParaRPr lang="en-US" altLang="zh-CN" b="1" dirty="0">
              <a:solidFill>
                <a:srgbClr val="FFFFFF"/>
              </a:solidFill>
              <a:ea typeface="楷体" panose="02010609060101010101" pitchFamily="49" charset="-122"/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927100" y="1011557"/>
            <a:ext cx="1697038" cy="222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349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349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849"/>
                            </p:stCondLst>
                            <p:childTnLst>
                              <p:par>
                                <p:cTn id="2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99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799"/>
                            </p:stCondLst>
                            <p:childTnLst>
                              <p:par>
                                <p:cTn id="4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299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799"/>
                            </p:stCondLst>
                            <p:childTnLst>
                              <p:par>
                                <p:cTn id="6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 animBg="1"/>
      <p:bldP spid="28" grpId="0" animBg="1"/>
      <p:bldP spid="29" grpId="0" animBg="1"/>
      <p:bldP spid="30" grpId="0"/>
      <p:bldP spid="31" grpId="0"/>
      <p:bldP spid="3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24"/>
          <p:cNvSpPr>
            <a:spLocks noChangeArrowheads="1"/>
          </p:cNvSpPr>
          <p:nvPr/>
        </p:nvSpPr>
        <p:spPr bwMode="auto">
          <a:xfrm>
            <a:off x="971600" y="233272"/>
            <a:ext cx="32624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262626"/>
                </a:solidFill>
                <a:latin typeface="叶根友特色简体升级版" pitchFamily="2" charset="-122"/>
                <a:ea typeface="叶根友特色简体升级版" pitchFamily="2" charset="-122"/>
                <a:sym typeface="微软雅黑" panose="020B0503020204020204" pitchFamily="34" charset="-122"/>
              </a:rPr>
              <a:t>请在此处输入您的标题</a:t>
            </a:r>
            <a:endParaRPr lang="zh-CN" altLang="en-US" sz="2400">
              <a:latin typeface="叶根友特色简体升级版" pitchFamily="2" charset="-122"/>
              <a:ea typeface="叶根友特色简体升级版" pitchFamily="2" charset="-122"/>
            </a:endParaRPr>
          </a:p>
        </p:txBody>
      </p:sp>
      <p:sp>
        <p:nvSpPr>
          <p:cNvPr id="14" name="Freeform 7"/>
          <p:cNvSpPr>
            <a:spLocks noChangeArrowheads="1"/>
          </p:cNvSpPr>
          <p:nvPr/>
        </p:nvSpPr>
        <p:spPr bwMode="auto">
          <a:xfrm>
            <a:off x="93667" y="127667"/>
            <a:ext cx="798137" cy="672877"/>
          </a:xfrm>
          <a:custGeom>
            <a:avLst/>
            <a:gdLst>
              <a:gd name="T0" fmla="*/ 905372 w 396"/>
              <a:gd name="T1" fmla="*/ 13812 h 217"/>
              <a:gd name="T2" fmla="*/ 964118 w 396"/>
              <a:gd name="T3" fmla="*/ 13812 h 217"/>
              <a:gd name="T4" fmla="*/ 971029 w 396"/>
              <a:gd name="T5" fmla="*/ 41436 h 217"/>
              <a:gd name="T6" fmla="*/ 995218 w 396"/>
              <a:gd name="T7" fmla="*/ 48342 h 217"/>
              <a:gd name="T8" fmla="*/ 1005585 w 396"/>
              <a:gd name="T9" fmla="*/ 58701 h 217"/>
              <a:gd name="T10" fmla="*/ 1088520 w 396"/>
              <a:gd name="T11" fmla="*/ 24171 h 217"/>
              <a:gd name="T12" fmla="*/ 1078153 w 396"/>
              <a:gd name="T13" fmla="*/ 65607 h 217"/>
              <a:gd name="T14" fmla="*/ 1105798 w 396"/>
              <a:gd name="T15" fmla="*/ 58701 h 217"/>
              <a:gd name="T16" fmla="*/ 1136899 w 396"/>
              <a:gd name="T17" fmla="*/ 75966 h 217"/>
              <a:gd name="T18" fmla="*/ 1178366 w 396"/>
              <a:gd name="T19" fmla="*/ 75966 h 217"/>
              <a:gd name="T20" fmla="*/ 1171455 w 396"/>
              <a:gd name="T21" fmla="*/ 107043 h 217"/>
              <a:gd name="T22" fmla="*/ 1188733 w 396"/>
              <a:gd name="T23" fmla="*/ 124308 h 217"/>
              <a:gd name="T24" fmla="*/ 1212922 w 396"/>
              <a:gd name="T25" fmla="*/ 151932 h 217"/>
              <a:gd name="T26" fmla="*/ 1237111 w 396"/>
              <a:gd name="T27" fmla="*/ 165744 h 217"/>
              <a:gd name="T28" fmla="*/ 1254390 w 396"/>
              <a:gd name="T29" fmla="*/ 165744 h 217"/>
              <a:gd name="T30" fmla="*/ 1278579 w 396"/>
              <a:gd name="T31" fmla="*/ 176103 h 217"/>
              <a:gd name="T32" fmla="*/ 1285490 w 396"/>
              <a:gd name="T33" fmla="*/ 210633 h 217"/>
              <a:gd name="T34" fmla="*/ 1337324 w 396"/>
              <a:gd name="T35" fmla="*/ 200274 h 217"/>
              <a:gd name="T36" fmla="*/ 1337324 w 396"/>
              <a:gd name="T37" fmla="*/ 241710 h 217"/>
              <a:gd name="T38" fmla="*/ 1361514 w 396"/>
              <a:gd name="T39" fmla="*/ 258975 h 217"/>
              <a:gd name="T40" fmla="*/ 1337324 w 396"/>
              <a:gd name="T41" fmla="*/ 334941 h 217"/>
              <a:gd name="T42" fmla="*/ 1285490 w 396"/>
              <a:gd name="T43" fmla="*/ 404000 h 217"/>
              <a:gd name="T44" fmla="*/ 1261301 w 396"/>
              <a:gd name="T45" fmla="*/ 452342 h 217"/>
              <a:gd name="T46" fmla="*/ 1212922 w 396"/>
              <a:gd name="T47" fmla="*/ 504137 h 217"/>
              <a:gd name="T48" fmla="*/ 1147265 w 396"/>
              <a:gd name="T49" fmla="*/ 545573 h 217"/>
              <a:gd name="T50" fmla="*/ 1078153 w 396"/>
              <a:gd name="T51" fmla="*/ 590462 h 217"/>
              <a:gd name="T52" fmla="*/ 995218 w 396"/>
              <a:gd name="T53" fmla="*/ 621539 h 217"/>
              <a:gd name="T54" fmla="*/ 946840 w 396"/>
              <a:gd name="T55" fmla="*/ 638804 h 217"/>
              <a:gd name="T56" fmla="*/ 881183 w 396"/>
              <a:gd name="T57" fmla="*/ 666428 h 217"/>
              <a:gd name="T58" fmla="*/ 780970 w 396"/>
              <a:gd name="T59" fmla="*/ 690599 h 217"/>
              <a:gd name="T60" fmla="*/ 663479 w 396"/>
              <a:gd name="T61" fmla="*/ 707864 h 217"/>
              <a:gd name="T62" fmla="*/ 590911 w 396"/>
              <a:gd name="T63" fmla="*/ 697505 h 217"/>
              <a:gd name="T64" fmla="*/ 507976 w 396"/>
              <a:gd name="T65" fmla="*/ 714770 h 217"/>
              <a:gd name="T66" fmla="*/ 414674 w 396"/>
              <a:gd name="T67" fmla="*/ 714770 h 217"/>
              <a:gd name="T68" fmla="*/ 373207 w 396"/>
              <a:gd name="T69" fmla="*/ 707864 h 217"/>
              <a:gd name="T70" fmla="*/ 324828 w 396"/>
              <a:gd name="T71" fmla="*/ 742394 h 217"/>
              <a:gd name="T72" fmla="*/ 224615 w 396"/>
              <a:gd name="T73" fmla="*/ 714770 h 217"/>
              <a:gd name="T74" fmla="*/ 193515 w 396"/>
              <a:gd name="T75" fmla="*/ 656069 h 217"/>
              <a:gd name="T76" fmla="*/ 165870 w 396"/>
              <a:gd name="T77" fmla="*/ 621539 h 217"/>
              <a:gd name="T78" fmla="*/ 124402 w 396"/>
              <a:gd name="T79" fmla="*/ 580103 h 217"/>
              <a:gd name="T80" fmla="*/ 76024 w 396"/>
              <a:gd name="T81" fmla="*/ 521402 h 217"/>
              <a:gd name="T82" fmla="*/ 34556 w 396"/>
              <a:gd name="T83" fmla="*/ 486872 h 217"/>
              <a:gd name="T84" fmla="*/ 10367 w 396"/>
              <a:gd name="T85" fmla="*/ 410906 h 217"/>
              <a:gd name="T86" fmla="*/ 41467 w 396"/>
              <a:gd name="T87" fmla="*/ 376376 h 217"/>
              <a:gd name="T88" fmla="*/ 76024 w 396"/>
              <a:gd name="T89" fmla="*/ 362565 h 217"/>
              <a:gd name="T90" fmla="*/ 117491 w 396"/>
              <a:gd name="T91" fmla="*/ 328035 h 217"/>
              <a:gd name="T92" fmla="*/ 158958 w 396"/>
              <a:gd name="T93" fmla="*/ 310770 h 217"/>
              <a:gd name="T94" fmla="*/ 183148 w 396"/>
              <a:gd name="T95" fmla="*/ 241710 h 217"/>
              <a:gd name="T96" fmla="*/ 207337 w 396"/>
              <a:gd name="T97" fmla="*/ 200274 h 217"/>
              <a:gd name="T98" fmla="*/ 248805 w 396"/>
              <a:gd name="T99" fmla="*/ 183009 h 217"/>
              <a:gd name="T100" fmla="*/ 300639 w 396"/>
              <a:gd name="T101" fmla="*/ 165744 h 217"/>
              <a:gd name="T102" fmla="*/ 349017 w 396"/>
              <a:gd name="T103" fmla="*/ 151932 h 217"/>
              <a:gd name="T104" fmla="*/ 414674 w 396"/>
              <a:gd name="T105" fmla="*/ 134667 h 217"/>
              <a:gd name="T106" fmla="*/ 456142 w 396"/>
              <a:gd name="T107" fmla="*/ 134667 h 217"/>
              <a:gd name="T108" fmla="*/ 490698 w 396"/>
              <a:gd name="T109" fmla="*/ 107043 h 217"/>
              <a:gd name="T110" fmla="*/ 539077 w 396"/>
              <a:gd name="T111" fmla="*/ 89778 h 217"/>
              <a:gd name="T112" fmla="*/ 597822 w 396"/>
              <a:gd name="T113" fmla="*/ 75966 h 217"/>
              <a:gd name="T114" fmla="*/ 615100 w 396"/>
              <a:gd name="T115" fmla="*/ 58701 h 217"/>
              <a:gd name="T116" fmla="*/ 649656 w 396"/>
              <a:gd name="T117" fmla="*/ 58701 h 217"/>
              <a:gd name="T118" fmla="*/ 698035 w 396"/>
              <a:gd name="T119" fmla="*/ 41436 h 217"/>
              <a:gd name="T120" fmla="*/ 763692 w 396"/>
              <a:gd name="T121" fmla="*/ 24171 h 217"/>
              <a:gd name="T122" fmla="*/ 798248 w 396"/>
              <a:gd name="T123" fmla="*/ 13812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50" y="2"/>
                </a:lnTo>
                <a:lnTo>
                  <a:pt x="252" y="2"/>
                </a:lnTo>
                <a:lnTo>
                  <a:pt x="252" y="4"/>
                </a:lnTo>
                <a:lnTo>
                  <a:pt x="255" y="4"/>
                </a:lnTo>
                <a:lnTo>
                  <a:pt x="257" y="4"/>
                </a:lnTo>
                <a:lnTo>
                  <a:pt x="260" y="4"/>
                </a:lnTo>
                <a:lnTo>
                  <a:pt x="262" y="4"/>
                </a:lnTo>
                <a:lnTo>
                  <a:pt x="264" y="4"/>
                </a:lnTo>
                <a:lnTo>
                  <a:pt x="267" y="2"/>
                </a:lnTo>
                <a:lnTo>
                  <a:pt x="269" y="2"/>
                </a:lnTo>
                <a:lnTo>
                  <a:pt x="272" y="2"/>
                </a:lnTo>
                <a:lnTo>
                  <a:pt x="274" y="2"/>
                </a:lnTo>
                <a:lnTo>
                  <a:pt x="276" y="2"/>
                </a:lnTo>
                <a:lnTo>
                  <a:pt x="279" y="2"/>
                </a:lnTo>
                <a:lnTo>
                  <a:pt x="276" y="2"/>
                </a:lnTo>
                <a:lnTo>
                  <a:pt x="279" y="2"/>
                </a:lnTo>
                <a:lnTo>
                  <a:pt x="279" y="4"/>
                </a:lnTo>
                <a:lnTo>
                  <a:pt x="276" y="4"/>
                </a:lnTo>
                <a:lnTo>
                  <a:pt x="276" y="7"/>
                </a:lnTo>
                <a:lnTo>
                  <a:pt x="279" y="7"/>
                </a:lnTo>
                <a:lnTo>
                  <a:pt x="279" y="9"/>
                </a:lnTo>
                <a:lnTo>
                  <a:pt x="276" y="9"/>
                </a:lnTo>
                <a:lnTo>
                  <a:pt x="276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1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8" y="12"/>
                </a:lnTo>
                <a:lnTo>
                  <a:pt x="288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4"/>
                </a:lnTo>
                <a:lnTo>
                  <a:pt x="293" y="14"/>
                </a:lnTo>
                <a:lnTo>
                  <a:pt x="296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7"/>
                </a:lnTo>
                <a:lnTo>
                  <a:pt x="288" y="17"/>
                </a:lnTo>
                <a:lnTo>
                  <a:pt x="291" y="17"/>
                </a:lnTo>
                <a:lnTo>
                  <a:pt x="293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7"/>
                </a:lnTo>
                <a:lnTo>
                  <a:pt x="300" y="17"/>
                </a:lnTo>
                <a:lnTo>
                  <a:pt x="300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2"/>
                </a:lnTo>
                <a:lnTo>
                  <a:pt x="308" y="12"/>
                </a:lnTo>
                <a:lnTo>
                  <a:pt x="310" y="9"/>
                </a:lnTo>
                <a:lnTo>
                  <a:pt x="312" y="9"/>
                </a:lnTo>
                <a:lnTo>
                  <a:pt x="312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0" y="9"/>
                </a:lnTo>
                <a:lnTo>
                  <a:pt x="310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9"/>
                </a:lnTo>
                <a:lnTo>
                  <a:pt x="308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5" y="19"/>
                </a:lnTo>
                <a:lnTo>
                  <a:pt x="317" y="19"/>
                </a:lnTo>
                <a:lnTo>
                  <a:pt x="320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7"/>
                </a:lnTo>
                <a:lnTo>
                  <a:pt x="322" y="17"/>
                </a:lnTo>
                <a:lnTo>
                  <a:pt x="322" y="19"/>
                </a:lnTo>
                <a:lnTo>
                  <a:pt x="324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22"/>
                </a:lnTo>
                <a:lnTo>
                  <a:pt x="327" y="22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32" y="22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6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39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6" y="34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9"/>
                </a:lnTo>
                <a:lnTo>
                  <a:pt x="346" y="39"/>
                </a:lnTo>
                <a:lnTo>
                  <a:pt x="348" y="39"/>
                </a:lnTo>
                <a:lnTo>
                  <a:pt x="351" y="41"/>
                </a:lnTo>
                <a:lnTo>
                  <a:pt x="348" y="41"/>
                </a:lnTo>
                <a:lnTo>
                  <a:pt x="348" y="44"/>
                </a:lnTo>
                <a:lnTo>
                  <a:pt x="351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8"/>
                </a:lnTo>
                <a:lnTo>
                  <a:pt x="358" y="48"/>
                </a:lnTo>
                <a:lnTo>
                  <a:pt x="360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8"/>
                </a:lnTo>
                <a:lnTo>
                  <a:pt x="358" y="48"/>
                </a:lnTo>
                <a:lnTo>
                  <a:pt x="358" y="51"/>
                </a:lnTo>
                <a:lnTo>
                  <a:pt x="360" y="48"/>
                </a:lnTo>
                <a:lnTo>
                  <a:pt x="363" y="48"/>
                </a:lnTo>
                <a:lnTo>
                  <a:pt x="363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68" y="56"/>
                </a:lnTo>
                <a:lnTo>
                  <a:pt x="368" y="58"/>
                </a:lnTo>
                <a:lnTo>
                  <a:pt x="368" y="61"/>
                </a:lnTo>
                <a:lnTo>
                  <a:pt x="368" y="63"/>
                </a:lnTo>
                <a:lnTo>
                  <a:pt x="368" y="66"/>
                </a:lnTo>
                <a:lnTo>
                  <a:pt x="368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5" y="61"/>
                </a:lnTo>
                <a:lnTo>
                  <a:pt x="375" y="63"/>
                </a:lnTo>
                <a:lnTo>
                  <a:pt x="377" y="63"/>
                </a:lnTo>
                <a:lnTo>
                  <a:pt x="380" y="61"/>
                </a:lnTo>
                <a:lnTo>
                  <a:pt x="382" y="58"/>
                </a:lnTo>
                <a:lnTo>
                  <a:pt x="382" y="61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4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3"/>
                </a:lnTo>
                <a:lnTo>
                  <a:pt x="394" y="75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7"/>
                </a:lnTo>
                <a:lnTo>
                  <a:pt x="392" y="90"/>
                </a:lnTo>
                <a:lnTo>
                  <a:pt x="392" y="92"/>
                </a:lnTo>
                <a:lnTo>
                  <a:pt x="389" y="92"/>
                </a:lnTo>
                <a:lnTo>
                  <a:pt x="389" y="95"/>
                </a:lnTo>
                <a:lnTo>
                  <a:pt x="387" y="95"/>
                </a:lnTo>
                <a:lnTo>
                  <a:pt x="387" y="97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5"/>
                </a:lnTo>
                <a:lnTo>
                  <a:pt x="380" y="105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12"/>
                </a:lnTo>
                <a:lnTo>
                  <a:pt x="377" y="114"/>
                </a:lnTo>
                <a:lnTo>
                  <a:pt x="375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4"/>
                </a:lnTo>
                <a:lnTo>
                  <a:pt x="368" y="124"/>
                </a:lnTo>
                <a:lnTo>
                  <a:pt x="368" y="127"/>
                </a:lnTo>
                <a:lnTo>
                  <a:pt x="365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31"/>
                </a:lnTo>
                <a:lnTo>
                  <a:pt x="368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6"/>
                </a:lnTo>
                <a:lnTo>
                  <a:pt x="348" y="146"/>
                </a:lnTo>
                <a:lnTo>
                  <a:pt x="346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8"/>
                </a:lnTo>
                <a:lnTo>
                  <a:pt x="332" y="158"/>
                </a:lnTo>
                <a:lnTo>
                  <a:pt x="332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8"/>
                </a:lnTo>
                <a:lnTo>
                  <a:pt x="315" y="168"/>
                </a:lnTo>
                <a:lnTo>
                  <a:pt x="315" y="171"/>
                </a:lnTo>
                <a:lnTo>
                  <a:pt x="312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298" y="178"/>
                </a:lnTo>
                <a:lnTo>
                  <a:pt x="296" y="178"/>
                </a:lnTo>
                <a:lnTo>
                  <a:pt x="293" y="180"/>
                </a:lnTo>
                <a:lnTo>
                  <a:pt x="291" y="180"/>
                </a:lnTo>
                <a:lnTo>
                  <a:pt x="288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0"/>
                </a:lnTo>
                <a:lnTo>
                  <a:pt x="281" y="180"/>
                </a:lnTo>
                <a:lnTo>
                  <a:pt x="281" y="183"/>
                </a:lnTo>
                <a:lnTo>
                  <a:pt x="279" y="183"/>
                </a:lnTo>
                <a:lnTo>
                  <a:pt x="279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88"/>
                </a:lnTo>
                <a:lnTo>
                  <a:pt x="262" y="188"/>
                </a:lnTo>
                <a:lnTo>
                  <a:pt x="262" y="190"/>
                </a:lnTo>
                <a:lnTo>
                  <a:pt x="260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5"/>
                </a:lnTo>
                <a:lnTo>
                  <a:pt x="240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7"/>
                </a:lnTo>
                <a:lnTo>
                  <a:pt x="236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5"/>
                </a:lnTo>
                <a:lnTo>
                  <a:pt x="197" y="205"/>
                </a:lnTo>
                <a:lnTo>
                  <a:pt x="195" y="205"/>
                </a:lnTo>
                <a:lnTo>
                  <a:pt x="192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2"/>
                </a:lnTo>
                <a:lnTo>
                  <a:pt x="185" y="202"/>
                </a:lnTo>
                <a:lnTo>
                  <a:pt x="185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1" y="202"/>
                </a:lnTo>
                <a:lnTo>
                  <a:pt x="168" y="202"/>
                </a:lnTo>
                <a:lnTo>
                  <a:pt x="166" y="202"/>
                </a:lnTo>
                <a:lnTo>
                  <a:pt x="164" y="202"/>
                </a:lnTo>
                <a:lnTo>
                  <a:pt x="161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49" y="207"/>
                </a:lnTo>
                <a:lnTo>
                  <a:pt x="147" y="207"/>
                </a:lnTo>
                <a:lnTo>
                  <a:pt x="144" y="207"/>
                </a:lnTo>
                <a:lnTo>
                  <a:pt x="142" y="205"/>
                </a:lnTo>
                <a:lnTo>
                  <a:pt x="140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7"/>
                </a:lnTo>
                <a:lnTo>
                  <a:pt x="130" y="207"/>
                </a:lnTo>
                <a:lnTo>
                  <a:pt x="128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10"/>
                </a:lnTo>
                <a:lnTo>
                  <a:pt x="118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07"/>
                </a:lnTo>
                <a:lnTo>
                  <a:pt x="113" y="207"/>
                </a:lnTo>
                <a:lnTo>
                  <a:pt x="113" y="205"/>
                </a:lnTo>
                <a:lnTo>
                  <a:pt x="111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10"/>
                </a:lnTo>
                <a:lnTo>
                  <a:pt x="104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2"/>
                </a:lnTo>
                <a:lnTo>
                  <a:pt x="106" y="212"/>
                </a:lnTo>
                <a:lnTo>
                  <a:pt x="104" y="212"/>
                </a:lnTo>
                <a:lnTo>
                  <a:pt x="101" y="212"/>
                </a:lnTo>
                <a:lnTo>
                  <a:pt x="99" y="212"/>
                </a:lnTo>
                <a:lnTo>
                  <a:pt x="96" y="212"/>
                </a:lnTo>
                <a:lnTo>
                  <a:pt x="94" y="215"/>
                </a:lnTo>
                <a:lnTo>
                  <a:pt x="92" y="215"/>
                </a:lnTo>
                <a:lnTo>
                  <a:pt x="89" y="215"/>
                </a:lnTo>
                <a:lnTo>
                  <a:pt x="87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0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5"/>
                </a:lnTo>
                <a:lnTo>
                  <a:pt x="72" y="215"/>
                </a:lnTo>
                <a:lnTo>
                  <a:pt x="70" y="212"/>
                </a:lnTo>
                <a:lnTo>
                  <a:pt x="68" y="212"/>
                </a:lnTo>
                <a:lnTo>
                  <a:pt x="68" y="210"/>
                </a:lnTo>
                <a:lnTo>
                  <a:pt x="65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5"/>
                </a:lnTo>
                <a:lnTo>
                  <a:pt x="63" y="205"/>
                </a:lnTo>
                <a:lnTo>
                  <a:pt x="63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5"/>
                </a:lnTo>
                <a:lnTo>
                  <a:pt x="60" y="195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0"/>
                </a:lnTo>
                <a:lnTo>
                  <a:pt x="58" y="190"/>
                </a:lnTo>
                <a:lnTo>
                  <a:pt x="56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48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3"/>
                </a:lnTo>
                <a:lnTo>
                  <a:pt x="34" y="163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29" y="158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1"/>
                </a:lnTo>
                <a:lnTo>
                  <a:pt x="20" y="151"/>
                </a:lnTo>
                <a:lnTo>
                  <a:pt x="20" y="149"/>
                </a:lnTo>
                <a:lnTo>
                  <a:pt x="17" y="149"/>
                </a:lnTo>
                <a:lnTo>
                  <a:pt x="17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5" y="131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2"/>
                </a:lnTo>
                <a:lnTo>
                  <a:pt x="3" y="119"/>
                </a:lnTo>
                <a:lnTo>
                  <a:pt x="3" y="117"/>
                </a:lnTo>
                <a:lnTo>
                  <a:pt x="0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7"/>
                </a:lnTo>
                <a:lnTo>
                  <a:pt x="5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7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7"/>
                </a:lnTo>
                <a:lnTo>
                  <a:pt x="27" y="107"/>
                </a:lnTo>
                <a:lnTo>
                  <a:pt x="27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9" y="90"/>
                </a:lnTo>
                <a:lnTo>
                  <a:pt x="39" y="87"/>
                </a:lnTo>
                <a:lnTo>
                  <a:pt x="39" y="90"/>
                </a:lnTo>
                <a:lnTo>
                  <a:pt x="41" y="90"/>
                </a:lnTo>
                <a:lnTo>
                  <a:pt x="39" y="90"/>
                </a:lnTo>
                <a:lnTo>
                  <a:pt x="39" y="92"/>
                </a:lnTo>
                <a:lnTo>
                  <a:pt x="41" y="92"/>
                </a:lnTo>
                <a:lnTo>
                  <a:pt x="41" y="95"/>
                </a:lnTo>
                <a:lnTo>
                  <a:pt x="44" y="95"/>
                </a:lnTo>
                <a:lnTo>
                  <a:pt x="46" y="92"/>
                </a:lnTo>
                <a:lnTo>
                  <a:pt x="46" y="90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51" y="80"/>
                </a:lnTo>
                <a:lnTo>
                  <a:pt x="53" y="78"/>
                </a:lnTo>
                <a:lnTo>
                  <a:pt x="51" y="78"/>
                </a:lnTo>
                <a:lnTo>
                  <a:pt x="48" y="75"/>
                </a:lnTo>
                <a:lnTo>
                  <a:pt x="51" y="75"/>
                </a:lnTo>
                <a:lnTo>
                  <a:pt x="51" y="73"/>
                </a:lnTo>
                <a:lnTo>
                  <a:pt x="53" y="73"/>
                </a:lnTo>
                <a:lnTo>
                  <a:pt x="53" y="70"/>
                </a:lnTo>
                <a:lnTo>
                  <a:pt x="53" y="68"/>
                </a:lnTo>
                <a:lnTo>
                  <a:pt x="53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1"/>
                </a:lnTo>
                <a:lnTo>
                  <a:pt x="58" y="63"/>
                </a:lnTo>
                <a:lnTo>
                  <a:pt x="56" y="61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6" y="61"/>
                </a:lnTo>
                <a:lnTo>
                  <a:pt x="56" y="58"/>
                </a:lnTo>
                <a:lnTo>
                  <a:pt x="58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5" y="56"/>
                </a:lnTo>
                <a:lnTo>
                  <a:pt x="63" y="56"/>
                </a:lnTo>
                <a:lnTo>
                  <a:pt x="60" y="53"/>
                </a:lnTo>
                <a:lnTo>
                  <a:pt x="63" y="53"/>
                </a:lnTo>
                <a:lnTo>
                  <a:pt x="65" y="53"/>
                </a:lnTo>
                <a:lnTo>
                  <a:pt x="68" y="53"/>
                </a:lnTo>
                <a:lnTo>
                  <a:pt x="70" y="53"/>
                </a:lnTo>
                <a:lnTo>
                  <a:pt x="72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80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1"/>
                </a:lnTo>
                <a:lnTo>
                  <a:pt x="87" y="51"/>
                </a:lnTo>
                <a:lnTo>
                  <a:pt x="87" y="48"/>
                </a:lnTo>
                <a:lnTo>
                  <a:pt x="89" y="46"/>
                </a:lnTo>
                <a:lnTo>
                  <a:pt x="92" y="46"/>
                </a:lnTo>
                <a:lnTo>
                  <a:pt x="94" y="46"/>
                </a:lnTo>
                <a:lnTo>
                  <a:pt x="96" y="46"/>
                </a:lnTo>
                <a:lnTo>
                  <a:pt x="99" y="46"/>
                </a:lnTo>
                <a:lnTo>
                  <a:pt x="99" y="44"/>
                </a:lnTo>
                <a:lnTo>
                  <a:pt x="101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6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39"/>
                </a:lnTo>
                <a:lnTo>
                  <a:pt x="128" y="41"/>
                </a:lnTo>
                <a:lnTo>
                  <a:pt x="128" y="39"/>
                </a:lnTo>
                <a:lnTo>
                  <a:pt x="130" y="36"/>
                </a:lnTo>
                <a:lnTo>
                  <a:pt x="132" y="36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2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4"/>
                </a:lnTo>
                <a:lnTo>
                  <a:pt x="135" y="31"/>
                </a:lnTo>
                <a:lnTo>
                  <a:pt x="137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29"/>
                </a:lnTo>
                <a:lnTo>
                  <a:pt x="144" y="29"/>
                </a:lnTo>
                <a:lnTo>
                  <a:pt x="147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6"/>
                </a:lnTo>
                <a:lnTo>
                  <a:pt x="154" y="26"/>
                </a:lnTo>
                <a:lnTo>
                  <a:pt x="152" y="26"/>
                </a:lnTo>
                <a:lnTo>
                  <a:pt x="154" y="26"/>
                </a:lnTo>
                <a:lnTo>
                  <a:pt x="156" y="26"/>
                </a:lnTo>
                <a:lnTo>
                  <a:pt x="154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4"/>
                </a:lnTo>
                <a:lnTo>
                  <a:pt x="161" y="22"/>
                </a:lnTo>
                <a:lnTo>
                  <a:pt x="161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4"/>
                </a:lnTo>
                <a:lnTo>
                  <a:pt x="173" y="22"/>
                </a:lnTo>
                <a:lnTo>
                  <a:pt x="176" y="22"/>
                </a:lnTo>
                <a:lnTo>
                  <a:pt x="176" y="19"/>
                </a:lnTo>
                <a:lnTo>
                  <a:pt x="173" y="19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7"/>
                </a:lnTo>
                <a:lnTo>
                  <a:pt x="180" y="17"/>
                </a:lnTo>
                <a:lnTo>
                  <a:pt x="180" y="19"/>
                </a:lnTo>
                <a:lnTo>
                  <a:pt x="183" y="19"/>
                </a:lnTo>
                <a:lnTo>
                  <a:pt x="183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7"/>
                </a:lnTo>
                <a:lnTo>
                  <a:pt x="190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2"/>
                </a:lnTo>
                <a:lnTo>
                  <a:pt x="202" y="14"/>
                </a:lnTo>
                <a:lnTo>
                  <a:pt x="202" y="12"/>
                </a:lnTo>
                <a:lnTo>
                  <a:pt x="202" y="9"/>
                </a:lnTo>
                <a:lnTo>
                  <a:pt x="202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9"/>
                </a:lnTo>
                <a:lnTo>
                  <a:pt x="209" y="9"/>
                </a:lnTo>
                <a:lnTo>
                  <a:pt x="212" y="9"/>
                </a:lnTo>
                <a:lnTo>
                  <a:pt x="214" y="9"/>
                </a:lnTo>
                <a:lnTo>
                  <a:pt x="216" y="9"/>
                </a:lnTo>
                <a:lnTo>
                  <a:pt x="216" y="7"/>
                </a:lnTo>
                <a:lnTo>
                  <a:pt x="219" y="7"/>
                </a:lnTo>
                <a:lnTo>
                  <a:pt x="221" y="9"/>
                </a:lnTo>
                <a:lnTo>
                  <a:pt x="221" y="7"/>
                </a:lnTo>
                <a:lnTo>
                  <a:pt x="224" y="7"/>
                </a:lnTo>
                <a:lnTo>
                  <a:pt x="224" y="9"/>
                </a:lnTo>
                <a:lnTo>
                  <a:pt x="224" y="7"/>
                </a:lnTo>
                <a:lnTo>
                  <a:pt x="226" y="7"/>
                </a:lnTo>
                <a:lnTo>
                  <a:pt x="224" y="7"/>
                </a:lnTo>
                <a:lnTo>
                  <a:pt x="226" y="4"/>
                </a:lnTo>
                <a:lnTo>
                  <a:pt x="228" y="4"/>
                </a:lnTo>
                <a:lnTo>
                  <a:pt x="231" y="4"/>
                </a:lnTo>
                <a:lnTo>
                  <a:pt x="233" y="4"/>
                </a:lnTo>
                <a:lnTo>
                  <a:pt x="233" y="2"/>
                </a:lnTo>
                <a:lnTo>
                  <a:pt x="236" y="2"/>
                </a:lnTo>
                <a:lnTo>
                  <a:pt x="238" y="2"/>
                </a:lnTo>
                <a:lnTo>
                  <a:pt x="240" y="2"/>
                </a:lnTo>
                <a:lnTo>
                  <a:pt x="243" y="0"/>
                </a:lnTo>
                <a:lnTo>
                  <a:pt x="245" y="2"/>
                </a:lnTo>
                <a:lnTo>
                  <a:pt x="245" y="0"/>
                </a:lnTo>
                <a:lnTo>
                  <a:pt x="248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楷体" panose="02010609060101010101" pitchFamily="49" charset="-122"/>
            </a:endParaRPr>
          </a:p>
        </p:txBody>
      </p:sp>
      <p:sp>
        <p:nvSpPr>
          <p:cNvPr id="15" name="文本框 26"/>
          <p:cNvSpPr>
            <a:spLocks noChangeArrowheads="1"/>
          </p:cNvSpPr>
          <p:nvPr/>
        </p:nvSpPr>
        <p:spPr bwMode="auto">
          <a:xfrm>
            <a:off x="169569" y="149228"/>
            <a:ext cx="64633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600" smtClean="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贰</a:t>
            </a:r>
            <a:endParaRPr lang="zh-CN" altLang="en-US" sz="3600">
              <a:solidFill>
                <a:schemeClr val="bg1"/>
              </a:solidFill>
              <a:latin typeface="叶根友毛笔行书2.0版" pitchFamily="2" charset="-122"/>
              <a:ea typeface="叶根友毛笔行书2.0版" pitchFamily="2" charset="-122"/>
              <a:sym typeface="叶根友毛笔行书2.0版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6385429" y="-281975"/>
            <a:ext cx="2978756" cy="1549884"/>
          </a:xfrm>
          <a:prstGeom prst="rect">
            <a:avLst/>
          </a:prstGeom>
        </p:spPr>
      </p:pic>
      <p:pic>
        <p:nvPicPr>
          <p:cNvPr id="6" name="Picture 13" descr="C:\Users\liujicai01\Desktop\png\素材CNN-sccnn_0000s_0005_w-副本-3.png"/>
          <p:cNvPicPr>
            <a:picLocks noChangeAspect="1" noChangeArrowheads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 bwMode="auto">
          <a:xfrm>
            <a:off x="4028612" y="-798993"/>
            <a:ext cx="327364" cy="16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3" descr="C:\Users\liujicai01\Desktop\png\素材CNN-sccnn_0000s_0005_w-副本-3.png"/>
          <p:cNvPicPr>
            <a:picLocks noChangeAspect="1" noChangeArrowheads="1"/>
          </p:cNvPicPr>
          <p:nvPr/>
        </p:nvPicPr>
        <p:blipFill rotWithShape="1">
          <a:blip r:embed="rId4" cstate="email"/>
          <a:srcRect/>
          <a:stretch>
            <a:fillRect/>
          </a:stretch>
        </p:blipFill>
        <p:spPr bwMode="auto">
          <a:xfrm>
            <a:off x="4956157" y="-629659"/>
            <a:ext cx="327364" cy="212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3" descr="C:\Users\liujicai01\Desktop\png\素材CNN-sccnn_0000s_0005_w-副本-3.png"/>
          <p:cNvPicPr>
            <a:picLocks noChangeAspect="1" noChangeArrowheads="1"/>
          </p:cNvPicPr>
          <p:nvPr/>
        </p:nvPicPr>
        <p:blipFill rotWithShape="1">
          <a:blip r:embed="rId4" cstate="email"/>
          <a:srcRect/>
          <a:stretch>
            <a:fillRect/>
          </a:stretch>
        </p:blipFill>
        <p:spPr bwMode="auto">
          <a:xfrm>
            <a:off x="3092508" y="-608296"/>
            <a:ext cx="327364" cy="212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3" descr="C:\Users\liujicai01\Desktop\png\素材CNN-sccnn_0000s_0005_w-副本-3.png"/>
          <p:cNvPicPr>
            <a:picLocks noChangeAspect="1" noChangeArrowheads="1"/>
          </p:cNvPicPr>
          <p:nvPr/>
        </p:nvPicPr>
        <p:blipFill rotWithShape="1">
          <a:blip r:embed="rId4" cstate="email"/>
          <a:srcRect/>
          <a:stretch>
            <a:fillRect/>
          </a:stretch>
        </p:blipFill>
        <p:spPr bwMode="auto">
          <a:xfrm>
            <a:off x="6077512" y="-495501"/>
            <a:ext cx="327364" cy="212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3" descr="C:\Users\liujicai01\Desktop\png\素材CNN-sccnn_0000s_0005_w-副本-3.png"/>
          <p:cNvPicPr>
            <a:picLocks noChangeAspect="1" noChangeArrowheads="1"/>
          </p:cNvPicPr>
          <p:nvPr/>
        </p:nvPicPr>
        <p:blipFill rotWithShape="1">
          <a:blip r:embed="rId4" cstate="email"/>
          <a:srcRect/>
          <a:stretch>
            <a:fillRect/>
          </a:stretch>
        </p:blipFill>
        <p:spPr bwMode="auto">
          <a:xfrm>
            <a:off x="2536110" y="-707561"/>
            <a:ext cx="327364" cy="212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3" descr="C:\Users\liujicai01\Desktop\png\素材CNN-sccnn_0000s_0005_w-副本-3.png"/>
          <p:cNvPicPr>
            <a:picLocks noChangeAspect="1" noChangeArrowheads="1"/>
          </p:cNvPicPr>
          <p:nvPr/>
        </p:nvPicPr>
        <p:blipFill rotWithShape="1">
          <a:blip r:embed="rId4" cstate="email"/>
          <a:srcRect/>
          <a:stretch>
            <a:fillRect/>
          </a:stretch>
        </p:blipFill>
        <p:spPr bwMode="auto">
          <a:xfrm>
            <a:off x="2372428" y="-417599"/>
            <a:ext cx="327364" cy="212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3" descr="C:\Users\liujicai01\Desktop\png\素材CNN-sccnn_0000s_0005_w-副本-3.png"/>
          <p:cNvPicPr>
            <a:picLocks noChangeAspect="1" noChangeArrowheads="1"/>
          </p:cNvPicPr>
          <p:nvPr/>
        </p:nvPicPr>
        <p:blipFill rotWithShape="1">
          <a:blip r:embed="rId4" cstate="email"/>
          <a:srcRect/>
          <a:stretch>
            <a:fillRect/>
          </a:stretch>
        </p:blipFill>
        <p:spPr bwMode="auto">
          <a:xfrm>
            <a:off x="1691680" y="-551757"/>
            <a:ext cx="327364" cy="212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3" descr="C:\Users\liujicai01\Desktop\png\素材CNN-sccnn_0000s_0005_w-副本-3.png"/>
          <p:cNvPicPr>
            <a:picLocks noChangeAspect="1" noChangeArrowheads="1"/>
          </p:cNvPicPr>
          <p:nvPr/>
        </p:nvPicPr>
        <p:blipFill rotWithShape="1">
          <a:blip r:embed="rId4" cstate="email"/>
          <a:srcRect/>
          <a:stretch>
            <a:fillRect/>
          </a:stretch>
        </p:blipFill>
        <p:spPr bwMode="auto">
          <a:xfrm>
            <a:off x="3491609" y="-629659"/>
            <a:ext cx="327364" cy="212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3" descr="C:\Users\liujicai01\Desktop\png\素材CNN-sccnn_0000s_0005_w-副本-3.png"/>
          <p:cNvPicPr>
            <a:picLocks noChangeAspect="1" noChangeArrowheads="1"/>
          </p:cNvPicPr>
          <p:nvPr/>
        </p:nvPicPr>
        <p:blipFill rotWithShape="1">
          <a:blip r:embed="rId4" cstate="email"/>
          <a:srcRect/>
          <a:stretch>
            <a:fillRect/>
          </a:stretch>
        </p:blipFill>
        <p:spPr bwMode="auto">
          <a:xfrm>
            <a:off x="6601846" y="-428794"/>
            <a:ext cx="327364" cy="212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 Box 15"/>
          <p:cNvSpPr txBox="1">
            <a:spLocks noChangeArrowheads="1"/>
          </p:cNvSpPr>
          <p:nvPr/>
        </p:nvSpPr>
        <p:spPr bwMode="auto">
          <a:xfrm>
            <a:off x="4716020" y="1635648"/>
            <a:ext cx="3737278" cy="319496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none" lIns="72567" tIns="36283" rIns="72567" bIns="36283">
            <a:spAutoFit/>
          </a:bodyPr>
          <a:lstStyle/>
          <a:p>
            <a:pPr latinLnBrk="1"/>
            <a:r>
              <a:rPr kumimoji="1" lang="en-US" altLang="zh-CN" sz="1600" dirty="0">
                <a:solidFill>
                  <a:prstClr val="black"/>
                </a:solidFill>
                <a:ea typeface="楷体" panose="02010609060101010101" pitchFamily="49" charset="-122"/>
              </a:rPr>
              <a:t>&gt;&gt;&gt;</a:t>
            </a:r>
            <a:r>
              <a:rPr kumimoji="1" lang="zh-CN" altLang="en-US" sz="1600" dirty="0">
                <a:solidFill>
                  <a:prstClr val="black"/>
                </a:solidFill>
                <a:ea typeface="楷体" panose="02010609060101010101" pitchFamily="49" charset="-122"/>
              </a:rPr>
              <a:t>添加解释说明文字添加解释说明文字</a:t>
            </a:r>
            <a:endParaRPr kumimoji="1" lang="zh-CN" altLang="en-US" sz="1600" dirty="0">
              <a:solidFill>
                <a:prstClr val="black"/>
              </a:solidFill>
              <a:ea typeface="楷体" panose="02010609060101010101" pitchFamily="49" charset="-122"/>
            </a:endParaRPr>
          </a:p>
        </p:txBody>
      </p:sp>
      <p:sp>
        <p:nvSpPr>
          <p:cNvPr id="19" name="Text Box 15"/>
          <p:cNvSpPr txBox="1">
            <a:spLocks noChangeArrowheads="1"/>
          </p:cNvSpPr>
          <p:nvPr/>
        </p:nvSpPr>
        <p:spPr bwMode="auto">
          <a:xfrm>
            <a:off x="4716020" y="2179987"/>
            <a:ext cx="3737278" cy="319496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none" lIns="72567" tIns="36283" rIns="72567" bIns="36283">
            <a:spAutoFit/>
          </a:bodyPr>
          <a:lstStyle/>
          <a:p>
            <a:pPr latinLnBrk="1"/>
            <a:r>
              <a:rPr kumimoji="1" lang="en-US" altLang="zh-CN" sz="1600" dirty="0">
                <a:solidFill>
                  <a:prstClr val="black"/>
                </a:solidFill>
                <a:ea typeface="楷体" panose="02010609060101010101" pitchFamily="49" charset="-122"/>
              </a:rPr>
              <a:t>&gt;&gt;&gt;</a:t>
            </a:r>
            <a:r>
              <a:rPr kumimoji="1" lang="zh-CN" altLang="en-US" sz="1600" dirty="0">
                <a:solidFill>
                  <a:prstClr val="black"/>
                </a:solidFill>
                <a:ea typeface="楷体" panose="02010609060101010101" pitchFamily="49" charset="-122"/>
              </a:rPr>
              <a:t>添加解释说明文字添加解释说明文字</a:t>
            </a:r>
            <a:endParaRPr kumimoji="1" lang="zh-CN" altLang="en-US" sz="1600" dirty="0">
              <a:solidFill>
                <a:prstClr val="black"/>
              </a:solidFill>
              <a:ea typeface="楷体" panose="02010609060101010101" pitchFamily="49" charset="-122"/>
            </a:endParaRPr>
          </a:p>
        </p:txBody>
      </p:sp>
      <p:sp>
        <p:nvSpPr>
          <p:cNvPr id="20" name="Text Box 15"/>
          <p:cNvSpPr txBox="1">
            <a:spLocks noChangeArrowheads="1"/>
          </p:cNvSpPr>
          <p:nvPr/>
        </p:nvSpPr>
        <p:spPr bwMode="auto">
          <a:xfrm>
            <a:off x="4716020" y="2714246"/>
            <a:ext cx="3737278" cy="319496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none" lIns="72567" tIns="36283" rIns="72567" bIns="36283">
            <a:spAutoFit/>
          </a:bodyPr>
          <a:lstStyle/>
          <a:p>
            <a:pPr latinLnBrk="1"/>
            <a:r>
              <a:rPr kumimoji="1" lang="en-US" altLang="zh-CN" sz="1600" dirty="0">
                <a:solidFill>
                  <a:prstClr val="black"/>
                </a:solidFill>
                <a:ea typeface="楷体" panose="02010609060101010101" pitchFamily="49" charset="-122"/>
              </a:rPr>
              <a:t>&gt;&gt;&gt;</a:t>
            </a:r>
            <a:r>
              <a:rPr kumimoji="1" lang="zh-CN" altLang="en-US" sz="1600" dirty="0">
                <a:solidFill>
                  <a:prstClr val="black"/>
                </a:solidFill>
                <a:ea typeface="楷体" panose="02010609060101010101" pitchFamily="49" charset="-122"/>
              </a:rPr>
              <a:t>添加解释说明文字添加解释说明文字</a:t>
            </a:r>
            <a:endParaRPr kumimoji="1" lang="zh-CN" altLang="en-US" sz="1600" dirty="0">
              <a:solidFill>
                <a:prstClr val="black"/>
              </a:solidFill>
              <a:ea typeface="楷体" panose="02010609060101010101" pitchFamily="49" charset="-122"/>
            </a:endParaRPr>
          </a:p>
        </p:txBody>
      </p:sp>
      <p:grpSp>
        <p:nvGrpSpPr>
          <p:cNvPr id="21" name="Group 11"/>
          <p:cNvGrpSpPr/>
          <p:nvPr/>
        </p:nvGrpSpPr>
        <p:grpSpPr bwMode="auto">
          <a:xfrm>
            <a:off x="1103040" y="1293471"/>
            <a:ext cx="3684984" cy="3264706"/>
            <a:chOff x="431" y="1298"/>
            <a:chExt cx="2312" cy="2048"/>
          </a:xfrm>
        </p:grpSpPr>
        <p:pic>
          <p:nvPicPr>
            <p:cNvPr id="22" name="Picture 6" descr="墨点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 rot="-2533940">
              <a:off x="431" y="1298"/>
              <a:ext cx="2312" cy="20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TextBox 22"/>
            <p:cNvSpPr txBox="1"/>
            <p:nvPr/>
          </p:nvSpPr>
          <p:spPr>
            <a:xfrm>
              <a:off x="1156" y="2115"/>
              <a:ext cx="695" cy="40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dirty="0">
                  <a:solidFill>
                    <a:prstClr val="white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单击此处</a:t>
              </a:r>
              <a:endParaRPr lang="en-US" altLang="zh-CN" dirty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>
                <a:defRPr/>
              </a:pPr>
              <a:r>
                <a:rPr lang="zh-CN" altLang="en-US" dirty="0">
                  <a:solidFill>
                    <a:prstClr val="white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添加标题</a:t>
              </a:r>
              <a:endParaRPr lang="zh-CN" altLang="en-US" dirty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24" name="Text Box 15"/>
          <p:cNvSpPr txBox="1">
            <a:spLocks noChangeArrowheads="1"/>
          </p:cNvSpPr>
          <p:nvPr/>
        </p:nvSpPr>
        <p:spPr bwMode="auto">
          <a:xfrm>
            <a:off x="4716020" y="3253867"/>
            <a:ext cx="3737278" cy="319496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none" lIns="72567" tIns="36283" rIns="72567" bIns="36283">
            <a:spAutoFit/>
          </a:bodyPr>
          <a:lstStyle/>
          <a:p>
            <a:pPr latinLnBrk="1"/>
            <a:r>
              <a:rPr kumimoji="1" lang="en-US" altLang="zh-CN" sz="1600" dirty="0">
                <a:solidFill>
                  <a:prstClr val="black"/>
                </a:solidFill>
                <a:ea typeface="楷体" panose="02010609060101010101" pitchFamily="49" charset="-122"/>
              </a:rPr>
              <a:t>&gt;&gt;&gt;</a:t>
            </a:r>
            <a:r>
              <a:rPr kumimoji="1" lang="zh-CN" altLang="en-US" sz="1600" dirty="0">
                <a:solidFill>
                  <a:prstClr val="black"/>
                </a:solidFill>
                <a:ea typeface="楷体" panose="02010609060101010101" pitchFamily="49" charset="-122"/>
              </a:rPr>
              <a:t>添加解释说明文字添加解释说明文字</a:t>
            </a:r>
            <a:endParaRPr kumimoji="1" lang="zh-CN" altLang="en-US" sz="1600" dirty="0">
              <a:solidFill>
                <a:prstClr val="black"/>
              </a:solidFill>
              <a:ea typeface="楷体" panose="02010609060101010101" pitchFamily="49" charset="-122"/>
            </a:endParaRPr>
          </a:p>
        </p:txBody>
      </p:sp>
      <p:sp>
        <p:nvSpPr>
          <p:cNvPr id="25" name="Text Box 15"/>
          <p:cNvSpPr txBox="1">
            <a:spLocks noChangeArrowheads="1"/>
          </p:cNvSpPr>
          <p:nvPr/>
        </p:nvSpPr>
        <p:spPr bwMode="auto">
          <a:xfrm>
            <a:off x="4716020" y="3795888"/>
            <a:ext cx="3737278" cy="319496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none" lIns="72567" tIns="36283" rIns="72567" bIns="36283">
            <a:spAutoFit/>
          </a:bodyPr>
          <a:lstStyle/>
          <a:p>
            <a:pPr latinLnBrk="1"/>
            <a:r>
              <a:rPr kumimoji="1" lang="en-US" altLang="zh-CN" sz="1600" dirty="0">
                <a:solidFill>
                  <a:prstClr val="black"/>
                </a:solidFill>
                <a:ea typeface="楷体" panose="02010609060101010101" pitchFamily="49" charset="-122"/>
              </a:rPr>
              <a:t>&gt;&gt;&gt;</a:t>
            </a:r>
            <a:r>
              <a:rPr kumimoji="1" lang="zh-CN" altLang="en-US" sz="1600" dirty="0">
                <a:solidFill>
                  <a:prstClr val="black"/>
                </a:solidFill>
                <a:ea typeface="楷体" panose="02010609060101010101" pitchFamily="49" charset="-122"/>
              </a:rPr>
              <a:t>添加解释说明文字添加解释说明文字</a:t>
            </a:r>
            <a:endParaRPr kumimoji="1" lang="zh-CN" altLang="en-US" sz="1600" dirty="0">
              <a:solidFill>
                <a:prstClr val="black"/>
              </a:solidFill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3923 0.07747 C 0.03385 0.08056 0.02621 0.08272 0.02118 0.08735 C 0.01962 0.08858 0.01857 0.09136 0.01701 0.09229 C 0.01475 0.09383 0.01232 0.09352 0.01007 0.09476 C 0.00729 0.09599 0.00173 0.09969 0.00173 0.09969 C -0.00469 0.11111 -0.01285 0.1142 -0.02049 0.12192 C -0.02327 0.125 -0.02882 0.13179 -0.02882 0.13179 C -0.02969 0.13426 -0.03038 0.13704 -0.0316 0.1392 C -0.03282 0.14136 -0.03472 0.14198 -0.03577 0.14414 C -0.03716 0.14692 -0.03733 0.15093 -0.03854 0.15401 C -0.04341 0.16574 -0.04948 0.17624 -0.05382 0.18858 C -0.05486 0.19167 -0.05556 0.19537 -0.0566 0.19846 C -0.05834 0.2034 -0.06216 0.21327 -0.06216 0.21327 C -0.06268 0.21667 -0.06285 0.22006 -0.06354 0.22315 C -0.06424 0.22593 -0.0658 0.22778 -0.06632 0.23056 C -0.0691 0.24352 -0.07032 0.2571 -0.07327 0.27006 C -0.07431 0.275 -0.07518 0.27994 -0.07604 0.28488 C -0.07657 0.28735 -0.07743 0.29229 -0.07743 0.29229 C -0.07865 0.31513 -0.08038 0.33488 -0.08438 0.35648 C -0.08577 0.37747 -0.0875 0.39445 -0.08854 0.41574 C -0.0875 0.45957 -0.08959 0.51852 -0.0816 0.56142 C -0.08038 0.57871 -0.08021 0.59599 -0.07882 0.61327 C -0.0783 0.62006 -0.07604 0.63303 -0.07604 0.63303 C -0.07657 0.6605 -0.07257 0.72469 -0.08438 0.75648 C -0.08733 0.78241 -0.08334 0.75494 -0.08993 0.78118 C -0.09341 0.79506 -0.09514 0.81142 -0.09827 0.82562 C -0.10174 0.84167 -0.10382 0.86513 -0.11216 0.875 C -0.1158 0.89105 -0.11702 0.90926 -0.12188 0.92439 C -0.12795 0.94352 -0.13438 0.96173 -0.13993 0.98118 C -0.14462 0.99753 -0.14913 1.0176 -0.15799 1.02809 C -0.16285 1.04537 -0.16962 1.05525 -0.17604 1.07006 C -0.1882 1.09815 -0.17917 1.08611 -0.18854 1.09722 C -0.19271 1.10834 -0.19913 1.11358 -0.20382 1.12439 C -0.20504 1.12716 -0.20538 1.13118 -0.2066 1.13426 C -0.21198 1.14692 -0.22084 1.15587 -0.22743 1.16636 C -0.24653 1.19692 -0.2658 1.22901 -0.29132 1.24043 C -0.29271 1.24198 -0.29549 1.24537 -0.29549 1.24537 L -0.4191 1.22562 " pathEditMode="relative" ptsTypes="ffffffffffffffffffffffffffffffffffffAA">
                                      <p:cBhvr>
                                        <p:cTn id="6" dur="2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45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8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8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8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01441 0.05586 C 0.00746 0.05185 0.00295 0.05926 -0.00365 0.06327 C -0.00834 0.0716 -0.01441 0.07562 -0.02032 0.08056 C -0.02483 0.08457 -0.02552 0.08179 -0.03004 0.08827 C -0.03351 0.09352 -0.03594 0.10062 -0.03976 0.10525 C -0.04115 0.10679 -0.04254 0.10864 -0.04393 0.11018 C -0.04757 0.12006 -0.04584 0.12377 -0.05226 0.12747 C -0.05365 0.13951 -0.05538 0.14691 -0.0592 0.1571 C -0.06059 0.16697 -0.06163 0.17346 -0.06476 0.18179 C -0.06632 0.22809 -0.06979 0.28889 -0.04948 0.325 C -0.0474 0.33981 -0.04532 0.34259 -0.04393 0.35957 C -0.04427 0.37068 -0.04358 0.40339 -0.04948 0.41636 C -0.05052 0.41883 -0.05243 0.41944 -0.05365 0.4213 C -0.05521 0.42346 -0.0566 0.42593 -0.05782 0.4287 C -0.05938 0.43241 -0.06025 0.43735 -0.06198 0.44105 C -0.06493 0.44722 -0.06893 0.45185 -0.0717 0.45833 C -0.07813 0.47346 -0.08403 0.48889 -0.09254 0.50031 C -0.1 0.52222 -0.10677 0.54043 -0.11615 0.55957 C -0.11771 0.56265 -0.11875 0.56636 -0.12032 0.56944 C -0.12379 0.57623 -0.13143 0.5892 -0.13143 0.5892 C -0.13473 0.60648 -0.13177 0.59475 -0.14532 0.61883 C -0.15382 0.63395 -0.15782 0.64444 -0.16893 0.65586 C -0.17084 0.6608 -0.17292 0.66728 -0.17587 0.67068 C -0.18021 0.67562 -0.18976 0.68302 -0.18976 0.68302 C -0.19236 0.69722 -0.18889 0.68549 -0.19532 0.6929 C -0.19688 0.69475 -0.19792 0.69815 -0.19948 0.70031 C -0.20504 0.70864 -0.21216 0.71358 -0.21893 0.71759 C -0.22743 0.73272 -0.23646 0.74321 -0.24809 0.74722 C -0.25434 0.75833 -0.26163 0.76574 -0.27032 0.76944 C -0.2816 0.78457 -0.29445 0.79599 -0.30782 0.80401 C -0.3125 0.81636 -0.3191 0.8213 -0.32587 0.8287 C -0.33108 0.83457 -0.33629 0.84444 -0.33976 0.85339 C -0.34098 0.85648 -0.34132 0.86018 -0.34254 0.86327 C -0.3441 0.86697 -0.34636 0.86975 -0.34809 0.87315 C -0.34966 0.87623 -0.35087 0.87963 -0.35226 0.88302 C -0.35486 0.88951 -0.35782 0.90525 -0.35782 0.90525 C -0.35695 0.93673 -0.35816 0.96944 -0.34809 0.9966 C -0.34636 1.00833 -0.34393 1.01389 -0.33976 1.02377 C -0.33507 1.04846 -0.32657 1.06759 -0.31754 1.08796 C -0.3158 1.09167 -0.31511 1.0966 -0.31337 1.10031 C -0.31094 1.10586 -0.30504 1.11512 -0.30504 1.11512 C -0.30174 1.13272 -0.30643 1.11142 -0.29948 1.12994 C -0.2941 1.14414 -0.3033 1.13117 -0.29393 1.14228 C -0.29202 1.15216 -0.28837 1.15463 -0.2842 1.16204 C -0.28108 1.18426 -0.27327 1.18117 -0.26476 1.19414 C -0.25643 1.20679 -0.26268 1.20185 -0.25504 1.20648 C -0.24202 1.24105 -0.21094 1.24846 -0.18976 1.24846 " pathEditMode="relative" ptsTypes="ffffffffffffffffffffffffffffffffffffffffffffffA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animMotion origin="layout" path="M 0.03628 0.02716 C 0.03385 0.05648 0.02743 0.06945 0.02239 0.09599 C 0.02153 0.10093 0.02153 0.10587 0.021 0.11111 C 0.02014 0.11759 0.01823 0.13056 0.01823 0.13056 C 0.01927 0.1963 0.01545 0.27253 0.03906 0.32809 C 0.04166 0.34259 0.03854 0.32901 0.04462 0.3429 C 0.0526 0.36142 0.04618 0.35587 0.05573 0.3605 C 0.05955 0.37099 0.06284 0.37284 0.06823 0.37994 C 0.07309 0.38673 0.07708 0.39661 0.08212 0.40216 C 0.08333 0.40401 0.08489 0.40401 0.08628 0.40494 C 0.08819 0.40648 0.0901 0.40772 0.09184 0.40988 C 0.09809 0.41759 0.10243 0.42994 0.10989 0.43457 C 0.1151 0.44383 0.121 0.45494 0.12795 0.45895 C 0.13142 0.46852 0.13472 0.47099 0.14045 0.47655 C 0.14357 0.48519 0.14844 0.49013 0.15295 0.4963 C 0.15555 0.5 0.16128 0.50587 0.16128 0.50587 C 0.16354 0.51235 0.16719 0.51821 0.16823 0.52562 C 0.16996 0.53858 0.16857 0.53272 0.17239 0.54321 C 0.17986 0.59661 0.17934 0.65401 0.16545 0.70371 C 0.16389 0.71729 0.16319 0.72222 0.1585 0.73303 C 0.15503 0.75772 0.16007 0.72778 0.15295 0.75278 C 0.14982 0.7642 0.14861 0.77932 0.14462 0.79013 C 0.14357 0.79259 0.14149 0.79476 0.14045 0.79753 C 0.13142 0.82068 0.13923 0.80926 0.13073 0.81976 C 0.12378 0.84476 0.11146 0.86266 0.10156 0.88364 C 0.09635 0.89506 0.09323 0.90587 0.08489 0.9108 C 0.07708 0.92747 0.06996 0.94136 0.05989 0.95309 C 0.05712 0.95648 0.05434 0.95926 0.05156 0.96296 C 0.05017 0.9642 0.04739 0.9679 0.04739 0.9679 C 0.04236 0.98117 0.03559 0.98858 0.02795 0.99722 C 0.02361 1.00278 0.02048 1.01296 0.01684 1.01945 C 0.01423 1.03364 0.01736 1.02037 0.01128 1.03426 C 0.00659 1.04506 0.00521 1.05494 0.00017 1.0642 C -0.0033 1.08241 0.00139 1.05988 -0.004 1.07901 C -0.00764 1.09167 -0.00903 1.10957 -0.01094 1.12315 C -0.01441 1.14784 -0.0099 1.12315 -0.01372 1.16019 C -0.01493 1.17253 -0.01841 1.1858 -0.02066 1.19753 C -0.02188 1.20401 -0.0217 1.2108 -0.02344 1.21729 C -0.02674 1.22901 -0.03038 1.24568 -0.03038 1.25895 " pathEditMode="relative" ptsTypes="ffffffffffffffffffffffffffffffffffffffA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animMotion origin="layout" path="M -0.01944 0.03981 C -0.03056 0.05308 -0.04132 0.07407 -0.05417 0.08179 C -0.05868 0.08981 -0.06458 0.09537 -0.07083 0.09907 C -0.07344 0.1037 -0.07674 0.10648 -0.07917 0.11142 C -0.09045 0.13425 -0.09271 0.16234 -0.09722 0.19043 C -0.10312 0.27469 -0.10382 0.36142 -0.09444 0.44475 C -0.09253 0.48888 -0.08802 0.53395 -0.07917 0.57561 C -0.07674 0.58765 -0.07396 0.60061 -0.06806 0.60771 C -0.06545 0.62654 -0.06215 0.63271 -0.05833 0.64969 C -0.05365 0.67067 -0.05087 0.69074 -0.04306 0.70895 C -0.04062 0.72685 -0.03455 0.74259 -0.03194 0.7608 C -0.0283 0.78672 -0.02396 0.81172 -0.01944 0.83734 C -0.01701 0.85185 -0.01632 0.86604 -0.0125 0.87932 C -0.00937 0.92407 0.00608 0.96512 0.01667 1.00524 C 0.02153 1.02376 0.0342 1.06203 0.04444 1.07438 C 0.05017 1.08981 0.0467 1.08919 0.05139 1.08919 L 0.06111 1.08425 " pathEditMode="relative" ptsTypes="fffffffffffffffAA">
                                      <p:cBhvr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1441 0.05586 C 0.00746 0.05185 0.00295 0.05926 -0.00365 0.06327 C -0.00834 0.0716 -0.01441 0.07562 -0.02032 0.08056 C -0.02483 0.08457 -0.02552 0.08179 -0.03004 0.08827 C -0.03351 0.09352 -0.03594 0.10062 -0.03976 0.10525 C -0.04115 0.10679 -0.04254 0.10864 -0.04393 0.11018 C -0.04757 0.12006 -0.04584 0.12377 -0.05226 0.12747 C -0.05365 0.13951 -0.05538 0.14691 -0.0592 0.1571 C -0.06059 0.16697 -0.06163 0.17346 -0.06476 0.18179 C -0.06632 0.22809 -0.06979 0.28889 -0.04948 0.325 C -0.0474 0.33981 -0.04532 0.34259 -0.04393 0.35957 C -0.04427 0.37068 -0.04358 0.40339 -0.04948 0.41636 C -0.05052 0.41883 -0.05243 0.41944 -0.05365 0.4213 C -0.05521 0.42346 -0.0566 0.42593 -0.05782 0.4287 C -0.05938 0.43241 -0.06025 0.43735 -0.06198 0.44105 C -0.06493 0.44722 -0.06893 0.45185 -0.0717 0.45833 C -0.07813 0.47346 -0.08403 0.48889 -0.09254 0.50031 C -0.1 0.52222 -0.10677 0.54043 -0.11615 0.55957 C -0.11771 0.56265 -0.11875 0.56636 -0.12032 0.56944 C -0.12379 0.57623 -0.13143 0.5892 -0.13143 0.5892 C -0.13473 0.60648 -0.13177 0.59475 -0.14532 0.61883 C -0.15382 0.63395 -0.15782 0.64444 -0.16893 0.65586 C -0.17084 0.6608 -0.17292 0.66728 -0.17587 0.67068 C -0.18021 0.67562 -0.18976 0.68302 -0.18976 0.68302 C -0.19236 0.69722 -0.18889 0.68549 -0.19532 0.6929 C -0.19688 0.69475 -0.19792 0.69815 -0.19948 0.70031 C -0.20504 0.70864 -0.21216 0.71358 -0.21893 0.71759 C -0.22743 0.73272 -0.23646 0.74321 -0.24809 0.74722 C -0.25434 0.75833 -0.26163 0.76574 -0.27032 0.76944 C -0.2816 0.78457 -0.29445 0.79599 -0.30782 0.80401 C -0.3125 0.81636 -0.3191 0.8213 -0.32587 0.8287 C -0.33108 0.83457 -0.33629 0.84444 -0.33976 0.85339 C -0.34098 0.85648 -0.34132 0.86018 -0.34254 0.86327 C -0.3441 0.86697 -0.34636 0.86975 -0.34809 0.87315 C -0.34966 0.87623 -0.35087 0.87963 -0.35226 0.88302 C -0.35486 0.88951 -0.35782 0.90525 -0.35782 0.90525 C -0.35695 0.93673 -0.35816 0.96944 -0.34809 0.9966 C -0.34636 1.00833 -0.34393 1.01389 -0.33976 1.02377 C -0.33507 1.04846 -0.32657 1.06759 -0.31754 1.08796 C -0.3158 1.09167 -0.31511 1.0966 -0.31337 1.10031 C -0.31094 1.10586 -0.30504 1.11512 -0.30504 1.11512 C -0.30174 1.13272 -0.30643 1.11142 -0.29948 1.12994 C -0.2941 1.14414 -0.3033 1.13117 -0.29393 1.14228 C -0.29202 1.15216 -0.28837 1.15463 -0.2842 1.16204 C -0.28108 1.18426 -0.27327 1.18117 -0.26476 1.19414 C -0.25643 1.20679 -0.26268 1.20185 -0.25504 1.20648 C -0.24202 1.24105 -0.21094 1.24846 -0.18976 1.24846 " pathEditMode="relative" ptsTypes="ffffffffffffffffffffffffffffffffffffffffffffffA">
                                      <p:cBhvr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5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animMotion origin="layout" path="M -0.01944 0.03981 C -0.03056 0.05308 -0.04132 0.07407 -0.05417 0.08179 C -0.05868 0.08981 -0.06458 0.09537 -0.07083 0.09907 C -0.07344 0.1037 -0.07674 0.10648 -0.07917 0.11142 C -0.09045 0.13425 -0.09271 0.16234 -0.09722 0.19043 C -0.10312 0.27469 -0.10382 0.36142 -0.09444 0.44475 C -0.09253 0.48888 -0.08802 0.53395 -0.07917 0.57561 C -0.07674 0.58765 -0.07396 0.60061 -0.06806 0.60771 C -0.06545 0.62654 -0.06215 0.63271 -0.05833 0.64969 C -0.05365 0.67067 -0.05087 0.69074 -0.04306 0.70895 C -0.04062 0.72685 -0.03455 0.74259 -0.03194 0.7608 C -0.0283 0.78672 -0.02396 0.81172 -0.01944 0.83734 C -0.01701 0.85185 -0.01632 0.86604 -0.0125 0.87932 C -0.00937 0.92407 0.00608 0.96512 0.01667 1.00524 C 0.02153 1.02376 0.0342 1.06203 0.04444 1.07438 C 0.05017 1.08981 0.0467 1.08919 0.05139 1.08919 L 0.06111 1.08425 " pathEditMode="relative" ptsTypes="fffffffffffffffAA">
                                      <p:cBhvr>
                                        <p:cTn id="4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2" presetID="45" presetClass="entr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Motion origin="layout" path="M 0.01441 0.05586 C 0.00746 0.05185 0.00295 0.05926 -0.00365 0.06327 C -0.00834 0.0716 -0.01441 0.07562 -0.02032 0.08056 C -0.02483 0.08457 -0.02552 0.08179 -0.03004 0.08827 C -0.03351 0.09352 -0.03594 0.10062 -0.03976 0.10525 C -0.04115 0.10679 -0.04254 0.10864 -0.04393 0.11018 C -0.04757 0.12006 -0.04584 0.12377 -0.05226 0.12747 C -0.05365 0.13951 -0.05538 0.14691 -0.0592 0.1571 C -0.06059 0.16697 -0.06163 0.17346 -0.06476 0.18179 C -0.06632 0.22809 -0.06979 0.28889 -0.04948 0.325 C -0.0474 0.33981 -0.04532 0.34259 -0.04393 0.35957 C -0.04427 0.37068 -0.04358 0.40339 -0.04948 0.41636 C -0.05052 0.41883 -0.05243 0.41944 -0.05365 0.4213 C -0.05521 0.42346 -0.0566 0.42593 -0.05782 0.4287 C -0.05938 0.43241 -0.06025 0.43735 -0.06198 0.44105 C -0.06493 0.44722 -0.06893 0.45185 -0.0717 0.45833 C -0.07813 0.47346 -0.08403 0.48889 -0.09254 0.50031 C -0.1 0.52222 -0.10677 0.54043 -0.11615 0.55957 C -0.11771 0.56265 -0.11875 0.56636 -0.12032 0.56944 C -0.12379 0.57623 -0.13143 0.5892 -0.13143 0.5892 C -0.13473 0.60648 -0.13177 0.59475 -0.14532 0.61883 C -0.15382 0.63395 -0.15782 0.64444 -0.16893 0.65586 C -0.17084 0.6608 -0.17292 0.66728 -0.17587 0.67068 C -0.18021 0.67562 -0.18976 0.68302 -0.18976 0.68302 C -0.19236 0.69722 -0.18889 0.68549 -0.19532 0.6929 C -0.19688 0.69475 -0.19792 0.69815 -0.19948 0.70031 C -0.20504 0.70864 -0.21216 0.71358 -0.21893 0.71759 C -0.22743 0.73272 -0.23646 0.74321 -0.24809 0.74722 C -0.25434 0.75833 -0.26163 0.76574 -0.27032 0.76944 C -0.2816 0.78457 -0.29445 0.79599 -0.30782 0.80401 C -0.3125 0.81636 -0.3191 0.8213 -0.32587 0.8287 C -0.33108 0.83457 -0.33629 0.84444 -0.33976 0.85339 C -0.34098 0.85648 -0.34132 0.86018 -0.34254 0.86327 C -0.3441 0.86697 -0.34636 0.86975 -0.34809 0.87315 C -0.34966 0.87623 -0.35087 0.87963 -0.35226 0.88302 C -0.35486 0.88951 -0.35782 0.90525 -0.35782 0.90525 C -0.35695 0.93673 -0.35816 0.96944 -0.34809 0.9966 C -0.34636 1.00833 -0.34393 1.01389 -0.33976 1.02377 C -0.33507 1.04846 -0.32657 1.06759 -0.31754 1.08796 C -0.3158 1.09167 -0.31511 1.0966 -0.31337 1.10031 C -0.31094 1.10586 -0.30504 1.11512 -0.30504 1.11512 C -0.30174 1.13272 -0.30643 1.11142 -0.29948 1.12994 C -0.2941 1.14414 -0.3033 1.13117 -0.29393 1.14228 C -0.29202 1.15216 -0.28837 1.15463 -0.2842 1.16204 C -0.28108 1.18426 -0.27327 1.18117 -0.26476 1.19414 C -0.25643 1.20679 -0.26268 1.20185 -0.25504 1.20648 C -0.24202 1.24105 -0.21094 1.24846 -0.18976 1.24846 " pathEditMode="relative" ptsTypes="ffffffffffffffffffffffffffffffffffffffffffffffA">
                                      <p:cBhvr>
                                        <p:cTn id="4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5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1962 0.06728 C 0.01267 0.06327 0.00816 0.07068 0.00156 0.07469 C -0.00313 0.08302 -0.0092 0.08735 -0.01511 0.09197 C -0.01962 0.09599 -0.02031 0.09321 -0.02483 0.09969 C -0.0283 0.10494 -0.03073 0.11204 -0.03455 0.11667 C -0.03594 0.11821 -0.03733 0.12006 -0.03872 0.1216 C -0.04236 0.13148 -0.04063 0.13518 -0.04705 0.13889 C -0.04844 0.15093 -0.05018 0.15833 -0.054 0.16852 C -0.05538 0.17839 -0.05643 0.18488 -0.05955 0.19321 C -0.06111 0.23951 -0.06459 0.30031 -0.04427 0.33642 C -0.04219 0.35123 -0.04011 0.35401 -0.03872 0.37099 C -0.03906 0.3821 -0.03837 0.41481 -0.04427 0.42778 C -0.04531 0.43025 -0.04722 0.43086 -0.04844 0.43272 C -0.05 0.43488 -0.05139 0.43735 -0.05261 0.44012 C -0.05417 0.44383 -0.05504 0.44877 -0.05677 0.45247 C -0.05972 0.45864 -0.06372 0.46327 -0.0665 0.46975 C -0.07292 0.48488 -0.07882 0.50031 -0.08733 0.51173 C -0.09479 0.53364 -0.10156 0.55185 -0.11094 0.57099 C -0.1125 0.57407 -0.11354 0.57778 -0.11511 0.58086 C -0.11858 0.58765 -0.12622 0.60062 -0.12622 0.60093 C -0.12952 0.6179 -0.12656 0.60617 -0.14011 0.63025 C -0.14861 0.64537 -0.15261 0.65586 -0.16372 0.66728 C -0.16563 0.67222 -0.16771 0.6787 -0.17066 0.6821 C -0.175 0.68704 -0.18455 0.69444 -0.18455 0.69475 C -0.18716 0.70864 -0.18368 0.69691 -0.19011 0.70432 C -0.19167 0.70617 -0.19271 0.70957 -0.19427 0.71173 C -0.19983 0.72006 -0.20695 0.725 -0.21372 0.72901 C -0.22222 0.74414 -0.23125 0.75463 -0.24288 0.75864 C -0.24913 0.76975 -0.25643 0.77716 -0.26511 0.78086 C -0.27639 0.79599 -0.28924 0.80741 -0.30261 0.81543 C -0.30729 0.82778 -0.31389 0.83272 -0.32066 0.84012 C -0.32587 0.84599 -0.33108 0.85586 -0.33455 0.86481 C -0.33577 0.8679 -0.33611 0.8716 -0.33733 0.87469 C -0.33889 0.87839 -0.34115 0.88117 -0.34288 0.88457 C -0.34445 0.88765 -0.34566 0.89105 -0.34705 0.89444 C -0.34966 0.90093 -0.35261 0.91667 -0.35261 0.91697 C -0.35174 0.94815 -0.35295 0.98086 -0.34288 1.00802 C -0.34115 1.01975 -0.33872 1.02531 -0.33455 1.03518 C -0.32986 1.05988 -0.32136 1.07901 -0.31233 1.09938 C -0.31059 1.10309 -0.3099 1.10802 -0.30816 1.11173 C -0.30573 1.11728 -0.29983 1.12654 -0.29983 1.12685 C -0.29653 1.14414 -0.30122 1.12284 -0.29427 1.14136 C -0.28889 1.15556 -0.29809 1.14259 -0.28872 1.1537 C -0.28681 1.16358 -0.28316 1.16605 -0.279 1.17346 C -0.27587 1.19568 -0.26806 1.19259 -0.25955 1.20556 C -0.25122 1.21821 -0.25747 1.21327 -0.24983 1.2179 C -0.23681 1.25247 -0.20573 1.25988 -0.18455 1.25988 " pathEditMode="relative" rAng="0" ptsTypes="ffffffffffffffffffffffffffffffffffffffffffffffA">
                                      <p:cBhvr>
                                        <p:cTn id="5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628" y="59414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45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0" presetClass="path" presetSubtype="0" accel="50000" decel="5000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animMotion origin="layout" path="M 0.01441 0.05586 C 0.00746 0.05185 0.00295 0.05926 -0.00365 0.06327 C -0.00834 0.0716 -0.01441 0.07562 -0.02032 0.08056 C -0.02483 0.08457 -0.02552 0.08179 -0.03004 0.08827 C -0.03351 0.09352 -0.03594 0.10062 -0.03976 0.10525 C -0.04115 0.10679 -0.04254 0.10864 -0.04393 0.11018 C -0.04757 0.12006 -0.04584 0.12377 -0.05226 0.12747 C -0.05365 0.13951 -0.05538 0.14691 -0.0592 0.1571 C -0.06059 0.16697 -0.06163 0.17346 -0.06476 0.18179 C -0.06632 0.22809 -0.06979 0.28889 -0.04948 0.325 C -0.0474 0.33981 -0.04532 0.34259 -0.04393 0.35957 C -0.04427 0.37068 -0.04358 0.40339 -0.04948 0.41636 C -0.05052 0.41883 -0.05243 0.41944 -0.05365 0.4213 C -0.05521 0.42346 -0.0566 0.42593 -0.05782 0.4287 C -0.05938 0.43241 -0.06025 0.43735 -0.06198 0.44105 C -0.06493 0.44722 -0.06893 0.45185 -0.0717 0.45833 C -0.07813 0.47346 -0.08403 0.48889 -0.09254 0.50031 C -0.1 0.52222 -0.10677 0.54043 -0.11615 0.55957 C -0.11771 0.56265 -0.11875 0.56636 -0.12032 0.56944 C -0.12379 0.57623 -0.13143 0.5892 -0.13143 0.5892 C -0.13473 0.60648 -0.13177 0.59475 -0.14532 0.61883 C -0.15382 0.63395 -0.15782 0.64444 -0.16893 0.65586 C -0.17084 0.6608 -0.17292 0.66728 -0.17587 0.67068 C -0.18021 0.67562 -0.18976 0.68302 -0.18976 0.68302 C -0.19236 0.69722 -0.18889 0.68549 -0.19532 0.6929 C -0.19688 0.69475 -0.19792 0.69815 -0.19948 0.70031 C -0.20504 0.70864 -0.21216 0.71358 -0.21893 0.71759 C -0.22743 0.73272 -0.23646 0.74321 -0.24809 0.74722 C -0.25434 0.75833 -0.26163 0.76574 -0.27032 0.76944 C -0.2816 0.78457 -0.29445 0.79599 -0.30782 0.80401 C -0.3125 0.81636 -0.3191 0.8213 -0.32587 0.8287 C -0.33108 0.83457 -0.33629 0.84444 -0.33976 0.85339 C -0.34098 0.85648 -0.34132 0.86018 -0.34254 0.86327 C -0.3441 0.86697 -0.34636 0.86975 -0.34809 0.87315 C -0.34966 0.87623 -0.35087 0.87963 -0.35226 0.88302 C -0.35486 0.88951 -0.35782 0.90525 -0.35782 0.90525 C -0.35695 0.93673 -0.35816 0.96944 -0.34809 0.9966 C -0.34636 1.00833 -0.34393 1.01389 -0.33976 1.02377 C -0.33507 1.04846 -0.32657 1.06759 -0.31754 1.08796 C -0.3158 1.09167 -0.31511 1.0966 -0.31337 1.10031 C -0.31094 1.10586 -0.30504 1.11512 -0.30504 1.11512 C -0.30174 1.13272 -0.30643 1.11142 -0.29948 1.12994 C -0.2941 1.14414 -0.3033 1.13117 -0.29393 1.14228 C -0.29202 1.15216 -0.28837 1.15463 -0.2842 1.16204 C -0.28108 1.18426 -0.27327 1.18117 -0.26476 1.19414 C -0.25643 1.20679 -0.26268 1.20185 -0.25504 1.20648 C -0.24202 1.24105 -0.21094 1.24846 -0.18976 1.24846 " pathEditMode="relative" ptsTypes="ffffffffffffffffffffffffffffffffffffffffffffffA">
                                      <p:cBhvr>
                                        <p:cTn id="6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3" presetID="45" presetClass="entr" presetSubtype="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100"/>
                            </p:stCondLst>
                            <p:childTnLst>
                              <p:par>
                                <p:cTn id="6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100"/>
                            </p:stCondLst>
                            <p:childTnLst>
                              <p:par>
                                <p:cTn id="7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600"/>
                            </p:stCondLst>
                            <p:childTnLst>
                              <p:par>
                                <p:cTn id="8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100"/>
                            </p:stCondLst>
                            <p:childTnLst>
                              <p:par>
                                <p:cTn id="8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8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600"/>
                            </p:stCondLst>
                            <p:childTnLst>
                              <p:par>
                                <p:cTn id="8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9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100"/>
                            </p:stCondLst>
                            <p:childTnLst>
                              <p:par>
                                <p:cTn id="9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4" grpId="0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24"/>
          <p:cNvSpPr>
            <a:spLocks noChangeArrowheads="1"/>
          </p:cNvSpPr>
          <p:nvPr/>
        </p:nvSpPr>
        <p:spPr bwMode="auto">
          <a:xfrm>
            <a:off x="971600" y="233272"/>
            <a:ext cx="32624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262626"/>
                </a:solidFill>
                <a:latin typeface="叶根友特色简体升级版" pitchFamily="2" charset="-122"/>
                <a:ea typeface="叶根友特色简体升级版" pitchFamily="2" charset="-122"/>
                <a:sym typeface="微软雅黑" panose="020B0503020204020204" pitchFamily="34" charset="-122"/>
              </a:rPr>
              <a:t>请在此处输入您的标题</a:t>
            </a:r>
            <a:endParaRPr lang="zh-CN" altLang="en-US" sz="2400">
              <a:latin typeface="叶根友特色简体升级版" pitchFamily="2" charset="-122"/>
              <a:ea typeface="叶根友特色简体升级版" pitchFamily="2" charset="-122"/>
            </a:endParaRPr>
          </a:p>
        </p:txBody>
      </p:sp>
      <p:sp>
        <p:nvSpPr>
          <p:cNvPr id="14" name="Freeform 7"/>
          <p:cNvSpPr>
            <a:spLocks noChangeArrowheads="1"/>
          </p:cNvSpPr>
          <p:nvPr/>
        </p:nvSpPr>
        <p:spPr bwMode="auto">
          <a:xfrm>
            <a:off x="93667" y="127667"/>
            <a:ext cx="798137" cy="672877"/>
          </a:xfrm>
          <a:custGeom>
            <a:avLst/>
            <a:gdLst>
              <a:gd name="T0" fmla="*/ 905372 w 396"/>
              <a:gd name="T1" fmla="*/ 13812 h 217"/>
              <a:gd name="T2" fmla="*/ 964118 w 396"/>
              <a:gd name="T3" fmla="*/ 13812 h 217"/>
              <a:gd name="T4" fmla="*/ 971029 w 396"/>
              <a:gd name="T5" fmla="*/ 41436 h 217"/>
              <a:gd name="T6" fmla="*/ 995218 w 396"/>
              <a:gd name="T7" fmla="*/ 48342 h 217"/>
              <a:gd name="T8" fmla="*/ 1005585 w 396"/>
              <a:gd name="T9" fmla="*/ 58701 h 217"/>
              <a:gd name="T10" fmla="*/ 1088520 w 396"/>
              <a:gd name="T11" fmla="*/ 24171 h 217"/>
              <a:gd name="T12" fmla="*/ 1078153 w 396"/>
              <a:gd name="T13" fmla="*/ 65607 h 217"/>
              <a:gd name="T14" fmla="*/ 1105798 w 396"/>
              <a:gd name="T15" fmla="*/ 58701 h 217"/>
              <a:gd name="T16" fmla="*/ 1136899 w 396"/>
              <a:gd name="T17" fmla="*/ 75966 h 217"/>
              <a:gd name="T18" fmla="*/ 1178366 w 396"/>
              <a:gd name="T19" fmla="*/ 75966 h 217"/>
              <a:gd name="T20" fmla="*/ 1171455 w 396"/>
              <a:gd name="T21" fmla="*/ 107043 h 217"/>
              <a:gd name="T22" fmla="*/ 1188733 w 396"/>
              <a:gd name="T23" fmla="*/ 124308 h 217"/>
              <a:gd name="T24" fmla="*/ 1212922 w 396"/>
              <a:gd name="T25" fmla="*/ 151932 h 217"/>
              <a:gd name="T26" fmla="*/ 1237111 w 396"/>
              <a:gd name="T27" fmla="*/ 165744 h 217"/>
              <a:gd name="T28" fmla="*/ 1254390 w 396"/>
              <a:gd name="T29" fmla="*/ 165744 h 217"/>
              <a:gd name="T30" fmla="*/ 1278579 w 396"/>
              <a:gd name="T31" fmla="*/ 176103 h 217"/>
              <a:gd name="T32" fmla="*/ 1285490 w 396"/>
              <a:gd name="T33" fmla="*/ 210633 h 217"/>
              <a:gd name="T34" fmla="*/ 1337324 w 396"/>
              <a:gd name="T35" fmla="*/ 200274 h 217"/>
              <a:gd name="T36" fmla="*/ 1337324 w 396"/>
              <a:gd name="T37" fmla="*/ 241710 h 217"/>
              <a:gd name="T38" fmla="*/ 1361514 w 396"/>
              <a:gd name="T39" fmla="*/ 258975 h 217"/>
              <a:gd name="T40" fmla="*/ 1337324 w 396"/>
              <a:gd name="T41" fmla="*/ 334941 h 217"/>
              <a:gd name="T42" fmla="*/ 1285490 w 396"/>
              <a:gd name="T43" fmla="*/ 404000 h 217"/>
              <a:gd name="T44" fmla="*/ 1261301 w 396"/>
              <a:gd name="T45" fmla="*/ 452342 h 217"/>
              <a:gd name="T46" fmla="*/ 1212922 w 396"/>
              <a:gd name="T47" fmla="*/ 504137 h 217"/>
              <a:gd name="T48" fmla="*/ 1147265 w 396"/>
              <a:gd name="T49" fmla="*/ 545573 h 217"/>
              <a:gd name="T50" fmla="*/ 1078153 w 396"/>
              <a:gd name="T51" fmla="*/ 590462 h 217"/>
              <a:gd name="T52" fmla="*/ 995218 w 396"/>
              <a:gd name="T53" fmla="*/ 621539 h 217"/>
              <a:gd name="T54" fmla="*/ 946840 w 396"/>
              <a:gd name="T55" fmla="*/ 638804 h 217"/>
              <a:gd name="T56" fmla="*/ 881183 w 396"/>
              <a:gd name="T57" fmla="*/ 666428 h 217"/>
              <a:gd name="T58" fmla="*/ 780970 w 396"/>
              <a:gd name="T59" fmla="*/ 690599 h 217"/>
              <a:gd name="T60" fmla="*/ 663479 w 396"/>
              <a:gd name="T61" fmla="*/ 707864 h 217"/>
              <a:gd name="T62" fmla="*/ 590911 w 396"/>
              <a:gd name="T63" fmla="*/ 697505 h 217"/>
              <a:gd name="T64" fmla="*/ 507976 w 396"/>
              <a:gd name="T65" fmla="*/ 714770 h 217"/>
              <a:gd name="T66" fmla="*/ 414674 w 396"/>
              <a:gd name="T67" fmla="*/ 714770 h 217"/>
              <a:gd name="T68" fmla="*/ 373207 w 396"/>
              <a:gd name="T69" fmla="*/ 707864 h 217"/>
              <a:gd name="T70" fmla="*/ 324828 w 396"/>
              <a:gd name="T71" fmla="*/ 742394 h 217"/>
              <a:gd name="T72" fmla="*/ 224615 w 396"/>
              <a:gd name="T73" fmla="*/ 714770 h 217"/>
              <a:gd name="T74" fmla="*/ 193515 w 396"/>
              <a:gd name="T75" fmla="*/ 656069 h 217"/>
              <a:gd name="T76" fmla="*/ 165870 w 396"/>
              <a:gd name="T77" fmla="*/ 621539 h 217"/>
              <a:gd name="T78" fmla="*/ 124402 w 396"/>
              <a:gd name="T79" fmla="*/ 580103 h 217"/>
              <a:gd name="T80" fmla="*/ 76024 w 396"/>
              <a:gd name="T81" fmla="*/ 521402 h 217"/>
              <a:gd name="T82" fmla="*/ 34556 w 396"/>
              <a:gd name="T83" fmla="*/ 486872 h 217"/>
              <a:gd name="T84" fmla="*/ 10367 w 396"/>
              <a:gd name="T85" fmla="*/ 410906 h 217"/>
              <a:gd name="T86" fmla="*/ 41467 w 396"/>
              <a:gd name="T87" fmla="*/ 376376 h 217"/>
              <a:gd name="T88" fmla="*/ 76024 w 396"/>
              <a:gd name="T89" fmla="*/ 362565 h 217"/>
              <a:gd name="T90" fmla="*/ 117491 w 396"/>
              <a:gd name="T91" fmla="*/ 328035 h 217"/>
              <a:gd name="T92" fmla="*/ 158958 w 396"/>
              <a:gd name="T93" fmla="*/ 310770 h 217"/>
              <a:gd name="T94" fmla="*/ 183148 w 396"/>
              <a:gd name="T95" fmla="*/ 241710 h 217"/>
              <a:gd name="T96" fmla="*/ 207337 w 396"/>
              <a:gd name="T97" fmla="*/ 200274 h 217"/>
              <a:gd name="T98" fmla="*/ 248805 w 396"/>
              <a:gd name="T99" fmla="*/ 183009 h 217"/>
              <a:gd name="T100" fmla="*/ 300639 w 396"/>
              <a:gd name="T101" fmla="*/ 165744 h 217"/>
              <a:gd name="T102" fmla="*/ 349017 w 396"/>
              <a:gd name="T103" fmla="*/ 151932 h 217"/>
              <a:gd name="T104" fmla="*/ 414674 w 396"/>
              <a:gd name="T105" fmla="*/ 134667 h 217"/>
              <a:gd name="T106" fmla="*/ 456142 w 396"/>
              <a:gd name="T107" fmla="*/ 134667 h 217"/>
              <a:gd name="T108" fmla="*/ 490698 w 396"/>
              <a:gd name="T109" fmla="*/ 107043 h 217"/>
              <a:gd name="T110" fmla="*/ 539077 w 396"/>
              <a:gd name="T111" fmla="*/ 89778 h 217"/>
              <a:gd name="T112" fmla="*/ 597822 w 396"/>
              <a:gd name="T113" fmla="*/ 75966 h 217"/>
              <a:gd name="T114" fmla="*/ 615100 w 396"/>
              <a:gd name="T115" fmla="*/ 58701 h 217"/>
              <a:gd name="T116" fmla="*/ 649656 w 396"/>
              <a:gd name="T117" fmla="*/ 58701 h 217"/>
              <a:gd name="T118" fmla="*/ 698035 w 396"/>
              <a:gd name="T119" fmla="*/ 41436 h 217"/>
              <a:gd name="T120" fmla="*/ 763692 w 396"/>
              <a:gd name="T121" fmla="*/ 24171 h 217"/>
              <a:gd name="T122" fmla="*/ 798248 w 396"/>
              <a:gd name="T123" fmla="*/ 13812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50" y="2"/>
                </a:lnTo>
                <a:lnTo>
                  <a:pt x="252" y="2"/>
                </a:lnTo>
                <a:lnTo>
                  <a:pt x="252" y="4"/>
                </a:lnTo>
                <a:lnTo>
                  <a:pt x="255" y="4"/>
                </a:lnTo>
                <a:lnTo>
                  <a:pt x="257" y="4"/>
                </a:lnTo>
                <a:lnTo>
                  <a:pt x="260" y="4"/>
                </a:lnTo>
                <a:lnTo>
                  <a:pt x="262" y="4"/>
                </a:lnTo>
                <a:lnTo>
                  <a:pt x="264" y="4"/>
                </a:lnTo>
                <a:lnTo>
                  <a:pt x="267" y="2"/>
                </a:lnTo>
                <a:lnTo>
                  <a:pt x="269" y="2"/>
                </a:lnTo>
                <a:lnTo>
                  <a:pt x="272" y="2"/>
                </a:lnTo>
                <a:lnTo>
                  <a:pt x="274" y="2"/>
                </a:lnTo>
                <a:lnTo>
                  <a:pt x="276" y="2"/>
                </a:lnTo>
                <a:lnTo>
                  <a:pt x="279" y="2"/>
                </a:lnTo>
                <a:lnTo>
                  <a:pt x="276" y="2"/>
                </a:lnTo>
                <a:lnTo>
                  <a:pt x="279" y="2"/>
                </a:lnTo>
                <a:lnTo>
                  <a:pt x="279" y="4"/>
                </a:lnTo>
                <a:lnTo>
                  <a:pt x="276" y="4"/>
                </a:lnTo>
                <a:lnTo>
                  <a:pt x="276" y="7"/>
                </a:lnTo>
                <a:lnTo>
                  <a:pt x="279" y="7"/>
                </a:lnTo>
                <a:lnTo>
                  <a:pt x="279" y="9"/>
                </a:lnTo>
                <a:lnTo>
                  <a:pt x="276" y="9"/>
                </a:lnTo>
                <a:lnTo>
                  <a:pt x="276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1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8" y="12"/>
                </a:lnTo>
                <a:lnTo>
                  <a:pt x="288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4"/>
                </a:lnTo>
                <a:lnTo>
                  <a:pt x="293" y="14"/>
                </a:lnTo>
                <a:lnTo>
                  <a:pt x="296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7"/>
                </a:lnTo>
                <a:lnTo>
                  <a:pt x="288" y="17"/>
                </a:lnTo>
                <a:lnTo>
                  <a:pt x="291" y="17"/>
                </a:lnTo>
                <a:lnTo>
                  <a:pt x="293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7"/>
                </a:lnTo>
                <a:lnTo>
                  <a:pt x="300" y="17"/>
                </a:lnTo>
                <a:lnTo>
                  <a:pt x="300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2"/>
                </a:lnTo>
                <a:lnTo>
                  <a:pt x="308" y="12"/>
                </a:lnTo>
                <a:lnTo>
                  <a:pt x="310" y="9"/>
                </a:lnTo>
                <a:lnTo>
                  <a:pt x="312" y="9"/>
                </a:lnTo>
                <a:lnTo>
                  <a:pt x="312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0" y="9"/>
                </a:lnTo>
                <a:lnTo>
                  <a:pt x="310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9"/>
                </a:lnTo>
                <a:lnTo>
                  <a:pt x="308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5" y="19"/>
                </a:lnTo>
                <a:lnTo>
                  <a:pt x="317" y="19"/>
                </a:lnTo>
                <a:lnTo>
                  <a:pt x="320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7"/>
                </a:lnTo>
                <a:lnTo>
                  <a:pt x="322" y="17"/>
                </a:lnTo>
                <a:lnTo>
                  <a:pt x="322" y="19"/>
                </a:lnTo>
                <a:lnTo>
                  <a:pt x="324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22"/>
                </a:lnTo>
                <a:lnTo>
                  <a:pt x="327" y="22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32" y="22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6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39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6" y="34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9"/>
                </a:lnTo>
                <a:lnTo>
                  <a:pt x="346" y="39"/>
                </a:lnTo>
                <a:lnTo>
                  <a:pt x="348" y="39"/>
                </a:lnTo>
                <a:lnTo>
                  <a:pt x="351" y="41"/>
                </a:lnTo>
                <a:lnTo>
                  <a:pt x="348" y="41"/>
                </a:lnTo>
                <a:lnTo>
                  <a:pt x="348" y="44"/>
                </a:lnTo>
                <a:lnTo>
                  <a:pt x="351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8"/>
                </a:lnTo>
                <a:lnTo>
                  <a:pt x="358" y="48"/>
                </a:lnTo>
                <a:lnTo>
                  <a:pt x="360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8"/>
                </a:lnTo>
                <a:lnTo>
                  <a:pt x="358" y="48"/>
                </a:lnTo>
                <a:lnTo>
                  <a:pt x="358" y="51"/>
                </a:lnTo>
                <a:lnTo>
                  <a:pt x="360" y="48"/>
                </a:lnTo>
                <a:lnTo>
                  <a:pt x="363" y="48"/>
                </a:lnTo>
                <a:lnTo>
                  <a:pt x="363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68" y="56"/>
                </a:lnTo>
                <a:lnTo>
                  <a:pt x="368" y="58"/>
                </a:lnTo>
                <a:lnTo>
                  <a:pt x="368" y="61"/>
                </a:lnTo>
                <a:lnTo>
                  <a:pt x="368" y="63"/>
                </a:lnTo>
                <a:lnTo>
                  <a:pt x="368" y="66"/>
                </a:lnTo>
                <a:lnTo>
                  <a:pt x="368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5" y="61"/>
                </a:lnTo>
                <a:lnTo>
                  <a:pt x="375" y="63"/>
                </a:lnTo>
                <a:lnTo>
                  <a:pt x="377" y="63"/>
                </a:lnTo>
                <a:lnTo>
                  <a:pt x="380" y="61"/>
                </a:lnTo>
                <a:lnTo>
                  <a:pt x="382" y="58"/>
                </a:lnTo>
                <a:lnTo>
                  <a:pt x="382" y="61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4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3"/>
                </a:lnTo>
                <a:lnTo>
                  <a:pt x="394" y="75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7"/>
                </a:lnTo>
                <a:lnTo>
                  <a:pt x="392" y="90"/>
                </a:lnTo>
                <a:lnTo>
                  <a:pt x="392" y="92"/>
                </a:lnTo>
                <a:lnTo>
                  <a:pt x="389" y="92"/>
                </a:lnTo>
                <a:lnTo>
                  <a:pt x="389" y="95"/>
                </a:lnTo>
                <a:lnTo>
                  <a:pt x="387" y="95"/>
                </a:lnTo>
                <a:lnTo>
                  <a:pt x="387" y="97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5"/>
                </a:lnTo>
                <a:lnTo>
                  <a:pt x="380" y="105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12"/>
                </a:lnTo>
                <a:lnTo>
                  <a:pt x="377" y="114"/>
                </a:lnTo>
                <a:lnTo>
                  <a:pt x="375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4"/>
                </a:lnTo>
                <a:lnTo>
                  <a:pt x="368" y="124"/>
                </a:lnTo>
                <a:lnTo>
                  <a:pt x="368" y="127"/>
                </a:lnTo>
                <a:lnTo>
                  <a:pt x="365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31"/>
                </a:lnTo>
                <a:lnTo>
                  <a:pt x="368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6"/>
                </a:lnTo>
                <a:lnTo>
                  <a:pt x="348" y="146"/>
                </a:lnTo>
                <a:lnTo>
                  <a:pt x="346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8"/>
                </a:lnTo>
                <a:lnTo>
                  <a:pt x="332" y="158"/>
                </a:lnTo>
                <a:lnTo>
                  <a:pt x="332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8"/>
                </a:lnTo>
                <a:lnTo>
                  <a:pt x="315" y="168"/>
                </a:lnTo>
                <a:lnTo>
                  <a:pt x="315" y="171"/>
                </a:lnTo>
                <a:lnTo>
                  <a:pt x="312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298" y="178"/>
                </a:lnTo>
                <a:lnTo>
                  <a:pt x="296" y="178"/>
                </a:lnTo>
                <a:lnTo>
                  <a:pt x="293" y="180"/>
                </a:lnTo>
                <a:lnTo>
                  <a:pt x="291" y="180"/>
                </a:lnTo>
                <a:lnTo>
                  <a:pt x="288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0"/>
                </a:lnTo>
                <a:lnTo>
                  <a:pt x="281" y="180"/>
                </a:lnTo>
                <a:lnTo>
                  <a:pt x="281" y="183"/>
                </a:lnTo>
                <a:lnTo>
                  <a:pt x="279" y="183"/>
                </a:lnTo>
                <a:lnTo>
                  <a:pt x="279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88"/>
                </a:lnTo>
                <a:lnTo>
                  <a:pt x="262" y="188"/>
                </a:lnTo>
                <a:lnTo>
                  <a:pt x="262" y="190"/>
                </a:lnTo>
                <a:lnTo>
                  <a:pt x="260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5"/>
                </a:lnTo>
                <a:lnTo>
                  <a:pt x="240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7"/>
                </a:lnTo>
                <a:lnTo>
                  <a:pt x="236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5"/>
                </a:lnTo>
                <a:lnTo>
                  <a:pt x="197" y="205"/>
                </a:lnTo>
                <a:lnTo>
                  <a:pt x="195" y="205"/>
                </a:lnTo>
                <a:lnTo>
                  <a:pt x="192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2"/>
                </a:lnTo>
                <a:lnTo>
                  <a:pt x="185" y="202"/>
                </a:lnTo>
                <a:lnTo>
                  <a:pt x="185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1" y="202"/>
                </a:lnTo>
                <a:lnTo>
                  <a:pt x="168" y="202"/>
                </a:lnTo>
                <a:lnTo>
                  <a:pt x="166" y="202"/>
                </a:lnTo>
                <a:lnTo>
                  <a:pt x="164" y="202"/>
                </a:lnTo>
                <a:lnTo>
                  <a:pt x="161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49" y="207"/>
                </a:lnTo>
                <a:lnTo>
                  <a:pt x="147" y="207"/>
                </a:lnTo>
                <a:lnTo>
                  <a:pt x="144" y="207"/>
                </a:lnTo>
                <a:lnTo>
                  <a:pt x="142" y="205"/>
                </a:lnTo>
                <a:lnTo>
                  <a:pt x="140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7"/>
                </a:lnTo>
                <a:lnTo>
                  <a:pt x="130" y="207"/>
                </a:lnTo>
                <a:lnTo>
                  <a:pt x="128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10"/>
                </a:lnTo>
                <a:lnTo>
                  <a:pt x="118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07"/>
                </a:lnTo>
                <a:lnTo>
                  <a:pt x="113" y="207"/>
                </a:lnTo>
                <a:lnTo>
                  <a:pt x="113" y="205"/>
                </a:lnTo>
                <a:lnTo>
                  <a:pt x="111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10"/>
                </a:lnTo>
                <a:lnTo>
                  <a:pt x="104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2"/>
                </a:lnTo>
                <a:lnTo>
                  <a:pt x="106" y="212"/>
                </a:lnTo>
                <a:lnTo>
                  <a:pt x="104" y="212"/>
                </a:lnTo>
                <a:lnTo>
                  <a:pt x="101" y="212"/>
                </a:lnTo>
                <a:lnTo>
                  <a:pt x="99" y="212"/>
                </a:lnTo>
                <a:lnTo>
                  <a:pt x="96" y="212"/>
                </a:lnTo>
                <a:lnTo>
                  <a:pt x="94" y="215"/>
                </a:lnTo>
                <a:lnTo>
                  <a:pt x="92" y="215"/>
                </a:lnTo>
                <a:lnTo>
                  <a:pt x="89" y="215"/>
                </a:lnTo>
                <a:lnTo>
                  <a:pt x="87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0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5"/>
                </a:lnTo>
                <a:lnTo>
                  <a:pt x="72" y="215"/>
                </a:lnTo>
                <a:lnTo>
                  <a:pt x="70" y="212"/>
                </a:lnTo>
                <a:lnTo>
                  <a:pt x="68" y="212"/>
                </a:lnTo>
                <a:lnTo>
                  <a:pt x="68" y="210"/>
                </a:lnTo>
                <a:lnTo>
                  <a:pt x="65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5"/>
                </a:lnTo>
                <a:lnTo>
                  <a:pt x="63" y="205"/>
                </a:lnTo>
                <a:lnTo>
                  <a:pt x="63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5"/>
                </a:lnTo>
                <a:lnTo>
                  <a:pt x="60" y="195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0"/>
                </a:lnTo>
                <a:lnTo>
                  <a:pt x="58" y="190"/>
                </a:lnTo>
                <a:lnTo>
                  <a:pt x="56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48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3"/>
                </a:lnTo>
                <a:lnTo>
                  <a:pt x="34" y="163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29" y="158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1"/>
                </a:lnTo>
                <a:lnTo>
                  <a:pt x="20" y="151"/>
                </a:lnTo>
                <a:lnTo>
                  <a:pt x="20" y="149"/>
                </a:lnTo>
                <a:lnTo>
                  <a:pt x="17" y="149"/>
                </a:lnTo>
                <a:lnTo>
                  <a:pt x="17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5" y="131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2"/>
                </a:lnTo>
                <a:lnTo>
                  <a:pt x="3" y="119"/>
                </a:lnTo>
                <a:lnTo>
                  <a:pt x="3" y="117"/>
                </a:lnTo>
                <a:lnTo>
                  <a:pt x="0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7"/>
                </a:lnTo>
                <a:lnTo>
                  <a:pt x="5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7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7"/>
                </a:lnTo>
                <a:lnTo>
                  <a:pt x="27" y="107"/>
                </a:lnTo>
                <a:lnTo>
                  <a:pt x="27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9" y="90"/>
                </a:lnTo>
                <a:lnTo>
                  <a:pt x="39" y="87"/>
                </a:lnTo>
                <a:lnTo>
                  <a:pt x="39" y="90"/>
                </a:lnTo>
                <a:lnTo>
                  <a:pt x="41" y="90"/>
                </a:lnTo>
                <a:lnTo>
                  <a:pt x="39" y="90"/>
                </a:lnTo>
                <a:lnTo>
                  <a:pt x="39" y="92"/>
                </a:lnTo>
                <a:lnTo>
                  <a:pt x="41" y="92"/>
                </a:lnTo>
                <a:lnTo>
                  <a:pt x="41" y="95"/>
                </a:lnTo>
                <a:lnTo>
                  <a:pt x="44" y="95"/>
                </a:lnTo>
                <a:lnTo>
                  <a:pt x="46" y="92"/>
                </a:lnTo>
                <a:lnTo>
                  <a:pt x="46" y="90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51" y="80"/>
                </a:lnTo>
                <a:lnTo>
                  <a:pt x="53" y="78"/>
                </a:lnTo>
                <a:lnTo>
                  <a:pt x="51" y="78"/>
                </a:lnTo>
                <a:lnTo>
                  <a:pt x="48" y="75"/>
                </a:lnTo>
                <a:lnTo>
                  <a:pt x="51" y="75"/>
                </a:lnTo>
                <a:lnTo>
                  <a:pt x="51" y="73"/>
                </a:lnTo>
                <a:lnTo>
                  <a:pt x="53" y="73"/>
                </a:lnTo>
                <a:lnTo>
                  <a:pt x="53" y="70"/>
                </a:lnTo>
                <a:lnTo>
                  <a:pt x="53" y="68"/>
                </a:lnTo>
                <a:lnTo>
                  <a:pt x="53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1"/>
                </a:lnTo>
                <a:lnTo>
                  <a:pt x="58" y="63"/>
                </a:lnTo>
                <a:lnTo>
                  <a:pt x="56" y="61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6" y="61"/>
                </a:lnTo>
                <a:lnTo>
                  <a:pt x="56" y="58"/>
                </a:lnTo>
                <a:lnTo>
                  <a:pt x="58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5" y="56"/>
                </a:lnTo>
                <a:lnTo>
                  <a:pt x="63" y="56"/>
                </a:lnTo>
                <a:lnTo>
                  <a:pt x="60" y="53"/>
                </a:lnTo>
                <a:lnTo>
                  <a:pt x="63" y="53"/>
                </a:lnTo>
                <a:lnTo>
                  <a:pt x="65" y="53"/>
                </a:lnTo>
                <a:lnTo>
                  <a:pt x="68" y="53"/>
                </a:lnTo>
                <a:lnTo>
                  <a:pt x="70" y="53"/>
                </a:lnTo>
                <a:lnTo>
                  <a:pt x="72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80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1"/>
                </a:lnTo>
                <a:lnTo>
                  <a:pt x="87" y="51"/>
                </a:lnTo>
                <a:lnTo>
                  <a:pt x="87" y="48"/>
                </a:lnTo>
                <a:lnTo>
                  <a:pt x="89" y="46"/>
                </a:lnTo>
                <a:lnTo>
                  <a:pt x="92" y="46"/>
                </a:lnTo>
                <a:lnTo>
                  <a:pt x="94" y="46"/>
                </a:lnTo>
                <a:lnTo>
                  <a:pt x="96" y="46"/>
                </a:lnTo>
                <a:lnTo>
                  <a:pt x="99" y="46"/>
                </a:lnTo>
                <a:lnTo>
                  <a:pt x="99" y="44"/>
                </a:lnTo>
                <a:lnTo>
                  <a:pt x="101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6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39"/>
                </a:lnTo>
                <a:lnTo>
                  <a:pt x="128" y="41"/>
                </a:lnTo>
                <a:lnTo>
                  <a:pt x="128" y="39"/>
                </a:lnTo>
                <a:lnTo>
                  <a:pt x="130" y="36"/>
                </a:lnTo>
                <a:lnTo>
                  <a:pt x="132" y="36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2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4"/>
                </a:lnTo>
                <a:lnTo>
                  <a:pt x="135" y="31"/>
                </a:lnTo>
                <a:lnTo>
                  <a:pt x="137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29"/>
                </a:lnTo>
                <a:lnTo>
                  <a:pt x="144" y="29"/>
                </a:lnTo>
                <a:lnTo>
                  <a:pt x="147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6"/>
                </a:lnTo>
                <a:lnTo>
                  <a:pt x="154" y="26"/>
                </a:lnTo>
                <a:lnTo>
                  <a:pt x="152" y="26"/>
                </a:lnTo>
                <a:lnTo>
                  <a:pt x="154" y="26"/>
                </a:lnTo>
                <a:lnTo>
                  <a:pt x="156" y="26"/>
                </a:lnTo>
                <a:lnTo>
                  <a:pt x="154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4"/>
                </a:lnTo>
                <a:lnTo>
                  <a:pt x="161" y="22"/>
                </a:lnTo>
                <a:lnTo>
                  <a:pt x="161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4"/>
                </a:lnTo>
                <a:lnTo>
                  <a:pt x="173" y="22"/>
                </a:lnTo>
                <a:lnTo>
                  <a:pt x="176" y="22"/>
                </a:lnTo>
                <a:lnTo>
                  <a:pt x="176" y="19"/>
                </a:lnTo>
                <a:lnTo>
                  <a:pt x="173" y="19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7"/>
                </a:lnTo>
                <a:lnTo>
                  <a:pt x="180" y="17"/>
                </a:lnTo>
                <a:lnTo>
                  <a:pt x="180" y="19"/>
                </a:lnTo>
                <a:lnTo>
                  <a:pt x="183" y="19"/>
                </a:lnTo>
                <a:lnTo>
                  <a:pt x="183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7"/>
                </a:lnTo>
                <a:lnTo>
                  <a:pt x="190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2"/>
                </a:lnTo>
                <a:lnTo>
                  <a:pt x="202" y="14"/>
                </a:lnTo>
                <a:lnTo>
                  <a:pt x="202" y="12"/>
                </a:lnTo>
                <a:lnTo>
                  <a:pt x="202" y="9"/>
                </a:lnTo>
                <a:lnTo>
                  <a:pt x="202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9"/>
                </a:lnTo>
                <a:lnTo>
                  <a:pt x="209" y="9"/>
                </a:lnTo>
                <a:lnTo>
                  <a:pt x="212" y="9"/>
                </a:lnTo>
                <a:lnTo>
                  <a:pt x="214" y="9"/>
                </a:lnTo>
                <a:lnTo>
                  <a:pt x="216" y="9"/>
                </a:lnTo>
                <a:lnTo>
                  <a:pt x="216" y="7"/>
                </a:lnTo>
                <a:lnTo>
                  <a:pt x="219" y="7"/>
                </a:lnTo>
                <a:lnTo>
                  <a:pt x="221" y="9"/>
                </a:lnTo>
                <a:lnTo>
                  <a:pt x="221" y="7"/>
                </a:lnTo>
                <a:lnTo>
                  <a:pt x="224" y="7"/>
                </a:lnTo>
                <a:lnTo>
                  <a:pt x="224" y="9"/>
                </a:lnTo>
                <a:lnTo>
                  <a:pt x="224" y="7"/>
                </a:lnTo>
                <a:lnTo>
                  <a:pt x="226" y="7"/>
                </a:lnTo>
                <a:lnTo>
                  <a:pt x="224" y="7"/>
                </a:lnTo>
                <a:lnTo>
                  <a:pt x="226" y="4"/>
                </a:lnTo>
                <a:lnTo>
                  <a:pt x="228" y="4"/>
                </a:lnTo>
                <a:lnTo>
                  <a:pt x="231" y="4"/>
                </a:lnTo>
                <a:lnTo>
                  <a:pt x="233" y="4"/>
                </a:lnTo>
                <a:lnTo>
                  <a:pt x="233" y="2"/>
                </a:lnTo>
                <a:lnTo>
                  <a:pt x="236" y="2"/>
                </a:lnTo>
                <a:lnTo>
                  <a:pt x="238" y="2"/>
                </a:lnTo>
                <a:lnTo>
                  <a:pt x="240" y="2"/>
                </a:lnTo>
                <a:lnTo>
                  <a:pt x="243" y="0"/>
                </a:lnTo>
                <a:lnTo>
                  <a:pt x="245" y="2"/>
                </a:lnTo>
                <a:lnTo>
                  <a:pt x="245" y="0"/>
                </a:lnTo>
                <a:lnTo>
                  <a:pt x="248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楷体" panose="02010609060101010101" pitchFamily="49" charset="-122"/>
            </a:endParaRPr>
          </a:p>
        </p:txBody>
      </p:sp>
      <p:sp>
        <p:nvSpPr>
          <p:cNvPr id="15" name="文本框 26"/>
          <p:cNvSpPr>
            <a:spLocks noChangeArrowheads="1"/>
          </p:cNvSpPr>
          <p:nvPr/>
        </p:nvSpPr>
        <p:spPr bwMode="auto">
          <a:xfrm>
            <a:off x="169569" y="149228"/>
            <a:ext cx="64633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600" smtClean="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贰</a:t>
            </a:r>
            <a:endParaRPr lang="zh-CN" altLang="en-US" sz="3600">
              <a:solidFill>
                <a:schemeClr val="bg1"/>
              </a:solidFill>
              <a:latin typeface="叶根友毛笔行书2.0版" pitchFamily="2" charset="-122"/>
              <a:ea typeface="叶根友毛笔行书2.0版" pitchFamily="2" charset="-122"/>
              <a:sym typeface="叶根友毛笔行书2.0版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6385429" y="-281975"/>
            <a:ext cx="2978756" cy="1549884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1506423" y="2044217"/>
            <a:ext cx="1656184" cy="2399743"/>
            <a:chOff x="2627784" y="1779662"/>
            <a:chExt cx="2005225" cy="2905489"/>
          </a:xfrm>
        </p:grpSpPr>
        <p:pic>
          <p:nvPicPr>
            <p:cNvPr id="7" name="Picture 2" descr="C:\Users\Thinkpad\Desktop\PNG\1_0003_渐变映射-2-副本-2.png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20000" contrast="-2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784" y="2728348"/>
              <a:ext cx="2005225" cy="19568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3" descr="C:\Users\Thinkpad\Desktop\PNG\1_0008_图层-16-副本.png"/>
            <p:cNvPicPr>
              <a:picLocks noChangeAspect="1" noChangeArrowheads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2814735" y="1779662"/>
              <a:ext cx="1501070" cy="21106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TextBox 20"/>
          <p:cNvSpPr txBox="1">
            <a:spLocks noChangeArrowheads="1"/>
          </p:cNvSpPr>
          <p:nvPr/>
        </p:nvSpPr>
        <p:spPr bwMode="auto">
          <a:xfrm>
            <a:off x="1714625" y="3529065"/>
            <a:ext cx="1239785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>
                <a:solidFill>
                  <a:schemeClr val="bg1"/>
                </a:solidFill>
                <a:latin typeface="方正宋黑简体" pitchFamily="2" charset="-122"/>
                <a:ea typeface="方正宋黑简体" pitchFamily="2" charset="-122"/>
              </a:defRPr>
            </a:lvl1pPr>
            <a:lvl2pPr marL="742950" indent="-285750" eaLnBrk="0" hangingPunct="0">
              <a:defRPr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dirty="0"/>
              <a:t>分标题一</a:t>
            </a:r>
            <a:endParaRPr lang="zh-CN" altLang="en-US" dirty="0"/>
          </a:p>
        </p:txBody>
      </p:sp>
      <p:grpSp>
        <p:nvGrpSpPr>
          <p:cNvPr id="10" name="组合 9"/>
          <p:cNvGrpSpPr/>
          <p:nvPr/>
        </p:nvGrpSpPr>
        <p:grpSpPr>
          <a:xfrm>
            <a:off x="5934915" y="2018535"/>
            <a:ext cx="1656184" cy="2399743"/>
            <a:chOff x="2627784" y="1779662"/>
            <a:chExt cx="2005225" cy="2905489"/>
          </a:xfrm>
        </p:grpSpPr>
        <p:pic>
          <p:nvPicPr>
            <p:cNvPr id="11" name="Picture 2" descr="C:\Users\Thinkpad\Desktop\PNG\1_0003_渐变映射-2-副本-2.png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20000" contrast="-2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784" y="2728348"/>
              <a:ext cx="2005225" cy="19568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3" descr="C:\Users\Thinkpad\Desktop\PNG\1_0008_图层-16-副本.png"/>
            <p:cNvPicPr>
              <a:picLocks noChangeAspect="1" noChangeArrowheads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2814735" y="1779662"/>
              <a:ext cx="1501070" cy="21106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TextBox 20"/>
          <p:cNvSpPr txBox="1">
            <a:spLocks noChangeArrowheads="1"/>
          </p:cNvSpPr>
          <p:nvPr/>
        </p:nvSpPr>
        <p:spPr bwMode="auto">
          <a:xfrm>
            <a:off x="6143117" y="3503383"/>
            <a:ext cx="1239785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>
                <a:solidFill>
                  <a:schemeClr val="bg1"/>
                </a:solidFill>
                <a:latin typeface="方正宋黑简体" pitchFamily="2" charset="-122"/>
                <a:ea typeface="方正宋黑简体" pitchFamily="2" charset="-122"/>
              </a:defRPr>
            </a:lvl1pPr>
            <a:lvl2pPr marL="742950" indent="-285750" eaLnBrk="0" hangingPunct="0">
              <a:defRPr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dirty="0"/>
              <a:t>分标题一</a:t>
            </a:r>
            <a:endParaRPr lang="zh-CN" altLang="en-US" dirty="0"/>
          </a:p>
        </p:txBody>
      </p:sp>
      <p:grpSp>
        <p:nvGrpSpPr>
          <p:cNvPr id="17" name="组合 16"/>
          <p:cNvGrpSpPr/>
          <p:nvPr/>
        </p:nvGrpSpPr>
        <p:grpSpPr>
          <a:xfrm>
            <a:off x="3546153" y="1535185"/>
            <a:ext cx="2005225" cy="2905489"/>
            <a:chOff x="2627784" y="1779662"/>
            <a:chExt cx="2005225" cy="2905489"/>
          </a:xfrm>
        </p:grpSpPr>
        <p:pic>
          <p:nvPicPr>
            <p:cNvPr id="18" name="Picture 2" descr="C:\Users\Thinkpad\Desktop\PNG\1_0003_渐变映射-2-副本-2.png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20000" contrast="-2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784" y="2728348"/>
              <a:ext cx="2005225" cy="19568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3" descr="C:\Users\Thinkpad\Desktop\PNG\1_0008_图层-16-副本.png"/>
            <p:cNvPicPr>
              <a:picLocks noChangeAspect="1" noChangeArrowheads="1"/>
            </p:cNvPicPr>
            <p:nvPr/>
          </p:nvPicPr>
          <p:blipFill>
            <a:blip r:embed="rId8" cstate="screen"/>
            <a:srcRect/>
            <a:stretch>
              <a:fillRect/>
            </a:stretch>
          </p:blipFill>
          <p:spPr bwMode="auto">
            <a:xfrm>
              <a:off x="2836829" y="1779662"/>
              <a:ext cx="1501070" cy="21106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Box 20"/>
          <p:cNvSpPr txBox="1">
            <a:spLocks noChangeArrowheads="1"/>
          </p:cNvSpPr>
          <p:nvPr/>
        </p:nvSpPr>
        <p:spPr bwMode="auto">
          <a:xfrm>
            <a:off x="3928873" y="3462270"/>
            <a:ext cx="1239785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>
                <a:solidFill>
                  <a:schemeClr val="bg1"/>
                </a:solidFill>
                <a:latin typeface="方正宋黑简体" pitchFamily="2" charset="-122"/>
                <a:ea typeface="方正宋黑简体" pitchFamily="2" charset="-122"/>
              </a:defRPr>
            </a:lvl1pPr>
            <a:lvl2pPr marL="742950" indent="-285750" eaLnBrk="0" hangingPunct="0">
              <a:defRPr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dirty="0"/>
              <a:t>分标题一</a:t>
            </a:r>
            <a:endParaRPr lang="zh-CN" alt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1303382" y="1357106"/>
            <a:ext cx="1954691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 kern="0" spc="-150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1600" dirty="0" smtClean="0"/>
              <a:t>点击</a:t>
            </a:r>
            <a:r>
              <a:rPr lang="zh-CN" altLang="en-US" sz="1600" dirty="0"/>
              <a:t>此处</a:t>
            </a:r>
            <a:r>
              <a:rPr lang="zh-CN" altLang="en-US" sz="1600" dirty="0" smtClean="0"/>
              <a:t>添加文本</a:t>
            </a:r>
            <a:endParaRPr lang="zh-CN" altLang="en-US" sz="1600" dirty="0"/>
          </a:p>
          <a:p>
            <a:r>
              <a:rPr lang="zh-CN" altLang="en-US" sz="1600" dirty="0"/>
              <a:t>点击此处</a:t>
            </a:r>
            <a:r>
              <a:rPr lang="zh-CN" altLang="en-US" sz="1600" dirty="0" smtClean="0"/>
              <a:t>添加文本</a:t>
            </a:r>
            <a:endParaRPr lang="zh-CN" altLang="en-US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3546153" y="829304"/>
            <a:ext cx="1954691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 kern="0" spc="-150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1600" dirty="0" smtClean="0"/>
              <a:t>点击</a:t>
            </a:r>
            <a:r>
              <a:rPr lang="zh-CN" altLang="en-US" sz="1600" dirty="0"/>
              <a:t>此处</a:t>
            </a:r>
            <a:r>
              <a:rPr lang="zh-CN" altLang="en-US" sz="1600" dirty="0" smtClean="0"/>
              <a:t>添加文本</a:t>
            </a:r>
            <a:endParaRPr lang="zh-CN" altLang="en-US" sz="1600" dirty="0"/>
          </a:p>
          <a:p>
            <a:r>
              <a:rPr lang="zh-CN" altLang="en-US" sz="1600" dirty="0"/>
              <a:t>点击此处</a:t>
            </a:r>
            <a:r>
              <a:rPr lang="zh-CN" altLang="en-US" sz="1600" dirty="0" smtClean="0"/>
              <a:t>添加文本</a:t>
            </a:r>
            <a:endParaRPr lang="zh-CN" altLang="en-US" sz="1600" dirty="0"/>
          </a:p>
        </p:txBody>
      </p:sp>
      <p:sp>
        <p:nvSpPr>
          <p:cNvPr id="23" name="TextBox 22"/>
          <p:cNvSpPr txBox="1"/>
          <p:nvPr/>
        </p:nvSpPr>
        <p:spPr>
          <a:xfrm>
            <a:off x="5785664" y="1331422"/>
            <a:ext cx="1954691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 kern="0" spc="-150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1600" dirty="0" smtClean="0"/>
              <a:t>点击</a:t>
            </a:r>
            <a:r>
              <a:rPr lang="zh-CN" altLang="en-US" sz="1600" dirty="0"/>
              <a:t>此处</a:t>
            </a:r>
            <a:r>
              <a:rPr lang="zh-CN" altLang="en-US" sz="1600" dirty="0" smtClean="0"/>
              <a:t>添加文本</a:t>
            </a:r>
            <a:endParaRPr lang="zh-CN" altLang="en-US" sz="1600" dirty="0"/>
          </a:p>
          <a:p>
            <a:r>
              <a:rPr lang="zh-CN" altLang="en-US" sz="1600" dirty="0"/>
              <a:t>点击此处</a:t>
            </a:r>
            <a:r>
              <a:rPr lang="zh-CN" altLang="en-US" sz="1600" dirty="0" smtClean="0"/>
              <a:t>添加文本</a:t>
            </a:r>
            <a:endParaRPr lang="zh-CN" altLang="en-US" sz="1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" grpId="0"/>
      <p:bldP spid="20" grpId="0"/>
      <p:bldP spid="21" grpId="0"/>
      <p:bldP spid="22" grpId="0"/>
      <p:bldP spid="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biLevel thresh="75000"/>
          </a:blip>
          <a:stretch>
            <a:fillRect/>
          </a:stretch>
        </p:blipFill>
        <p:spPr>
          <a:xfrm>
            <a:off x="2267744" y="920884"/>
            <a:ext cx="5184576" cy="3523076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3137147" y="2174591"/>
            <a:ext cx="3262432" cy="1015663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6000" smtClean="0">
                <a:latin typeface="叶根友特色简体升级版" pitchFamily="2" charset="-122"/>
                <a:ea typeface="叶根友特色简体升级版" pitchFamily="2" charset="-122"/>
              </a:rPr>
              <a:t>第三部分</a:t>
            </a:r>
            <a:endParaRPr lang="zh-CN" altLang="en-US" sz="6000" dirty="0">
              <a:latin typeface="叶根友特色简体升级版" pitchFamily="2" charset="-122"/>
              <a:ea typeface="叶根友特色简体升级版" pitchFamily="2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356464" y="3120852"/>
            <a:ext cx="27244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ysClr val="windowText" lastClr="000000"/>
                </a:solidFill>
                <a:effectLst/>
                <a:latin typeface="方正黑体简体" pitchFamily="2" charset="-122"/>
                <a:ea typeface="方正黑体简体" pitchFamily="2" charset="-122"/>
              </a:rPr>
              <a:t>【</a:t>
            </a:r>
            <a:r>
              <a:rPr lang="zh-CN" altLang="en-US" sz="1600" dirty="0" smtClean="0">
                <a:solidFill>
                  <a:sysClr val="windowText" lastClr="000000"/>
                </a:solidFill>
                <a:effectLst/>
                <a:latin typeface="方正黑体简体" pitchFamily="2" charset="-122"/>
                <a:ea typeface="方正黑体简体" pitchFamily="2" charset="-122"/>
              </a:rPr>
              <a:t>输入您的小标题文字内容</a:t>
            </a:r>
            <a:r>
              <a:rPr lang="en-US" altLang="zh-CN" sz="1600" dirty="0" smtClean="0">
                <a:solidFill>
                  <a:sysClr val="windowText" lastClr="000000"/>
                </a:solidFill>
                <a:effectLst/>
                <a:latin typeface="方正黑体简体" pitchFamily="2" charset="-122"/>
                <a:ea typeface="方正黑体简体" pitchFamily="2" charset="-122"/>
              </a:rPr>
              <a:t>】</a:t>
            </a:r>
            <a:endParaRPr lang="zh-CN" altLang="en-US" sz="1600" dirty="0">
              <a:solidFill>
                <a:sysClr val="windowText" lastClr="000000"/>
              </a:solidFill>
              <a:effectLst/>
              <a:latin typeface="方正黑体简体" pitchFamily="2" charset="-122"/>
              <a:ea typeface="方正黑体简体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-252536" y="-668610"/>
            <a:ext cx="4434849" cy="27889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2" cstate="screen"/>
          <a:srcRect l="44486" t="22001"/>
          <a:stretch>
            <a:fillRect/>
          </a:stretch>
        </p:blipFill>
        <p:spPr>
          <a:xfrm flipH="1">
            <a:off x="-13271" y="1131591"/>
            <a:ext cx="5074701" cy="4011910"/>
          </a:xfrm>
          <a:prstGeom prst="rect">
            <a:avLst/>
          </a:prstGeom>
        </p:spPr>
      </p:pic>
      <p:sp>
        <p:nvSpPr>
          <p:cNvPr id="13" name="矩形 24"/>
          <p:cNvSpPr>
            <a:spLocks noChangeArrowheads="1"/>
          </p:cNvSpPr>
          <p:nvPr/>
        </p:nvSpPr>
        <p:spPr bwMode="auto">
          <a:xfrm>
            <a:off x="971600" y="233272"/>
            <a:ext cx="32624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262626"/>
                </a:solidFill>
                <a:latin typeface="叶根友特色简体升级版" pitchFamily="2" charset="-122"/>
                <a:ea typeface="叶根友特色简体升级版" pitchFamily="2" charset="-122"/>
                <a:sym typeface="微软雅黑" panose="020B0503020204020204" pitchFamily="34" charset="-122"/>
              </a:rPr>
              <a:t>请在此处输入您的标题</a:t>
            </a:r>
            <a:endParaRPr lang="zh-CN" altLang="en-US" sz="2400">
              <a:latin typeface="叶根友特色简体升级版" pitchFamily="2" charset="-122"/>
              <a:ea typeface="叶根友特色简体升级版" pitchFamily="2" charset="-122"/>
            </a:endParaRPr>
          </a:p>
        </p:txBody>
      </p:sp>
      <p:sp>
        <p:nvSpPr>
          <p:cNvPr id="14" name="Freeform 7"/>
          <p:cNvSpPr>
            <a:spLocks noChangeArrowheads="1"/>
          </p:cNvSpPr>
          <p:nvPr/>
        </p:nvSpPr>
        <p:spPr bwMode="auto">
          <a:xfrm>
            <a:off x="93667" y="127667"/>
            <a:ext cx="798137" cy="672877"/>
          </a:xfrm>
          <a:custGeom>
            <a:avLst/>
            <a:gdLst>
              <a:gd name="T0" fmla="*/ 905372 w 396"/>
              <a:gd name="T1" fmla="*/ 13812 h 217"/>
              <a:gd name="T2" fmla="*/ 964118 w 396"/>
              <a:gd name="T3" fmla="*/ 13812 h 217"/>
              <a:gd name="T4" fmla="*/ 971029 w 396"/>
              <a:gd name="T5" fmla="*/ 41436 h 217"/>
              <a:gd name="T6" fmla="*/ 995218 w 396"/>
              <a:gd name="T7" fmla="*/ 48342 h 217"/>
              <a:gd name="T8" fmla="*/ 1005585 w 396"/>
              <a:gd name="T9" fmla="*/ 58701 h 217"/>
              <a:gd name="T10" fmla="*/ 1088520 w 396"/>
              <a:gd name="T11" fmla="*/ 24171 h 217"/>
              <a:gd name="T12" fmla="*/ 1078153 w 396"/>
              <a:gd name="T13" fmla="*/ 65607 h 217"/>
              <a:gd name="T14" fmla="*/ 1105798 w 396"/>
              <a:gd name="T15" fmla="*/ 58701 h 217"/>
              <a:gd name="T16" fmla="*/ 1136899 w 396"/>
              <a:gd name="T17" fmla="*/ 75966 h 217"/>
              <a:gd name="T18" fmla="*/ 1178366 w 396"/>
              <a:gd name="T19" fmla="*/ 75966 h 217"/>
              <a:gd name="T20" fmla="*/ 1171455 w 396"/>
              <a:gd name="T21" fmla="*/ 107043 h 217"/>
              <a:gd name="T22" fmla="*/ 1188733 w 396"/>
              <a:gd name="T23" fmla="*/ 124308 h 217"/>
              <a:gd name="T24" fmla="*/ 1212922 w 396"/>
              <a:gd name="T25" fmla="*/ 151932 h 217"/>
              <a:gd name="T26" fmla="*/ 1237111 w 396"/>
              <a:gd name="T27" fmla="*/ 165744 h 217"/>
              <a:gd name="T28" fmla="*/ 1254390 w 396"/>
              <a:gd name="T29" fmla="*/ 165744 h 217"/>
              <a:gd name="T30" fmla="*/ 1278579 w 396"/>
              <a:gd name="T31" fmla="*/ 176103 h 217"/>
              <a:gd name="T32" fmla="*/ 1285490 w 396"/>
              <a:gd name="T33" fmla="*/ 210633 h 217"/>
              <a:gd name="T34" fmla="*/ 1337324 w 396"/>
              <a:gd name="T35" fmla="*/ 200274 h 217"/>
              <a:gd name="T36" fmla="*/ 1337324 w 396"/>
              <a:gd name="T37" fmla="*/ 241710 h 217"/>
              <a:gd name="T38" fmla="*/ 1361514 w 396"/>
              <a:gd name="T39" fmla="*/ 258975 h 217"/>
              <a:gd name="T40" fmla="*/ 1337324 w 396"/>
              <a:gd name="T41" fmla="*/ 334941 h 217"/>
              <a:gd name="T42" fmla="*/ 1285490 w 396"/>
              <a:gd name="T43" fmla="*/ 404000 h 217"/>
              <a:gd name="T44" fmla="*/ 1261301 w 396"/>
              <a:gd name="T45" fmla="*/ 452342 h 217"/>
              <a:gd name="T46" fmla="*/ 1212922 w 396"/>
              <a:gd name="T47" fmla="*/ 504137 h 217"/>
              <a:gd name="T48" fmla="*/ 1147265 w 396"/>
              <a:gd name="T49" fmla="*/ 545573 h 217"/>
              <a:gd name="T50" fmla="*/ 1078153 w 396"/>
              <a:gd name="T51" fmla="*/ 590462 h 217"/>
              <a:gd name="T52" fmla="*/ 995218 w 396"/>
              <a:gd name="T53" fmla="*/ 621539 h 217"/>
              <a:gd name="T54" fmla="*/ 946840 w 396"/>
              <a:gd name="T55" fmla="*/ 638804 h 217"/>
              <a:gd name="T56" fmla="*/ 881183 w 396"/>
              <a:gd name="T57" fmla="*/ 666428 h 217"/>
              <a:gd name="T58" fmla="*/ 780970 w 396"/>
              <a:gd name="T59" fmla="*/ 690599 h 217"/>
              <a:gd name="T60" fmla="*/ 663479 w 396"/>
              <a:gd name="T61" fmla="*/ 707864 h 217"/>
              <a:gd name="T62" fmla="*/ 590911 w 396"/>
              <a:gd name="T63" fmla="*/ 697505 h 217"/>
              <a:gd name="T64" fmla="*/ 507976 w 396"/>
              <a:gd name="T65" fmla="*/ 714770 h 217"/>
              <a:gd name="T66" fmla="*/ 414674 w 396"/>
              <a:gd name="T67" fmla="*/ 714770 h 217"/>
              <a:gd name="T68" fmla="*/ 373207 w 396"/>
              <a:gd name="T69" fmla="*/ 707864 h 217"/>
              <a:gd name="T70" fmla="*/ 324828 w 396"/>
              <a:gd name="T71" fmla="*/ 742394 h 217"/>
              <a:gd name="T72" fmla="*/ 224615 w 396"/>
              <a:gd name="T73" fmla="*/ 714770 h 217"/>
              <a:gd name="T74" fmla="*/ 193515 w 396"/>
              <a:gd name="T75" fmla="*/ 656069 h 217"/>
              <a:gd name="T76" fmla="*/ 165870 w 396"/>
              <a:gd name="T77" fmla="*/ 621539 h 217"/>
              <a:gd name="T78" fmla="*/ 124402 w 396"/>
              <a:gd name="T79" fmla="*/ 580103 h 217"/>
              <a:gd name="T80" fmla="*/ 76024 w 396"/>
              <a:gd name="T81" fmla="*/ 521402 h 217"/>
              <a:gd name="T82" fmla="*/ 34556 w 396"/>
              <a:gd name="T83" fmla="*/ 486872 h 217"/>
              <a:gd name="T84" fmla="*/ 10367 w 396"/>
              <a:gd name="T85" fmla="*/ 410906 h 217"/>
              <a:gd name="T86" fmla="*/ 41467 w 396"/>
              <a:gd name="T87" fmla="*/ 376376 h 217"/>
              <a:gd name="T88" fmla="*/ 76024 w 396"/>
              <a:gd name="T89" fmla="*/ 362565 h 217"/>
              <a:gd name="T90" fmla="*/ 117491 w 396"/>
              <a:gd name="T91" fmla="*/ 328035 h 217"/>
              <a:gd name="T92" fmla="*/ 158958 w 396"/>
              <a:gd name="T93" fmla="*/ 310770 h 217"/>
              <a:gd name="T94" fmla="*/ 183148 w 396"/>
              <a:gd name="T95" fmla="*/ 241710 h 217"/>
              <a:gd name="T96" fmla="*/ 207337 w 396"/>
              <a:gd name="T97" fmla="*/ 200274 h 217"/>
              <a:gd name="T98" fmla="*/ 248805 w 396"/>
              <a:gd name="T99" fmla="*/ 183009 h 217"/>
              <a:gd name="T100" fmla="*/ 300639 w 396"/>
              <a:gd name="T101" fmla="*/ 165744 h 217"/>
              <a:gd name="T102" fmla="*/ 349017 w 396"/>
              <a:gd name="T103" fmla="*/ 151932 h 217"/>
              <a:gd name="T104" fmla="*/ 414674 w 396"/>
              <a:gd name="T105" fmla="*/ 134667 h 217"/>
              <a:gd name="T106" fmla="*/ 456142 w 396"/>
              <a:gd name="T107" fmla="*/ 134667 h 217"/>
              <a:gd name="T108" fmla="*/ 490698 w 396"/>
              <a:gd name="T109" fmla="*/ 107043 h 217"/>
              <a:gd name="T110" fmla="*/ 539077 w 396"/>
              <a:gd name="T111" fmla="*/ 89778 h 217"/>
              <a:gd name="T112" fmla="*/ 597822 w 396"/>
              <a:gd name="T113" fmla="*/ 75966 h 217"/>
              <a:gd name="T114" fmla="*/ 615100 w 396"/>
              <a:gd name="T115" fmla="*/ 58701 h 217"/>
              <a:gd name="T116" fmla="*/ 649656 w 396"/>
              <a:gd name="T117" fmla="*/ 58701 h 217"/>
              <a:gd name="T118" fmla="*/ 698035 w 396"/>
              <a:gd name="T119" fmla="*/ 41436 h 217"/>
              <a:gd name="T120" fmla="*/ 763692 w 396"/>
              <a:gd name="T121" fmla="*/ 24171 h 217"/>
              <a:gd name="T122" fmla="*/ 798248 w 396"/>
              <a:gd name="T123" fmla="*/ 13812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50" y="2"/>
                </a:lnTo>
                <a:lnTo>
                  <a:pt x="252" y="2"/>
                </a:lnTo>
                <a:lnTo>
                  <a:pt x="252" y="4"/>
                </a:lnTo>
                <a:lnTo>
                  <a:pt x="255" y="4"/>
                </a:lnTo>
                <a:lnTo>
                  <a:pt x="257" y="4"/>
                </a:lnTo>
                <a:lnTo>
                  <a:pt x="260" y="4"/>
                </a:lnTo>
                <a:lnTo>
                  <a:pt x="262" y="4"/>
                </a:lnTo>
                <a:lnTo>
                  <a:pt x="264" y="4"/>
                </a:lnTo>
                <a:lnTo>
                  <a:pt x="267" y="2"/>
                </a:lnTo>
                <a:lnTo>
                  <a:pt x="269" y="2"/>
                </a:lnTo>
                <a:lnTo>
                  <a:pt x="272" y="2"/>
                </a:lnTo>
                <a:lnTo>
                  <a:pt x="274" y="2"/>
                </a:lnTo>
                <a:lnTo>
                  <a:pt x="276" y="2"/>
                </a:lnTo>
                <a:lnTo>
                  <a:pt x="279" y="2"/>
                </a:lnTo>
                <a:lnTo>
                  <a:pt x="276" y="2"/>
                </a:lnTo>
                <a:lnTo>
                  <a:pt x="279" y="2"/>
                </a:lnTo>
                <a:lnTo>
                  <a:pt x="279" y="4"/>
                </a:lnTo>
                <a:lnTo>
                  <a:pt x="276" y="4"/>
                </a:lnTo>
                <a:lnTo>
                  <a:pt x="276" y="7"/>
                </a:lnTo>
                <a:lnTo>
                  <a:pt x="279" y="7"/>
                </a:lnTo>
                <a:lnTo>
                  <a:pt x="279" y="9"/>
                </a:lnTo>
                <a:lnTo>
                  <a:pt x="276" y="9"/>
                </a:lnTo>
                <a:lnTo>
                  <a:pt x="276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1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8" y="12"/>
                </a:lnTo>
                <a:lnTo>
                  <a:pt x="288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4"/>
                </a:lnTo>
                <a:lnTo>
                  <a:pt x="293" y="14"/>
                </a:lnTo>
                <a:lnTo>
                  <a:pt x="296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7"/>
                </a:lnTo>
                <a:lnTo>
                  <a:pt x="288" y="17"/>
                </a:lnTo>
                <a:lnTo>
                  <a:pt x="291" y="17"/>
                </a:lnTo>
                <a:lnTo>
                  <a:pt x="293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7"/>
                </a:lnTo>
                <a:lnTo>
                  <a:pt x="300" y="17"/>
                </a:lnTo>
                <a:lnTo>
                  <a:pt x="300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2"/>
                </a:lnTo>
                <a:lnTo>
                  <a:pt x="308" y="12"/>
                </a:lnTo>
                <a:lnTo>
                  <a:pt x="310" y="9"/>
                </a:lnTo>
                <a:lnTo>
                  <a:pt x="312" y="9"/>
                </a:lnTo>
                <a:lnTo>
                  <a:pt x="312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0" y="9"/>
                </a:lnTo>
                <a:lnTo>
                  <a:pt x="310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9"/>
                </a:lnTo>
                <a:lnTo>
                  <a:pt x="308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5" y="19"/>
                </a:lnTo>
                <a:lnTo>
                  <a:pt x="317" y="19"/>
                </a:lnTo>
                <a:lnTo>
                  <a:pt x="320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7"/>
                </a:lnTo>
                <a:lnTo>
                  <a:pt x="322" y="17"/>
                </a:lnTo>
                <a:lnTo>
                  <a:pt x="322" y="19"/>
                </a:lnTo>
                <a:lnTo>
                  <a:pt x="324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22"/>
                </a:lnTo>
                <a:lnTo>
                  <a:pt x="327" y="22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32" y="22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6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39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6" y="34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9"/>
                </a:lnTo>
                <a:lnTo>
                  <a:pt x="346" y="39"/>
                </a:lnTo>
                <a:lnTo>
                  <a:pt x="348" y="39"/>
                </a:lnTo>
                <a:lnTo>
                  <a:pt x="351" y="41"/>
                </a:lnTo>
                <a:lnTo>
                  <a:pt x="348" y="41"/>
                </a:lnTo>
                <a:lnTo>
                  <a:pt x="348" y="44"/>
                </a:lnTo>
                <a:lnTo>
                  <a:pt x="351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8"/>
                </a:lnTo>
                <a:lnTo>
                  <a:pt x="358" y="48"/>
                </a:lnTo>
                <a:lnTo>
                  <a:pt x="360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8"/>
                </a:lnTo>
                <a:lnTo>
                  <a:pt x="358" y="48"/>
                </a:lnTo>
                <a:lnTo>
                  <a:pt x="358" y="51"/>
                </a:lnTo>
                <a:lnTo>
                  <a:pt x="360" y="48"/>
                </a:lnTo>
                <a:lnTo>
                  <a:pt x="363" y="48"/>
                </a:lnTo>
                <a:lnTo>
                  <a:pt x="363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68" y="56"/>
                </a:lnTo>
                <a:lnTo>
                  <a:pt x="368" y="58"/>
                </a:lnTo>
                <a:lnTo>
                  <a:pt x="368" y="61"/>
                </a:lnTo>
                <a:lnTo>
                  <a:pt x="368" y="63"/>
                </a:lnTo>
                <a:lnTo>
                  <a:pt x="368" y="66"/>
                </a:lnTo>
                <a:lnTo>
                  <a:pt x="368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5" y="61"/>
                </a:lnTo>
                <a:lnTo>
                  <a:pt x="375" y="63"/>
                </a:lnTo>
                <a:lnTo>
                  <a:pt x="377" y="63"/>
                </a:lnTo>
                <a:lnTo>
                  <a:pt x="380" y="61"/>
                </a:lnTo>
                <a:lnTo>
                  <a:pt x="382" y="58"/>
                </a:lnTo>
                <a:lnTo>
                  <a:pt x="382" y="61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4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3"/>
                </a:lnTo>
                <a:lnTo>
                  <a:pt x="394" y="75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7"/>
                </a:lnTo>
                <a:lnTo>
                  <a:pt x="392" y="90"/>
                </a:lnTo>
                <a:lnTo>
                  <a:pt x="392" y="92"/>
                </a:lnTo>
                <a:lnTo>
                  <a:pt x="389" y="92"/>
                </a:lnTo>
                <a:lnTo>
                  <a:pt x="389" y="95"/>
                </a:lnTo>
                <a:lnTo>
                  <a:pt x="387" y="95"/>
                </a:lnTo>
                <a:lnTo>
                  <a:pt x="387" y="97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5"/>
                </a:lnTo>
                <a:lnTo>
                  <a:pt x="380" y="105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12"/>
                </a:lnTo>
                <a:lnTo>
                  <a:pt x="377" y="114"/>
                </a:lnTo>
                <a:lnTo>
                  <a:pt x="375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4"/>
                </a:lnTo>
                <a:lnTo>
                  <a:pt x="368" y="124"/>
                </a:lnTo>
                <a:lnTo>
                  <a:pt x="368" y="127"/>
                </a:lnTo>
                <a:lnTo>
                  <a:pt x="365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31"/>
                </a:lnTo>
                <a:lnTo>
                  <a:pt x="368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6"/>
                </a:lnTo>
                <a:lnTo>
                  <a:pt x="348" y="146"/>
                </a:lnTo>
                <a:lnTo>
                  <a:pt x="346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8"/>
                </a:lnTo>
                <a:lnTo>
                  <a:pt x="332" y="158"/>
                </a:lnTo>
                <a:lnTo>
                  <a:pt x="332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8"/>
                </a:lnTo>
                <a:lnTo>
                  <a:pt x="315" y="168"/>
                </a:lnTo>
                <a:lnTo>
                  <a:pt x="315" y="171"/>
                </a:lnTo>
                <a:lnTo>
                  <a:pt x="312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298" y="178"/>
                </a:lnTo>
                <a:lnTo>
                  <a:pt x="296" y="178"/>
                </a:lnTo>
                <a:lnTo>
                  <a:pt x="293" y="180"/>
                </a:lnTo>
                <a:lnTo>
                  <a:pt x="291" y="180"/>
                </a:lnTo>
                <a:lnTo>
                  <a:pt x="288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0"/>
                </a:lnTo>
                <a:lnTo>
                  <a:pt x="281" y="180"/>
                </a:lnTo>
                <a:lnTo>
                  <a:pt x="281" y="183"/>
                </a:lnTo>
                <a:lnTo>
                  <a:pt x="279" y="183"/>
                </a:lnTo>
                <a:lnTo>
                  <a:pt x="279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88"/>
                </a:lnTo>
                <a:lnTo>
                  <a:pt x="262" y="188"/>
                </a:lnTo>
                <a:lnTo>
                  <a:pt x="262" y="190"/>
                </a:lnTo>
                <a:lnTo>
                  <a:pt x="260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5"/>
                </a:lnTo>
                <a:lnTo>
                  <a:pt x="240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7"/>
                </a:lnTo>
                <a:lnTo>
                  <a:pt x="236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5"/>
                </a:lnTo>
                <a:lnTo>
                  <a:pt x="197" y="205"/>
                </a:lnTo>
                <a:lnTo>
                  <a:pt x="195" y="205"/>
                </a:lnTo>
                <a:lnTo>
                  <a:pt x="192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2"/>
                </a:lnTo>
                <a:lnTo>
                  <a:pt x="185" y="202"/>
                </a:lnTo>
                <a:lnTo>
                  <a:pt x="185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1" y="202"/>
                </a:lnTo>
                <a:lnTo>
                  <a:pt x="168" y="202"/>
                </a:lnTo>
                <a:lnTo>
                  <a:pt x="166" y="202"/>
                </a:lnTo>
                <a:lnTo>
                  <a:pt x="164" y="202"/>
                </a:lnTo>
                <a:lnTo>
                  <a:pt x="161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49" y="207"/>
                </a:lnTo>
                <a:lnTo>
                  <a:pt x="147" y="207"/>
                </a:lnTo>
                <a:lnTo>
                  <a:pt x="144" y="207"/>
                </a:lnTo>
                <a:lnTo>
                  <a:pt x="142" y="205"/>
                </a:lnTo>
                <a:lnTo>
                  <a:pt x="140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7"/>
                </a:lnTo>
                <a:lnTo>
                  <a:pt x="130" y="207"/>
                </a:lnTo>
                <a:lnTo>
                  <a:pt x="128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10"/>
                </a:lnTo>
                <a:lnTo>
                  <a:pt x="118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07"/>
                </a:lnTo>
                <a:lnTo>
                  <a:pt x="113" y="207"/>
                </a:lnTo>
                <a:lnTo>
                  <a:pt x="113" y="205"/>
                </a:lnTo>
                <a:lnTo>
                  <a:pt x="111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10"/>
                </a:lnTo>
                <a:lnTo>
                  <a:pt x="104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2"/>
                </a:lnTo>
                <a:lnTo>
                  <a:pt x="106" y="212"/>
                </a:lnTo>
                <a:lnTo>
                  <a:pt x="104" y="212"/>
                </a:lnTo>
                <a:lnTo>
                  <a:pt x="101" y="212"/>
                </a:lnTo>
                <a:lnTo>
                  <a:pt x="99" y="212"/>
                </a:lnTo>
                <a:lnTo>
                  <a:pt x="96" y="212"/>
                </a:lnTo>
                <a:lnTo>
                  <a:pt x="94" y="215"/>
                </a:lnTo>
                <a:lnTo>
                  <a:pt x="92" y="215"/>
                </a:lnTo>
                <a:lnTo>
                  <a:pt x="89" y="215"/>
                </a:lnTo>
                <a:lnTo>
                  <a:pt x="87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0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5"/>
                </a:lnTo>
                <a:lnTo>
                  <a:pt x="72" y="215"/>
                </a:lnTo>
                <a:lnTo>
                  <a:pt x="70" y="212"/>
                </a:lnTo>
                <a:lnTo>
                  <a:pt x="68" y="212"/>
                </a:lnTo>
                <a:lnTo>
                  <a:pt x="68" y="210"/>
                </a:lnTo>
                <a:lnTo>
                  <a:pt x="65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5"/>
                </a:lnTo>
                <a:lnTo>
                  <a:pt x="63" y="205"/>
                </a:lnTo>
                <a:lnTo>
                  <a:pt x="63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5"/>
                </a:lnTo>
                <a:lnTo>
                  <a:pt x="60" y="195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0"/>
                </a:lnTo>
                <a:lnTo>
                  <a:pt x="58" y="190"/>
                </a:lnTo>
                <a:lnTo>
                  <a:pt x="56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48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3"/>
                </a:lnTo>
                <a:lnTo>
                  <a:pt x="34" y="163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29" y="158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1"/>
                </a:lnTo>
                <a:lnTo>
                  <a:pt x="20" y="151"/>
                </a:lnTo>
                <a:lnTo>
                  <a:pt x="20" y="149"/>
                </a:lnTo>
                <a:lnTo>
                  <a:pt x="17" y="149"/>
                </a:lnTo>
                <a:lnTo>
                  <a:pt x="17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5" y="131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2"/>
                </a:lnTo>
                <a:lnTo>
                  <a:pt x="3" y="119"/>
                </a:lnTo>
                <a:lnTo>
                  <a:pt x="3" y="117"/>
                </a:lnTo>
                <a:lnTo>
                  <a:pt x="0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7"/>
                </a:lnTo>
                <a:lnTo>
                  <a:pt x="5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7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7"/>
                </a:lnTo>
                <a:lnTo>
                  <a:pt x="27" y="107"/>
                </a:lnTo>
                <a:lnTo>
                  <a:pt x="27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9" y="90"/>
                </a:lnTo>
                <a:lnTo>
                  <a:pt x="39" y="87"/>
                </a:lnTo>
                <a:lnTo>
                  <a:pt x="39" y="90"/>
                </a:lnTo>
                <a:lnTo>
                  <a:pt x="41" y="90"/>
                </a:lnTo>
                <a:lnTo>
                  <a:pt x="39" y="90"/>
                </a:lnTo>
                <a:lnTo>
                  <a:pt x="39" y="92"/>
                </a:lnTo>
                <a:lnTo>
                  <a:pt x="41" y="92"/>
                </a:lnTo>
                <a:lnTo>
                  <a:pt x="41" y="95"/>
                </a:lnTo>
                <a:lnTo>
                  <a:pt x="44" y="95"/>
                </a:lnTo>
                <a:lnTo>
                  <a:pt x="46" y="92"/>
                </a:lnTo>
                <a:lnTo>
                  <a:pt x="46" y="90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51" y="80"/>
                </a:lnTo>
                <a:lnTo>
                  <a:pt x="53" y="78"/>
                </a:lnTo>
                <a:lnTo>
                  <a:pt x="51" y="78"/>
                </a:lnTo>
                <a:lnTo>
                  <a:pt x="48" y="75"/>
                </a:lnTo>
                <a:lnTo>
                  <a:pt x="51" y="75"/>
                </a:lnTo>
                <a:lnTo>
                  <a:pt x="51" y="73"/>
                </a:lnTo>
                <a:lnTo>
                  <a:pt x="53" y="73"/>
                </a:lnTo>
                <a:lnTo>
                  <a:pt x="53" y="70"/>
                </a:lnTo>
                <a:lnTo>
                  <a:pt x="53" y="68"/>
                </a:lnTo>
                <a:lnTo>
                  <a:pt x="53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1"/>
                </a:lnTo>
                <a:lnTo>
                  <a:pt x="58" y="63"/>
                </a:lnTo>
                <a:lnTo>
                  <a:pt x="56" y="61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6" y="61"/>
                </a:lnTo>
                <a:lnTo>
                  <a:pt x="56" y="58"/>
                </a:lnTo>
                <a:lnTo>
                  <a:pt x="58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5" y="56"/>
                </a:lnTo>
                <a:lnTo>
                  <a:pt x="63" y="56"/>
                </a:lnTo>
                <a:lnTo>
                  <a:pt x="60" y="53"/>
                </a:lnTo>
                <a:lnTo>
                  <a:pt x="63" y="53"/>
                </a:lnTo>
                <a:lnTo>
                  <a:pt x="65" y="53"/>
                </a:lnTo>
                <a:lnTo>
                  <a:pt x="68" y="53"/>
                </a:lnTo>
                <a:lnTo>
                  <a:pt x="70" y="53"/>
                </a:lnTo>
                <a:lnTo>
                  <a:pt x="72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80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1"/>
                </a:lnTo>
                <a:lnTo>
                  <a:pt x="87" y="51"/>
                </a:lnTo>
                <a:lnTo>
                  <a:pt x="87" y="48"/>
                </a:lnTo>
                <a:lnTo>
                  <a:pt x="89" y="46"/>
                </a:lnTo>
                <a:lnTo>
                  <a:pt x="92" y="46"/>
                </a:lnTo>
                <a:lnTo>
                  <a:pt x="94" y="46"/>
                </a:lnTo>
                <a:lnTo>
                  <a:pt x="96" y="46"/>
                </a:lnTo>
                <a:lnTo>
                  <a:pt x="99" y="46"/>
                </a:lnTo>
                <a:lnTo>
                  <a:pt x="99" y="44"/>
                </a:lnTo>
                <a:lnTo>
                  <a:pt x="101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6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39"/>
                </a:lnTo>
                <a:lnTo>
                  <a:pt x="128" y="41"/>
                </a:lnTo>
                <a:lnTo>
                  <a:pt x="128" y="39"/>
                </a:lnTo>
                <a:lnTo>
                  <a:pt x="130" y="36"/>
                </a:lnTo>
                <a:lnTo>
                  <a:pt x="132" y="36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2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4"/>
                </a:lnTo>
                <a:lnTo>
                  <a:pt x="135" y="31"/>
                </a:lnTo>
                <a:lnTo>
                  <a:pt x="137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29"/>
                </a:lnTo>
                <a:lnTo>
                  <a:pt x="144" y="29"/>
                </a:lnTo>
                <a:lnTo>
                  <a:pt x="147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6"/>
                </a:lnTo>
                <a:lnTo>
                  <a:pt x="154" y="26"/>
                </a:lnTo>
                <a:lnTo>
                  <a:pt x="152" y="26"/>
                </a:lnTo>
                <a:lnTo>
                  <a:pt x="154" y="26"/>
                </a:lnTo>
                <a:lnTo>
                  <a:pt x="156" y="26"/>
                </a:lnTo>
                <a:lnTo>
                  <a:pt x="154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4"/>
                </a:lnTo>
                <a:lnTo>
                  <a:pt x="161" y="22"/>
                </a:lnTo>
                <a:lnTo>
                  <a:pt x="161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4"/>
                </a:lnTo>
                <a:lnTo>
                  <a:pt x="173" y="22"/>
                </a:lnTo>
                <a:lnTo>
                  <a:pt x="176" y="22"/>
                </a:lnTo>
                <a:lnTo>
                  <a:pt x="176" y="19"/>
                </a:lnTo>
                <a:lnTo>
                  <a:pt x="173" y="19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7"/>
                </a:lnTo>
                <a:lnTo>
                  <a:pt x="180" y="17"/>
                </a:lnTo>
                <a:lnTo>
                  <a:pt x="180" y="19"/>
                </a:lnTo>
                <a:lnTo>
                  <a:pt x="183" y="19"/>
                </a:lnTo>
                <a:lnTo>
                  <a:pt x="183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7"/>
                </a:lnTo>
                <a:lnTo>
                  <a:pt x="190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2"/>
                </a:lnTo>
                <a:lnTo>
                  <a:pt x="202" y="14"/>
                </a:lnTo>
                <a:lnTo>
                  <a:pt x="202" y="12"/>
                </a:lnTo>
                <a:lnTo>
                  <a:pt x="202" y="9"/>
                </a:lnTo>
                <a:lnTo>
                  <a:pt x="202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9"/>
                </a:lnTo>
                <a:lnTo>
                  <a:pt x="209" y="9"/>
                </a:lnTo>
                <a:lnTo>
                  <a:pt x="212" y="9"/>
                </a:lnTo>
                <a:lnTo>
                  <a:pt x="214" y="9"/>
                </a:lnTo>
                <a:lnTo>
                  <a:pt x="216" y="9"/>
                </a:lnTo>
                <a:lnTo>
                  <a:pt x="216" y="7"/>
                </a:lnTo>
                <a:lnTo>
                  <a:pt x="219" y="7"/>
                </a:lnTo>
                <a:lnTo>
                  <a:pt x="221" y="9"/>
                </a:lnTo>
                <a:lnTo>
                  <a:pt x="221" y="7"/>
                </a:lnTo>
                <a:lnTo>
                  <a:pt x="224" y="7"/>
                </a:lnTo>
                <a:lnTo>
                  <a:pt x="224" y="9"/>
                </a:lnTo>
                <a:lnTo>
                  <a:pt x="224" y="7"/>
                </a:lnTo>
                <a:lnTo>
                  <a:pt x="226" y="7"/>
                </a:lnTo>
                <a:lnTo>
                  <a:pt x="224" y="7"/>
                </a:lnTo>
                <a:lnTo>
                  <a:pt x="226" y="4"/>
                </a:lnTo>
                <a:lnTo>
                  <a:pt x="228" y="4"/>
                </a:lnTo>
                <a:lnTo>
                  <a:pt x="231" y="4"/>
                </a:lnTo>
                <a:lnTo>
                  <a:pt x="233" y="4"/>
                </a:lnTo>
                <a:lnTo>
                  <a:pt x="233" y="2"/>
                </a:lnTo>
                <a:lnTo>
                  <a:pt x="236" y="2"/>
                </a:lnTo>
                <a:lnTo>
                  <a:pt x="238" y="2"/>
                </a:lnTo>
                <a:lnTo>
                  <a:pt x="240" y="2"/>
                </a:lnTo>
                <a:lnTo>
                  <a:pt x="243" y="0"/>
                </a:lnTo>
                <a:lnTo>
                  <a:pt x="245" y="2"/>
                </a:lnTo>
                <a:lnTo>
                  <a:pt x="245" y="0"/>
                </a:lnTo>
                <a:lnTo>
                  <a:pt x="248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楷体" panose="02010609060101010101" pitchFamily="49" charset="-122"/>
            </a:endParaRPr>
          </a:p>
        </p:txBody>
      </p:sp>
      <p:sp>
        <p:nvSpPr>
          <p:cNvPr id="15" name="文本框 26"/>
          <p:cNvSpPr>
            <a:spLocks noChangeArrowheads="1"/>
          </p:cNvSpPr>
          <p:nvPr/>
        </p:nvSpPr>
        <p:spPr bwMode="auto">
          <a:xfrm>
            <a:off x="169569" y="149228"/>
            <a:ext cx="64633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600" smtClean="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叁</a:t>
            </a:r>
            <a:endParaRPr lang="zh-CN" altLang="en-US" sz="3600">
              <a:solidFill>
                <a:schemeClr val="bg1"/>
              </a:solidFill>
              <a:latin typeface="叶根友毛笔行书2.0版" pitchFamily="2" charset="-122"/>
              <a:ea typeface="叶根友毛笔行书2.0版" pitchFamily="2" charset="-122"/>
              <a:sym typeface="叶根友毛笔行书2.0版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6385429" y="-281975"/>
            <a:ext cx="2978756" cy="1549884"/>
          </a:xfrm>
          <a:prstGeom prst="rect">
            <a:avLst/>
          </a:prstGeom>
        </p:spPr>
      </p:pic>
      <p:pic>
        <p:nvPicPr>
          <p:cNvPr id="6" name="Picture 12" descr="44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244975" y="2101692"/>
            <a:ext cx="3309938" cy="2080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16"/>
          <p:cNvSpPr txBox="1">
            <a:spLocks noChangeArrowheads="1"/>
          </p:cNvSpPr>
          <p:nvPr/>
        </p:nvSpPr>
        <p:spPr bwMode="auto">
          <a:xfrm>
            <a:off x="4948247" y="2917508"/>
            <a:ext cx="1855787" cy="497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640" tIns="40820" rIns="81640" bIns="40820">
            <a:spAutoFit/>
          </a:bodyPr>
          <a:lstStyle>
            <a:lvl1pPr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700" b="1">
                <a:solidFill>
                  <a:srgbClr val="000000"/>
                </a:solidFill>
                <a:ea typeface="楷体" panose="02010609060101010101" pitchFamily="49" charset="-122"/>
              </a:rPr>
              <a:t>文字标题</a:t>
            </a:r>
            <a:endParaRPr lang="zh-CN" altLang="en-US" sz="2700" b="1">
              <a:solidFill>
                <a:srgbClr val="000000"/>
              </a:solidFill>
              <a:ea typeface="楷体" panose="02010609060101010101" pitchFamily="49" charset="-122"/>
            </a:endParaRPr>
          </a:p>
        </p:txBody>
      </p:sp>
      <p:pic>
        <p:nvPicPr>
          <p:cNvPr id="8" name="Picture 4" descr="61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737109" y="1145860"/>
            <a:ext cx="2054225" cy="1655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 descr="61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3059113" y="2998949"/>
            <a:ext cx="2057400" cy="1654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 descr="61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6335713" y="2943227"/>
            <a:ext cx="2057400" cy="1654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5230813" y="1711647"/>
            <a:ext cx="1219200" cy="636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640" tIns="40820" rIns="81640" bIns="40820">
            <a:spAutoFit/>
          </a:bodyPr>
          <a:lstStyle>
            <a:lvl1pPr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b="1">
                <a:solidFill>
                  <a:srgbClr val="FFFFFF"/>
                </a:solidFill>
                <a:ea typeface="楷体" panose="02010609060101010101" pitchFamily="49" charset="-122"/>
              </a:rPr>
              <a:t>点击输入文字内容</a:t>
            </a:r>
            <a:endParaRPr lang="zh-CN" altLang="en-US" b="1">
              <a:solidFill>
                <a:srgbClr val="FFFFFF"/>
              </a:solidFill>
              <a:ea typeface="楷体" panose="02010609060101010101" pitchFamily="49" charset="-122"/>
            </a:endParaRPr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3554413" y="3551877"/>
            <a:ext cx="1219200" cy="636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640" tIns="40820" rIns="81640" bIns="40820">
            <a:spAutoFit/>
          </a:bodyPr>
          <a:lstStyle>
            <a:lvl1pPr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b="1">
                <a:solidFill>
                  <a:srgbClr val="FFFFFF"/>
                </a:solidFill>
                <a:ea typeface="楷体" panose="02010609060101010101" pitchFamily="49" charset="-122"/>
              </a:rPr>
              <a:t>点击输入文字内容</a:t>
            </a:r>
            <a:endParaRPr lang="zh-CN" altLang="en-US" b="1">
              <a:solidFill>
                <a:srgbClr val="FFFFFF"/>
              </a:solidFill>
              <a:ea typeface="楷体" panose="02010609060101010101" pitchFamily="49" charset="-122"/>
            </a:endParaRPr>
          </a:p>
        </p:txBody>
      </p:sp>
      <p:sp>
        <p:nvSpPr>
          <p:cNvPr id="17" name="Text Box 15"/>
          <p:cNvSpPr txBox="1">
            <a:spLocks noChangeArrowheads="1"/>
          </p:cNvSpPr>
          <p:nvPr/>
        </p:nvSpPr>
        <p:spPr bwMode="auto">
          <a:xfrm>
            <a:off x="6907213" y="3461866"/>
            <a:ext cx="1219200" cy="636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640" tIns="40820" rIns="81640" bIns="40820">
            <a:spAutoFit/>
          </a:bodyPr>
          <a:lstStyle>
            <a:lvl1pPr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b="1">
                <a:solidFill>
                  <a:srgbClr val="FFFFFF"/>
                </a:solidFill>
                <a:ea typeface="楷体" panose="02010609060101010101" pitchFamily="49" charset="-122"/>
              </a:rPr>
              <a:t>点击输入文字内容</a:t>
            </a:r>
            <a:endParaRPr lang="zh-CN" altLang="en-US" b="1">
              <a:solidFill>
                <a:srgbClr val="FFFFFF"/>
              </a:solidFill>
              <a:ea typeface="楷体" panose="02010609060101010101" pitchFamily="49" charset="-122"/>
            </a:endParaRPr>
          </a:p>
        </p:txBody>
      </p:sp>
      <p:pic>
        <p:nvPicPr>
          <p:cNvPr id="18" name="Picture 8" descr="49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 rot="18215808">
            <a:off x="4152110" y="2458720"/>
            <a:ext cx="1171575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8" descr="49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 rot="10607313">
            <a:off x="5118100" y="3640459"/>
            <a:ext cx="1303338" cy="762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8" descr="49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 rot="2740783">
            <a:off x="6147047" y="2423559"/>
            <a:ext cx="1075849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99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99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99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299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799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799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299"/>
                            </p:stCondLst>
                            <p:childTnLst>
                              <p:par>
                                <p:cTn id="4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799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799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299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6" grpId="0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24"/>
          <p:cNvSpPr>
            <a:spLocks noChangeArrowheads="1"/>
          </p:cNvSpPr>
          <p:nvPr/>
        </p:nvSpPr>
        <p:spPr bwMode="auto">
          <a:xfrm>
            <a:off x="971600" y="233272"/>
            <a:ext cx="32624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262626"/>
                </a:solidFill>
                <a:latin typeface="叶根友特色简体升级版" pitchFamily="2" charset="-122"/>
                <a:ea typeface="叶根友特色简体升级版" pitchFamily="2" charset="-122"/>
                <a:sym typeface="微软雅黑" panose="020B0503020204020204" pitchFamily="34" charset="-122"/>
              </a:rPr>
              <a:t>请在此处输入您的标题</a:t>
            </a:r>
            <a:endParaRPr lang="zh-CN" altLang="en-US" sz="2400">
              <a:latin typeface="叶根友特色简体升级版" pitchFamily="2" charset="-122"/>
              <a:ea typeface="叶根友特色简体升级版" pitchFamily="2" charset="-122"/>
            </a:endParaRPr>
          </a:p>
        </p:txBody>
      </p:sp>
      <p:sp>
        <p:nvSpPr>
          <p:cNvPr id="14" name="Freeform 7"/>
          <p:cNvSpPr>
            <a:spLocks noChangeArrowheads="1"/>
          </p:cNvSpPr>
          <p:nvPr/>
        </p:nvSpPr>
        <p:spPr bwMode="auto">
          <a:xfrm>
            <a:off x="93667" y="127667"/>
            <a:ext cx="798137" cy="672877"/>
          </a:xfrm>
          <a:custGeom>
            <a:avLst/>
            <a:gdLst>
              <a:gd name="T0" fmla="*/ 905372 w 396"/>
              <a:gd name="T1" fmla="*/ 13812 h 217"/>
              <a:gd name="T2" fmla="*/ 964118 w 396"/>
              <a:gd name="T3" fmla="*/ 13812 h 217"/>
              <a:gd name="T4" fmla="*/ 971029 w 396"/>
              <a:gd name="T5" fmla="*/ 41436 h 217"/>
              <a:gd name="T6" fmla="*/ 995218 w 396"/>
              <a:gd name="T7" fmla="*/ 48342 h 217"/>
              <a:gd name="T8" fmla="*/ 1005585 w 396"/>
              <a:gd name="T9" fmla="*/ 58701 h 217"/>
              <a:gd name="T10" fmla="*/ 1088520 w 396"/>
              <a:gd name="T11" fmla="*/ 24171 h 217"/>
              <a:gd name="T12" fmla="*/ 1078153 w 396"/>
              <a:gd name="T13" fmla="*/ 65607 h 217"/>
              <a:gd name="T14" fmla="*/ 1105798 w 396"/>
              <a:gd name="T15" fmla="*/ 58701 h 217"/>
              <a:gd name="T16" fmla="*/ 1136899 w 396"/>
              <a:gd name="T17" fmla="*/ 75966 h 217"/>
              <a:gd name="T18" fmla="*/ 1178366 w 396"/>
              <a:gd name="T19" fmla="*/ 75966 h 217"/>
              <a:gd name="T20" fmla="*/ 1171455 w 396"/>
              <a:gd name="T21" fmla="*/ 107043 h 217"/>
              <a:gd name="T22" fmla="*/ 1188733 w 396"/>
              <a:gd name="T23" fmla="*/ 124308 h 217"/>
              <a:gd name="T24" fmla="*/ 1212922 w 396"/>
              <a:gd name="T25" fmla="*/ 151932 h 217"/>
              <a:gd name="T26" fmla="*/ 1237111 w 396"/>
              <a:gd name="T27" fmla="*/ 165744 h 217"/>
              <a:gd name="T28" fmla="*/ 1254390 w 396"/>
              <a:gd name="T29" fmla="*/ 165744 h 217"/>
              <a:gd name="T30" fmla="*/ 1278579 w 396"/>
              <a:gd name="T31" fmla="*/ 176103 h 217"/>
              <a:gd name="T32" fmla="*/ 1285490 w 396"/>
              <a:gd name="T33" fmla="*/ 210633 h 217"/>
              <a:gd name="T34" fmla="*/ 1337324 w 396"/>
              <a:gd name="T35" fmla="*/ 200274 h 217"/>
              <a:gd name="T36" fmla="*/ 1337324 w 396"/>
              <a:gd name="T37" fmla="*/ 241710 h 217"/>
              <a:gd name="T38" fmla="*/ 1361514 w 396"/>
              <a:gd name="T39" fmla="*/ 258975 h 217"/>
              <a:gd name="T40" fmla="*/ 1337324 w 396"/>
              <a:gd name="T41" fmla="*/ 334941 h 217"/>
              <a:gd name="T42" fmla="*/ 1285490 w 396"/>
              <a:gd name="T43" fmla="*/ 404000 h 217"/>
              <a:gd name="T44" fmla="*/ 1261301 w 396"/>
              <a:gd name="T45" fmla="*/ 452342 h 217"/>
              <a:gd name="T46" fmla="*/ 1212922 w 396"/>
              <a:gd name="T47" fmla="*/ 504137 h 217"/>
              <a:gd name="T48" fmla="*/ 1147265 w 396"/>
              <a:gd name="T49" fmla="*/ 545573 h 217"/>
              <a:gd name="T50" fmla="*/ 1078153 w 396"/>
              <a:gd name="T51" fmla="*/ 590462 h 217"/>
              <a:gd name="T52" fmla="*/ 995218 w 396"/>
              <a:gd name="T53" fmla="*/ 621539 h 217"/>
              <a:gd name="T54" fmla="*/ 946840 w 396"/>
              <a:gd name="T55" fmla="*/ 638804 h 217"/>
              <a:gd name="T56" fmla="*/ 881183 w 396"/>
              <a:gd name="T57" fmla="*/ 666428 h 217"/>
              <a:gd name="T58" fmla="*/ 780970 w 396"/>
              <a:gd name="T59" fmla="*/ 690599 h 217"/>
              <a:gd name="T60" fmla="*/ 663479 w 396"/>
              <a:gd name="T61" fmla="*/ 707864 h 217"/>
              <a:gd name="T62" fmla="*/ 590911 w 396"/>
              <a:gd name="T63" fmla="*/ 697505 h 217"/>
              <a:gd name="T64" fmla="*/ 507976 w 396"/>
              <a:gd name="T65" fmla="*/ 714770 h 217"/>
              <a:gd name="T66" fmla="*/ 414674 w 396"/>
              <a:gd name="T67" fmla="*/ 714770 h 217"/>
              <a:gd name="T68" fmla="*/ 373207 w 396"/>
              <a:gd name="T69" fmla="*/ 707864 h 217"/>
              <a:gd name="T70" fmla="*/ 324828 w 396"/>
              <a:gd name="T71" fmla="*/ 742394 h 217"/>
              <a:gd name="T72" fmla="*/ 224615 w 396"/>
              <a:gd name="T73" fmla="*/ 714770 h 217"/>
              <a:gd name="T74" fmla="*/ 193515 w 396"/>
              <a:gd name="T75" fmla="*/ 656069 h 217"/>
              <a:gd name="T76" fmla="*/ 165870 w 396"/>
              <a:gd name="T77" fmla="*/ 621539 h 217"/>
              <a:gd name="T78" fmla="*/ 124402 w 396"/>
              <a:gd name="T79" fmla="*/ 580103 h 217"/>
              <a:gd name="T80" fmla="*/ 76024 w 396"/>
              <a:gd name="T81" fmla="*/ 521402 h 217"/>
              <a:gd name="T82" fmla="*/ 34556 w 396"/>
              <a:gd name="T83" fmla="*/ 486872 h 217"/>
              <a:gd name="T84" fmla="*/ 10367 w 396"/>
              <a:gd name="T85" fmla="*/ 410906 h 217"/>
              <a:gd name="T86" fmla="*/ 41467 w 396"/>
              <a:gd name="T87" fmla="*/ 376376 h 217"/>
              <a:gd name="T88" fmla="*/ 76024 w 396"/>
              <a:gd name="T89" fmla="*/ 362565 h 217"/>
              <a:gd name="T90" fmla="*/ 117491 w 396"/>
              <a:gd name="T91" fmla="*/ 328035 h 217"/>
              <a:gd name="T92" fmla="*/ 158958 w 396"/>
              <a:gd name="T93" fmla="*/ 310770 h 217"/>
              <a:gd name="T94" fmla="*/ 183148 w 396"/>
              <a:gd name="T95" fmla="*/ 241710 h 217"/>
              <a:gd name="T96" fmla="*/ 207337 w 396"/>
              <a:gd name="T97" fmla="*/ 200274 h 217"/>
              <a:gd name="T98" fmla="*/ 248805 w 396"/>
              <a:gd name="T99" fmla="*/ 183009 h 217"/>
              <a:gd name="T100" fmla="*/ 300639 w 396"/>
              <a:gd name="T101" fmla="*/ 165744 h 217"/>
              <a:gd name="T102" fmla="*/ 349017 w 396"/>
              <a:gd name="T103" fmla="*/ 151932 h 217"/>
              <a:gd name="T104" fmla="*/ 414674 w 396"/>
              <a:gd name="T105" fmla="*/ 134667 h 217"/>
              <a:gd name="T106" fmla="*/ 456142 w 396"/>
              <a:gd name="T107" fmla="*/ 134667 h 217"/>
              <a:gd name="T108" fmla="*/ 490698 w 396"/>
              <a:gd name="T109" fmla="*/ 107043 h 217"/>
              <a:gd name="T110" fmla="*/ 539077 w 396"/>
              <a:gd name="T111" fmla="*/ 89778 h 217"/>
              <a:gd name="T112" fmla="*/ 597822 w 396"/>
              <a:gd name="T113" fmla="*/ 75966 h 217"/>
              <a:gd name="T114" fmla="*/ 615100 w 396"/>
              <a:gd name="T115" fmla="*/ 58701 h 217"/>
              <a:gd name="T116" fmla="*/ 649656 w 396"/>
              <a:gd name="T117" fmla="*/ 58701 h 217"/>
              <a:gd name="T118" fmla="*/ 698035 w 396"/>
              <a:gd name="T119" fmla="*/ 41436 h 217"/>
              <a:gd name="T120" fmla="*/ 763692 w 396"/>
              <a:gd name="T121" fmla="*/ 24171 h 217"/>
              <a:gd name="T122" fmla="*/ 798248 w 396"/>
              <a:gd name="T123" fmla="*/ 13812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50" y="2"/>
                </a:lnTo>
                <a:lnTo>
                  <a:pt x="252" y="2"/>
                </a:lnTo>
                <a:lnTo>
                  <a:pt x="252" y="4"/>
                </a:lnTo>
                <a:lnTo>
                  <a:pt x="255" y="4"/>
                </a:lnTo>
                <a:lnTo>
                  <a:pt x="257" y="4"/>
                </a:lnTo>
                <a:lnTo>
                  <a:pt x="260" y="4"/>
                </a:lnTo>
                <a:lnTo>
                  <a:pt x="262" y="4"/>
                </a:lnTo>
                <a:lnTo>
                  <a:pt x="264" y="4"/>
                </a:lnTo>
                <a:lnTo>
                  <a:pt x="267" y="2"/>
                </a:lnTo>
                <a:lnTo>
                  <a:pt x="269" y="2"/>
                </a:lnTo>
                <a:lnTo>
                  <a:pt x="272" y="2"/>
                </a:lnTo>
                <a:lnTo>
                  <a:pt x="274" y="2"/>
                </a:lnTo>
                <a:lnTo>
                  <a:pt x="276" y="2"/>
                </a:lnTo>
                <a:lnTo>
                  <a:pt x="279" y="2"/>
                </a:lnTo>
                <a:lnTo>
                  <a:pt x="276" y="2"/>
                </a:lnTo>
                <a:lnTo>
                  <a:pt x="279" y="2"/>
                </a:lnTo>
                <a:lnTo>
                  <a:pt x="279" y="4"/>
                </a:lnTo>
                <a:lnTo>
                  <a:pt x="276" y="4"/>
                </a:lnTo>
                <a:lnTo>
                  <a:pt x="276" y="7"/>
                </a:lnTo>
                <a:lnTo>
                  <a:pt x="279" y="7"/>
                </a:lnTo>
                <a:lnTo>
                  <a:pt x="279" y="9"/>
                </a:lnTo>
                <a:lnTo>
                  <a:pt x="276" y="9"/>
                </a:lnTo>
                <a:lnTo>
                  <a:pt x="276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1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8" y="12"/>
                </a:lnTo>
                <a:lnTo>
                  <a:pt x="288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4"/>
                </a:lnTo>
                <a:lnTo>
                  <a:pt x="293" y="14"/>
                </a:lnTo>
                <a:lnTo>
                  <a:pt x="296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7"/>
                </a:lnTo>
                <a:lnTo>
                  <a:pt x="288" y="17"/>
                </a:lnTo>
                <a:lnTo>
                  <a:pt x="291" y="17"/>
                </a:lnTo>
                <a:lnTo>
                  <a:pt x="293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7"/>
                </a:lnTo>
                <a:lnTo>
                  <a:pt x="300" y="17"/>
                </a:lnTo>
                <a:lnTo>
                  <a:pt x="300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2"/>
                </a:lnTo>
                <a:lnTo>
                  <a:pt x="308" y="12"/>
                </a:lnTo>
                <a:lnTo>
                  <a:pt x="310" y="9"/>
                </a:lnTo>
                <a:lnTo>
                  <a:pt x="312" y="9"/>
                </a:lnTo>
                <a:lnTo>
                  <a:pt x="312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0" y="9"/>
                </a:lnTo>
                <a:lnTo>
                  <a:pt x="310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9"/>
                </a:lnTo>
                <a:lnTo>
                  <a:pt x="308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5" y="19"/>
                </a:lnTo>
                <a:lnTo>
                  <a:pt x="317" y="19"/>
                </a:lnTo>
                <a:lnTo>
                  <a:pt x="320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7"/>
                </a:lnTo>
                <a:lnTo>
                  <a:pt x="322" y="17"/>
                </a:lnTo>
                <a:lnTo>
                  <a:pt x="322" y="19"/>
                </a:lnTo>
                <a:lnTo>
                  <a:pt x="324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22"/>
                </a:lnTo>
                <a:lnTo>
                  <a:pt x="327" y="22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32" y="22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6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39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6" y="34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9"/>
                </a:lnTo>
                <a:lnTo>
                  <a:pt x="346" y="39"/>
                </a:lnTo>
                <a:lnTo>
                  <a:pt x="348" y="39"/>
                </a:lnTo>
                <a:lnTo>
                  <a:pt x="351" y="41"/>
                </a:lnTo>
                <a:lnTo>
                  <a:pt x="348" y="41"/>
                </a:lnTo>
                <a:lnTo>
                  <a:pt x="348" y="44"/>
                </a:lnTo>
                <a:lnTo>
                  <a:pt x="351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8"/>
                </a:lnTo>
                <a:lnTo>
                  <a:pt x="358" y="48"/>
                </a:lnTo>
                <a:lnTo>
                  <a:pt x="360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8"/>
                </a:lnTo>
                <a:lnTo>
                  <a:pt x="358" y="48"/>
                </a:lnTo>
                <a:lnTo>
                  <a:pt x="358" y="51"/>
                </a:lnTo>
                <a:lnTo>
                  <a:pt x="360" y="48"/>
                </a:lnTo>
                <a:lnTo>
                  <a:pt x="363" y="48"/>
                </a:lnTo>
                <a:lnTo>
                  <a:pt x="363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68" y="56"/>
                </a:lnTo>
                <a:lnTo>
                  <a:pt x="368" y="58"/>
                </a:lnTo>
                <a:lnTo>
                  <a:pt x="368" y="61"/>
                </a:lnTo>
                <a:lnTo>
                  <a:pt x="368" y="63"/>
                </a:lnTo>
                <a:lnTo>
                  <a:pt x="368" y="66"/>
                </a:lnTo>
                <a:lnTo>
                  <a:pt x="368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5" y="61"/>
                </a:lnTo>
                <a:lnTo>
                  <a:pt x="375" y="63"/>
                </a:lnTo>
                <a:lnTo>
                  <a:pt x="377" y="63"/>
                </a:lnTo>
                <a:lnTo>
                  <a:pt x="380" y="61"/>
                </a:lnTo>
                <a:lnTo>
                  <a:pt x="382" y="58"/>
                </a:lnTo>
                <a:lnTo>
                  <a:pt x="382" y="61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4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3"/>
                </a:lnTo>
                <a:lnTo>
                  <a:pt x="394" y="75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7"/>
                </a:lnTo>
                <a:lnTo>
                  <a:pt x="392" y="90"/>
                </a:lnTo>
                <a:lnTo>
                  <a:pt x="392" y="92"/>
                </a:lnTo>
                <a:lnTo>
                  <a:pt x="389" y="92"/>
                </a:lnTo>
                <a:lnTo>
                  <a:pt x="389" y="95"/>
                </a:lnTo>
                <a:lnTo>
                  <a:pt x="387" y="95"/>
                </a:lnTo>
                <a:lnTo>
                  <a:pt x="387" y="97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5"/>
                </a:lnTo>
                <a:lnTo>
                  <a:pt x="380" y="105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12"/>
                </a:lnTo>
                <a:lnTo>
                  <a:pt x="377" y="114"/>
                </a:lnTo>
                <a:lnTo>
                  <a:pt x="375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4"/>
                </a:lnTo>
                <a:lnTo>
                  <a:pt x="368" y="124"/>
                </a:lnTo>
                <a:lnTo>
                  <a:pt x="368" y="127"/>
                </a:lnTo>
                <a:lnTo>
                  <a:pt x="365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31"/>
                </a:lnTo>
                <a:lnTo>
                  <a:pt x="368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6"/>
                </a:lnTo>
                <a:lnTo>
                  <a:pt x="348" y="146"/>
                </a:lnTo>
                <a:lnTo>
                  <a:pt x="346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8"/>
                </a:lnTo>
                <a:lnTo>
                  <a:pt x="332" y="158"/>
                </a:lnTo>
                <a:lnTo>
                  <a:pt x="332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8"/>
                </a:lnTo>
                <a:lnTo>
                  <a:pt x="315" y="168"/>
                </a:lnTo>
                <a:lnTo>
                  <a:pt x="315" y="171"/>
                </a:lnTo>
                <a:lnTo>
                  <a:pt x="312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298" y="178"/>
                </a:lnTo>
                <a:lnTo>
                  <a:pt x="296" y="178"/>
                </a:lnTo>
                <a:lnTo>
                  <a:pt x="293" y="180"/>
                </a:lnTo>
                <a:lnTo>
                  <a:pt x="291" y="180"/>
                </a:lnTo>
                <a:lnTo>
                  <a:pt x="288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0"/>
                </a:lnTo>
                <a:lnTo>
                  <a:pt x="281" y="180"/>
                </a:lnTo>
                <a:lnTo>
                  <a:pt x="281" y="183"/>
                </a:lnTo>
                <a:lnTo>
                  <a:pt x="279" y="183"/>
                </a:lnTo>
                <a:lnTo>
                  <a:pt x="279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88"/>
                </a:lnTo>
                <a:lnTo>
                  <a:pt x="262" y="188"/>
                </a:lnTo>
                <a:lnTo>
                  <a:pt x="262" y="190"/>
                </a:lnTo>
                <a:lnTo>
                  <a:pt x="260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5"/>
                </a:lnTo>
                <a:lnTo>
                  <a:pt x="240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7"/>
                </a:lnTo>
                <a:lnTo>
                  <a:pt x="236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5"/>
                </a:lnTo>
                <a:lnTo>
                  <a:pt x="197" y="205"/>
                </a:lnTo>
                <a:lnTo>
                  <a:pt x="195" y="205"/>
                </a:lnTo>
                <a:lnTo>
                  <a:pt x="192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2"/>
                </a:lnTo>
                <a:lnTo>
                  <a:pt x="185" y="202"/>
                </a:lnTo>
                <a:lnTo>
                  <a:pt x="185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1" y="202"/>
                </a:lnTo>
                <a:lnTo>
                  <a:pt x="168" y="202"/>
                </a:lnTo>
                <a:lnTo>
                  <a:pt x="166" y="202"/>
                </a:lnTo>
                <a:lnTo>
                  <a:pt x="164" y="202"/>
                </a:lnTo>
                <a:lnTo>
                  <a:pt x="161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49" y="207"/>
                </a:lnTo>
                <a:lnTo>
                  <a:pt x="147" y="207"/>
                </a:lnTo>
                <a:lnTo>
                  <a:pt x="144" y="207"/>
                </a:lnTo>
                <a:lnTo>
                  <a:pt x="142" y="205"/>
                </a:lnTo>
                <a:lnTo>
                  <a:pt x="140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7"/>
                </a:lnTo>
                <a:lnTo>
                  <a:pt x="130" y="207"/>
                </a:lnTo>
                <a:lnTo>
                  <a:pt x="128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10"/>
                </a:lnTo>
                <a:lnTo>
                  <a:pt x="118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07"/>
                </a:lnTo>
                <a:lnTo>
                  <a:pt x="113" y="207"/>
                </a:lnTo>
                <a:lnTo>
                  <a:pt x="113" y="205"/>
                </a:lnTo>
                <a:lnTo>
                  <a:pt x="111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10"/>
                </a:lnTo>
                <a:lnTo>
                  <a:pt x="104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2"/>
                </a:lnTo>
                <a:lnTo>
                  <a:pt x="106" y="212"/>
                </a:lnTo>
                <a:lnTo>
                  <a:pt x="104" y="212"/>
                </a:lnTo>
                <a:lnTo>
                  <a:pt x="101" y="212"/>
                </a:lnTo>
                <a:lnTo>
                  <a:pt x="99" y="212"/>
                </a:lnTo>
                <a:lnTo>
                  <a:pt x="96" y="212"/>
                </a:lnTo>
                <a:lnTo>
                  <a:pt x="94" y="215"/>
                </a:lnTo>
                <a:lnTo>
                  <a:pt x="92" y="215"/>
                </a:lnTo>
                <a:lnTo>
                  <a:pt x="89" y="215"/>
                </a:lnTo>
                <a:lnTo>
                  <a:pt x="87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0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5"/>
                </a:lnTo>
                <a:lnTo>
                  <a:pt x="72" y="215"/>
                </a:lnTo>
                <a:lnTo>
                  <a:pt x="70" y="212"/>
                </a:lnTo>
                <a:lnTo>
                  <a:pt x="68" y="212"/>
                </a:lnTo>
                <a:lnTo>
                  <a:pt x="68" y="210"/>
                </a:lnTo>
                <a:lnTo>
                  <a:pt x="65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5"/>
                </a:lnTo>
                <a:lnTo>
                  <a:pt x="63" y="205"/>
                </a:lnTo>
                <a:lnTo>
                  <a:pt x="63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5"/>
                </a:lnTo>
                <a:lnTo>
                  <a:pt x="60" y="195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0"/>
                </a:lnTo>
                <a:lnTo>
                  <a:pt x="58" y="190"/>
                </a:lnTo>
                <a:lnTo>
                  <a:pt x="56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48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3"/>
                </a:lnTo>
                <a:lnTo>
                  <a:pt x="34" y="163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29" y="158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1"/>
                </a:lnTo>
                <a:lnTo>
                  <a:pt x="20" y="151"/>
                </a:lnTo>
                <a:lnTo>
                  <a:pt x="20" y="149"/>
                </a:lnTo>
                <a:lnTo>
                  <a:pt x="17" y="149"/>
                </a:lnTo>
                <a:lnTo>
                  <a:pt x="17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5" y="131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2"/>
                </a:lnTo>
                <a:lnTo>
                  <a:pt x="3" y="119"/>
                </a:lnTo>
                <a:lnTo>
                  <a:pt x="3" y="117"/>
                </a:lnTo>
                <a:lnTo>
                  <a:pt x="0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7"/>
                </a:lnTo>
                <a:lnTo>
                  <a:pt x="5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7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7"/>
                </a:lnTo>
                <a:lnTo>
                  <a:pt x="27" y="107"/>
                </a:lnTo>
                <a:lnTo>
                  <a:pt x="27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9" y="90"/>
                </a:lnTo>
                <a:lnTo>
                  <a:pt x="39" y="87"/>
                </a:lnTo>
                <a:lnTo>
                  <a:pt x="39" y="90"/>
                </a:lnTo>
                <a:lnTo>
                  <a:pt x="41" y="90"/>
                </a:lnTo>
                <a:lnTo>
                  <a:pt x="39" y="90"/>
                </a:lnTo>
                <a:lnTo>
                  <a:pt x="39" y="92"/>
                </a:lnTo>
                <a:lnTo>
                  <a:pt x="41" y="92"/>
                </a:lnTo>
                <a:lnTo>
                  <a:pt x="41" y="95"/>
                </a:lnTo>
                <a:lnTo>
                  <a:pt x="44" y="95"/>
                </a:lnTo>
                <a:lnTo>
                  <a:pt x="46" y="92"/>
                </a:lnTo>
                <a:lnTo>
                  <a:pt x="46" y="90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51" y="80"/>
                </a:lnTo>
                <a:lnTo>
                  <a:pt x="53" y="78"/>
                </a:lnTo>
                <a:lnTo>
                  <a:pt x="51" y="78"/>
                </a:lnTo>
                <a:lnTo>
                  <a:pt x="48" y="75"/>
                </a:lnTo>
                <a:lnTo>
                  <a:pt x="51" y="75"/>
                </a:lnTo>
                <a:lnTo>
                  <a:pt x="51" y="73"/>
                </a:lnTo>
                <a:lnTo>
                  <a:pt x="53" y="73"/>
                </a:lnTo>
                <a:lnTo>
                  <a:pt x="53" y="70"/>
                </a:lnTo>
                <a:lnTo>
                  <a:pt x="53" y="68"/>
                </a:lnTo>
                <a:lnTo>
                  <a:pt x="53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1"/>
                </a:lnTo>
                <a:lnTo>
                  <a:pt x="58" y="63"/>
                </a:lnTo>
                <a:lnTo>
                  <a:pt x="56" y="61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6" y="61"/>
                </a:lnTo>
                <a:lnTo>
                  <a:pt x="56" y="58"/>
                </a:lnTo>
                <a:lnTo>
                  <a:pt x="58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5" y="56"/>
                </a:lnTo>
                <a:lnTo>
                  <a:pt x="63" y="56"/>
                </a:lnTo>
                <a:lnTo>
                  <a:pt x="60" y="53"/>
                </a:lnTo>
                <a:lnTo>
                  <a:pt x="63" y="53"/>
                </a:lnTo>
                <a:lnTo>
                  <a:pt x="65" y="53"/>
                </a:lnTo>
                <a:lnTo>
                  <a:pt x="68" y="53"/>
                </a:lnTo>
                <a:lnTo>
                  <a:pt x="70" y="53"/>
                </a:lnTo>
                <a:lnTo>
                  <a:pt x="72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80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1"/>
                </a:lnTo>
                <a:lnTo>
                  <a:pt x="87" y="51"/>
                </a:lnTo>
                <a:lnTo>
                  <a:pt x="87" y="48"/>
                </a:lnTo>
                <a:lnTo>
                  <a:pt x="89" y="46"/>
                </a:lnTo>
                <a:lnTo>
                  <a:pt x="92" y="46"/>
                </a:lnTo>
                <a:lnTo>
                  <a:pt x="94" y="46"/>
                </a:lnTo>
                <a:lnTo>
                  <a:pt x="96" y="46"/>
                </a:lnTo>
                <a:lnTo>
                  <a:pt x="99" y="46"/>
                </a:lnTo>
                <a:lnTo>
                  <a:pt x="99" y="44"/>
                </a:lnTo>
                <a:lnTo>
                  <a:pt x="101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6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39"/>
                </a:lnTo>
                <a:lnTo>
                  <a:pt x="128" y="41"/>
                </a:lnTo>
                <a:lnTo>
                  <a:pt x="128" y="39"/>
                </a:lnTo>
                <a:lnTo>
                  <a:pt x="130" y="36"/>
                </a:lnTo>
                <a:lnTo>
                  <a:pt x="132" y="36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2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4"/>
                </a:lnTo>
                <a:lnTo>
                  <a:pt x="135" y="31"/>
                </a:lnTo>
                <a:lnTo>
                  <a:pt x="137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29"/>
                </a:lnTo>
                <a:lnTo>
                  <a:pt x="144" y="29"/>
                </a:lnTo>
                <a:lnTo>
                  <a:pt x="147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6"/>
                </a:lnTo>
                <a:lnTo>
                  <a:pt x="154" y="26"/>
                </a:lnTo>
                <a:lnTo>
                  <a:pt x="152" y="26"/>
                </a:lnTo>
                <a:lnTo>
                  <a:pt x="154" y="26"/>
                </a:lnTo>
                <a:lnTo>
                  <a:pt x="156" y="26"/>
                </a:lnTo>
                <a:lnTo>
                  <a:pt x="154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4"/>
                </a:lnTo>
                <a:lnTo>
                  <a:pt x="161" y="22"/>
                </a:lnTo>
                <a:lnTo>
                  <a:pt x="161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4"/>
                </a:lnTo>
                <a:lnTo>
                  <a:pt x="173" y="22"/>
                </a:lnTo>
                <a:lnTo>
                  <a:pt x="176" y="22"/>
                </a:lnTo>
                <a:lnTo>
                  <a:pt x="176" y="19"/>
                </a:lnTo>
                <a:lnTo>
                  <a:pt x="173" y="19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7"/>
                </a:lnTo>
                <a:lnTo>
                  <a:pt x="180" y="17"/>
                </a:lnTo>
                <a:lnTo>
                  <a:pt x="180" y="19"/>
                </a:lnTo>
                <a:lnTo>
                  <a:pt x="183" y="19"/>
                </a:lnTo>
                <a:lnTo>
                  <a:pt x="183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7"/>
                </a:lnTo>
                <a:lnTo>
                  <a:pt x="190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2"/>
                </a:lnTo>
                <a:lnTo>
                  <a:pt x="202" y="14"/>
                </a:lnTo>
                <a:lnTo>
                  <a:pt x="202" y="12"/>
                </a:lnTo>
                <a:lnTo>
                  <a:pt x="202" y="9"/>
                </a:lnTo>
                <a:lnTo>
                  <a:pt x="202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9"/>
                </a:lnTo>
                <a:lnTo>
                  <a:pt x="209" y="9"/>
                </a:lnTo>
                <a:lnTo>
                  <a:pt x="212" y="9"/>
                </a:lnTo>
                <a:lnTo>
                  <a:pt x="214" y="9"/>
                </a:lnTo>
                <a:lnTo>
                  <a:pt x="216" y="9"/>
                </a:lnTo>
                <a:lnTo>
                  <a:pt x="216" y="7"/>
                </a:lnTo>
                <a:lnTo>
                  <a:pt x="219" y="7"/>
                </a:lnTo>
                <a:lnTo>
                  <a:pt x="221" y="9"/>
                </a:lnTo>
                <a:lnTo>
                  <a:pt x="221" y="7"/>
                </a:lnTo>
                <a:lnTo>
                  <a:pt x="224" y="7"/>
                </a:lnTo>
                <a:lnTo>
                  <a:pt x="224" y="9"/>
                </a:lnTo>
                <a:lnTo>
                  <a:pt x="224" y="7"/>
                </a:lnTo>
                <a:lnTo>
                  <a:pt x="226" y="7"/>
                </a:lnTo>
                <a:lnTo>
                  <a:pt x="224" y="7"/>
                </a:lnTo>
                <a:lnTo>
                  <a:pt x="226" y="4"/>
                </a:lnTo>
                <a:lnTo>
                  <a:pt x="228" y="4"/>
                </a:lnTo>
                <a:lnTo>
                  <a:pt x="231" y="4"/>
                </a:lnTo>
                <a:lnTo>
                  <a:pt x="233" y="4"/>
                </a:lnTo>
                <a:lnTo>
                  <a:pt x="233" y="2"/>
                </a:lnTo>
                <a:lnTo>
                  <a:pt x="236" y="2"/>
                </a:lnTo>
                <a:lnTo>
                  <a:pt x="238" y="2"/>
                </a:lnTo>
                <a:lnTo>
                  <a:pt x="240" y="2"/>
                </a:lnTo>
                <a:lnTo>
                  <a:pt x="243" y="0"/>
                </a:lnTo>
                <a:lnTo>
                  <a:pt x="245" y="2"/>
                </a:lnTo>
                <a:lnTo>
                  <a:pt x="245" y="0"/>
                </a:lnTo>
                <a:lnTo>
                  <a:pt x="248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楷体" panose="02010609060101010101" pitchFamily="49" charset="-122"/>
            </a:endParaRPr>
          </a:p>
        </p:txBody>
      </p:sp>
      <p:sp>
        <p:nvSpPr>
          <p:cNvPr id="15" name="文本框 26"/>
          <p:cNvSpPr>
            <a:spLocks noChangeArrowheads="1"/>
          </p:cNvSpPr>
          <p:nvPr/>
        </p:nvSpPr>
        <p:spPr bwMode="auto">
          <a:xfrm>
            <a:off x="169569" y="149228"/>
            <a:ext cx="64633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600" smtClean="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叁</a:t>
            </a:r>
            <a:endParaRPr lang="zh-CN" altLang="en-US" sz="3600">
              <a:solidFill>
                <a:schemeClr val="bg1"/>
              </a:solidFill>
              <a:latin typeface="叶根友毛笔行书2.0版" pitchFamily="2" charset="-122"/>
              <a:ea typeface="叶根友毛笔行书2.0版" pitchFamily="2" charset="-122"/>
              <a:sym typeface="叶根友毛笔行书2.0版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6385429" y="-281975"/>
            <a:ext cx="2978756" cy="1549884"/>
          </a:xfrm>
          <a:prstGeom prst="rect">
            <a:avLst/>
          </a:prstGeom>
        </p:spPr>
      </p:pic>
      <p:pic>
        <p:nvPicPr>
          <p:cNvPr id="6" name="Picture 7" descr="C:\Users\Administrator\Desktop\png\素材CNN-sccnn.com_201406210812-恢复的.psd_0002_图层-3-拷贝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5902696" y="1623198"/>
            <a:ext cx="7213031" cy="2964778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Administrator\Desktop\png\素材CNN-sccnn.com_201406210812-恢复的.psd_0000_图层-2-拷贝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97580" y="1101627"/>
            <a:ext cx="456508" cy="3885055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Administrator\Desktop\png\素材CNN-sccnn.com_201406210812-恢复的.psd_0000_图层-2-拷贝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010072" y="1098204"/>
            <a:ext cx="456508" cy="3885055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Administrator\Desktop\png\素材CNN-sccnn.com_201406210812-恢复的.psd_0000_矢量智能对象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50330" y="2906065"/>
            <a:ext cx="1119491" cy="123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383821" y="2236678"/>
            <a:ext cx="492443" cy="163121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000" dirty="0" smtClean="0">
                <a:latin typeface="方正粗宋简体" panose="03000509000000000000" pitchFamily="65" charset="-122"/>
                <a:ea typeface="方正粗宋简体" panose="03000509000000000000" pitchFamily="65" charset="-122"/>
              </a:rPr>
              <a:t>点击输入标题</a:t>
            </a:r>
            <a:endParaRPr lang="zh-CN" altLang="en-US" sz="2000" dirty="0">
              <a:latin typeface="方正粗宋简体" panose="03000509000000000000" pitchFamily="65" charset="-122"/>
              <a:ea typeface="方正粗宋简体" panose="03000509000000000000" pitchFamily="65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22219" y="2332844"/>
            <a:ext cx="4339650" cy="147732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dirty="0">
                <a:latin typeface="方正黑体简体" pitchFamily="2" charset="-122"/>
                <a:ea typeface="方正黑体简体" pitchFamily="2" charset="-122"/>
              </a:rPr>
              <a:t>点击输入</a:t>
            </a:r>
            <a:r>
              <a:rPr lang="zh-CN" altLang="en-US" dirty="0" smtClean="0">
                <a:latin typeface="方正黑体简体" pitchFamily="2" charset="-122"/>
                <a:ea typeface="方正黑体简体" pitchFamily="2" charset="-122"/>
              </a:rPr>
              <a:t>文字</a:t>
            </a:r>
            <a:endParaRPr lang="en-US" altLang="zh-CN" dirty="0" smtClean="0">
              <a:latin typeface="方正黑体简体" pitchFamily="2" charset="-122"/>
              <a:ea typeface="方正黑体简体" pitchFamily="2" charset="-122"/>
            </a:endParaRPr>
          </a:p>
          <a:p>
            <a:r>
              <a:rPr lang="zh-CN" altLang="en-US" dirty="0" smtClean="0">
                <a:latin typeface="方正黑体简体" pitchFamily="2" charset="-122"/>
                <a:ea typeface="方正黑体简体" pitchFamily="2" charset="-122"/>
              </a:rPr>
              <a:t>点击</a:t>
            </a:r>
            <a:r>
              <a:rPr lang="zh-CN" altLang="en-US" dirty="0">
                <a:latin typeface="方正黑体简体" pitchFamily="2" charset="-122"/>
                <a:ea typeface="方正黑体简体" pitchFamily="2" charset="-122"/>
              </a:rPr>
              <a:t>输入</a:t>
            </a:r>
            <a:r>
              <a:rPr lang="zh-CN" altLang="en-US" dirty="0" smtClean="0">
                <a:latin typeface="方正黑体简体" pitchFamily="2" charset="-122"/>
                <a:ea typeface="方正黑体简体" pitchFamily="2" charset="-122"/>
              </a:rPr>
              <a:t>文字</a:t>
            </a:r>
            <a:endParaRPr lang="en-US" altLang="zh-CN" dirty="0" smtClean="0">
              <a:latin typeface="方正黑体简体" pitchFamily="2" charset="-122"/>
              <a:ea typeface="方正黑体简体" pitchFamily="2" charset="-122"/>
            </a:endParaRPr>
          </a:p>
          <a:p>
            <a:r>
              <a:rPr lang="zh-CN" altLang="en-US" dirty="0" smtClean="0">
                <a:latin typeface="方正黑体简体" pitchFamily="2" charset="-122"/>
                <a:ea typeface="方正黑体简体" pitchFamily="2" charset="-122"/>
              </a:rPr>
              <a:t>点击</a:t>
            </a:r>
            <a:r>
              <a:rPr lang="zh-CN" altLang="en-US" dirty="0">
                <a:latin typeface="方正黑体简体" pitchFamily="2" charset="-122"/>
                <a:ea typeface="方正黑体简体" pitchFamily="2" charset="-122"/>
              </a:rPr>
              <a:t>输入</a:t>
            </a:r>
            <a:r>
              <a:rPr lang="zh-CN" altLang="en-US" dirty="0" smtClean="0">
                <a:latin typeface="方正黑体简体" pitchFamily="2" charset="-122"/>
                <a:ea typeface="方正黑体简体" pitchFamily="2" charset="-122"/>
              </a:rPr>
              <a:t>文字</a:t>
            </a:r>
            <a:endParaRPr lang="en-US" altLang="zh-CN" dirty="0" smtClean="0">
              <a:latin typeface="方正黑体简体" pitchFamily="2" charset="-122"/>
              <a:ea typeface="方正黑体简体" pitchFamily="2" charset="-122"/>
            </a:endParaRPr>
          </a:p>
          <a:p>
            <a:r>
              <a:rPr lang="zh-CN" altLang="en-US" dirty="0" smtClean="0">
                <a:latin typeface="方正黑体简体" pitchFamily="2" charset="-122"/>
                <a:ea typeface="方正黑体简体" pitchFamily="2" charset="-122"/>
              </a:rPr>
              <a:t>点击</a:t>
            </a:r>
            <a:r>
              <a:rPr lang="zh-CN" altLang="en-US" dirty="0">
                <a:latin typeface="方正黑体简体" pitchFamily="2" charset="-122"/>
                <a:ea typeface="方正黑体简体" pitchFamily="2" charset="-122"/>
              </a:rPr>
              <a:t>输入</a:t>
            </a:r>
            <a:r>
              <a:rPr lang="zh-CN" altLang="en-US" dirty="0" smtClean="0">
                <a:latin typeface="方正黑体简体" pitchFamily="2" charset="-122"/>
                <a:ea typeface="方正黑体简体" pitchFamily="2" charset="-122"/>
              </a:rPr>
              <a:t>文字</a:t>
            </a:r>
            <a:endParaRPr lang="en-US" altLang="zh-CN" dirty="0" smtClean="0">
              <a:latin typeface="方正黑体简体" pitchFamily="2" charset="-122"/>
              <a:ea typeface="方正黑体简体" pitchFamily="2" charset="-122"/>
            </a:endParaRPr>
          </a:p>
          <a:p>
            <a:r>
              <a:rPr lang="zh-CN" altLang="en-US" dirty="0">
                <a:latin typeface="方正黑体简体" pitchFamily="2" charset="-122"/>
                <a:ea typeface="方正黑体简体" pitchFamily="2" charset="-122"/>
              </a:rPr>
              <a:t>点击输入</a:t>
            </a:r>
            <a:r>
              <a:rPr lang="zh-CN" altLang="en-US" dirty="0" smtClean="0">
                <a:latin typeface="方正黑体简体" pitchFamily="2" charset="-122"/>
                <a:ea typeface="方正黑体简体" pitchFamily="2" charset="-122"/>
              </a:rPr>
              <a:t>文字</a:t>
            </a:r>
            <a:endParaRPr lang="en-US" altLang="zh-CN" dirty="0" smtClean="0">
              <a:latin typeface="方正黑体简体" pitchFamily="2" charset="-122"/>
              <a:ea typeface="方正黑体简体" pitchFamily="2" charset="-122"/>
            </a:endParaRPr>
          </a:p>
          <a:p>
            <a:r>
              <a:rPr lang="zh-CN" altLang="en-US" dirty="0" smtClean="0">
                <a:latin typeface="方正黑体简体" pitchFamily="2" charset="-122"/>
                <a:ea typeface="方正黑体简体" pitchFamily="2" charset="-122"/>
              </a:rPr>
              <a:t>点击</a:t>
            </a:r>
            <a:r>
              <a:rPr lang="zh-CN" altLang="en-US" dirty="0">
                <a:latin typeface="方正黑体简体" pitchFamily="2" charset="-122"/>
                <a:ea typeface="方正黑体简体" pitchFamily="2" charset="-122"/>
              </a:rPr>
              <a:t>输入文字</a:t>
            </a:r>
            <a:endParaRPr lang="zh-CN" altLang="en-US" dirty="0">
              <a:latin typeface="方正黑体简体" pitchFamily="2" charset="-122"/>
              <a:ea typeface="方正黑体简体" pitchFamily="2" charset="-122"/>
            </a:endParaRPr>
          </a:p>
          <a:p>
            <a:r>
              <a:rPr lang="zh-CN" altLang="en-US" dirty="0">
                <a:latin typeface="方正黑体简体" pitchFamily="2" charset="-122"/>
                <a:ea typeface="方正黑体简体" pitchFamily="2" charset="-122"/>
              </a:rPr>
              <a:t>点击输入文字</a:t>
            </a:r>
            <a:endParaRPr lang="zh-CN" altLang="en-US" dirty="0">
              <a:latin typeface="方正黑体简体" pitchFamily="2" charset="-122"/>
              <a:ea typeface="方正黑体简体" pitchFamily="2" charset="-122"/>
            </a:endParaRPr>
          </a:p>
          <a:p>
            <a:r>
              <a:rPr lang="zh-CN" altLang="en-US" dirty="0">
                <a:latin typeface="方正黑体简体" pitchFamily="2" charset="-122"/>
                <a:ea typeface="方正黑体简体" pitchFamily="2" charset="-122"/>
              </a:rPr>
              <a:t>点击输入文字</a:t>
            </a:r>
            <a:endParaRPr lang="zh-CN" altLang="en-US" dirty="0">
              <a:latin typeface="方正黑体简体" pitchFamily="2" charset="-122"/>
              <a:ea typeface="方正黑体简体" pitchFamily="2" charset="-122"/>
            </a:endParaRPr>
          </a:p>
          <a:p>
            <a:r>
              <a:rPr lang="zh-CN" altLang="en-US" dirty="0">
                <a:latin typeface="方正黑体简体" pitchFamily="2" charset="-122"/>
                <a:ea typeface="方正黑体简体" pitchFamily="2" charset="-122"/>
              </a:rPr>
              <a:t>点击输入文字</a:t>
            </a:r>
            <a:endParaRPr lang="zh-CN" altLang="en-US" dirty="0">
              <a:latin typeface="方正黑体简体" pitchFamily="2" charset="-122"/>
              <a:ea typeface="方正黑体简体" pitchFamily="2" charset="-122"/>
            </a:endParaRPr>
          </a:p>
          <a:p>
            <a:r>
              <a:rPr lang="zh-CN" altLang="en-US" dirty="0">
                <a:latin typeface="方正黑体简体" pitchFamily="2" charset="-122"/>
                <a:ea typeface="方正黑体简体" pitchFamily="2" charset="-122"/>
              </a:rPr>
              <a:t>点击输入文字</a:t>
            </a:r>
            <a:endParaRPr lang="zh-CN" altLang="en-US" dirty="0">
              <a:latin typeface="方正黑体简体" pitchFamily="2" charset="-122"/>
              <a:ea typeface="方正黑体简体" pitchFamily="2" charset="-122"/>
            </a:endParaRPr>
          </a:p>
          <a:p>
            <a:r>
              <a:rPr lang="zh-CN" altLang="en-US" dirty="0">
                <a:latin typeface="方正黑体简体" pitchFamily="2" charset="-122"/>
                <a:ea typeface="方正黑体简体" pitchFamily="2" charset="-122"/>
              </a:rPr>
              <a:t>点击输入文字</a:t>
            </a:r>
            <a:endParaRPr lang="zh-CN" altLang="en-US" dirty="0">
              <a:latin typeface="方正黑体简体" pitchFamily="2" charset="-122"/>
              <a:ea typeface="方正黑体简体" pitchFamily="2" charset="-122"/>
            </a:endParaRPr>
          </a:p>
          <a:p>
            <a:r>
              <a:rPr lang="zh-CN" altLang="en-US" dirty="0">
                <a:latin typeface="方正黑体简体" pitchFamily="2" charset="-122"/>
                <a:ea typeface="方正黑体简体" pitchFamily="2" charset="-122"/>
              </a:rPr>
              <a:t>点击输入文字</a:t>
            </a:r>
            <a:endParaRPr lang="zh-CN" altLang="en-US" dirty="0">
              <a:latin typeface="方正黑体简体" pitchFamily="2" charset="-122"/>
              <a:ea typeface="方正黑体简体" pitchFamily="2" charset="-122"/>
            </a:endParaRPr>
          </a:p>
          <a:p>
            <a:r>
              <a:rPr lang="zh-CN" altLang="en-US" dirty="0">
                <a:latin typeface="方正黑体简体" pitchFamily="2" charset="-122"/>
                <a:ea typeface="方正黑体简体" pitchFamily="2" charset="-122"/>
              </a:rPr>
              <a:t>点击输入文字</a:t>
            </a:r>
            <a:endParaRPr lang="zh-CN" altLang="en-US" dirty="0">
              <a:latin typeface="方正黑体简体" pitchFamily="2" charset="-122"/>
              <a:ea typeface="方正黑体简体" pitchFamily="2" charset="-122"/>
            </a:endParaRPr>
          </a:p>
          <a:p>
            <a:r>
              <a:rPr lang="zh-CN" altLang="en-US" dirty="0">
                <a:latin typeface="方正黑体简体" pitchFamily="2" charset="-122"/>
                <a:ea typeface="方正黑体简体" pitchFamily="2" charset="-122"/>
              </a:rPr>
              <a:t>点击输入文字</a:t>
            </a:r>
            <a:endParaRPr lang="zh-CN" altLang="en-US" dirty="0">
              <a:latin typeface="方正黑体简体" pitchFamily="2" charset="-122"/>
              <a:ea typeface="方正黑体简体" pitchFamily="2" charset="-122"/>
            </a:endParaRPr>
          </a:p>
          <a:p>
            <a:endParaRPr lang="zh-CN" altLang="en-US" dirty="0">
              <a:latin typeface="方正黑体简体" pitchFamily="2" charset="-122"/>
              <a:ea typeface="方正黑体简体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325228" y="4709834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PPT</a:t>
            </a:r>
            <a:r>
              <a:rPr lang="zh-CN" altLang="en-US" sz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模板下载：</a:t>
            </a:r>
            <a:r>
              <a:rPr lang="en-US" altLang="zh-CN" sz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www.1ppt.com/moban/     </a:t>
            </a:r>
            <a:r>
              <a:rPr lang="zh-CN" altLang="en-US" sz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行业</a:t>
            </a:r>
            <a:r>
              <a:rPr lang="en-US" altLang="zh-CN" sz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PPT</a:t>
            </a:r>
            <a:r>
              <a:rPr lang="zh-CN" altLang="en-US" sz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模板：</a:t>
            </a:r>
            <a:r>
              <a:rPr lang="en-US" altLang="zh-CN" sz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www.1ppt.com/hangye/ </a:t>
            </a:r>
            <a:endParaRPr lang="en-US" altLang="zh-CN" sz="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0"/>
            <a:r>
              <a:rPr lang="zh-CN" altLang="en-US" sz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节日</a:t>
            </a:r>
            <a:r>
              <a:rPr lang="en-US" altLang="zh-CN" sz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PPT</a:t>
            </a:r>
            <a:r>
              <a:rPr lang="zh-CN" altLang="en-US" sz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模板：</a:t>
            </a:r>
            <a:r>
              <a:rPr lang="en-US" altLang="zh-CN" sz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www.1ppt.com/jieri/           PPT</a:t>
            </a:r>
            <a:r>
              <a:rPr lang="zh-CN" altLang="en-US" sz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素材下载：</a:t>
            </a:r>
            <a:r>
              <a:rPr lang="en-US" altLang="zh-CN" sz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www.1ppt.com/sucai/</a:t>
            </a:r>
            <a:endParaRPr lang="en-US" altLang="zh-CN" sz="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0"/>
            <a:r>
              <a:rPr lang="en-US" altLang="zh-CN" sz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PPT</a:t>
            </a:r>
            <a:r>
              <a:rPr lang="zh-CN" altLang="en-US" sz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背景图片：</a:t>
            </a:r>
            <a:r>
              <a:rPr lang="en-US" altLang="zh-CN" sz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www.1ppt.com/beijing/      PPT</a:t>
            </a:r>
            <a:r>
              <a:rPr lang="zh-CN" altLang="en-US" sz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图表下载：</a:t>
            </a:r>
            <a:r>
              <a:rPr lang="en-US" altLang="zh-CN" sz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www.1ppt.com/tubiao/      </a:t>
            </a:r>
            <a:endParaRPr lang="en-US" altLang="zh-CN" sz="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0"/>
            <a:r>
              <a:rPr lang="zh-CN" altLang="en-US" sz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优秀</a:t>
            </a:r>
            <a:r>
              <a:rPr lang="en-US" altLang="zh-CN" sz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PPT</a:t>
            </a:r>
            <a:r>
              <a:rPr lang="zh-CN" altLang="en-US" sz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下载：</a:t>
            </a:r>
            <a:r>
              <a:rPr lang="en-US" altLang="zh-CN" sz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www.1ppt.com/xiazai/        PPT</a:t>
            </a:r>
            <a:r>
              <a:rPr lang="zh-CN" altLang="en-US" sz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教程： </a:t>
            </a:r>
            <a:r>
              <a:rPr lang="en-US" altLang="zh-CN" sz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www.1ppt.com/powerpoint/      </a:t>
            </a:r>
            <a:endParaRPr lang="en-US" altLang="zh-CN" sz="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0"/>
            <a:r>
              <a:rPr lang="en-US" altLang="zh-CN" sz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Word</a:t>
            </a:r>
            <a:r>
              <a:rPr lang="zh-CN" altLang="en-US" sz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教程： </a:t>
            </a:r>
            <a:r>
              <a:rPr lang="en-US" altLang="zh-CN" sz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www.1ppt.com/word/              Excel</a:t>
            </a:r>
            <a:r>
              <a:rPr lang="zh-CN" altLang="en-US" sz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教程：</a:t>
            </a:r>
            <a:r>
              <a:rPr lang="en-US" altLang="zh-CN" sz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www.1ppt.com/excel/  </a:t>
            </a:r>
            <a:endParaRPr lang="en-US" altLang="zh-CN" sz="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0"/>
            <a:r>
              <a:rPr lang="zh-CN" altLang="en-US" sz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资料下载：</a:t>
            </a:r>
            <a:r>
              <a:rPr lang="en-US" altLang="zh-CN" sz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www.1ppt.com/ziliao/                PPT</a:t>
            </a:r>
            <a:r>
              <a:rPr lang="zh-CN" altLang="en-US" sz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课件下载：</a:t>
            </a:r>
            <a:r>
              <a:rPr lang="en-US" altLang="zh-CN" sz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www.1ppt.com/kejian/ </a:t>
            </a:r>
            <a:endParaRPr lang="en-US" altLang="zh-CN" sz="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0"/>
            <a:r>
              <a:rPr lang="zh-CN" altLang="en-US" sz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范文下载：</a:t>
            </a:r>
            <a:r>
              <a:rPr lang="en-US" altLang="zh-CN" sz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www.1ppt.com/fanwen/             </a:t>
            </a:r>
            <a:r>
              <a:rPr lang="zh-CN" altLang="en-US" sz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试卷下载：</a:t>
            </a:r>
            <a:r>
              <a:rPr lang="en-US" altLang="zh-CN" sz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www.1ppt.com/shiti/  </a:t>
            </a:r>
            <a:endParaRPr lang="en-US" altLang="zh-CN" sz="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0"/>
            <a:r>
              <a:rPr lang="zh-CN" altLang="en-US" sz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教案下载：</a:t>
            </a:r>
            <a:r>
              <a:rPr lang="en-US" altLang="zh-CN" sz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www.1ppt.com/jiaoan/  </a:t>
            </a:r>
            <a:r>
              <a:rPr lang="en-US" altLang="zh-CN" sz="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</a:t>
            </a:r>
            <a:endParaRPr lang="en-US" altLang="zh-CN" sz="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0"/>
            <a:r>
              <a:rPr lang="zh-CN" altLang="en-US" sz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字体下</a:t>
            </a:r>
            <a:r>
              <a:rPr lang="zh-CN" altLang="en-US" sz="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载：</a:t>
            </a:r>
            <a:r>
              <a:rPr lang="en-US" altLang="zh-CN" sz="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www.1ppt.com/ziti/</a:t>
            </a:r>
            <a:endParaRPr lang="en-US" altLang="zh-CN" sz="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0"/>
            <a:r>
              <a:rPr lang="en-US" altLang="zh-CN" sz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zh-CN" altLang="en-US" sz="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xit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63" presetClass="path" presetSubtype="0" accel="50000" decel="5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-3.88889E-6 -3.33333E-6 L 0.76268 -3.33333E-6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125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3" presetClass="path" presetSubtype="0" accel="50000" decel="5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4.44444E-6 -6.17284E-7 L 0.75538 0.00494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760" y="2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17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24"/>
          <p:cNvSpPr>
            <a:spLocks noChangeArrowheads="1"/>
          </p:cNvSpPr>
          <p:nvPr/>
        </p:nvSpPr>
        <p:spPr bwMode="auto">
          <a:xfrm>
            <a:off x="971600" y="233272"/>
            <a:ext cx="32624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262626"/>
                </a:solidFill>
                <a:latin typeface="叶根友特色简体升级版" pitchFamily="2" charset="-122"/>
                <a:ea typeface="叶根友特色简体升级版" pitchFamily="2" charset="-122"/>
                <a:sym typeface="微软雅黑" panose="020B0503020204020204" pitchFamily="34" charset="-122"/>
              </a:rPr>
              <a:t>请在此处输入您的标题</a:t>
            </a:r>
            <a:endParaRPr lang="zh-CN" altLang="en-US" sz="2400">
              <a:latin typeface="叶根友特色简体升级版" pitchFamily="2" charset="-122"/>
              <a:ea typeface="叶根友特色简体升级版" pitchFamily="2" charset="-122"/>
            </a:endParaRPr>
          </a:p>
        </p:txBody>
      </p:sp>
      <p:sp>
        <p:nvSpPr>
          <p:cNvPr id="14" name="Freeform 7"/>
          <p:cNvSpPr>
            <a:spLocks noChangeArrowheads="1"/>
          </p:cNvSpPr>
          <p:nvPr/>
        </p:nvSpPr>
        <p:spPr bwMode="auto">
          <a:xfrm>
            <a:off x="93667" y="127667"/>
            <a:ext cx="798137" cy="672877"/>
          </a:xfrm>
          <a:custGeom>
            <a:avLst/>
            <a:gdLst>
              <a:gd name="T0" fmla="*/ 905372 w 396"/>
              <a:gd name="T1" fmla="*/ 13812 h 217"/>
              <a:gd name="T2" fmla="*/ 964118 w 396"/>
              <a:gd name="T3" fmla="*/ 13812 h 217"/>
              <a:gd name="T4" fmla="*/ 971029 w 396"/>
              <a:gd name="T5" fmla="*/ 41436 h 217"/>
              <a:gd name="T6" fmla="*/ 995218 w 396"/>
              <a:gd name="T7" fmla="*/ 48342 h 217"/>
              <a:gd name="T8" fmla="*/ 1005585 w 396"/>
              <a:gd name="T9" fmla="*/ 58701 h 217"/>
              <a:gd name="T10" fmla="*/ 1088520 w 396"/>
              <a:gd name="T11" fmla="*/ 24171 h 217"/>
              <a:gd name="T12" fmla="*/ 1078153 w 396"/>
              <a:gd name="T13" fmla="*/ 65607 h 217"/>
              <a:gd name="T14" fmla="*/ 1105798 w 396"/>
              <a:gd name="T15" fmla="*/ 58701 h 217"/>
              <a:gd name="T16" fmla="*/ 1136899 w 396"/>
              <a:gd name="T17" fmla="*/ 75966 h 217"/>
              <a:gd name="T18" fmla="*/ 1178366 w 396"/>
              <a:gd name="T19" fmla="*/ 75966 h 217"/>
              <a:gd name="T20" fmla="*/ 1171455 w 396"/>
              <a:gd name="T21" fmla="*/ 107043 h 217"/>
              <a:gd name="T22" fmla="*/ 1188733 w 396"/>
              <a:gd name="T23" fmla="*/ 124308 h 217"/>
              <a:gd name="T24" fmla="*/ 1212922 w 396"/>
              <a:gd name="T25" fmla="*/ 151932 h 217"/>
              <a:gd name="T26" fmla="*/ 1237111 w 396"/>
              <a:gd name="T27" fmla="*/ 165744 h 217"/>
              <a:gd name="T28" fmla="*/ 1254390 w 396"/>
              <a:gd name="T29" fmla="*/ 165744 h 217"/>
              <a:gd name="T30" fmla="*/ 1278579 w 396"/>
              <a:gd name="T31" fmla="*/ 176103 h 217"/>
              <a:gd name="T32" fmla="*/ 1285490 w 396"/>
              <a:gd name="T33" fmla="*/ 210633 h 217"/>
              <a:gd name="T34" fmla="*/ 1337324 w 396"/>
              <a:gd name="T35" fmla="*/ 200274 h 217"/>
              <a:gd name="T36" fmla="*/ 1337324 w 396"/>
              <a:gd name="T37" fmla="*/ 241710 h 217"/>
              <a:gd name="T38" fmla="*/ 1361514 w 396"/>
              <a:gd name="T39" fmla="*/ 258975 h 217"/>
              <a:gd name="T40" fmla="*/ 1337324 w 396"/>
              <a:gd name="T41" fmla="*/ 334941 h 217"/>
              <a:gd name="T42" fmla="*/ 1285490 w 396"/>
              <a:gd name="T43" fmla="*/ 404000 h 217"/>
              <a:gd name="T44" fmla="*/ 1261301 w 396"/>
              <a:gd name="T45" fmla="*/ 452342 h 217"/>
              <a:gd name="T46" fmla="*/ 1212922 w 396"/>
              <a:gd name="T47" fmla="*/ 504137 h 217"/>
              <a:gd name="T48" fmla="*/ 1147265 w 396"/>
              <a:gd name="T49" fmla="*/ 545573 h 217"/>
              <a:gd name="T50" fmla="*/ 1078153 w 396"/>
              <a:gd name="T51" fmla="*/ 590462 h 217"/>
              <a:gd name="T52" fmla="*/ 995218 w 396"/>
              <a:gd name="T53" fmla="*/ 621539 h 217"/>
              <a:gd name="T54" fmla="*/ 946840 w 396"/>
              <a:gd name="T55" fmla="*/ 638804 h 217"/>
              <a:gd name="T56" fmla="*/ 881183 w 396"/>
              <a:gd name="T57" fmla="*/ 666428 h 217"/>
              <a:gd name="T58" fmla="*/ 780970 w 396"/>
              <a:gd name="T59" fmla="*/ 690599 h 217"/>
              <a:gd name="T60" fmla="*/ 663479 w 396"/>
              <a:gd name="T61" fmla="*/ 707864 h 217"/>
              <a:gd name="T62" fmla="*/ 590911 w 396"/>
              <a:gd name="T63" fmla="*/ 697505 h 217"/>
              <a:gd name="T64" fmla="*/ 507976 w 396"/>
              <a:gd name="T65" fmla="*/ 714770 h 217"/>
              <a:gd name="T66" fmla="*/ 414674 w 396"/>
              <a:gd name="T67" fmla="*/ 714770 h 217"/>
              <a:gd name="T68" fmla="*/ 373207 w 396"/>
              <a:gd name="T69" fmla="*/ 707864 h 217"/>
              <a:gd name="T70" fmla="*/ 324828 w 396"/>
              <a:gd name="T71" fmla="*/ 742394 h 217"/>
              <a:gd name="T72" fmla="*/ 224615 w 396"/>
              <a:gd name="T73" fmla="*/ 714770 h 217"/>
              <a:gd name="T74" fmla="*/ 193515 w 396"/>
              <a:gd name="T75" fmla="*/ 656069 h 217"/>
              <a:gd name="T76" fmla="*/ 165870 w 396"/>
              <a:gd name="T77" fmla="*/ 621539 h 217"/>
              <a:gd name="T78" fmla="*/ 124402 w 396"/>
              <a:gd name="T79" fmla="*/ 580103 h 217"/>
              <a:gd name="T80" fmla="*/ 76024 w 396"/>
              <a:gd name="T81" fmla="*/ 521402 h 217"/>
              <a:gd name="T82" fmla="*/ 34556 w 396"/>
              <a:gd name="T83" fmla="*/ 486872 h 217"/>
              <a:gd name="T84" fmla="*/ 10367 w 396"/>
              <a:gd name="T85" fmla="*/ 410906 h 217"/>
              <a:gd name="T86" fmla="*/ 41467 w 396"/>
              <a:gd name="T87" fmla="*/ 376376 h 217"/>
              <a:gd name="T88" fmla="*/ 76024 w 396"/>
              <a:gd name="T89" fmla="*/ 362565 h 217"/>
              <a:gd name="T90" fmla="*/ 117491 w 396"/>
              <a:gd name="T91" fmla="*/ 328035 h 217"/>
              <a:gd name="T92" fmla="*/ 158958 w 396"/>
              <a:gd name="T93" fmla="*/ 310770 h 217"/>
              <a:gd name="T94" fmla="*/ 183148 w 396"/>
              <a:gd name="T95" fmla="*/ 241710 h 217"/>
              <a:gd name="T96" fmla="*/ 207337 w 396"/>
              <a:gd name="T97" fmla="*/ 200274 h 217"/>
              <a:gd name="T98" fmla="*/ 248805 w 396"/>
              <a:gd name="T99" fmla="*/ 183009 h 217"/>
              <a:gd name="T100" fmla="*/ 300639 w 396"/>
              <a:gd name="T101" fmla="*/ 165744 h 217"/>
              <a:gd name="T102" fmla="*/ 349017 w 396"/>
              <a:gd name="T103" fmla="*/ 151932 h 217"/>
              <a:gd name="T104" fmla="*/ 414674 w 396"/>
              <a:gd name="T105" fmla="*/ 134667 h 217"/>
              <a:gd name="T106" fmla="*/ 456142 w 396"/>
              <a:gd name="T107" fmla="*/ 134667 h 217"/>
              <a:gd name="T108" fmla="*/ 490698 w 396"/>
              <a:gd name="T109" fmla="*/ 107043 h 217"/>
              <a:gd name="T110" fmla="*/ 539077 w 396"/>
              <a:gd name="T111" fmla="*/ 89778 h 217"/>
              <a:gd name="T112" fmla="*/ 597822 w 396"/>
              <a:gd name="T113" fmla="*/ 75966 h 217"/>
              <a:gd name="T114" fmla="*/ 615100 w 396"/>
              <a:gd name="T115" fmla="*/ 58701 h 217"/>
              <a:gd name="T116" fmla="*/ 649656 w 396"/>
              <a:gd name="T117" fmla="*/ 58701 h 217"/>
              <a:gd name="T118" fmla="*/ 698035 w 396"/>
              <a:gd name="T119" fmla="*/ 41436 h 217"/>
              <a:gd name="T120" fmla="*/ 763692 w 396"/>
              <a:gd name="T121" fmla="*/ 24171 h 217"/>
              <a:gd name="T122" fmla="*/ 798248 w 396"/>
              <a:gd name="T123" fmla="*/ 13812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50" y="2"/>
                </a:lnTo>
                <a:lnTo>
                  <a:pt x="252" y="2"/>
                </a:lnTo>
                <a:lnTo>
                  <a:pt x="252" y="4"/>
                </a:lnTo>
                <a:lnTo>
                  <a:pt x="255" y="4"/>
                </a:lnTo>
                <a:lnTo>
                  <a:pt x="257" y="4"/>
                </a:lnTo>
                <a:lnTo>
                  <a:pt x="260" y="4"/>
                </a:lnTo>
                <a:lnTo>
                  <a:pt x="262" y="4"/>
                </a:lnTo>
                <a:lnTo>
                  <a:pt x="264" y="4"/>
                </a:lnTo>
                <a:lnTo>
                  <a:pt x="267" y="2"/>
                </a:lnTo>
                <a:lnTo>
                  <a:pt x="269" y="2"/>
                </a:lnTo>
                <a:lnTo>
                  <a:pt x="272" y="2"/>
                </a:lnTo>
                <a:lnTo>
                  <a:pt x="274" y="2"/>
                </a:lnTo>
                <a:lnTo>
                  <a:pt x="276" y="2"/>
                </a:lnTo>
                <a:lnTo>
                  <a:pt x="279" y="2"/>
                </a:lnTo>
                <a:lnTo>
                  <a:pt x="276" y="2"/>
                </a:lnTo>
                <a:lnTo>
                  <a:pt x="279" y="2"/>
                </a:lnTo>
                <a:lnTo>
                  <a:pt x="279" y="4"/>
                </a:lnTo>
                <a:lnTo>
                  <a:pt x="276" y="4"/>
                </a:lnTo>
                <a:lnTo>
                  <a:pt x="276" y="7"/>
                </a:lnTo>
                <a:lnTo>
                  <a:pt x="279" y="7"/>
                </a:lnTo>
                <a:lnTo>
                  <a:pt x="279" y="9"/>
                </a:lnTo>
                <a:lnTo>
                  <a:pt x="276" y="9"/>
                </a:lnTo>
                <a:lnTo>
                  <a:pt x="276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1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8" y="12"/>
                </a:lnTo>
                <a:lnTo>
                  <a:pt x="288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4"/>
                </a:lnTo>
                <a:lnTo>
                  <a:pt x="293" y="14"/>
                </a:lnTo>
                <a:lnTo>
                  <a:pt x="296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7"/>
                </a:lnTo>
                <a:lnTo>
                  <a:pt x="288" y="17"/>
                </a:lnTo>
                <a:lnTo>
                  <a:pt x="291" y="17"/>
                </a:lnTo>
                <a:lnTo>
                  <a:pt x="293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7"/>
                </a:lnTo>
                <a:lnTo>
                  <a:pt x="300" y="17"/>
                </a:lnTo>
                <a:lnTo>
                  <a:pt x="300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2"/>
                </a:lnTo>
                <a:lnTo>
                  <a:pt x="308" y="12"/>
                </a:lnTo>
                <a:lnTo>
                  <a:pt x="310" y="9"/>
                </a:lnTo>
                <a:lnTo>
                  <a:pt x="312" y="9"/>
                </a:lnTo>
                <a:lnTo>
                  <a:pt x="312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0" y="9"/>
                </a:lnTo>
                <a:lnTo>
                  <a:pt x="310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9"/>
                </a:lnTo>
                <a:lnTo>
                  <a:pt x="308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5" y="19"/>
                </a:lnTo>
                <a:lnTo>
                  <a:pt x="317" y="19"/>
                </a:lnTo>
                <a:lnTo>
                  <a:pt x="320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7"/>
                </a:lnTo>
                <a:lnTo>
                  <a:pt x="322" y="17"/>
                </a:lnTo>
                <a:lnTo>
                  <a:pt x="322" y="19"/>
                </a:lnTo>
                <a:lnTo>
                  <a:pt x="324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22"/>
                </a:lnTo>
                <a:lnTo>
                  <a:pt x="327" y="22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32" y="22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6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39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6" y="34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9"/>
                </a:lnTo>
                <a:lnTo>
                  <a:pt x="346" y="39"/>
                </a:lnTo>
                <a:lnTo>
                  <a:pt x="348" y="39"/>
                </a:lnTo>
                <a:lnTo>
                  <a:pt x="351" y="41"/>
                </a:lnTo>
                <a:lnTo>
                  <a:pt x="348" y="41"/>
                </a:lnTo>
                <a:lnTo>
                  <a:pt x="348" y="44"/>
                </a:lnTo>
                <a:lnTo>
                  <a:pt x="351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8"/>
                </a:lnTo>
                <a:lnTo>
                  <a:pt x="358" y="48"/>
                </a:lnTo>
                <a:lnTo>
                  <a:pt x="360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8"/>
                </a:lnTo>
                <a:lnTo>
                  <a:pt x="358" y="48"/>
                </a:lnTo>
                <a:lnTo>
                  <a:pt x="358" y="51"/>
                </a:lnTo>
                <a:lnTo>
                  <a:pt x="360" y="48"/>
                </a:lnTo>
                <a:lnTo>
                  <a:pt x="363" y="48"/>
                </a:lnTo>
                <a:lnTo>
                  <a:pt x="363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68" y="56"/>
                </a:lnTo>
                <a:lnTo>
                  <a:pt x="368" y="58"/>
                </a:lnTo>
                <a:lnTo>
                  <a:pt x="368" y="61"/>
                </a:lnTo>
                <a:lnTo>
                  <a:pt x="368" y="63"/>
                </a:lnTo>
                <a:lnTo>
                  <a:pt x="368" y="66"/>
                </a:lnTo>
                <a:lnTo>
                  <a:pt x="368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5" y="61"/>
                </a:lnTo>
                <a:lnTo>
                  <a:pt x="375" y="63"/>
                </a:lnTo>
                <a:lnTo>
                  <a:pt x="377" y="63"/>
                </a:lnTo>
                <a:lnTo>
                  <a:pt x="380" y="61"/>
                </a:lnTo>
                <a:lnTo>
                  <a:pt x="382" y="58"/>
                </a:lnTo>
                <a:lnTo>
                  <a:pt x="382" y="61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4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3"/>
                </a:lnTo>
                <a:lnTo>
                  <a:pt x="394" y="75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7"/>
                </a:lnTo>
                <a:lnTo>
                  <a:pt x="392" y="90"/>
                </a:lnTo>
                <a:lnTo>
                  <a:pt x="392" y="92"/>
                </a:lnTo>
                <a:lnTo>
                  <a:pt x="389" y="92"/>
                </a:lnTo>
                <a:lnTo>
                  <a:pt x="389" y="95"/>
                </a:lnTo>
                <a:lnTo>
                  <a:pt x="387" y="95"/>
                </a:lnTo>
                <a:lnTo>
                  <a:pt x="387" y="97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5"/>
                </a:lnTo>
                <a:lnTo>
                  <a:pt x="380" y="105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12"/>
                </a:lnTo>
                <a:lnTo>
                  <a:pt x="377" y="114"/>
                </a:lnTo>
                <a:lnTo>
                  <a:pt x="375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4"/>
                </a:lnTo>
                <a:lnTo>
                  <a:pt x="368" y="124"/>
                </a:lnTo>
                <a:lnTo>
                  <a:pt x="368" y="127"/>
                </a:lnTo>
                <a:lnTo>
                  <a:pt x="365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31"/>
                </a:lnTo>
                <a:lnTo>
                  <a:pt x="368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6"/>
                </a:lnTo>
                <a:lnTo>
                  <a:pt x="348" y="146"/>
                </a:lnTo>
                <a:lnTo>
                  <a:pt x="346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8"/>
                </a:lnTo>
                <a:lnTo>
                  <a:pt x="332" y="158"/>
                </a:lnTo>
                <a:lnTo>
                  <a:pt x="332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8"/>
                </a:lnTo>
                <a:lnTo>
                  <a:pt x="315" y="168"/>
                </a:lnTo>
                <a:lnTo>
                  <a:pt x="315" y="171"/>
                </a:lnTo>
                <a:lnTo>
                  <a:pt x="312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298" y="178"/>
                </a:lnTo>
                <a:lnTo>
                  <a:pt x="296" y="178"/>
                </a:lnTo>
                <a:lnTo>
                  <a:pt x="293" y="180"/>
                </a:lnTo>
                <a:lnTo>
                  <a:pt x="291" y="180"/>
                </a:lnTo>
                <a:lnTo>
                  <a:pt x="288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0"/>
                </a:lnTo>
                <a:lnTo>
                  <a:pt x="281" y="180"/>
                </a:lnTo>
                <a:lnTo>
                  <a:pt x="281" y="183"/>
                </a:lnTo>
                <a:lnTo>
                  <a:pt x="279" y="183"/>
                </a:lnTo>
                <a:lnTo>
                  <a:pt x="279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88"/>
                </a:lnTo>
                <a:lnTo>
                  <a:pt x="262" y="188"/>
                </a:lnTo>
                <a:lnTo>
                  <a:pt x="262" y="190"/>
                </a:lnTo>
                <a:lnTo>
                  <a:pt x="260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5"/>
                </a:lnTo>
                <a:lnTo>
                  <a:pt x="240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7"/>
                </a:lnTo>
                <a:lnTo>
                  <a:pt x="236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5"/>
                </a:lnTo>
                <a:lnTo>
                  <a:pt x="197" y="205"/>
                </a:lnTo>
                <a:lnTo>
                  <a:pt x="195" y="205"/>
                </a:lnTo>
                <a:lnTo>
                  <a:pt x="192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2"/>
                </a:lnTo>
                <a:lnTo>
                  <a:pt x="185" y="202"/>
                </a:lnTo>
                <a:lnTo>
                  <a:pt x="185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1" y="202"/>
                </a:lnTo>
                <a:lnTo>
                  <a:pt x="168" y="202"/>
                </a:lnTo>
                <a:lnTo>
                  <a:pt x="166" y="202"/>
                </a:lnTo>
                <a:lnTo>
                  <a:pt x="164" y="202"/>
                </a:lnTo>
                <a:lnTo>
                  <a:pt x="161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49" y="207"/>
                </a:lnTo>
                <a:lnTo>
                  <a:pt x="147" y="207"/>
                </a:lnTo>
                <a:lnTo>
                  <a:pt x="144" y="207"/>
                </a:lnTo>
                <a:lnTo>
                  <a:pt x="142" y="205"/>
                </a:lnTo>
                <a:lnTo>
                  <a:pt x="140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7"/>
                </a:lnTo>
                <a:lnTo>
                  <a:pt x="130" y="207"/>
                </a:lnTo>
                <a:lnTo>
                  <a:pt x="128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10"/>
                </a:lnTo>
                <a:lnTo>
                  <a:pt x="118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07"/>
                </a:lnTo>
                <a:lnTo>
                  <a:pt x="113" y="207"/>
                </a:lnTo>
                <a:lnTo>
                  <a:pt x="113" y="205"/>
                </a:lnTo>
                <a:lnTo>
                  <a:pt x="111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10"/>
                </a:lnTo>
                <a:lnTo>
                  <a:pt x="104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2"/>
                </a:lnTo>
                <a:lnTo>
                  <a:pt x="106" y="212"/>
                </a:lnTo>
                <a:lnTo>
                  <a:pt x="104" y="212"/>
                </a:lnTo>
                <a:lnTo>
                  <a:pt x="101" y="212"/>
                </a:lnTo>
                <a:lnTo>
                  <a:pt x="99" y="212"/>
                </a:lnTo>
                <a:lnTo>
                  <a:pt x="96" y="212"/>
                </a:lnTo>
                <a:lnTo>
                  <a:pt x="94" y="215"/>
                </a:lnTo>
                <a:lnTo>
                  <a:pt x="92" y="215"/>
                </a:lnTo>
                <a:lnTo>
                  <a:pt x="89" y="215"/>
                </a:lnTo>
                <a:lnTo>
                  <a:pt x="87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0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5"/>
                </a:lnTo>
                <a:lnTo>
                  <a:pt x="72" y="215"/>
                </a:lnTo>
                <a:lnTo>
                  <a:pt x="70" y="212"/>
                </a:lnTo>
                <a:lnTo>
                  <a:pt x="68" y="212"/>
                </a:lnTo>
                <a:lnTo>
                  <a:pt x="68" y="210"/>
                </a:lnTo>
                <a:lnTo>
                  <a:pt x="65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5"/>
                </a:lnTo>
                <a:lnTo>
                  <a:pt x="63" y="205"/>
                </a:lnTo>
                <a:lnTo>
                  <a:pt x="63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5"/>
                </a:lnTo>
                <a:lnTo>
                  <a:pt x="60" y="195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0"/>
                </a:lnTo>
                <a:lnTo>
                  <a:pt x="58" y="190"/>
                </a:lnTo>
                <a:lnTo>
                  <a:pt x="56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48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3"/>
                </a:lnTo>
                <a:lnTo>
                  <a:pt x="34" y="163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29" y="158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1"/>
                </a:lnTo>
                <a:lnTo>
                  <a:pt x="20" y="151"/>
                </a:lnTo>
                <a:lnTo>
                  <a:pt x="20" y="149"/>
                </a:lnTo>
                <a:lnTo>
                  <a:pt x="17" y="149"/>
                </a:lnTo>
                <a:lnTo>
                  <a:pt x="17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5" y="131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2"/>
                </a:lnTo>
                <a:lnTo>
                  <a:pt x="3" y="119"/>
                </a:lnTo>
                <a:lnTo>
                  <a:pt x="3" y="117"/>
                </a:lnTo>
                <a:lnTo>
                  <a:pt x="0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7"/>
                </a:lnTo>
                <a:lnTo>
                  <a:pt x="5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7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7"/>
                </a:lnTo>
                <a:lnTo>
                  <a:pt x="27" y="107"/>
                </a:lnTo>
                <a:lnTo>
                  <a:pt x="27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9" y="90"/>
                </a:lnTo>
                <a:lnTo>
                  <a:pt x="39" y="87"/>
                </a:lnTo>
                <a:lnTo>
                  <a:pt x="39" y="90"/>
                </a:lnTo>
                <a:lnTo>
                  <a:pt x="41" y="90"/>
                </a:lnTo>
                <a:lnTo>
                  <a:pt x="39" y="90"/>
                </a:lnTo>
                <a:lnTo>
                  <a:pt x="39" y="92"/>
                </a:lnTo>
                <a:lnTo>
                  <a:pt x="41" y="92"/>
                </a:lnTo>
                <a:lnTo>
                  <a:pt x="41" y="95"/>
                </a:lnTo>
                <a:lnTo>
                  <a:pt x="44" y="95"/>
                </a:lnTo>
                <a:lnTo>
                  <a:pt x="46" y="92"/>
                </a:lnTo>
                <a:lnTo>
                  <a:pt x="46" y="90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51" y="80"/>
                </a:lnTo>
                <a:lnTo>
                  <a:pt x="53" y="78"/>
                </a:lnTo>
                <a:lnTo>
                  <a:pt x="51" y="78"/>
                </a:lnTo>
                <a:lnTo>
                  <a:pt x="48" y="75"/>
                </a:lnTo>
                <a:lnTo>
                  <a:pt x="51" y="75"/>
                </a:lnTo>
                <a:lnTo>
                  <a:pt x="51" y="73"/>
                </a:lnTo>
                <a:lnTo>
                  <a:pt x="53" y="73"/>
                </a:lnTo>
                <a:lnTo>
                  <a:pt x="53" y="70"/>
                </a:lnTo>
                <a:lnTo>
                  <a:pt x="53" y="68"/>
                </a:lnTo>
                <a:lnTo>
                  <a:pt x="53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1"/>
                </a:lnTo>
                <a:lnTo>
                  <a:pt x="58" y="63"/>
                </a:lnTo>
                <a:lnTo>
                  <a:pt x="56" y="61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6" y="61"/>
                </a:lnTo>
                <a:lnTo>
                  <a:pt x="56" y="58"/>
                </a:lnTo>
                <a:lnTo>
                  <a:pt x="58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5" y="56"/>
                </a:lnTo>
                <a:lnTo>
                  <a:pt x="63" y="56"/>
                </a:lnTo>
                <a:lnTo>
                  <a:pt x="60" y="53"/>
                </a:lnTo>
                <a:lnTo>
                  <a:pt x="63" y="53"/>
                </a:lnTo>
                <a:lnTo>
                  <a:pt x="65" y="53"/>
                </a:lnTo>
                <a:lnTo>
                  <a:pt x="68" y="53"/>
                </a:lnTo>
                <a:lnTo>
                  <a:pt x="70" y="53"/>
                </a:lnTo>
                <a:lnTo>
                  <a:pt x="72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80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1"/>
                </a:lnTo>
                <a:lnTo>
                  <a:pt x="87" y="51"/>
                </a:lnTo>
                <a:lnTo>
                  <a:pt x="87" y="48"/>
                </a:lnTo>
                <a:lnTo>
                  <a:pt x="89" y="46"/>
                </a:lnTo>
                <a:lnTo>
                  <a:pt x="92" y="46"/>
                </a:lnTo>
                <a:lnTo>
                  <a:pt x="94" y="46"/>
                </a:lnTo>
                <a:lnTo>
                  <a:pt x="96" y="46"/>
                </a:lnTo>
                <a:lnTo>
                  <a:pt x="99" y="46"/>
                </a:lnTo>
                <a:lnTo>
                  <a:pt x="99" y="44"/>
                </a:lnTo>
                <a:lnTo>
                  <a:pt x="101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6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39"/>
                </a:lnTo>
                <a:lnTo>
                  <a:pt x="128" y="41"/>
                </a:lnTo>
                <a:lnTo>
                  <a:pt x="128" y="39"/>
                </a:lnTo>
                <a:lnTo>
                  <a:pt x="130" y="36"/>
                </a:lnTo>
                <a:lnTo>
                  <a:pt x="132" y="36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2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4"/>
                </a:lnTo>
                <a:lnTo>
                  <a:pt x="135" y="31"/>
                </a:lnTo>
                <a:lnTo>
                  <a:pt x="137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29"/>
                </a:lnTo>
                <a:lnTo>
                  <a:pt x="144" y="29"/>
                </a:lnTo>
                <a:lnTo>
                  <a:pt x="147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6"/>
                </a:lnTo>
                <a:lnTo>
                  <a:pt x="154" y="26"/>
                </a:lnTo>
                <a:lnTo>
                  <a:pt x="152" y="26"/>
                </a:lnTo>
                <a:lnTo>
                  <a:pt x="154" y="26"/>
                </a:lnTo>
                <a:lnTo>
                  <a:pt x="156" y="26"/>
                </a:lnTo>
                <a:lnTo>
                  <a:pt x="154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4"/>
                </a:lnTo>
                <a:lnTo>
                  <a:pt x="161" y="22"/>
                </a:lnTo>
                <a:lnTo>
                  <a:pt x="161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4"/>
                </a:lnTo>
                <a:lnTo>
                  <a:pt x="173" y="22"/>
                </a:lnTo>
                <a:lnTo>
                  <a:pt x="176" y="22"/>
                </a:lnTo>
                <a:lnTo>
                  <a:pt x="176" y="19"/>
                </a:lnTo>
                <a:lnTo>
                  <a:pt x="173" y="19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7"/>
                </a:lnTo>
                <a:lnTo>
                  <a:pt x="180" y="17"/>
                </a:lnTo>
                <a:lnTo>
                  <a:pt x="180" y="19"/>
                </a:lnTo>
                <a:lnTo>
                  <a:pt x="183" y="19"/>
                </a:lnTo>
                <a:lnTo>
                  <a:pt x="183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7"/>
                </a:lnTo>
                <a:lnTo>
                  <a:pt x="190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2"/>
                </a:lnTo>
                <a:lnTo>
                  <a:pt x="202" y="14"/>
                </a:lnTo>
                <a:lnTo>
                  <a:pt x="202" y="12"/>
                </a:lnTo>
                <a:lnTo>
                  <a:pt x="202" y="9"/>
                </a:lnTo>
                <a:lnTo>
                  <a:pt x="202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9"/>
                </a:lnTo>
                <a:lnTo>
                  <a:pt x="209" y="9"/>
                </a:lnTo>
                <a:lnTo>
                  <a:pt x="212" y="9"/>
                </a:lnTo>
                <a:lnTo>
                  <a:pt x="214" y="9"/>
                </a:lnTo>
                <a:lnTo>
                  <a:pt x="216" y="9"/>
                </a:lnTo>
                <a:lnTo>
                  <a:pt x="216" y="7"/>
                </a:lnTo>
                <a:lnTo>
                  <a:pt x="219" y="7"/>
                </a:lnTo>
                <a:lnTo>
                  <a:pt x="221" y="9"/>
                </a:lnTo>
                <a:lnTo>
                  <a:pt x="221" y="7"/>
                </a:lnTo>
                <a:lnTo>
                  <a:pt x="224" y="7"/>
                </a:lnTo>
                <a:lnTo>
                  <a:pt x="224" y="9"/>
                </a:lnTo>
                <a:lnTo>
                  <a:pt x="224" y="7"/>
                </a:lnTo>
                <a:lnTo>
                  <a:pt x="226" y="7"/>
                </a:lnTo>
                <a:lnTo>
                  <a:pt x="224" y="7"/>
                </a:lnTo>
                <a:lnTo>
                  <a:pt x="226" y="4"/>
                </a:lnTo>
                <a:lnTo>
                  <a:pt x="228" y="4"/>
                </a:lnTo>
                <a:lnTo>
                  <a:pt x="231" y="4"/>
                </a:lnTo>
                <a:lnTo>
                  <a:pt x="233" y="4"/>
                </a:lnTo>
                <a:lnTo>
                  <a:pt x="233" y="2"/>
                </a:lnTo>
                <a:lnTo>
                  <a:pt x="236" y="2"/>
                </a:lnTo>
                <a:lnTo>
                  <a:pt x="238" y="2"/>
                </a:lnTo>
                <a:lnTo>
                  <a:pt x="240" y="2"/>
                </a:lnTo>
                <a:lnTo>
                  <a:pt x="243" y="0"/>
                </a:lnTo>
                <a:lnTo>
                  <a:pt x="245" y="2"/>
                </a:lnTo>
                <a:lnTo>
                  <a:pt x="245" y="0"/>
                </a:lnTo>
                <a:lnTo>
                  <a:pt x="248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楷体" panose="02010609060101010101" pitchFamily="49" charset="-122"/>
            </a:endParaRPr>
          </a:p>
        </p:txBody>
      </p:sp>
      <p:sp>
        <p:nvSpPr>
          <p:cNvPr id="15" name="文本框 26"/>
          <p:cNvSpPr>
            <a:spLocks noChangeArrowheads="1"/>
          </p:cNvSpPr>
          <p:nvPr/>
        </p:nvSpPr>
        <p:spPr bwMode="auto">
          <a:xfrm>
            <a:off x="169569" y="149228"/>
            <a:ext cx="64633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600" smtClean="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叁</a:t>
            </a:r>
            <a:endParaRPr lang="zh-CN" altLang="en-US" sz="3600">
              <a:solidFill>
                <a:schemeClr val="bg1"/>
              </a:solidFill>
              <a:latin typeface="叶根友毛笔行书2.0版" pitchFamily="2" charset="-122"/>
              <a:ea typeface="叶根友毛笔行书2.0版" pitchFamily="2" charset="-122"/>
              <a:sym typeface="叶根友毛笔行书2.0版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6385429" y="-281975"/>
            <a:ext cx="2978756" cy="1549884"/>
          </a:xfrm>
          <a:prstGeom prst="rect">
            <a:avLst/>
          </a:prstGeom>
        </p:spPr>
      </p:pic>
      <p:pic>
        <p:nvPicPr>
          <p:cNvPr id="6" name="Picture 4" descr="C:\Users\Thinkpad\Desktop\e.pn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796336" y="1131592"/>
            <a:ext cx="1895611" cy="1875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Thinkpad\Desktop\e.pn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214021" y="814771"/>
            <a:ext cx="2240450" cy="2216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Thinkpad\Desktop\e.png"/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583000" y="2281261"/>
            <a:ext cx="1649251" cy="1631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744953" y="2751266"/>
            <a:ext cx="1246585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effectLst>
                  <a:outerShdw blurRad="101600" dist="38100" dir="5400000" algn="t" rotWithShape="0">
                    <a:prstClr val="black"/>
                  </a:outerShdw>
                </a:effectLst>
              </a:rPr>
              <a:t>您的标题写在这里</a:t>
            </a:r>
            <a:endParaRPr lang="zh-CN" altLang="en-US" dirty="0">
              <a:effectLst>
                <a:outerShdw blurRad="101600" dist="38100" dir="5400000" algn="t" rotWithShape="0">
                  <a:prstClr val="black"/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32473" y="1599873"/>
            <a:ext cx="1246585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您的标题写在这里</a:t>
            </a:r>
            <a:endParaRPr lang="zh-CN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53460" y="1724597"/>
            <a:ext cx="1246585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您的标题写在这里</a:t>
            </a:r>
            <a:endParaRPr lang="zh-CN" altLang="en-US" dirty="0"/>
          </a:p>
        </p:txBody>
      </p:sp>
      <p:sp>
        <p:nvSpPr>
          <p:cNvPr id="12" name="右弧形箭头 11"/>
          <p:cNvSpPr/>
          <p:nvPr/>
        </p:nvSpPr>
        <p:spPr>
          <a:xfrm rot="9229339">
            <a:off x="3147048" y="2939464"/>
            <a:ext cx="316438" cy="615282"/>
          </a:xfrm>
          <a:prstGeom prst="curvedLeftArrow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zh-CN" altLang="en-US" kern="0">
              <a:solidFill>
                <a:schemeClr val="bg2">
                  <a:lumMod val="10000"/>
                </a:schemeClr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005101" y="3222165"/>
            <a:ext cx="1048359" cy="3508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-150">
                <a:solidFill>
                  <a:schemeClr val="tx1">
                    <a:lumMod val="95000"/>
                    <a:lumOff val="5000"/>
                  </a:schemeClr>
                </a:solidFill>
                <a:latin typeface="方正宋黑简体" pitchFamily="2" charset="-122"/>
                <a:ea typeface="方正宋黑简体" pitchFamily="2" charset="-122"/>
              </a:defRPr>
            </a:lvl1pPr>
          </a:lstStyle>
          <a:p>
            <a:r>
              <a:rPr lang="zh-CN" altLang="en-US" dirty="0"/>
              <a:t>补充性文字</a:t>
            </a:r>
            <a:endParaRPr lang="zh-CN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342066" y="1274744"/>
            <a:ext cx="1541625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1600" b="0" dirty="0">
                <a:solidFill>
                  <a:schemeClr val="tx1"/>
                </a:solidFill>
              </a:rPr>
              <a:t>添加</a:t>
            </a:r>
            <a:r>
              <a:rPr lang="zh-CN" altLang="en-US" sz="1600" b="0" dirty="0" smtClean="0">
                <a:solidFill>
                  <a:schemeClr val="tx1"/>
                </a:solidFill>
              </a:rPr>
              <a:t>文本内容</a:t>
            </a:r>
            <a:r>
              <a:rPr lang="zh-CN" altLang="en-US" sz="1600" b="0" dirty="0">
                <a:solidFill>
                  <a:schemeClr val="tx1"/>
                </a:solidFill>
              </a:rPr>
              <a:t>添加</a:t>
            </a:r>
            <a:r>
              <a:rPr lang="zh-CN" altLang="en-US" sz="1600" b="0" dirty="0" smtClean="0">
                <a:solidFill>
                  <a:schemeClr val="tx1"/>
                </a:solidFill>
              </a:rPr>
              <a:t>文本内容</a:t>
            </a:r>
            <a:endParaRPr lang="zh-CN" altLang="en-US" sz="1600" b="0" dirty="0">
              <a:solidFill>
                <a:schemeClr val="tx1"/>
              </a:solidFill>
            </a:endParaRPr>
          </a:p>
        </p:txBody>
      </p:sp>
      <p:cxnSp>
        <p:nvCxnSpPr>
          <p:cNvPr id="18" name="直接箭头连接符 17"/>
          <p:cNvCxnSpPr/>
          <p:nvPr/>
        </p:nvCxnSpPr>
        <p:spPr>
          <a:xfrm flipH="1">
            <a:off x="1371379" y="1995044"/>
            <a:ext cx="1512167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tailEnd type="arrow"/>
          </a:ln>
          <a:effectLst/>
        </p:spPr>
      </p:cxnSp>
      <p:cxnSp>
        <p:nvCxnSpPr>
          <p:cNvPr id="19" name="直接箭头连接符 18"/>
          <p:cNvCxnSpPr/>
          <p:nvPr/>
        </p:nvCxnSpPr>
        <p:spPr>
          <a:xfrm>
            <a:off x="6390418" y="1910904"/>
            <a:ext cx="1627094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tailEnd type="arrow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6289438" y="1191978"/>
            <a:ext cx="1541625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1200" b="0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1600" dirty="0"/>
              <a:t>添加文本内容添加文本内容</a:t>
            </a:r>
            <a:endParaRPr lang="zh-CN" altLang="en-US" sz="1600" dirty="0"/>
          </a:p>
        </p:txBody>
      </p:sp>
      <p:cxnSp>
        <p:nvCxnSpPr>
          <p:cNvPr id="21" name="直接箭头连接符 20"/>
          <p:cNvCxnSpPr/>
          <p:nvPr/>
        </p:nvCxnSpPr>
        <p:spPr>
          <a:xfrm>
            <a:off x="4395710" y="3824864"/>
            <a:ext cx="0" cy="646331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tailEnd type="arrow"/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4474667" y="3824863"/>
            <a:ext cx="1504391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1200" b="0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1600" dirty="0"/>
              <a:t>添加文本内容添加文本内容</a:t>
            </a:r>
            <a:endParaRPr lang="zh-CN" altLang="en-US" sz="1600" dirty="0"/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9" cstate="screen"/>
          <a:stretch>
            <a:fillRect/>
          </a:stretch>
        </p:blipFill>
        <p:spPr bwMode="auto">
          <a:xfrm>
            <a:off x="7568847" y="2867379"/>
            <a:ext cx="1777383" cy="2499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 animBg="1"/>
      <p:bldP spid="16" grpId="0"/>
      <p:bldP spid="17" grpId="0"/>
      <p:bldP spid="20" grpId="0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24"/>
          <p:cNvSpPr>
            <a:spLocks noChangeArrowheads="1"/>
          </p:cNvSpPr>
          <p:nvPr/>
        </p:nvSpPr>
        <p:spPr bwMode="auto">
          <a:xfrm>
            <a:off x="971600" y="233272"/>
            <a:ext cx="32624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262626"/>
                </a:solidFill>
                <a:latin typeface="叶根友特色简体升级版" pitchFamily="2" charset="-122"/>
                <a:ea typeface="叶根友特色简体升级版" pitchFamily="2" charset="-122"/>
                <a:sym typeface="微软雅黑" panose="020B0503020204020204" pitchFamily="34" charset="-122"/>
              </a:rPr>
              <a:t>请在此处输入您的标题</a:t>
            </a:r>
            <a:endParaRPr lang="zh-CN" altLang="en-US" sz="2400">
              <a:latin typeface="叶根友特色简体升级版" pitchFamily="2" charset="-122"/>
              <a:ea typeface="叶根友特色简体升级版" pitchFamily="2" charset="-122"/>
            </a:endParaRPr>
          </a:p>
        </p:txBody>
      </p:sp>
      <p:sp>
        <p:nvSpPr>
          <p:cNvPr id="14" name="Freeform 7"/>
          <p:cNvSpPr>
            <a:spLocks noChangeArrowheads="1"/>
          </p:cNvSpPr>
          <p:nvPr/>
        </p:nvSpPr>
        <p:spPr bwMode="auto">
          <a:xfrm>
            <a:off x="93667" y="127667"/>
            <a:ext cx="798137" cy="672877"/>
          </a:xfrm>
          <a:custGeom>
            <a:avLst/>
            <a:gdLst>
              <a:gd name="T0" fmla="*/ 905372 w 396"/>
              <a:gd name="T1" fmla="*/ 13812 h 217"/>
              <a:gd name="T2" fmla="*/ 964118 w 396"/>
              <a:gd name="T3" fmla="*/ 13812 h 217"/>
              <a:gd name="T4" fmla="*/ 971029 w 396"/>
              <a:gd name="T5" fmla="*/ 41436 h 217"/>
              <a:gd name="T6" fmla="*/ 995218 w 396"/>
              <a:gd name="T7" fmla="*/ 48342 h 217"/>
              <a:gd name="T8" fmla="*/ 1005585 w 396"/>
              <a:gd name="T9" fmla="*/ 58701 h 217"/>
              <a:gd name="T10" fmla="*/ 1088520 w 396"/>
              <a:gd name="T11" fmla="*/ 24171 h 217"/>
              <a:gd name="T12" fmla="*/ 1078153 w 396"/>
              <a:gd name="T13" fmla="*/ 65607 h 217"/>
              <a:gd name="T14" fmla="*/ 1105798 w 396"/>
              <a:gd name="T15" fmla="*/ 58701 h 217"/>
              <a:gd name="T16" fmla="*/ 1136899 w 396"/>
              <a:gd name="T17" fmla="*/ 75966 h 217"/>
              <a:gd name="T18" fmla="*/ 1178366 w 396"/>
              <a:gd name="T19" fmla="*/ 75966 h 217"/>
              <a:gd name="T20" fmla="*/ 1171455 w 396"/>
              <a:gd name="T21" fmla="*/ 107043 h 217"/>
              <a:gd name="T22" fmla="*/ 1188733 w 396"/>
              <a:gd name="T23" fmla="*/ 124308 h 217"/>
              <a:gd name="T24" fmla="*/ 1212922 w 396"/>
              <a:gd name="T25" fmla="*/ 151932 h 217"/>
              <a:gd name="T26" fmla="*/ 1237111 w 396"/>
              <a:gd name="T27" fmla="*/ 165744 h 217"/>
              <a:gd name="T28" fmla="*/ 1254390 w 396"/>
              <a:gd name="T29" fmla="*/ 165744 h 217"/>
              <a:gd name="T30" fmla="*/ 1278579 w 396"/>
              <a:gd name="T31" fmla="*/ 176103 h 217"/>
              <a:gd name="T32" fmla="*/ 1285490 w 396"/>
              <a:gd name="T33" fmla="*/ 210633 h 217"/>
              <a:gd name="T34" fmla="*/ 1337324 w 396"/>
              <a:gd name="T35" fmla="*/ 200274 h 217"/>
              <a:gd name="T36" fmla="*/ 1337324 w 396"/>
              <a:gd name="T37" fmla="*/ 241710 h 217"/>
              <a:gd name="T38" fmla="*/ 1361514 w 396"/>
              <a:gd name="T39" fmla="*/ 258975 h 217"/>
              <a:gd name="T40" fmla="*/ 1337324 w 396"/>
              <a:gd name="T41" fmla="*/ 334941 h 217"/>
              <a:gd name="T42" fmla="*/ 1285490 w 396"/>
              <a:gd name="T43" fmla="*/ 404000 h 217"/>
              <a:gd name="T44" fmla="*/ 1261301 w 396"/>
              <a:gd name="T45" fmla="*/ 452342 h 217"/>
              <a:gd name="T46" fmla="*/ 1212922 w 396"/>
              <a:gd name="T47" fmla="*/ 504137 h 217"/>
              <a:gd name="T48" fmla="*/ 1147265 w 396"/>
              <a:gd name="T49" fmla="*/ 545573 h 217"/>
              <a:gd name="T50" fmla="*/ 1078153 w 396"/>
              <a:gd name="T51" fmla="*/ 590462 h 217"/>
              <a:gd name="T52" fmla="*/ 995218 w 396"/>
              <a:gd name="T53" fmla="*/ 621539 h 217"/>
              <a:gd name="T54" fmla="*/ 946840 w 396"/>
              <a:gd name="T55" fmla="*/ 638804 h 217"/>
              <a:gd name="T56" fmla="*/ 881183 w 396"/>
              <a:gd name="T57" fmla="*/ 666428 h 217"/>
              <a:gd name="T58" fmla="*/ 780970 w 396"/>
              <a:gd name="T59" fmla="*/ 690599 h 217"/>
              <a:gd name="T60" fmla="*/ 663479 w 396"/>
              <a:gd name="T61" fmla="*/ 707864 h 217"/>
              <a:gd name="T62" fmla="*/ 590911 w 396"/>
              <a:gd name="T63" fmla="*/ 697505 h 217"/>
              <a:gd name="T64" fmla="*/ 507976 w 396"/>
              <a:gd name="T65" fmla="*/ 714770 h 217"/>
              <a:gd name="T66" fmla="*/ 414674 w 396"/>
              <a:gd name="T67" fmla="*/ 714770 h 217"/>
              <a:gd name="T68" fmla="*/ 373207 w 396"/>
              <a:gd name="T69" fmla="*/ 707864 h 217"/>
              <a:gd name="T70" fmla="*/ 324828 w 396"/>
              <a:gd name="T71" fmla="*/ 742394 h 217"/>
              <a:gd name="T72" fmla="*/ 224615 w 396"/>
              <a:gd name="T73" fmla="*/ 714770 h 217"/>
              <a:gd name="T74" fmla="*/ 193515 w 396"/>
              <a:gd name="T75" fmla="*/ 656069 h 217"/>
              <a:gd name="T76" fmla="*/ 165870 w 396"/>
              <a:gd name="T77" fmla="*/ 621539 h 217"/>
              <a:gd name="T78" fmla="*/ 124402 w 396"/>
              <a:gd name="T79" fmla="*/ 580103 h 217"/>
              <a:gd name="T80" fmla="*/ 76024 w 396"/>
              <a:gd name="T81" fmla="*/ 521402 h 217"/>
              <a:gd name="T82" fmla="*/ 34556 w 396"/>
              <a:gd name="T83" fmla="*/ 486872 h 217"/>
              <a:gd name="T84" fmla="*/ 10367 w 396"/>
              <a:gd name="T85" fmla="*/ 410906 h 217"/>
              <a:gd name="T86" fmla="*/ 41467 w 396"/>
              <a:gd name="T87" fmla="*/ 376376 h 217"/>
              <a:gd name="T88" fmla="*/ 76024 w 396"/>
              <a:gd name="T89" fmla="*/ 362565 h 217"/>
              <a:gd name="T90" fmla="*/ 117491 w 396"/>
              <a:gd name="T91" fmla="*/ 328035 h 217"/>
              <a:gd name="T92" fmla="*/ 158958 w 396"/>
              <a:gd name="T93" fmla="*/ 310770 h 217"/>
              <a:gd name="T94" fmla="*/ 183148 w 396"/>
              <a:gd name="T95" fmla="*/ 241710 h 217"/>
              <a:gd name="T96" fmla="*/ 207337 w 396"/>
              <a:gd name="T97" fmla="*/ 200274 h 217"/>
              <a:gd name="T98" fmla="*/ 248805 w 396"/>
              <a:gd name="T99" fmla="*/ 183009 h 217"/>
              <a:gd name="T100" fmla="*/ 300639 w 396"/>
              <a:gd name="T101" fmla="*/ 165744 h 217"/>
              <a:gd name="T102" fmla="*/ 349017 w 396"/>
              <a:gd name="T103" fmla="*/ 151932 h 217"/>
              <a:gd name="T104" fmla="*/ 414674 w 396"/>
              <a:gd name="T105" fmla="*/ 134667 h 217"/>
              <a:gd name="T106" fmla="*/ 456142 w 396"/>
              <a:gd name="T107" fmla="*/ 134667 h 217"/>
              <a:gd name="T108" fmla="*/ 490698 w 396"/>
              <a:gd name="T109" fmla="*/ 107043 h 217"/>
              <a:gd name="T110" fmla="*/ 539077 w 396"/>
              <a:gd name="T111" fmla="*/ 89778 h 217"/>
              <a:gd name="T112" fmla="*/ 597822 w 396"/>
              <a:gd name="T113" fmla="*/ 75966 h 217"/>
              <a:gd name="T114" fmla="*/ 615100 w 396"/>
              <a:gd name="T115" fmla="*/ 58701 h 217"/>
              <a:gd name="T116" fmla="*/ 649656 w 396"/>
              <a:gd name="T117" fmla="*/ 58701 h 217"/>
              <a:gd name="T118" fmla="*/ 698035 w 396"/>
              <a:gd name="T119" fmla="*/ 41436 h 217"/>
              <a:gd name="T120" fmla="*/ 763692 w 396"/>
              <a:gd name="T121" fmla="*/ 24171 h 217"/>
              <a:gd name="T122" fmla="*/ 798248 w 396"/>
              <a:gd name="T123" fmla="*/ 13812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50" y="2"/>
                </a:lnTo>
                <a:lnTo>
                  <a:pt x="252" y="2"/>
                </a:lnTo>
                <a:lnTo>
                  <a:pt x="252" y="4"/>
                </a:lnTo>
                <a:lnTo>
                  <a:pt x="255" y="4"/>
                </a:lnTo>
                <a:lnTo>
                  <a:pt x="257" y="4"/>
                </a:lnTo>
                <a:lnTo>
                  <a:pt x="260" y="4"/>
                </a:lnTo>
                <a:lnTo>
                  <a:pt x="262" y="4"/>
                </a:lnTo>
                <a:lnTo>
                  <a:pt x="264" y="4"/>
                </a:lnTo>
                <a:lnTo>
                  <a:pt x="267" y="2"/>
                </a:lnTo>
                <a:lnTo>
                  <a:pt x="269" y="2"/>
                </a:lnTo>
                <a:lnTo>
                  <a:pt x="272" y="2"/>
                </a:lnTo>
                <a:lnTo>
                  <a:pt x="274" y="2"/>
                </a:lnTo>
                <a:lnTo>
                  <a:pt x="276" y="2"/>
                </a:lnTo>
                <a:lnTo>
                  <a:pt x="279" y="2"/>
                </a:lnTo>
                <a:lnTo>
                  <a:pt x="276" y="2"/>
                </a:lnTo>
                <a:lnTo>
                  <a:pt x="279" y="2"/>
                </a:lnTo>
                <a:lnTo>
                  <a:pt x="279" y="4"/>
                </a:lnTo>
                <a:lnTo>
                  <a:pt x="276" y="4"/>
                </a:lnTo>
                <a:lnTo>
                  <a:pt x="276" y="7"/>
                </a:lnTo>
                <a:lnTo>
                  <a:pt x="279" y="7"/>
                </a:lnTo>
                <a:lnTo>
                  <a:pt x="279" y="9"/>
                </a:lnTo>
                <a:lnTo>
                  <a:pt x="276" y="9"/>
                </a:lnTo>
                <a:lnTo>
                  <a:pt x="276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1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8" y="12"/>
                </a:lnTo>
                <a:lnTo>
                  <a:pt x="288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4"/>
                </a:lnTo>
                <a:lnTo>
                  <a:pt x="293" y="14"/>
                </a:lnTo>
                <a:lnTo>
                  <a:pt x="296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7"/>
                </a:lnTo>
                <a:lnTo>
                  <a:pt x="288" y="17"/>
                </a:lnTo>
                <a:lnTo>
                  <a:pt x="291" y="17"/>
                </a:lnTo>
                <a:lnTo>
                  <a:pt x="293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7"/>
                </a:lnTo>
                <a:lnTo>
                  <a:pt x="300" y="17"/>
                </a:lnTo>
                <a:lnTo>
                  <a:pt x="300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2"/>
                </a:lnTo>
                <a:lnTo>
                  <a:pt x="308" y="12"/>
                </a:lnTo>
                <a:lnTo>
                  <a:pt x="310" y="9"/>
                </a:lnTo>
                <a:lnTo>
                  <a:pt x="312" y="9"/>
                </a:lnTo>
                <a:lnTo>
                  <a:pt x="312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0" y="9"/>
                </a:lnTo>
                <a:lnTo>
                  <a:pt x="310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9"/>
                </a:lnTo>
                <a:lnTo>
                  <a:pt x="308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5" y="19"/>
                </a:lnTo>
                <a:lnTo>
                  <a:pt x="317" y="19"/>
                </a:lnTo>
                <a:lnTo>
                  <a:pt x="320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7"/>
                </a:lnTo>
                <a:lnTo>
                  <a:pt x="322" y="17"/>
                </a:lnTo>
                <a:lnTo>
                  <a:pt x="322" y="19"/>
                </a:lnTo>
                <a:lnTo>
                  <a:pt x="324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22"/>
                </a:lnTo>
                <a:lnTo>
                  <a:pt x="327" y="22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32" y="22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6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39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6" y="34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9"/>
                </a:lnTo>
                <a:lnTo>
                  <a:pt x="346" y="39"/>
                </a:lnTo>
                <a:lnTo>
                  <a:pt x="348" y="39"/>
                </a:lnTo>
                <a:lnTo>
                  <a:pt x="351" y="41"/>
                </a:lnTo>
                <a:lnTo>
                  <a:pt x="348" y="41"/>
                </a:lnTo>
                <a:lnTo>
                  <a:pt x="348" y="44"/>
                </a:lnTo>
                <a:lnTo>
                  <a:pt x="351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8"/>
                </a:lnTo>
                <a:lnTo>
                  <a:pt x="358" y="48"/>
                </a:lnTo>
                <a:lnTo>
                  <a:pt x="360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8"/>
                </a:lnTo>
                <a:lnTo>
                  <a:pt x="358" y="48"/>
                </a:lnTo>
                <a:lnTo>
                  <a:pt x="358" y="51"/>
                </a:lnTo>
                <a:lnTo>
                  <a:pt x="360" y="48"/>
                </a:lnTo>
                <a:lnTo>
                  <a:pt x="363" y="48"/>
                </a:lnTo>
                <a:lnTo>
                  <a:pt x="363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68" y="56"/>
                </a:lnTo>
                <a:lnTo>
                  <a:pt x="368" y="58"/>
                </a:lnTo>
                <a:lnTo>
                  <a:pt x="368" y="61"/>
                </a:lnTo>
                <a:lnTo>
                  <a:pt x="368" y="63"/>
                </a:lnTo>
                <a:lnTo>
                  <a:pt x="368" y="66"/>
                </a:lnTo>
                <a:lnTo>
                  <a:pt x="368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5" y="61"/>
                </a:lnTo>
                <a:lnTo>
                  <a:pt x="375" y="63"/>
                </a:lnTo>
                <a:lnTo>
                  <a:pt x="377" y="63"/>
                </a:lnTo>
                <a:lnTo>
                  <a:pt x="380" y="61"/>
                </a:lnTo>
                <a:lnTo>
                  <a:pt x="382" y="58"/>
                </a:lnTo>
                <a:lnTo>
                  <a:pt x="382" y="61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4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3"/>
                </a:lnTo>
                <a:lnTo>
                  <a:pt x="394" y="75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7"/>
                </a:lnTo>
                <a:lnTo>
                  <a:pt x="392" y="90"/>
                </a:lnTo>
                <a:lnTo>
                  <a:pt x="392" y="92"/>
                </a:lnTo>
                <a:lnTo>
                  <a:pt x="389" y="92"/>
                </a:lnTo>
                <a:lnTo>
                  <a:pt x="389" y="95"/>
                </a:lnTo>
                <a:lnTo>
                  <a:pt x="387" y="95"/>
                </a:lnTo>
                <a:lnTo>
                  <a:pt x="387" y="97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5"/>
                </a:lnTo>
                <a:lnTo>
                  <a:pt x="380" y="105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12"/>
                </a:lnTo>
                <a:lnTo>
                  <a:pt x="377" y="114"/>
                </a:lnTo>
                <a:lnTo>
                  <a:pt x="375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4"/>
                </a:lnTo>
                <a:lnTo>
                  <a:pt x="368" y="124"/>
                </a:lnTo>
                <a:lnTo>
                  <a:pt x="368" y="127"/>
                </a:lnTo>
                <a:lnTo>
                  <a:pt x="365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31"/>
                </a:lnTo>
                <a:lnTo>
                  <a:pt x="368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6"/>
                </a:lnTo>
                <a:lnTo>
                  <a:pt x="348" y="146"/>
                </a:lnTo>
                <a:lnTo>
                  <a:pt x="346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8"/>
                </a:lnTo>
                <a:lnTo>
                  <a:pt x="332" y="158"/>
                </a:lnTo>
                <a:lnTo>
                  <a:pt x="332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8"/>
                </a:lnTo>
                <a:lnTo>
                  <a:pt x="315" y="168"/>
                </a:lnTo>
                <a:lnTo>
                  <a:pt x="315" y="171"/>
                </a:lnTo>
                <a:lnTo>
                  <a:pt x="312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298" y="178"/>
                </a:lnTo>
                <a:lnTo>
                  <a:pt x="296" y="178"/>
                </a:lnTo>
                <a:lnTo>
                  <a:pt x="293" y="180"/>
                </a:lnTo>
                <a:lnTo>
                  <a:pt x="291" y="180"/>
                </a:lnTo>
                <a:lnTo>
                  <a:pt x="288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0"/>
                </a:lnTo>
                <a:lnTo>
                  <a:pt x="281" y="180"/>
                </a:lnTo>
                <a:lnTo>
                  <a:pt x="281" y="183"/>
                </a:lnTo>
                <a:lnTo>
                  <a:pt x="279" y="183"/>
                </a:lnTo>
                <a:lnTo>
                  <a:pt x="279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88"/>
                </a:lnTo>
                <a:lnTo>
                  <a:pt x="262" y="188"/>
                </a:lnTo>
                <a:lnTo>
                  <a:pt x="262" y="190"/>
                </a:lnTo>
                <a:lnTo>
                  <a:pt x="260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5"/>
                </a:lnTo>
                <a:lnTo>
                  <a:pt x="240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7"/>
                </a:lnTo>
                <a:lnTo>
                  <a:pt x="236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5"/>
                </a:lnTo>
                <a:lnTo>
                  <a:pt x="197" y="205"/>
                </a:lnTo>
                <a:lnTo>
                  <a:pt x="195" y="205"/>
                </a:lnTo>
                <a:lnTo>
                  <a:pt x="192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2"/>
                </a:lnTo>
                <a:lnTo>
                  <a:pt x="185" y="202"/>
                </a:lnTo>
                <a:lnTo>
                  <a:pt x="185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1" y="202"/>
                </a:lnTo>
                <a:lnTo>
                  <a:pt x="168" y="202"/>
                </a:lnTo>
                <a:lnTo>
                  <a:pt x="166" y="202"/>
                </a:lnTo>
                <a:lnTo>
                  <a:pt x="164" y="202"/>
                </a:lnTo>
                <a:lnTo>
                  <a:pt x="161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49" y="207"/>
                </a:lnTo>
                <a:lnTo>
                  <a:pt x="147" y="207"/>
                </a:lnTo>
                <a:lnTo>
                  <a:pt x="144" y="207"/>
                </a:lnTo>
                <a:lnTo>
                  <a:pt x="142" y="205"/>
                </a:lnTo>
                <a:lnTo>
                  <a:pt x="140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7"/>
                </a:lnTo>
                <a:lnTo>
                  <a:pt x="130" y="207"/>
                </a:lnTo>
                <a:lnTo>
                  <a:pt x="128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10"/>
                </a:lnTo>
                <a:lnTo>
                  <a:pt x="118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07"/>
                </a:lnTo>
                <a:lnTo>
                  <a:pt x="113" y="207"/>
                </a:lnTo>
                <a:lnTo>
                  <a:pt x="113" y="205"/>
                </a:lnTo>
                <a:lnTo>
                  <a:pt x="111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10"/>
                </a:lnTo>
                <a:lnTo>
                  <a:pt x="104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2"/>
                </a:lnTo>
                <a:lnTo>
                  <a:pt x="106" y="212"/>
                </a:lnTo>
                <a:lnTo>
                  <a:pt x="104" y="212"/>
                </a:lnTo>
                <a:lnTo>
                  <a:pt x="101" y="212"/>
                </a:lnTo>
                <a:lnTo>
                  <a:pt x="99" y="212"/>
                </a:lnTo>
                <a:lnTo>
                  <a:pt x="96" y="212"/>
                </a:lnTo>
                <a:lnTo>
                  <a:pt x="94" y="215"/>
                </a:lnTo>
                <a:lnTo>
                  <a:pt x="92" y="215"/>
                </a:lnTo>
                <a:lnTo>
                  <a:pt x="89" y="215"/>
                </a:lnTo>
                <a:lnTo>
                  <a:pt x="87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0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5"/>
                </a:lnTo>
                <a:lnTo>
                  <a:pt x="72" y="215"/>
                </a:lnTo>
                <a:lnTo>
                  <a:pt x="70" y="212"/>
                </a:lnTo>
                <a:lnTo>
                  <a:pt x="68" y="212"/>
                </a:lnTo>
                <a:lnTo>
                  <a:pt x="68" y="210"/>
                </a:lnTo>
                <a:lnTo>
                  <a:pt x="65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5"/>
                </a:lnTo>
                <a:lnTo>
                  <a:pt x="63" y="205"/>
                </a:lnTo>
                <a:lnTo>
                  <a:pt x="63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5"/>
                </a:lnTo>
                <a:lnTo>
                  <a:pt x="60" y="195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0"/>
                </a:lnTo>
                <a:lnTo>
                  <a:pt x="58" y="190"/>
                </a:lnTo>
                <a:lnTo>
                  <a:pt x="56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48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3"/>
                </a:lnTo>
                <a:lnTo>
                  <a:pt x="34" y="163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29" y="158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1"/>
                </a:lnTo>
                <a:lnTo>
                  <a:pt x="20" y="151"/>
                </a:lnTo>
                <a:lnTo>
                  <a:pt x="20" y="149"/>
                </a:lnTo>
                <a:lnTo>
                  <a:pt x="17" y="149"/>
                </a:lnTo>
                <a:lnTo>
                  <a:pt x="17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5" y="131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2"/>
                </a:lnTo>
                <a:lnTo>
                  <a:pt x="3" y="119"/>
                </a:lnTo>
                <a:lnTo>
                  <a:pt x="3" y="117"/>
                </a:lnTo>
                <a:lnTo>
                  <a:pt x="0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7"/>
                </a:lnTo>
                <a:lnTo>
                  <a:pt x="5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7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7"/>
                </a:lnTo>
                <a:lnTo>
                  <a:pt x="27" y="107"/>
                </a:lnTo>
                <a:lnTo>
                  <a:pt x="27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9" y="90"/>
                </a:lnTo>
                <a:lnTo>
                  <a:pt x="39" y="87"/>
                </a:lnTo>
                <a:lnTo>
                  <a:pt x="39" y="90"/>
                </a:lnTo>
                <a:lnTo>
                  <a:pt x="41" y="90"/>
                </a:lnTo>
                <a:lnTo>
                  <a:pt x="39" y="90"/>
                </a:lnTo>
                <a:lnTo>
                  <a:pt x="39" y="92"/>
                </a:lnTo>
                <a:lnTo>
                  <a:pt x="41" y="92"/>
                </a:lnTo>
                <a:lnTo>
                  <a:pt x="41" y="95"/>
                </a:lnTo>
                <a:lnTo>
                  <a:pt x="44" y="95"/>
                </a:lnTo>
                <a:lnTo>
                  <a:pt x="46" y="92"/>
                </a:lnTo>
                <a:lnTo>
                  <a:pt x="46" y="90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51" y="80"/>
                </a:lnTo>
                <a:lnTo>
                  <a:pt x="53" y="78"/>
                </a:lnTo>
                <a:lnTo>
                  <a:pt x="51" y="78"/>
                </a:lnTo>
                <a:lnTo>
                  <a:pt x="48" y="75"/>
                </a:lnTo>
                <a:lnTo>
                  <a:pt x="51" y="75"/>
                </a:lnTo>
                <a:lnTo>
                  <a:pt x="51" y="73"/>
                </a:lnTo>
                <a:lnTo>
                  <a:pt x="53" y="73"/>
                </a:lnTo>
                <a:lnTo>
                  <a:pt x="53" y="70"/>
                </a:lnTo>
                <a:lnTo>
                  <a:pt x="53" y="68"/>
                </a:lnTo>
                <a:lnTo>
                  <a:pt x="53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1"/>
                </a:lnTo>
                <a:lnTo>
                  <a:pt x="58" y="63"/>
                </a:lnTo>
                <a:lnTo>
                  <a:pt x="56" y="61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6" y="61"/>
                </a:lnTo>
                <a:lnTo>
                  <a:pt x="56" y="58"/>
                </a:lnTo>
                <a:lnTo>
                  <a:pt x="58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5" y="56"/>
                </a:lnTo>
                <a:lnTo>
                  <a:pt x="63" y="56"/>
                </a:lnTo>
                <a:lnTo>
                  <a:pt x="60" y="53"/>
                </a:lnTo>
                <a:lnTo>
                  <a:pt x="63" y="53"/>
                </a:lnTo>
                <a:lnTo>
                  <a:pt x="65" y="53"/>
                </a:lnTo>
                <a:lnTo>
                  <a:pt x="68" y="53"/>
                </a:lnTo>
                <a:lnTo>
                  <a:pt x="70" y="53"/>
                </a:lnTo>
                <a:lnTo>
                  <a:pt x="72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80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1"/>
                </a:lnTo>
                <a:lnTo>
                  <a:pt x="87" y="51"/>
                </a:lnTo>
                <a:lnTo>
                  <a:pt x="87" y="48"/>
                </a:lnTo>
                <a:lnTo>
                  <a:pt x="89" y="46"/>
                </a:lnTo>
                <a:lnTo>
                  <a:pt x="92" y="46"/>
                </a:lnTo>
                <a:lnTo>
                  <a:pt x="94" y="46"/>
                </a:lnTo>
                <a:lnTo>
                  <a:pt x="96" y="46"/>
                </a:lnTo>
                <a:lnTo>
                  <a:pt x="99" y="46"/>
                </a:lnTo>
                <a:lnTo>
                  <a:pt x="99" y="44"/>
                </a:lnTo>
                <a:lnTo>
                  <a:pt x="101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6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39"/>
                </a:lnTo>
                <a:lnTo>
                  <a:pt x="128" y="41"/>
                </a:lnTo>
                <a:lnTo>
                  <a:pt x="128" y="39"/>
                </a:lnTo>
                <a:lnTo>
                  <a:pt x="130" y="36"/>
                </a:lnTo>
                <a:lnTo>
                  <a:pt x="132" y="36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2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4"/>
                </a:lnTo>
                <a:lnTo>
                  <a:pt x="135" y="31"/>
                </a:lnTo>
                <a:lnTo>
                  <a:pt x="137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29"/>
                </a:lnTo>
                <a:lnTo>
                  <a:pt x="144" y="29"/>
                </a:lnTo>
                <a:lnTo>
                  <a:pt x="147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6"/>
                </a:lnTo>
                <a:lnTo>
                  <a:pt x="154" y="26"/>
                </a:lnTo>
                <a:lnTo>
                  <a:pt x="152" y="26"/>
                </a:lnTo>
                <a:lnTo>
                  <a:pt x="154" y="26"/>
                </a:lnTo>
                <a:lnTo>
                  <a:pt x="156" y="26"/>
                </a:lnTo>
                <a:lnTo>
                  <a:pt x="154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4"/>
                </a:lnTo>
                <a:lnTo>
                  <a:pt x="161" y="22"/>
                </a:lnTo>
                <a:lnTo>
                  <a:pt x="161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4"/>
                </a:lnTo>
                <a:lnTo>
                  <a:pt x="173" y="22"/>
                </a:lnTo>
                <a:lnTo>
                  <a:pt x="176" y="22"/>
                </a:lnTo>
                <a:lnTo>
                  <a:pt x="176" y="19"/>
                </a:lnTo>
                <a:lnTo>
                  <a:pt x="173" y="19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7"/>
                </a:lnTo>
                <a:lnTo>
                  <a:pt x="180" y="17"/>
                </a:lnTo>
                <a:lnTo>
                  <a:pt x="180" y="19"/>
                </a:lnTo>
                <a:lnTo>
                  <a:pt x="183" y="19"/>
                </a:lnTo>
                <a:lnTo>
                  <a:pt x="183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7"/>
                </a:lnTo>
                <a:lnTo>
                  <a:pt x="190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2"/>
                </a:lnTo>
                <a:lnTo>
                  <a:pt x="202" y="14"/>
                </a:lnTo>
                <a:lnTo>
                  <a:pt x="202" y="12"/>
                </a:lnTo>
                <a:lnTo>
                  <a:pt x="202" y="9"/>
                </a:lnTo>
                <a:lnTo>
                  <a:pt x="202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9"/>
                </a:lnTo>
                <a:lnTo>
                  <a:pt x="209" y="9"/>
                </a:lnTo>
                <a:lnTo>
                  <a:pt x="212" y="9"/>
                </a:lnTo>
                <a:lnTo>
                  <a:pt x="214" y="9"/>
                </a:lnTo>
                <a:lnTo>
                  <a:pt x="216" y="9"/>
                </a:lnTo>
                <a:lnTo>
                  <a:pt x="216" y="7"/>
                </a:lnTo>
                <a:lnTo>
                  <a:pt x="219" y="7"/>
                </a:lnTo>
                <a:lnTo>
                  <a:pt x="221" y="9"/>
                </a:lnTo>
                <a:lnTo>
                  <a:pt x="221" y="7"/>
                </a:lnTo>
                <a:lnTo>
                  <a:pt x="224" y="7"/>
                </a:lnTo>
                <a:lnTo>
                  <a:pt x="224" y="9"/>
                </a:lnTo>
                <a:lnTo>
                  <a:pt x="224" y="7"/>
                </a:lnTo>
                <a:lnTo>
                  <a:pt x="226" y="7"/>
                </a:lnTo>
                <a:lnTo>
                  <a:pt x="224" y="7"/>
                </a:lnTo>
                <a:lnTo>
                  <a:pt x="226" y="4"/>
                </a:lnTo>
                <a:lnTo>
                  <a:pt x="228" y="4"/>
                </a:lnTo>
                <a:lnTo>
                  <a:pt x="231" y="4"/>
                </a:lnTo>
                <a:lnTo>
                  <a:pt x="233" y="4"/>
                </a:lnTo>
                <a:lnTo>
                  <a:pt x="233" y="2"/>
                </a:lnTo>
                <a:lnTo>
                  <a:pt x="236" y="2"/>
                </a:lnTo>
                <a:lnTo>
                  <a:pt x="238" y="2"/>
                </a:lnTo>
                <a:lnTo>
                  <a:pt x="240" y="2"/>
                </a:lnTo>
                <a:lnTo>
                  <a:pt x="243" y="0"/>
                </a:lnTo>
                <a:lnTo>
                  <a:pt x="245" y="2"/>
                </a:lnTo>
                <a:lnTo>
                  <a:pt x="245" y="0"/>
                </a:lnTo>
                <a:lnTo>
                  <a:pt x="248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楷体" panose="02010609060101010101" pitchFamily="49" charset="-122"/>
            </a:endParaRPr>
          </a:p>
        </p:txBody>
      </p:sp>
      <p:sp>
        <p:nvSpPr>
          <p:cNvPr id="15" name="文本框 26"/>
          <p:cNvSpPr>
            <a:spLocks noChangeArrowheads="1"/>
          </p:cNvSpPr>
          <p:nvPr/>
        </p:nvSpPr>
        <p:spPr bwMode="auto">
          <a:xfrm>
            <a:off x="169569" y="149228"/>
            <a:ext cx="64633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600" smtClean="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叁</a:t>
            </a:r>
            <a:endParaRPr lang="zh-CN" altLang="en-US" sz="3600">
              <a:solidFill>
                <a:schemeClr val="bg1"/>
              </a:solidFill>
              <a:latin typeface="叶根友毛笔行书2.0版" pitchFamily="2" charset="-122"/>
              <a:ea typeface="叶根友毛笔行书2.0版" pitchFamily="2" charset="-122"/>
              <a:sym typeface="叶根友毛笔行书2.0版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6385429" y="-281975"/>
            <a:ext cx="2978756" cy="1549884"/>
          </a:xfrm>
          <a:prstGeom prst="rect">
            <a:avLst/>
          </a:prstGeom>
        </p:spPr>
      </p:pic>
      <p:pic>
        <p:nvPicPr>
          <p:cNvPr id="6" name="Picture 2" descr="C:\Users\Thinkpad\Desktop\PNG\1_0001_图层-17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175525" y="3496809"/>
            <a:ext cx="2592288" cy="1307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Thinkpad\Desktop\PNG\1_0000_图层-17-副本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425165" y="3496809"/>
            <a:ext cx="2592288" cy="1307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任意多边形 14"/>
          <p:cNvSpPr/>
          <p:nvPr/>
        </p:nvSpPr>
        <p:spPr bwMode="auto">
          <a:xfrm>
            <a:off x="3431656" y="1735885"/>
            <a:ext cx="374650" cy="2074862"/>
          </a:xfrm>
          <a:custGeom>
            <a:avLst/>
            <a:gdLst>
              <a:gd name="T0" fmla="*/ 374574 w 374574"/>
              <a:gd name="T1" fmla="*/ 2291509 h 2291509"/>
              <a:gd name="T2" fmla="*/ 374574 w 374574"/>
              <a:gd name="T3" fmla="*/ 0 h 2291509"/>
              <a:gd name="T4" fmla="*/ 0 w 374574"/>
              <a:gd name="T5" fmla="*/ 0 h 22915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74574" h="2291509">
                <a:moveTo>
                  <a:pt x="374574" y="2291509"/>
                </a:moveTo>
                <a:lnTo>
                  <a:pt x="374574" y="0"/>
                </a:lnTo>
                <a:lnTo>
                  <a:pt x="0" y="0"/>
                </a:lnTo>
              </a:path>
            </a:pathLst>
          </a:custGeom>
          <a:noFill/>
          <a:ln w="6350" cap="flat" cmpd="sng">
            <a:solidFill>
              <a:schemeClr val="tx1"/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 dirty="0">
              <a:solidFill>
                <a:prstClr val="black"/>
              </a:solidFill>
              <a:ea typeface="楷体" panose="02010609060101010101" pitchFamily="49" charset="-122"/>
            </a:endParaRPr>
          </a:p>
        </p:txBody>
      </p:sp>
      <p:sp>
        <p:nvSpPr>
          <p:cNvPr id="9" name="任意多边形 15"/>
          <p:cNvSpPr/>
          <p:nvPr/>
        </p:nvSpPr>
        <p:spPr bwMode="auto">
          <a:xfrm flipH="1">
            <a:off x="4466340" y="1735885"/>
            <a:ext cx="428625" cy="2265362"/>
          </a:xfrm>
          <a:custGeom>
            <a:avLst/>
            <a:gdLst>
              <a:gd name="T0" fmla="*/ 374574 w 374574"/>
              <a:gd name="T1" fmla="*/ 2291509 h 2291509"/>
              <a:gd name="T2" fmla="*/ 374574 w 374574"/>
              <a:gd name="T3" fmla="*/ 0 h 2291509"/>
              <a:gd name="T4" fmla="*/ 0 w 374574"/>
              <a:gd name="T5" fmla="*/ 0 h 22915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74574" h="2291509">
                <a:moveTo>
                  <a:pt x="374574" y="2291509"/>
                </a:moveTo>
                <a:lnTo>
                  <a:pt x="374574" y="0"/>
                </a:lnTo>
                <a:lnTo>
                  <a:pt x="0" y="0"/>
                </a:lnTo>
              </a:path>
            </a:pathLst>
          </a:custGeom>
          <a:noFill/>
          <a:ln w="6350" cap="flat" cmpd="sng">
            <a:solidFill>
              <a:schemeClr val="tx1"/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 dirty="0">
              <a:solidFill>
                <a:prstClr val="black"/>
              </a:solidFill>
              <a:ea typeface="楷体" panose="02010609060101010101" pitchFamily="49" charset="-122"/>
            </a:endParaRPr>
          </a:p>
        </p:txBody>
      </p:sp>
      <p:sp>
        <p:nvSpPr>
          <p:cNvPr id="10" name="TextBox 11"/>
          <p:cNvSpPr txBox="1">
            <a:spLocks noChangeArrowheads="1"/>
          </p:cNvSpPr>
          <p:nvPr/>
        </p:nvSpPr>
        <p:spPr bwMode="auto">
          <a:xfrm flipH="1">
            <a:off x="899592" y="1793035"/>
            <a:ext cx="21844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点击</a:t>
            </a:r>
            <a:r>
              <a:rPr lang="zh-CN" altLang="en-US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</a:t>
            </a:r>
            <a:r>
              <a:rPr lang="zh-CN" altLang="en-US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文字模板</a:t>
            </a:r>
            <a:r>
              <a:rPr lang="zh-CN" altLang="en-US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点击</a:t>
            </a:r>
            <a:r>
              <a:rPr lang="zh-CN" altLang="en-US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</a:t>
            </a:r>
            <a:r>
              <a:rPr lang="zh-CN" altLang="en-US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文字模板 </a:t>
            </a:r>
            <a:endParaRPr lang="en-US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19"/>
          <p:cNvSpPr>
            <a:spLocks noChangeArrowheads="1"/>
          </p:cNvSpPr>
          <p:nvPr/>
        </p:nvSpPr>
        <p:spPr bwMode="auto">
          <a:xfrm>
            <a:off x="945631" y="1731118"/>
            <a:ext cx="2138362" cy="4603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en-US" dirty="0">
              <a:solidFill>
                <a:srgbClr val="FFFFFF"/>
              </a:solidFill>
              <a:ea typeface="楷体" panose="02010609060101010101" pitchFamily="49" charset="-122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 flipH="1">
            <a:off x="945638" y="1344833"/>
            <a:ext cx="1457325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spc="-150">
                <a:solidFill>
                  <a:schemeClr val="tx1">
                    <a:lumMod val="95000"/>
                    <a:lumOff val="5000"/>
                  </a:schemeClr>
                </a:solidFill>
                <a:latin typeface="方正宋黑简体" pitchFamily="2" charset="-122"/>
                <a:ea typeface="方正宋黑简体" pitchFamily="2" charset="-122"/>
              </a:defRPr>
            </a:lvl1pPr>
          </a:lstStyle>
          <a:p>
            <a:r>
              <a:rPr lang="zh-CN" altLang="en-US" sz="1800" dirty="0">
                <a:solidFill>
                  <a:prstClr val="black">
                    <a:lumMod val="95000"/>
                    <a:lumOff val="5000"/>
                  </a:prstClr>
                </a:solidFill>
              </a:rPr>
              <a:t>点击添加文本    </a:t>
            </a:r>
            <a:endParaRPr lang="en-US" sz="18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6" name="TextBox 11"/>
          <p:cNvSpPr txBox="1">
            <a:spLocks noChangeArrowheads="1"/>
          </p:cNvSpPr>
          <p:nvPr/>
        </p:nvSpPr>
        <p:spPr bwMode="auto">
          <a:xfrm flipH="1">
            <a:off x="5255644" y="1793035"/>
            <a:ext cx="21844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点击</a:t>
            </a:r>
            <a:r>
              <a:rPr lang="zh-CN" altLang="en-US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添加文字模板    </a:t>
            </a:r>
            <a:endParaRPr lang="en-US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点击</a:t>
            </a:r>
            <a:r>
              <a:rPr lang="zh-CN" altLang="en-US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</a:t>
            </a:r>
            <a:r>
              <a:rPr lang="zh-CN" altLang="en-US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文字模板 </a:t>
            </a:r>
            <a:endParaRPr lang="en-US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矩形 24"/>
          <p:cNvSpPr>
            <a:spLocks noChangeArrowheads="1"/>
          </p:cNvSpPr>
          <p:nvPr/>
        </p:nvSpPr>
        <p:spPr bwMode="auto">
          <a:xfrm>
            <a:off x="5301690" y="1731118"/>
            <a:ext cx="2138363" cy="4603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en-US" dirty="0">
              <a:solidFill>
                <a:srgbClr val="FFFFFF"/>
              </a:solidFill>
              <a:ea typeface="楷体" panose="02010609060101010101" pitchFamily="49" charset="-122"/>
            </a:endParaRPr>
          </a:p>
        </p:txBody>
      </p:sp>
      <p:sp>
        <p:nvSpPr>
          <p:cNvPr id="18" name="TextBox 11"/>
          <p:cNvSpPr txBox="1">
            <a:spLocks noChangeArrowheads="1"/>
          </p:cNvSpPr>
          <p:nvPr/>
        </p:nvSpPr>
        <p:spPr bwMode="auto">
          <a:xfrm flipH="1">
            <a:off x="5301690" y="1344833"/>
            <a:ext cx="1457325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pc="-150">
                <a:solidFill>
                  <a:schemeClr val="tx1">
                    <a:lumMod val="95000"/>
                    <a:lumOff val="5000"/>
                  </a:schemeClr>
                </a:solidFill>
                <a:latin typeface="方正宋黑简体" pitchFamily="2" charset="-122"/>
                <a:ea typeface="方正宋黑简体" pitchFamily="2" charset="-122"/>
              </a:defRPr>
            </a:lvl1pPr>
          </a:lstStyle>
          <a:p>
            <a:r>
              <a:rPr lang="zh-CN" alt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t>点击添加文本    </a:t>
            </a:r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7285607" y="3075806"/>
            <a:ext cx="2309617" cy="2465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5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125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5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125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/>
      <p:bldP spid="11" grpId="0" animBg="1"/>
      <p:bldP spid="12" grpId="0"/>
      <p:bldP spid="16" grpId="0"/>
      <p:bldP spid="17" grpId="0" animBg="1"/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biLevel thresh="75000"/>
          </a:blip>
          <a:stretch>
            <a:fillRect/>
          </a:stretch>
        </p:blipFill>
        <p:spPr>
          <a:xfrm>
            <a:off x="2123728" y="1136908"/>
            <a:ext cx="5184576" cy="3523076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2993131" y="2390615"/>
            <a:ext cx="3262432" cy="1015663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6000" smtClean="0">
                <a:latin typeface="叶根友特色简体升级版" pitchFamily="2" charset="-122"/>
                <a:ea typeface="叶根友特色简体升级版" pitchFamily="2" charset="-122"/>
              </a:rPr>
              <a:t>第四部分</a:t>
            </a:r>
            <a:endParaRPr lang="zh-CN" altLang="en-US" sz="6000" dirty="0">
              <a:latin typeface="叶根友特色简体升级版" pitchFamily="2" charset="-122"/>
              <a:ea typeface="叶根友特色简体升级版" pitchFamily="2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212449" y="3336876"/>
            <a:ext cx="27244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ysClr val="windowText" lastClr="000000"/>
                </a:solidFill>
                <a:effectLst/>
                <a:latin typeface="方正黑体简体" pitchFamily="2" charset="-122"/>
                <a:ea typeface="方正黑体简体" pitchFamily="2" charset="-122"/>
              </a:rPr>
              <a:t>【</a:t>
            </a:r>
            <a:r>
              <a:rPr lang="zh-CN" altLang="en-US" sz="1600" dirty="0" smtClean="0">
                <a:solidFill>
                  <a:sysClr val="windowText" lastClr="000000"/>
                </a:solidFill>
                <a:effectLst/>
                <a:latin typeface="方正黑体简体" pitchFamily="2" charset="-122"/>
                <a:ea typeface="方正黑体简体" pitchFamily="2" charset="-122"/>
              </a:rPr>
              <a:t>输入您的小标题文字内容</a:t>
            </a:r>
            <a:r>
              <a:rPr lang="en-US" altLang="zh-CN" sz="1600" dirty="0" smtClean="0">
                <a:solidFill>
                  <a:sysClr val="windowText" lastClr="000000"/>
                </a:solidFill>
                <a:effectLst/>
                <a:latin typeface="方正黑体简体" pitchFamily="2" charset="-122"/>
                <a:ea typeface="方正黑体简体" pitchFamily="2" charset="-122"/>
              </a:rPr>
              <a:t>】</a:t>
            </a:r>
            <a:endParaRPr lang="zh-CN" altLang="en-US" sz="1600" dirty="0">
              <a:solidFill>
                <a:sysClr val="windowText" lastClr="000000"/>
              </a:solidFill>
              <a:effectLst/>
              <a:latin typeface="方正黑体简体" pitchFamily="2" charset="-122"/>
              <a:ea typeface="方正黑体简体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-252536" y="-668610"/>
            <a:ext cx="4434849" cy="27889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24"/>
          <p:cNvSpPr>
            <a:spLocks noChangeArrowheads="1"/>
          </p:cNvSpPr>
          <p:nvPr/>
        </p:nvSpPr>
        <p:spPr bwMode="auto">
          <a:xfrm>
            <a:off x="971600" y="233272"/>
            <a:ext cx="32624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262626"/>
                </a:solidFill>
                <a:latin typeface="叶根友特色简体升级版" pitchFamily="2" charset="-122"/>
                <a:ea typeface="叶根友特色简体升级版" pitchFamily="2" charset="-122"/>
                <a:sym typeface="微软雅黑" panose="020B0503020204020204" pitchFamily="34" charset="-122"/>
              </a:rPr>
              <a:t>请在此处输入您的标题</a:t>
            </a:r>
            <a:endParaRPr lang="zh-CN" altLang="en-US" sz="2400">
              <a:latin typeface="叶根友特色简体升级版" pitchFamily="2" charset="-122"/>
              <a:ea typeface="叶根友特色简体升级版" pitchFamily="2" charset="-122"/>
            </a:endParaRPr>
          </a:p>
        </p:txBody>
      </p:sp>
      <p:sp>
        <p:nvSpPr>
          <p:cNvPr id="14" name="Freeform 7"/>
          <p:cNvSpPr>
            <a:spLocks noChangeArrowheads="1"/>
          </p:cNvSpPr>
          <p:nvPr/>
        </p:nvSpPr>
        <p:spPr bwMode="auto">
          <a:xfrm>
            <a:off x="93667" y="127667"/>
            <a:ext cx="798137" cy="672877"/>
          </a:xfrm>
          <a:custGeom>
            <a:avLst/>
            <a:gdLst>
              <a:gd name="T0" fmla="*/ 905372 w 396"/>
              <a:gd name="T1" fmla="*/ 13812 h 217"/>
              <a:gd name="T2" fmla="*/ 964118 w 396"/>
              <a:gd name="T3" fmla="*/ 13812 h 217"/>
              <a:gd name="T4" fmla="*/ 971029 w 396"/>
              <a:gd name="T5" fmla="*/ 41436 h 217"/>
              <a:gd name="T6" fmla="*/ 995218 w 396"/>
              <a:gd name="T7" fmla="*/ 48342 h 217"/>
              <a:gd name="T8" fmla="*/ 1005585 w 396"/>
              <a:gd name="T9" fmla="*/ 58701 h 217"/>
              <a:gd name="T10" fmla="*/ 1088520 w 396"/>
              <a:gd name="T11" fmla="*/ 24171 h 217"/>
              <a:gd name="T12" fmla="*/ 1078153 w 396"/>
              <a:gd name="T13" fmla="*/ 65607 h 217"/>
              <a:gd name="T14" fmla="*/ 1105798 w 396"/>
              <a:gd name="T15" fmla="*/ 58701 h 217"/>
              <a:gd name="T16" fmla="*/ 1136899 w 396"/>
              <a:gd name="T17" fmla="*/ 75966 h 217"/>
              <a:gd name="T18" fmla="*/ 1178366 w 396"/>
              <a:gd name="T19" fmla="*/ 75966 h 217"/>
              <a:gd name="T20" fmla="*/ 1171455 w 396"/>
              <a:gd name="T21" fmla="*/ 107043 h 217"/>
              <a:gd name="T22" fmla="*/ 1188733 w 396"/>
              <a:gd name="T23" fmla="*/ 124308 h 217"/>
              <a:gd name="T24" fmla="*/ 1212922 w 396"/>
              <a:gd name="T25" fmla="*/ 151932 h 217"/>
              <a:gd name="T26" fmla="*/ 1237111 w 396"/>
              <a:gd name="T27" fmla="*/ 165744 h 217"/>
              <a:gd name="T28" fmla="*/ 1254390 w 396"/>
              <a:gd name="T29" fmla="*/ 165744 h 217"/>
              <a:gd name="T30" fmla="*/ 1278579 w 396"/>
              <a:gd name="T31" fmla="*/ 176103 h 217"/>
              <a:gd name="T32" fmla="*/ 1285490 w 396"/>
              <a:gd name="T33" fmla="*/ 210633 h 217"/>
              <a:gd name="T34" fmla="*/ 1337324 w 396"/>
              <a:gd name="T35" fmla="*/ 200274 h 217"/>
              <a:gd name="T36" fmla="*/ 1337324 w 396"/>
              <a:gd name="T37" fmla="*/ 241710 h 217"/>
              <a:gd name="T38" fmla="*/ 1361514 w 396"/>
              <a:gd name="T39" fmla="*/ 258975 h 217"/>
              <a:gd name="T40" fmla="*/ 1337324 w 396"/>
              <a:gd name="T41" fmla="*/ 334941 h 217"/>
              <a:gd name="T42" fmla="*/ 1285490 w 396"/>
              <a:gd name="T43" fmla="*/ 404000 h 217"/>
              <a:gd name="T44" fmla="*/ 1261301 w 396"/>
              <a:gd name="T45" fmla="*/ 452342 h 217"/>
              <a:gd name="T46" fmla="*/ 1212922 w 396"/>
              <a:gd name="T47" fmla="*/ 504137 h 217"/>
              <a:gd name="T48" fmla="*/ 1147265 w 396"/>
              <a:gd name="T49" fmla="*/ 545573 h 217"/>
              <a:gd name="T50" fmla="*/ 1078153 w 396"/>
              <a:gd name="T51" fmla="*/ 590462 h 217"/>
              <a:gd name="T52" fmla="*/ 995218 w 396"/>
              <a:gd name="T53" fmla="*/ 621539 h 217"/>
              <a:gd name="T54" fmla="*/ 946840 w 396"/>
              <a:gd name="T55" fmla="*/ 638804 h 217"/>
              <a:gd name="T56" fmla="*/ 881183 w 396"/>
              <a:gd name="T57" fmla="*/ 666428 h 217"/>
              <a:gd name="T58" fmla="*/ 780970 w 396"/>
              <a:gd name="T59" fmla="*/ 690599 h 217"/>
              <a:gd name="T60" fmla="*/ 663479 w 396"/>
              <a:gd name="T61" fmla="*/ 707864 h 217"/>
              <a:gd name="T62" fmla="*/ 590911 w 396"/>
              <a:gd name="T63" fmla="*/ 697505 h 217"/>
              <a:gd name="T64" fmla="*/ 507976 w 396"/>
              <a:gd name="T65" fmla="*/ 714770 h 217"/>
              <a:gd name="T66" fmla="*/ 414674 w 396"/>
              <a:gd name="T67" fmla="*/ 714770 h 217"/>
              <a:gd name="T68" fmla="*/ 373207 w 396"/>
              <a:gd name="T69" fmla="*/ 707864 h 217"/>
              <a:gd name="T70" fmla="*/ 324828 w 396"/>
              <a:gd name="T71" fmla="*/ 742394 h 217"/>
              <a:gd name="T72" fmla="*/ 224615 w 396"/>
              <a:gd name="T73" fmla="*/ 714770 h 217"/>
              <a:gd name="T74" fmla="*/ 193515 w 396"/>
              <a:gd name="T75" fmla="*/ 656069 h 217"/>
              <a:gd name="T76" fmla="*/ 165870 w 396"/>
              <a:gd name="T77" fmla="*/ 621539 h 217"/>
              <a:gd name="T78" fmla="*/ 124402 w 396"/>
              <a:gd name="T79" fmla="*/ 580103 h 217"/>
              <a:gd name="T80" fmla="*/ 76024 w 396"/>
              <a:gd name="T81" fmla="*/ 521402 h 217"/>
              <a:gd name="T82" fmla="*/ 34556 w 396"/>
              <a:gd name="T83" fmla="*/ 486872 h 217"/>
              <a:gd name="T84" fmla="*/ 10367 w 396"/>
              <a:gd name="T85" fmla="*/ 410906 h 217"/>
              <a:gd name="T86" fmla="*/ 41467 w 396"/>
              <a:gd name="T87" fmla="*/ 376376 h 217"/>
              <a:gd name="T88" fmla="*/ 76024 w 396"/>
              <a:gd name="T89" fmla="*/ 362565 h 217"/>
              <a:gd name="T90" fmla="*/ 117491 w 396"/>
              <a:gd name="T91" fmla="*/ 328035 h 217"/>
              <a:gd name="T92" fmla="*/ 158958 w 396"/>
              <a:gd name="T93" fmla="*/ 310770 h 217"/>
              <a:gd name="T94" fmla="*/ 183148 w 396"/>
              <a:gd name="T95" fmla="*/ 241710 h 217"/>
              <a:gd name="T96" fmla="*/ 207337 w 396"/>
              <a:gd name="T97" fmla="*/ 200274 h 217"/>
              <a:gd name="T98" fmla="*/ 248805 w 396"/>
              <a:gd name="T99" fmla="*/ 183009 h 217"/>
              <a:gd name="T100" fmla="*/ 300639 w 396"/>
              <a:gd name="T101" fmla="*/ 165744 h 217"/>
              <a:gd name="T102" fmla="*/ 349017 w 396"/>
              <a:gd name="T103" fmla="*/ 151932 h 217"/>
              <a:gd name="T104" fmla="*/ 414674 w 396"/>
              <a:gd name="T105" fmla="*/ 134667 h 217"/>
              <a:gd name="T106" fmla="*/ 456142 w 396"/>
              <a:gd name="T107" fmla="*/ 134667 h 217"/>
              <a:gd name="T108" fmla="*/ 490698 w 396"/>
              <a:gd name="T109" fmla="*/ 107043 h 217"/>
              <a:gd name="T110" fmla="*/ 539077 w 396"/>
              <a:gd name="T111" fmla="*/ 89778 h 217"/>
              <a:gd name="T112" fmla="*/ 597822 w 396"/>
              <a:gd name="T113" fmla="*/ 75966 h 217"/>
              <a:gd name="T114" fmla="*/ 615100 w 396"/>
              <a:gd name="T115" fmla="*/ 58701 h 217"/>
              <a:gd name="T116" fmla="*/ 649656 w 396"/>
              <a:gd name="T117" fmla="*/ 58701 h 217"/>
              <a:gd name="T118" fmla="*/ 698035 w 396"/>
              <a:gd name="T119" fmla="*/ 41436 h 217"/>
              <a:gd name="T120" fmla="*/ 763692 w 396"/>
              <a:gd name="T121" fmla="*/ 24171 h 217"/>
              <a:gd name="T122" fmla="*/ 798248 w 396"/>
              <a:gd name="T123" fmla="*/ 13812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50" y="2"/>
                </a:lnTo>
                <a:lnTo>
                  <a:pt x="252" y="2"/>
                </a:lnTo>
                <a:lnTo>
                  <a:pt x="252" y="4"/>
                </a:lnTo>
                <a:lnTo>
                  <a:pt x="255" y="4"/>
                </a:lnTo>
                <a:lnTo>
                  <a:pt x="257" y="4"/>
                </a:lnTo>
                <a:lnTo>
                  <a:pt x="260" y="4"/>
                </a:lnTo>
                <a:lnTo>
                  <a:pt x="262" y="4"/>
                </a:lnTo>
                <a:lnTo>
                  <a:pt x="264" y="4"/>
                </a:lnTo>
                <a:lnTo>
                  <a:pt x="267" y="2"/>
                </a:lnTo>
                <a:lnTo>
                  <a:pt x="269" y="2"/>
                </a:lnTo>
                <a:lnTo>
                  <a:pt x="272" y="2"/>
                </a:lnTo>
                <a:lnTo>
                  <a:pt x="274" y="2"/>
                </a:lnTo>
                <a:lnTo>
                  <a:pt x="276" y="2"/>
                </a:lnTo>
                <a:lnTo>
                  <a:pt x="279" y="2"/>
                </a:lnTo>
                <a:lnTo>
                  <a:pt x="276" y="2"/>
                </a:lnTo>
                <a:lnTo>
                  <a:pt x="279" y="2"/>
                </a:lnTo>
                <a:lnTo>
                  <a:pt x="279" y="4"/>
                </a:lnTo>
                <a:lnTo>
                  <a:pt x="276" y="4"/>
                </a:lnTo>
                <a:lnTo>
                  <a:pt x="276" y="7"/>
                </a:lnTo>
                <a:lnTo>
                  <a:pt x="279" y="7"/>
                </a:lnTo>
                <a:lnTo>
                  <a:pt x="279" y="9"/>
                </a:lnTo>
                <a:lnTo>
                  <a:pt x="276" y="9"/>
                </a:lnTo>
                <a:lnTo>
                  <a:pt x="276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1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8" y="12"/>
                </a:lnTo>
                <a:lnTo>
                  <a:pt x="288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4"/>
                </a:lnTo>
                <a:lnTo>
                  <a:pt x="293" y="14"/>
                </a:lnTo>
                <a:lnTo>
                  <a:pt x="296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7"/>
                </a:lnTo>
                <a:lnTo>
                  <a:pt x="288" y="17"/>
                </a:lnTo>
                <a:lnTo>
                  <a:pt x="291" y="17"/>
                </a:lnTo>
                <a:lnTo>
                  <a:pt x="293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7"/>
                </a:lnTo>
                <a:lnTo>
                  <a:pt x="300" y="17"/>
                </a:lnTo>
                <a:lnTo>
                  <a:pt x="300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2"/>
                </a:lnTo>
                <a:lnTo>
                  <a:pt x="308" y="12"/>
                </a:lnTo>
                <a:lnTo>
                  <a:pt x="310" y="9"/>
                </a:lnTo>
                <a:lnTo>
                  <a:pt x="312" y="9"/>
                </a:lnTo>
                <a:lnTo>
                  <a:pt x="312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0" y="9"/>
                </a:lnTo>
                <a:lnTo>
                  <a:pt x="310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9"/>
                </a:lnTo>
                <a:lnTo>
                  <a:pt x="308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5" y="19"/>
                </a:lnTo>
                <a:lnTo>
                  <a:pt x="317" y="19"/>
                </a:lnTo>
                <a:lnTo>
                  <a:pt x="320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7"/>
                </a:lnTo>
                <a:lnTo>
                  <a:pt x="322" y="17"/>
                </a:lnTo>
                <a:lnTo>
                  <a:pt x="322" y="19"/>
                </a:lnTo>
                <a:lnTo>
                  <a:pt x="324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22"/>
                </a:lnTo>
                <a:lnTo>
                  <a:pt x="327" y="22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32" y="22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6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39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6" y="34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9"/>
                </a:lnTo>
                <a:lnTo>
                  <a:pt x="346" y="39"/>
                </a:lnTo>
                <a:lnTo>
                  <a:pt x="348" y="39"/>
                </a:lnTo>
                <a:lnTo>
                  <a:pt x="351" y="41"/>
                </a:lnTo>
                <a:lnTo>
                  <a:pt x="348" y="41"/>
                </a:lnTo>
                <a:lnTo>
                  <a:pt x="348" y="44"/>
                </a:lnTo>
                <a:lnTo>
                  <a:pt x="351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8"/>
                </a:lnTo>
                <a:lnTo>
                  <a:pt x="358" y="48"/>
                </a:lnTo>
                <a:lnTo>
                  <a:pt x="360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8"/>
                </a:lnTo>
                <a:lnTo>
                  <a:pt x="358" y="48"/>
                </a:lnTo>
                <a:lnTo>
                  <a:pt x="358" y="51"/>
                </a:lnTo>
                <a:lnTo>
                  <a:pt x="360" y="48"/>
                </a:lnTo>
                <a:lnTo>
                  <a:pt x="363" y="48"/>
                </a:lnTo>
                <a:lnTo>
                  <a:pt x="363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68" y="56"/>
                </a:lnTo>
                <a:lnTo>
                  <a:pt x="368" y="58"/>
                </a:lnTo>
                <a:lnTo>
                  <a:pt x="368" y="61"/>
                </a:lnTo>
                <a:lnTo>
                  <a:pt x="368" y="63"/>
                </a:lnTo>
                <a:lnTo>
                  <a:pt x="368" y="66"/>
                </a:lnTo>
                <a:lnTo>
                  <a:pt x="368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5" y="61"/>
                </a:lnTo>
                <a:lnTo>
                  <a:pt x="375" y="63"/>
                </a:lnTo>
                <a:lnTo>
                  <a:pt x="377" y="63"/>
                </a:lnTo>
                <a:lnTo>
                  <a:pt x="380" y="61"/>
                </a:lnTo>
                <a:lnTo>
                  <a:pt x="382" y="58"/>
                </a:lnTo>
                <a:lnTo>
                  <a:pt x="382" y="61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4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3"/>
                </a:lnTo>
                <a:lnTo>
                  <a:pt x="394" y="75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7"/>
                </a:lnTo>
                <a:lnTo>
                  <a:pt x="392" y="90"/>
                </a:lnTo>
                <a:lnTo>
                  <a:pt x="392" y="92"/>
                </a:lnTo>
                <a:lnTo>
                  <a:pt x="389" y="92"/>
                </a:lnTo>
                <a:lnTo>
                  <a:pt x="389" y="95"/>
                </a:lnTo>
                <a:lnTo>
                  <a:pt x="387" y="95"/>
                </a:lnTo>
                <a:lnTo>
                  <a:pt x="387" y="97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5"/>
                </a:lnTo>
                <a:lnTo>
                  <a:pt x="380" y="105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12"/>
                </a:lnTo>
                <a:lnTo>
                  <a:pt x="377" y="114"/>
                </a:lnTo>
                <a:lnTo>
                  <a:pt x="375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4"/>
                </a:lnTo>
                <a:lnTo>
                  <a:pt x="368" y="124"/>
                </a:lnTo>
                <a:lnTo>
                  <a:pt x="368" y="127"/>
                </a:lnTo>
                <a:lnTo>
                  <a:pt x="365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31"/>
                </a:lnTo>
                <a:lnTo>
                  <a:pt x="368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6"/>
                </a:lnTo>
                <a:lnTo>
                  <a:pt x="348" y="146"/>
                </a:lnTo>
                <a:lnTo>
                  <a:pt x="346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8"/>
                </a:lnTo>
                <a:lnTo>
                  <a:pt x="332" y="158"/>
                </a:lnTo>
                <a:lnTo>
                  <a:pt x="332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8"/>
                </a:lnTo>
                <a:lnTo>
                  <a:pt x="315" y="168"/>
                </a:lnTo>
                <a:lnTo>
                  <a:pt x="315" y="171"/>
                </a:lnTo>
                <a:lnTo>
                  <a:pt x="312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298" y="178"/>
                </a:lnTo>
                <a:lnTo>
                  <a:pt x="296" y="178"/>
                </a:lnTo>
                <a:lnTo>
                  <a:pt x="293" y="180"/>
                </a:lnTo>
                <a:lnTo>
                  <a:pt x="291" y="180"/>
                </a:lnTo>
                <a:lnTo>
                  <a:pt x="288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0"/>
                </a:lnTo>
                <a:lnTo>
                  <a:pt x="281" y="180"/>
                </a:lnTo>
                <a:lnTo>
                  <a:pt x="281" y="183"/>
                </a:lnTo>
                <a:lnTo>
                  <a:pt x="279" y="183"/>
                </a:lnTo>
                <a:lnTo>
                  <a:pt x="279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88"/>
                </a:lnTo>
                <a:lnTo>
                  <a:pt x="262" y="188"/>
                </a:lnTo>
                <a:lnTo>
                  <a:pt x="262" y="190"/>
                </a:lnTo>
                <a:lnTo>
                  <a:pt x="260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5"/>
                </a:lnTo>
                <a:lnTo>
                  <a:pt x="240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7"/>
                </a:lnTo>
                <a:lnTo>
                  <a:pt x="236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5"/>
                </a:lnTo>
                <a:lnTo>
                  <a:pt x="197" y="205"/>
                </a:lnTo>
                <a:lnTo>
                  <a:pt x="195" y="205"/>
                </a:lnTo>
                <a:lnTo>
                  <a:pt x="192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2"/>
                </a:lnTo>
                <a:lnTo>
                  <a:pt x="185" y="202"/>
                </a:lnTo>
                <a:lnTo>
                  <a:pt x="185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1" y="202"/>
                </a:lnTo>
                <a:lnTo>
                  <a:pt x="168" y="202"/>
                </a:lnTo>
                <a:lnTo>
                  <a:pt x="166" y="202"/>
                </a:lnTo>
                <a:lnTo>
                  <a:pt x="164" y="202"/>
                </a:lnTo>
                <a:lnTo>
                  <a:pt x="161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49" y="207"/>
                </a:lnTo>
                <a:lnTo>
                  <a:pt x="147" y="207"/>
                </a:lnTo>
                <a:lnTo>
                  <a:pt x="144" y="207"/>
                </a:lnTo>
                <a:lnTo>
                  <a:pt x="142" y="205"/>
                </a:lnTo>
                <a:lnTo>
                  <a:pt x="140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7"/>
                </a:lnTo>
                <a:lnTo>
                  <a:pt x="130" y="207"/>
                </a:lnTo>
                <a:lnTo>
                  <a:pt x="128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10"/>
                </a:lnTo>
                <a:lnTo>
                  <a:pt x="118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07"/>
                </a:lnTo>
                <a:lnTo>
                  <a:pt x="113" y="207"/>
                </a:lnTo>
                <a:lnTo>
                  <a:pt x="113" y="205"/>
                </a:lnTo>
                <a:lnTo>
                  <a:pt x="111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10"/>
                </a:lnTo>
                <a:lnTo>
                  <a:pt x="104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2"/>
                </a:lnTo>
                <a:lnTo>
                  <a:pt x="106" y="212"/>
                </a:lnTo>
                <a:lnTo>
                  <a:pt x="104" y="212"/>
                </a:lnTo>
                <a:lnTo>
                  <a:pt x="101" y="212"/>
                </a:lnTo>
                <a:lnTo>
                  <a:pt x="99" y="212"/>
                </a:lnTo>
                <a:lnTo>
                  <a:pt x="96" y="212"/>
                </a:lnTo>
                <a:lnTo>
                  <a:pt x="94" y="215"/>
                </a:lnTo>
                <a:lnTo>
                  <a:pt x="92" y="215"/>
                </a:lnTo>
                <a:lnTo>
                  <a:pt x="89" y="215"/>
                </a:lnTo>
                <a:lnTo>
                  <a:pt x="87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0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5"/>
                </a:lnTo>
                <a:lnTo>
                  <a:pt x="72" y="215"/>
                </a:lnTo>
                <a:lnTo>
                  <a:pt x="70" y="212"/>
                </a:lnTo>
                <a:lnTo>
                  <a:pt x="68" y="212"/>
                </a:lnTo>
                <a:lnTo>
                  <a:pt x="68" y="210"/>
                </a:lnTo>
                <a:lnTo>
                  <a:pt x="65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5"/>
                </a:lnTo>
                <a:lnTo>
                  <a:pt x="63" y="205"/>
                </a:lnTo>
                <a:lnTo>
                  <a:pt x="63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5"/>
                </a:lnTo>
                <a:lnTo>
                  <a:pt x="60" y="195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0"/>
                </a:lnTo>
                <a:lnTo>
                  <a:pt x="58" y="190"/>
                </a:lnTo>
                <a:lnTo>
                  <a:pt x="56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48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3"/>
                </a:lnTo>
                <a:lnTo>
                  <a:pt x="34" y="163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29" y="158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1"/>
                </a:lnTo>
                <a:lnTo>
                  <a:pt x="20" y="151"/>
                </a:lnTo>
                <a:lnTo>
                  <a:pt x="20" y="149"/>
                </a:lnTo>
                <a:lnTo>
                  <a:pt x="17" y="149"/>
                </a:lnTo>
                <a:lnTo>
                  <a:pt x="17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5" y="131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2"/>
                </a:lnTo>
                <a:lnTo>
                  <a:pt x="3" y="119"/>
                </a:lnTo>
                <a:lnTo>
                  <a:pt x="3" y="117"/>
                </a:lnTo>
                <a:lnTo>
                  <a:pt x="0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7"/>
                </a:lnTo>
                <a:lnTo>
                  <a:pt x="5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7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7"/>
                </a:lnTo>
                <a:lnTo>
                  <a:pt x="27" y="107"/>
                </a:lnTo>
                <a:lnTo>
                  <a:pt x="27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9" y="90"/>
                </a:lnTo>
                <a:lnTo>
                  <a:pt x="39" y="87"/>
                </a:lnTo>
                <a:lnTo>
                  <a:pt x="39" y="90"/>
                </a:lnTo>
                <a:lnTo>
                  <a:pt x="41" y="90"/>
                </a:lnTo>
                <a:lnTo>
                  <a:pt x="39" y="90"/>
                </a:lnTo>
                <a:lnTo>
                  <a:pt x="39" y="92"/>
                </a:lnTo>
                <a:lnTo>
                  <a:pt x="41" y="92"/>
                </a:lnTo>
                <a:lnTo>
                  <a:pt x="41" y="95"/>
                </a:lnTo>
                <a:lnTo>
                  <a:pt x="44" y="95"/>
                </a:lnTo>
                <a:lnTo>
                  <a:pt x="46" y="92"/>
                </a:lnTo>
                <a:lnTo>
                  <a:pt x="46" y="90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51" y="80"/>
                </a:lnTo>
                <a:lnTo>
                  <a:pt x="53" y="78"/>
                </a:lnTo>
                <a:lnTo>
                  <a:pt x="51" y="78"/>
                </a:lnTo>
                <a:lnTo>
                  <a:pt x="48" y="75"/>
                </a:lnTo>
                <a:lnTo>
                  <a:pt x="51" y="75"/>
                </a:lnTo>
                <a:lnTo>
                  <a:pt x="51" y="73"/>
                </a:lnTo>
                <a:lnTo>
                  <a:pt x="53" y="73"/>
                </a:lnTo>
                <a:lnTo>
                  <a:pt x="53" y="70"/>
                </a:lnTo>
                <a:lnTo>
                  <a:pt x="53" y="68"/>
                </a:lnTo>
                <a:lnTo>
                  <a:pt x="53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1"/>
                </a:lnTo>
                <a:lnTo>
                  <a:pt x="58" y="63"/>
                </a:lnTo>
                <a:lnTo>
                  <a:pt x="56" y="61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6" y="61"/>
                </a:lnTo>
                <a:lnTo>
                  <a:pt x="56" y="58"/>
                </a:lnTo>
                <a:lnTo>
                  <a:pt x="58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5" y="56"/>
                </a:lnTo>
                <a:lnTo>
                  <a:pt x="63" y="56"/>
                </a:lnTo>
                <a:lnTo>
                  <a:pt x="60" y="53"/>
                </a:lnTo>
                <a:lnTo>
                  <a:pt x="63" y="53"/>
                </a:lnTo>
                <a:lnTo>
                  <a:pt x="65" y="53"/>
                </a:lnTo>
                <a:lnTo>
                  <a:pt x="68" y="53"/>
                </a:lnTo>
                <a:lnTo>
                  <a:pt x="70" y="53"/>
                </a:lnTo>
                <a:lnTo>
                  <a:pt x="72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80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1"/>
                </a:lnTo>
                <a:lnTo>
                  <a:pt x="87" y="51"/>
                </a:lnTo>
                <a:lnTo>
                  <a:pt x="87" y="48"/>
                </a:lnTo>
                <a:lnTo>
                  <a:pt x="89" y="46"/>
                </a:lnTo>
                <a:lnTo>
                  <a:pt x="92" y="46"/>
                </a:lnTo>
                <a:lnTo>
                  <a:pt x="94" y="46"/>
                </a:lnTo>
                <a:lnTo>
                  <a:pt x="96" y="46"/>
                </a:lnTo>
                <a:lnTo>
                  <a:pt x="99" y="46"/>
                </a:lnTo>
                <a:lnTo>
                  <a:pt x="99" y="44"/>
                </a:lnTo>
                <a:lnTo>
                  <a:pt x="101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6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39"/>
                </a:lnTo>
                <a:lnTo>
                  <a:pt x="128" y="41"/>
                </a:lnTo>
                <a:lnTo>
                  <a:pt x="128" y="39"/>
                </a:lnTo>
                <a:lnTo>
                  <a:pt x="130" y="36"/>
                </a:lnTo>
                <a:lnTo>
                  <a:pt x="132" y="36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2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4"/>
                </a:lnTo>
                <a:lnTo>
                  <a:pt x="135" y="31"/>
                </a:lnTo>
                <a:lnTo>
                  <a:pt x="137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29"/>
                </a:lnTo>
                <a:lnTo>
                  <a:pt x="144" y="29"/>
                </a:lnTo>
                <a:lnTo>
                  <a:pt x="147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6"/>
                </a:lnTo>
                <a:lnTo>
                  <a:pt x="154" y="26"/>
                </a:lnTo>
                <a:lnTo>
                  <a:pt x="152" y="26"/>
                </a:lnTo>
                <a:lnTo>
                  <a:pt x="154" y="26"/>
                </a:lnTo>
                <a:lnTo>
                  <a:pt x="156" y="26"/>
                </a:lnTo>
                <a:lnTo>
                  <a:pt x="154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4"/>
                </a:lnTo>
                <a:lnTo>
                  <a:pt x="161" y="22"/>
                </a:lnTo>
                <a:lnTo>
                  <a:pt x="161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4"/>
                </a:lnTo>
                <a:lnTo>
                  <a:pt x="173" y="22"/>
                </a:lnTo>
                <a:lnTo>
                  <a:pt x="176" y="22"/>
                </a:lnTo>
                <a:lnTo>
                  <a:pt x="176" y="19"/>
                </a:lnTo>
                <a:lnTo>
                  <a:pt x="173" y="19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7"/>
                </a:lnTo>
                <a:lnTo>
                  <a:pt x="180" y="17"/>
                </a:lnTo>
                <a:lnTo>
                  <a:pt x="180" y="19"/>
                </a:lnTo>
                <a:lnTo>
                  <a:pt x="183" y="19"/>
                </a:lnTo>
                <a:lnTo>
                  <a:pt x="183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7"/>
                </a:lnTo>
                <a:lnTo>
                  <a:pt x="190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2"/>
                </a:lnTo>
                <a:lnTo>
                  <a:pt x="202" y="14"/>
                </a:lnTo>
                <a:lnTo>
                  <a:pt x="202" y="12"/>
                </a:lnTo>
                <a:lnTo>
                  <a:pt x="202" y="9"/>
                </a:lnTo>
                <a:lnTo>
                  <a:pt x="202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9"/>
                </a:lnTo>
                <a:lnTo>
                  <a:pt x="209" y="9"/>
                </a:lnTo>
                <a:lnTo>
                  <a:pt x="212" y="9"/>
                </a:lnTo>
                <a:lnTo>
                  <a:pt x="214" y="9"/>
                </a:lnTo>
                <a:lnTo>
                  <a:pt x="216" y="9"/>
                </a:lnTo>
                <a:lnTo>
                  <a:pt x="216" y="7"/>
                </a:lnTo>
                <a:lnTo>
                  <a:pt x="219" y="7"/>
                </a:lnTo>
                <a:lnTo>
                  <a:pt x="221" y="9"/>
                </a:lnTo>
                <a:lnTo>
                  <a:pt x="221" y="7"/>
                </a:lnTo>
                <a:lnTo>
                  <a:pt x="224" y="7"/>
                </a:lnTo>
                <a:lnTo>
                  <a:pt x="224" y="9"/>
                </a:lnTo>
                <a:lnTo>
                  <a:pt x="224" y="7"/>
                </a:lnTo>
                <a:lnTo>
                  <a:pt x="226" y="7"/>
                </a:lnTo>
                <a:lnTo>
                  <a:pt x="224" y="7"/>
                </a:lnTo>
                <a:lnTo>
                  <a:pt x="226" y="4"/>
                </a:lnTo>
                <a:lnTo>
                  <a:pt x="228" y="4"/>
                </a:lnTo>
                <a:lnTo>
                  <a:pt x="231" y="4"/>
                </a:lnTo>
                <a:lnTo>
                  <a:pt x="233" y="4"/>
                </a:lnTo>
                <a:lnTo>
                  <a:pt x="233" y="2"/>
                </a:lnTo>
                <a:lnTo>
                  <a:pt x="236" y="2"/>
                </a:lnTo>
                <a:lnTo>
                  <a:pt x="238" y="2"/>
                </a:lnTo>
                <a:lnTo>
                  <a:pt x="240" y="2"/>
                </a:lnTo>
                <a:lnTo>
                  <a:pt x="243" y="0"/>
                </a:lnTo>
                <a:lnTo>
                  <a:pt x="245" y="2"/>
                </a:lnTo>
                <a:lnTo>
                  <a:pt x="245" y="0"/>
                </a:lnTo>
                <a:lnTo>
                  <a:pt x="248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楷体" panose="02010609060101010101" pitchFamily="49" charset="-122"/>
            </a:endParaRPr>
          </a:p>
        </p:txBody>
      </p:sp>
      <p:sp>
        <p:nvSpPr>
          <p:cNvPr id="15" name="文本框 26"/>
          <p:cNvSpPr>
            <a:spLocks noChangeArrowheads="1"/>
          </p:cNvSpPr>
          <p:nvPr/>
        </p:nvSpPr>
        <p:spPr bwMode="auto">
          <a:xfrm>
            <a:off x="169569" y="149228"/>
            <a:ext cx="64633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600" smtClean="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肆</a:t>
            </a:r>
            <a:endParaRPr lang="zh-CN" altLang="en-US" sz="3600">
              <a:solidFill>
                <a:schemeClr val="bg1"/>
              </a:solidFill>
              <a:latin typeface="叶根友毛笔行书2.0版" pitchFamily="2" charset="-122"/>
              <a:ea typeface="叶根友毛笔行书2.0版" pitchFamily="2" charset="-122"/>
              <a:sym typeface="叶根友毛笔行书2.0版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6385429" y="-281975"/>
            <a:ext cx="2978756" cy="1549884"/>
          </a:xfrm>
          <a:prstGeom prst="rect">
            <a:avLst/>
          </a:prstGeom>
        </p:spPr>
      </p:pic>
      <p:pic>
        <p:nvPicPr>
          <p:cNvPr id="6" name="Picture 116" descr="68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457700" y="2220281"/>
            <a:ext cx="914400" cy="564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18" descr="68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017722" y="3710468"/>
            <a:ext cx="915987" cy="565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17" descr="68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314700" y="2938939"/>
            <a:ext cx="914400" cy="564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23" descr="83"/>
          <p:cNvPicPr>
            <a:picLocks noChangeAspect="1" noChangeArrowheads="1"/>
          </p:cNvPicPr>
          <p:nvPr/>
        </p:nvPicPr>
        <p:blipFill>
          <a:blip r:embed="rId5" cstate="screen">
            <a:lum bright="22000"/>
          </a:blip>
          <a:srcRect/>
          <a:stretch>
            <a:fillRect/>
          </a:stretch>
        </p:blipFill>
        <p:spPr bwMode="auto">
          <a:xfrm>
            <a:off x="4076705" y="1394462"/>
            <a:ext cx="1630363" cy="462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124"/>
          <p:cNvSpPr>
            <a:spLocks noChangeArrowheads="1"/>
          </p:cNvSpPr>
          <p:nvPr/>
        </p:nvSpPr>
        <p:spPr bwMode="auto">
          <a:xfrm>
            <a:off x="4533900" y="1392783"/>
            <a:ext cx="914400" cy="414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0" tIns="40820" rIns="81640" bIns="40820" anchor="ctr">
            <a:spAutoFit/>
          </a:bodyPr>
          <a:lstStyle>
            <a:lvl1pPr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b="1">
                <a:solidFill>
                  <a:srgbClr val="FFFFFF"/>
                </a:solidFill>
                <a:ea typeface="楷体" panose="02010609060101010101" pitchFamily="49" charset="-122"/>
              </a:rPr>
              <a:t>文字</a:t>
            </a:r>
            <a:endParaRPr lang="zh-CN" altLang="en-US" b="1">
              <a:solidFill>
                <a:srgbClr val="FFFFFF"/>
              </a:solidFill>
              <a:ea typeface="楷体" panose="02010609060101010101" pitchFamily="49" charset="-122"/>
            </a:endParaRPr>
          </a:p>
        </p:txBody>
      </p:sp>
      <p:pic>
        <p:nvPicPr>
          <p:cNvPr id="11" name="Picture 125" descr="83"/>
          <p:cNvPicPr>
            <a:picLocks noChangeAspect="1" noChangeArrowheads="1"/>
          </p:cNvPicPr>
          <p:nvPr/>
        </p:nvPicPr>
        <p:blipFill>
          <a:blip r:embed="rId5" cstate="screen">
            <a:lum bright="22000"/>
          </a:blip>
          <a:srcRect/>
          <a:stretch>
            <a:fillRect/>
          </a:stretch>
        </p:blipFill>
        <p:spPr bwMode="auto">
          <a:xfrm>
            <a:off x="2933709" y="2114552"/>
            <a:ext cx="1630363" cy="462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26"/>
          <p:cNvSpPr>
            <a:spLocks noChangeArrowheads="1"/>
          </p:cNvSpPr>
          <p:nvPr/>
        </p:nvSpPr>
        <p:spPr bwMode="auto">
          <a:xfrm>
            <a:off x="3390900" y="2114302"/>
            <a:ext cx="914400" cy="414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0" tIns="40820" rIns="81640" bIns="40820" anchor="ctr">
            <a:spAutoFit/>
          </a:bodyPr>
          <a:lstStyle>
            <a:lvl1pPr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b="1">
                <a:solidFill>
                  <a:srgbClr val="FFFFFF"/>
                </a:solidFill>
                <a:ea typeface="楷体" panose="02010609060101010101" pitchFamily="49" charset="-122"/>
              </a:rPr>
              <a:t>文字</a:t>
            </a:r>
            <a:endParaRPr lang="zh-CN" altLang="en-US" b="1">
              <a:solidFill>
                <a:srgbClr val="FFFFFF"/>
              </a:solidFill>
              <a:ea typeface="楷体" panose="02010609060101010101" pitchFamily="49" charset="-122"/>
            </a:endParaRPr>
          </a:p>
        </p:txBody>
      </p:sp>
      <p:pic>
        <p:nvPicPr>
          <p:cNvPr id="16" name="Picture 127" descr="83"/>
          <p:cNvPicPr>
            <a:picLocks noChangeAspect="1" noChangeArrowheads="1"/>
          </p:cNvPicPr>
          <p:nvPr/>
        </p:nvPicPr>
        <p:blipFill>
          <a:blip r:embed="rId6" cstate="screen">
            <a:lum bright="22000"/>
          </a:blip>
          <a:srcRect/>
          <a:stretch>
            <a:fillRect/>
          </a:stretch>
        </p:blipFill>
        <p:spPr bwMode="auto">
          <a:xfrm>
            <a:off x="1865313" y="2731773"/>
            <a:ext cx="1631950" cy="464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28"/>
          <p:cNvSpPr>
            <a:spLocks noChangeArrowheads="1"/>
          </p:cNvSpPr>
          <p:nvPr/>
        </p:nvSpPr>
        <p:spPr bwMode="auto">
          <a:xfrm>
            <a:off x="2324100" y="2731522"/>
            <a:ext cx="914400" cy="414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0" tIns="40820" rIns="81640" bIns="40820" anchor="ctr">
            <a:spAutoFit/>
          </a:bodyPr>
          <a:lstStyle>
            <a:lvl1pPr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b="1">
                <a:solidFill>
                  <a:srgbClr val="FFFFFF"/>
                </a:solidFill>
                <a:ea typeface="楷体" panose="02010609060101010101" pitchFamily="49" charset="-122"/>
              </a:rPr>
              <a:t>文字</a:t>
            </a:r>
            <a:endParaRPr lang="zh-CN" altLang="en-US" b="1">
              <a:solidFill>
                <a:srgbClr val="FFFFFF"/>
              </a:solidFill>
              <a:ea typeface="楷体" panose="02010609060101010101" pitchFamily="49" charset="-122"/>
            </a:endParaRPr>
          </a:p>
        </p:txBody>
      </p:sp>
      <p:pic>
        <p:nvPicPr>
          <p:cNvPr id="18" name="Picture 129" descr="83"/>
          <p:cNvPicPr>
            <a:picLocks noChangeAspect="1" noChangeArrowheads="1"/>
          </p:cNvPicPr>
          <p:nvPr/>
        </p:nvPicPr>
        <p:blipFill>
          <a:blip r:embed="rId5" cstate="screen">
            <a:lum bright="22000"/>
          </a:blip>
          <a:srcRect/>
          <a:stretch>
            <a:fillRect/>
          </a:stretch>
        </p:blipFill>
        <p:spPr bwMode="auto">
          <a:xfrm>
            <a:off x="539750" y="3607595"/>
            <a:ext cx="1631950" cy="462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30"/>
          <p:cNvSpPr>
            <a:spLocks noChangeArrowheads="1"/>
          </p:cNvSpPr>
          <p:nvPr/>
        </p:nvSpPr>
        <p:spPr bwMode="auto">
          <a:xfrm>
            <a:off x="996950" y="3605917"/>
            <a:ext cx="914400" cy="414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0" tIns="40820" rIns="81640" bIns="40820" anchor="ctr">
            <a:spAutoFit/>
          </a:bodyPr>
          <a:lstStyle>
            <a:lvl1pPr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b="1">
                <a:solidFill>
                  <a:srgbClr val="FFFFFF"/>
                </a:solidFill>
                <a:ea typeface="楷体" panose="02010609060101010101" pitchFamily="49" charset="-122"/>
              </a:rPr>
              <a:t>文字</a:t>
            </a:r>
            <a:endParaRPr lang="zh-CN" altLang="en-US" b="1">
              <a:solidFill>
                <a:srgbClr val="FFFFFF"/>
              </a:solidFill>
              <a:ea typeface="楷体" panose="02010609060101010101" pitchFamily="49" charset="-122"/>
            </a:endParaRPr>
          </a:p>
        </p:txBody>
      </p:sp>
      <p:sp>
        <p:nvSpPr>
          <p:cNvPr id="20" name="Rectangle 131"/>
          <p:cNvSpPr>
            <a:spLocks noChangeArrowheads="1"/>
          </p:cNvSpPr>
          <p:nvPr/>
        </p:nvSpPr>
        <p:spPr bwMode="auto">
          <a:xfrm>
            <a:off x="6134100" y="1834807"/>
            <a:ext cx="1600200" cy="599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0" tIns="40820" rIns="81640" bIns="40820" anchor="ctr">
            <a:spAutoFit/>
          </a:bodyPr>
          <a:lstStyle>
            <a:lvl1pPr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400" b="1">
                <a:solidFill>
                  <a:srgbClr val="000000"/>
                </a:solidFill>
                <a:ea typeface="楷体" panose="02010609060101010101" pitchFamily="49" charset="-122"/>
              </a:rPr>
              <a:t>点击输入相关的文字内容</a:t>
            </a:r>
            <a:endParaRPr lang="zh-CN" altLang="en-US" sz="1400" b="1">
              <a:solidFill>
                <a:srgbClr val="000000"/>
              </a:solidFill>
              <a:ea typeface="楷体" panose="02010609060101010101" pitchFamily="49" charset="-122"/>
            </a:endParaRPr>
          </a:p>
        </p:txBody>
      </p:sp>
      <p:sp>
        <p:nvSpPr>
          <p:cNvPr id="21" name="Rectangle 132"/>
          <p:cNvSpPr>
            <a:spLocks noChangeArrowheads="1"/>
          </p:cNvSpPr>
          <p:nvPr/>
        </p:nvSpPr>
        <p:spPr bwMode="auto">
          <a:xfrm>
            <a:off x="4991100" y="2554897"/>
            <a:ext cx="1600200" cy="599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0" tIns="40820" rIns="81640" bIns="40820" anchor="ctr">
            <a:spAutoFit/>
          </a:bodyPr>
          <a:lstStyle>
            <a:lvl1pPr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400" b="1">
                <a:solidFill>
                  <a:srgbClr val="000000"/>
                </a:solidFill>
                <a:ea typeface="楷体" panose="02010609060101010101" pitchFamily="49" charset="-122"/>
              </a:rPr>
              <a:t>点击输入相关的文字内容</a:t>
            </a:r>
            <a:endParaRPr lang="zh-CN" altLang="en-US" sz="1400" b="1">
              <a:solidFill>
                <a:srgbClr val="000000"/>
              </a:solidFill>
              <a:ea typeface="楷体" panose="02010609060101010101" pitchFamily="49" charset="-122"/>
            </a:endParaRPr>
          </a:p>
        </p:txBody>
      </p:sp>
      <p:sp>
        <p:nvSpPr>
          <p:cNvPr id="22" name="Rectangle 133"/>
          <p:cNvSpPr>
            <a:spLocks noChangeArrowheads="1"/>
          </p:cNvSpPr>
          <p:nvPr/>
        </p:nvSpPr>
        <p:spPr bwMode="auto">
          <a:xfrm>
            <a:off x="3924300" y="3280701"/>
            <a:ext cx="1600200" cy="599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0" tIns="40820" rIns="81640" bIns="40820" anchor="ctr">
            <a:spAutoFit/>
          </a:bodyPr>
          <a:lstStyle>
            <a:lvl1pPr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400" b="1">
                <a:solidFill>
                  <a:srgbClr val="000000"/>
                </a:solidFill>
                <a:ea typeface="楷体" panose="02010609060101010101" pitchFamily="49" charset="-122"/>
              </a:rPr>
              <a:t>点击输入相关的文字内容</a:t>
            </a:r>
            <a:endParaRPr lang="zh-CN" altLang="en-US" sz="1400" b="1">
              <a:solidFill>
                <a:srgbClr val="000000"/>
              </a:solidFill>
              <a:ea typeface="楷体" panose="02010609060101010101" pitchFamily="49" charset="-122"/>
            </a:endParaRPr>
          </a:p>
        </p:txBody>
      </p:sp>
      <p:sp>
        <p:nvSpPr>
          <p:cNvPr id="23" name="Rectangle 134"/>
          <p:cNvSpPr>
            <a:spLocks noChangeArrowheads="1"/>
          </p:cNvSpPr>
          <p:nvPr/>
        </p:nvSpPr>
        <p:spPr bwMode="auto">
          <a:xfrm>
            <a:off x="2705100" y="4000789"/>
            <a:ext cx="1600200" cy="599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0" tIns="40820" rIns="81640" bIns="40820" anchor="ctr">
            <a:spAutoFit/>
          </a:bodyPr>
          <a:lstStyle>
            <a:lvl1pPr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815975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i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400" b="1">
                <a:solidFill>
                  <a:srgbClr val="000000"/>
                </a:solidFill>
                <a:ea typeface="楷体" panose="02010609060101010101" pitchFamily="49" charset="-122"/>
              </a:rPr>
              <a:t>点击输入相关的文字内容</a:t>
            </a:r>
            <a:endParaRPr lang="zh-CN" altLang="en-US" sz="1400" b="1">
              <a:solidFill>
                <a:srgbClr val="000000"/>
              </a:solidFill>
              <a:ea typeface="楷体" panose="02010609060101010101" pitchFamily="49" charset="-122"/>
            </a:endParaRPr>
          </a:p>
        </p:txBody>
      </p:sp>
      <p:pic>
        <p:nvPicPr>
          <p:cNvPr id="24" name="Picture 115" descr="68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5676900" y="1210154"/>
            <a:ext cx="1295400" cy="801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8" descr="49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 rot="8531166">
            <a:off x="2671763" y="3467579"/>
            <a:ext cx="927100" cy="280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8" descr="49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 rot="8531166">
            <a:off x="3846513" y="2720342"/>
            <a:ext cx="927100" cy="280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8" descr="49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 rot="8531166">
            <a:off x="5068888" y="1948817"/>
            <a:ext cx="927100" cy="280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8"/>
          <p:cNvPicPr>
            <a:picLocks noChangeAspect="1" noChangeArrowheads="1"/>
          </p:cNvPicPr>
          <p:nvPr/>
        </p:nvPicPr>
        <p:blipFill>
          <a:blip r:embed="rId9" cstate="screen"/>
          <a:stretch>
            <a:fillRect/>
          </a:stretch>
        </p:blipFill>
        <p:spPr bwMode="auto">
          <a:xfrm>
            <a:off x="7042320" y="3146361"/>
            <a:ext cx="1634136" cy="1723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500"/>
                            </p:stCondLst>
                            <p:childTnLst>
                              <p:par>
                                <p:cTn id="4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500"/>
                            </p:stCondLst>
                            <p:childTnLst>
                              <p:par>
                                <p:cTn id="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0"/>
                            </p:stCondLst>
                            <p:childTnLst>
                              <p:par>
                                <p:cTn id="6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10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2000"/>
                            </p:stCondLst>
                            <p:childTnLst>
                              <p:par>
                                <p:cTn id="7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3000"/>
                            </p:stCondLst>
                            <p:childTnLst>
                              <p:par>
                                <p:cTn id="8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3500"/>
                            </p:stCondLst>
                            <p:childTnLst>
                              <p:par>
                                <p:cTn id="8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4500"/>
                            </p:stCondLst>
                            <p:childTnLst>
                              <p:par>
                                <p:cTn id="9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55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6500"/>
                            </p:stCondLst>
                            <p:childTnLst>
                              <p:par>
                                <p:cTn id="10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7" grpId="0"/>
      <p:bldP spid="19" grpId="0"/>
      <p:bldP spid="20" grpId="0"/>
      <p:bldP spid="21" grpId="0"/>
      <p:bldP spid="22" grpId="0"/>
      <p:bldP spid="2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24"/>
          <p:cNvSpPr>
            <a:spLocks noChangeArrowheads="1"/>
          </p:cNvSpPr>
          <p:nvPr/>
        </p:nvSpPr>
        <p:spPr bwMode="auto">
          <a:xfrm>
            <a:off x="971600" y="233272"/>
            <a:ext cx="32624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262626"/>
                </a:solidFill>
                <a:latin typeface="叶根友特色简体升级版" pitchFamily="2" charset="-122"/>
                <a:ea typeface="叶根友特色简体升级版" pitchFamily="2" charset="-122"/>
                <a:sym typeface="微软雅黑" panose="020B0503020204020204" pitchFamily="34" charset="-122"/>
              </a:rPr>
              <a:t>请在此处输入您的标题</a:t>
            </a:r>
            <a:endParaRPr lang="zh-CN" altLang="en-US" sz="2400">
              <a:latin typeface="叶根友特色简体升级版" pitchFamily="2" charset="-122"/>
              <a:ea typeface="叶根友特色简体升级版" pitchFamily="2" charset="-122"/>
            </a:endParaRPr>
          </a:p>
        </p:txBody>
      </p:sp>
      <p:sp>
        <p:nvSpPr>
          <p:cNvPr id="14" name="Freeform 7"/>
          <p:cNvSpPr>
            <a:spLocks noChangeArrowheads="1"/>
          </p:cNvSpPr>
          <p:nvPr/>
        </p:nvSpPr>
        <p:spPr bwMode="auto">
          <a:xfrm>
            <a:off x="93667" y="127667"/>
            <a:ext cx="798137" cy="672877"/>
          </a:xfrm>
          <a:custGeom>
            <a:avLst/>
            <a:gdLst>
              <a:gd name="T0" fmla="*/ 905372 w 396"/>
              <a:gd name="T1" fmla="*/ 13812 h 217"/>
              <a:gd name="T2" fmla="*/ 964118 w 396"/>
              <a:gd name="T3" fmla="*/ 13812 h 217"/>
              <a:gd name="T4" fmla="*/ 971029 w 396"/>
              <a:gd name="T5" fmla="*/ 41436 h 217"/>
              <a:gd name="T6" fmla="*/ 995218 w 396"/>
              <a:gd name="T7" fmla="*/ 48342 h 217"/>
              <a:gd name="T8" fmla="*/ 1005585 w 396"/>
              <a:gd name="T9" fmla="*/ 58701 h 217"/>
              <a:gd name="T10" fmla="*/ 1088520 w 396"/>
              <a:gd name="T11" fmla="*/ 24171 h 217"/>
              <a:gd name="T12" fmla="*/ 1078153 w 396"/>
              <a:gd name="T13" fmla="*/ 65607 h 217"/>
              <a:gd name="T14" fmla="*/ 1105798 w 396"/>
              <a:gd name="T15" fmla="*/ 58701 h 217"/>
              <a:gd name="T16" fmla="*/ 1136899 w 396"/>
              <a:gd name="T17" fmla="*/ 75966 h 217"/>
              <a:gd name="T18" fmla="*/ 1178366 w 396"/>
              <a:gd name="T19" fmla="*/ 75966 h 217"/>
              <a:gd name="T20" fmla="*/ 1171455 w 396"/>
              <a:gd name="T21" fmla="*/ 107043 h 217"/>
              <a:gd name="T22" fmla="*/ 1188733 w 396"/>
              <a:gd name="T23" fmla="*/ 124308 h 217"/>
              <a:gd name="T24" fmla="*/ 1212922 w 396"/>
              <a:gd name="T25" fmla="*/ 151932 h 217"/>
              <a:gd name="T26" fmla="*/ 1237111 w 396"/>
              <a:gd name="T27" fmla="*/ 165744 h 217"/>
              <a:gd name="T28" fmla="*/ 1254390 w 396"/>
              <a:gd name="T29" fmla="*/ 165744 h 217"/>
              <a:gd name="T30" fmla="*/ 1278579 w 396"/>
              <a:gd name="T31" fmla="*/ 176103 h 217"/>
              <a:gd name="T32" fmla="*/ 1285490 w 396"/>
              <a:gd name="T33" fmla="*/ 210633 h 217"/>
              <a:gd name="T34" fmla="*/ 1337324 w 396"/>
              <a:gd name="T35" fmla="*/ 200274 h 217"/>
              <a:gd name="T36" fmla="*/ 1337324 w 396"/>
              <a:gd name="T37" fmla="*/ 241710 h 217"/>
              <a:gd name="T38" fmla="*/ 1361514 w 396"/>
              <a:gd name="T39" fmla="*/ 258975 h 217"/>
              <a:gd name="T40" fmla="*/ 1337324 w 396"/>
              <a:gd name="T41" fmla="*/ 334941 h 217"/>
              <a:gd name="T42" fmla="*/ 1285490 w 396"/>
              <a:gd name="T43" fmla="*/ 404000 h 217"/>
              <a:gd name="T44" fmla="*/ 1261301 w 396"/>
              <a:gd name="T45" fmla="*/ 452342 h 217"/>
              <a:gd name="T46" fmla="*/ 1212922 w 396"/>
              <a:gd name="T47" fmla="*/ 504137 h 217"/>
              <a:gd name="T48" fmla="*/ 1147265 w 396"/>
              <a:gd name="T49" fmla="*/ 545573 h 217"/>
              <a:gd name="T50" fmla="*/ 1078153 w 396"/>
              <a:gd name="T51" fmla="*/ 590462 h 217"/>
              <a:gd name="T52" fmla="*/ 995218 w 396"/>
              <a:gd name="T53" fmla="*/ 621539 h 217"/>
              <a:gd name="T54" fmla="*/ 946840 w 396"/>
              <a:gd name="T55" fmla="*/ 638804 h 217"/>
              <a:gd name="T56" fmla="*/ 881183 w 396"/>
              <a:gd name="T57" fmla="*/ 666428 h 217"/>
              <a:gd name="T58" fmla="*/ 780970 w 396"/>
              <a:gd name="T59" fmla="*/ 690599 h 217"/>
              <a:gd name="T60" fmla="*/ 663479 w 396"/>
              <a:gd name="T61" fmla="*/ 707864 h 217"/>
              <a:gd name="T62" fmla="*/ 590911 w 396"/>
              <a:gd name="T63" fmla="*/ 697505 h 217"/>
              <a:gd name="T64" fmla="*/ 507976 w 396"/>
              <a:gd name="T65" fmla="*/ 714770 h 217"/>
              <a:gd name="T66" fmla="*/ 414674 w 396"/>
              <a:gd name="T67" fmla="*/ 714770 h 217"/>
              <a:gd name="T68" fmla="*/ 373207 w 396"/>
              <a:gd name="T69" fmla="*/ 707864 h 217"/>
              <a:gd name="T70" fmla="*/ 324828 w 396"/>
              <a:gd name="T71" fmla="*/ 742394 h 217"/>
              <a:gd name="T72" fmla="*/ 224615 w 396"/>
              <a:gd name="T73" fmla="*/ 714770 h 217"/>
              <a:gd name="T74" fmla="*/ 193515 w 396"/>
              <a:gd name="T75" fmla="*/ 656069 h 217"/>
              <a:gd name="T76" fmla="*/ 165870 w 396"/>
              <a:gd name="T77" fmla="*/ 621539 h 217"/>
              <a:gd name="T78" fmla="*/ 124402 w 396"/>
              <a:gd name="T79" fmla="*/ 580103 h 217"/>
              <a:gd name="T80" fmla="*/ 76024 w 396"/>
              <a:gd name="T81" fmla="*/ 521402 h 217"/>
              <a:gd name="T82" fmla="*/ 34556 w 396"/>
              <a:gd name="T83" fmla="*/ 486872 h 217"/>
              <a:gd name="T84" fmla="*/ 10367 w 396"/>
              <a:gd name="T85" fmla="*/ 410906 h 217"/>
              <a:gd name="T86" fmla="*/ 41467 w 396"/>
              <a:gd name="T87" fmla="*/ 376376 h 217"/>
              <a:gd name="T88" fmla="*/ 76024 w 396"/>
              <a:gd name="T89" fmla="*/ 362565 h 217"/>
              <a:gd name="T90" fmla="*/ 117491 w 396"/>
              <a:gd name="T91" fmla="*/ 328035 h 217"/>
              <a:gd name="T92" fmla="*/ 158958 w 396"/>
              <a:gd name="T93" fmla="*/ 310770 h 217"/>
              <a:gd name="T94" fmla="*/ 183148 w 396"/>
              <a:gd name="T95" fmla="*/ 241710 h 217"/>
              <a:gd name="T96" fmla="*/ 207337 w 396"/>
              <a:gd name="T97" fmla="*/ 200274 h 217"/>
              <a:gd name="T98" fmla="*/ 248805 w 396"/>
              <a:gd name="T99" fmla="*/ 183009 h 217"/>
              <a:gd name="T100" fmla="*/ 300639 w 396"/>
              <a:gd name="T101" fmla="*/ 165744 h 217"/>
              <a:gd name="T102" fmla="*/ 349017 w 396"/>
              <a:gd name="T103" fmla="*/ 151932 h 217"/>
              <a:gd name="T104" fmla="*/ 414674 w 396"/>
              <a:gd name="T105" fmla="*/ 134667 h 217"/>
              <a:gd name="T106" fmla="*/ 456142 w 396"/>
              <a:gd name="T107" fmla="*/ 134667 h 217"/>
              <a:gd name="T108" fmla="*/ 490698 w 396"/>
              <a:gd name="T109" fmla="*/ 107043 h 217"/>
              <a:gd name="T110" fmla="*/ 539077 w 396"/>
              <a:gd name="T111" fmla="*/ 89778 h 217"/>
              <a:gd name="T112" fmla="*/ 597822 w 396"/>
              <a:gd name="T113" fmla="*/ 75966 h 217"/>
              <a:gd name="T114" fmla="*/ 615100 w 396"/>
              <a:gd name="T115" fmla="*/ 58701 h 217"/>
              <a:gd name="T116" fmla="*/ 649656 w 396"/>
              <a:gd name="T117" fmla="*/ 58701 h 217"/>
              <a:gd name="T118" fmla="*/ 698035 w 396"/>
              <a:gd name="T119" fmla="*/ 41436 h 217"/>
              <a:gd name="T120" fmla="*/ 763692 w 396"/>
              <a:gd name="T121" fmla="*/ 24171 h 217"/>
              <a:gd name="T122" fmla="*/ 798248 w 396"/>
              <a:gd name="T123" fmla="*/ 13812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50" y="2"/>
                </a:lnTo>
                <a:lnTo>
                  <a:pt x="252" y="2"/>
                </a:lnTo>
                <a:lnTo>
                  <a:pt x="252" y="4"/>
                </a:lnTo>
                <a:lnTo>
                  <a:pt x="255" y="4"/>
                </a:lnTo>
                <a:lnTo>
                  <a:pt x="257" y="4"/>
                </a:lnTo>
                <a:lnTo>
                  <a:pt x="260" y="4"/>
                </a:lnTo>
                <a:lnTo>
                  <a:pt x="262" y="4"/>
                </a:lnTo>
                <a:lnTo>
                  <a:pt x="264" y="4"/>
                </a:lnTo>
                <a:lnTo>
                  <a:pt x="267" y="2"/>
                </a:lnTo>
                <a:lnTo>
                  <a:pt x="269" y="2"/>
                </a:lnTo>
                <a:lnTo>
                  <a:pt x="272" y="2"/>
                </a:lnTo>
                <a:lnTo>
                  <a:pt x="274" y="2"/>
                </a:lnTo>
                <a:lnTo>
                  <a:pt x="276" y="2"/>
                </a:lnTo>
                <a:lnTo>
                  <a:pt x="279" y="2"/>
                </a:lnTo>
                <a:lnTo>
                  <a:pt x="276" y="2"/>
                </a:lnTo>
                <a:lnTo>
                  <a:pt x="279" y="2"/>
                </a:lnTo>
                <a:lnTo>
                  <a:pt x="279" y="4"/>
                </a:lnTo>
                <a:lnTo>
                  <a:pt x="276" y="4"/>
                </a:lnTo>
                <a:lnTo>
                  <a:pt x="276" y="7"/>
                </a:lnTo>
                <a:lnTo>
                  <a:pt x="279" y="7"/>
                </a:lnTo>
                <a:lnTo>
                  <a:pt x="279" y="9"/>
                </a:lnTo>
                <a:lnTo>
                  <a:pt x="276" y="9"/>
                </a:lnTo>
                <a:lnTo>
                  <a:pt x="276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1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8" y="12"/>
                </a:lnTo>
                <a:lnTo>
                  <a:pt x="288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4"/>
                </a:lnTo>
                <a:lnTo>
                  <a:pt x="293" y="14"/>
                </a:lnTo>
                <a:lnTo>
                  <a:pt x="296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7"/>
                </a:lnTo>
                <a:lnTo>
                  <a:pt x="288" y="17"/>
                </a:lnTo>
                <a:lnTo>
                  <a:pt x="291" y="17"/>
                </a:lnTo>
                <a:lnTo>
                  <a:pt x="293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7"/>
                </a:lnTo>
                <a:lnTo>
                  <a:pt x="300" y="17"/>
                </a:lnTo>
                <a:lnTo>
                  <a:pt x="300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2"/>
                </a:lnTo>
                <a:lnTo>
                  <a:pt x="308" y="12"/>
                </a:lnTo>
                <a:lnTo>
                  <a:pt x="310" y="9"/>
                </a:lnTo>
                <a:lnTo>
                  <a:pt x="312" y="9"/>
                </a:lnTo>
                <a:lnTo>
                  <a:pt x="312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0" y="9"/>
                </a:lnTo>
                <a:lnTo>
                  <a:pt x="310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9"/>
                </a:lnTo>
                <a:lnTo>
                  <a:pt x="308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5" y="19"/>
                </a:lnTo>
                <a:lnTo>
                  <a:pt x="317" y="19"/>
                </a:lnTo>
                <a:lnTo>
                  <a:pt x="320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7"/>
                </a:lnTo>
                <a:lnTo>
                  <a:pt x="322" y="17"/>
                </a:lnTo>
                <a:lnTo>
                  <a:pt x="322" y="19"/>
                </a:lnTo>
                <a:lnTo>
                  <a:pt x="324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22"/>
                </a:lnTo>
                <a:lnTo>
                  <a:pt x="327" y="22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32" y="22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6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39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6" y="34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9"/>
                </a:lnTo>
                <a:lnTo>
                  <a:pt x="346" y="39"/>
                </a:lnTo>
                <a:lnTo>
                  <a:pt x="348" y="39"/>
                </a:lnTo>
                <a:lnTo>
                  <a:pt x="351" y="41"/>
                </a:lnTo>
                <a:lnTo>
                  <a:pt x="348" y="41"/>
                </a:lnTo>
                <a:lnTo>
                  <a:pt x="348" y="44"/>
                </a:lnTo>
                <a:lnTo>
                  <a:pt x="351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8"/>
                </a:lnTo>
                <a:lnTo>
                  <a:pt x="358" y="48"/>
                </a:lnTo>
                <a:lnTo>
                  <a:pt x="360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8"/>
                </a:lnTo>
                <a:lnTo>
                  <a:pt x="358" y="48"/>
                </a:lnTo>
                <a:lnTo>
                  <a:pt x="358" y="51"/>
                </a:lnTo>
                <a:lnTo>
                  <a:pt x="360" y="48"/>
                </a:lnTo>
                <a:lnTo>
                  <a:pt x="363" y="48"/>
                </a:lnTo>
                <a:lnTo>
                  <a:pt x="363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68" y="56"/>
                </a:lnTo>
                <a:lnTo>
                  <a:pt x="368" y="58"/>
                </a:lnTo>
                <a:lnTo>
                  <a:pt x="368" y="61"/>
                </a:lnTo>
                <a:lnTo>
                  <a:pt x="368" y="63"/>
                </a:lnTo>
                <a:lnTo>
                  <a:pt x="368" y="66"/>
                </a:lnTo>
                <a:lnTo>
                  <a:pt x="368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5" y="61"/>
                </a:lnTo>
                <a:lnTo>
                  <a:pt x="375" y="63"/>
                </a:lnTo>
                <a:lnTo>
                  <a:pt x="377" y="63"/>
                </a:lnTo>
                <a:lnTo>
                  <a:pt x="380" y="61"/>
                </a:lnTo>
                <a:lnTo>
                  <a:pt x="382" y="58"/>
                </a:lnTo>
                <a:lnTo>
                  <a:pt x="382" y="61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4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3"/>
                </a:lnTo>
                <a:lnTo>
                  <a:pt x="394" y="75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7"/>
                </a:lnTo>
                <a:lnTo>
                  <a:pt x="392" y="90"/>
                </a:lnTo>
                <a:lnTo>
                  <a:pt x="392" y="92"/>
                </a:lnTo>
                <a:lnTo>
                  <a:pt x="389" y="92"/>
                </a:lnTo>
                <a:lnTo>
                  <a:pt x="389" y="95"/>
                </a:lnTo>
                <a:lnTo>
                  <a:pt x="387" y="95"/>
                </a:lnTo>
                <a:lnTo>
                  <a:pt x="387" y="97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5"/>
                </a:lnTo>
                <a:lnTo>
                  <a:pt x="380" y="105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12"/>
                </a:lnTo>
                <a:lnTo>
                  <a:pt x="377" y="114"/>
                </a:lnTo>
                <a:lnTo>
                  <a:pt x="375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4"/>
                </a:lnTo>
                <a:lnTo>
                  <a:pt x="368" y="124"/>
                </a:lnTo>
                <a:lnTo>
                  <a:pt x="368" y="127"/>
                </a:lnTo>
                <a:lnTo>
                  <a:pt x="365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31"/>
                </a:lnTo>
                <a:lnTo>
                  <a:pt x="368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6"/>
                </a:lnTo>
                <a:lnTo>
                  <a:pt x="348" y="146"/>
                </a:lnTo>
                <a:lnTo>
                  <a:pt x="346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8"/>
                </a:lnTo>
                <a:lnTo>
                  <a:pt x="332" y="158"/>
                </a:lnTo>
                <a:lnTo>
                  <a:pt x="332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8"/>
                </a:lnTo>
                <a:lnTo>
                  <a:pt x="315" y="168"/>
                </a:lnTo>
                <a:lnTo>
                  <a:pt x="315" y="171"/>
                </a:lnTo>
                <a:lnTo>
                  <a:pt x="312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298" y="178"/>
                </a:lnTo>
                <a:lnTo>
                  <a:pt x="296" y="178"/>
                </a:lnTo>
                <a:lnTo>
                  <a:pt x="293" y="180"/>
                </a:lnTo>
                <a:lnTo>
                  <a:pt x="291" y="180"/>
                </a:lnTo>
                <a:lnTo>
                  <a:pt x="288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0"/>
                </a:lnTo>
                <a:lnTo>
                  <a:pt x="281" y="180"/>
                </a:lnTo>
                <a:lnTo>
                  <a:pt x="281" y="183"/>
                </a:lnTo>
                <a:lnTo>
                  <a:pt x="279" y="183"/>
                </a:lnTo>
                <a:lnTo>
                  <a:pt x="279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88"/>
                </a:lnTo>
                <a:lnTo>
                  <a:pt x="262" y="188"/>
                </a:lnTo>
                <a:lnTo>
                  <a:pt x="262" y="190"/>
                </a:lnTo>
                <a:lnTo>
                  <a:pt x="260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5"/>
                </a:lnTo>
                <a:lnTo>
                  <a:pt x="240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7"/>
                </a:lnTo>
                <a:lnTo>
                  <a:pt x="236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5"/>
                </a:lnTo>
                <a:lnTo>
                  <a:pt x="197" y="205"/>
                </a:lnTo>
                <a:lnTo>
                  <a:pt x="195" y="205"/>
                </a:lnTo>
                <a:lnTo>
                  <a:pt x="192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2"/>
                </a:lnTo>
                <a:lnTo>
                  <a:pt x="185" y="202"/>
                </a:lnTo>
                <a:lnTo>
                  <a:pt x="185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1" y="202"/>
                </a:lnTo>
                <a:lnTo>
                  <a:pt x="168" y="202"/>
                </a:lnTo>
                <a:lnTo>
                  <a:pt x="166" y="202"/>
                </a:lnTo>
                <a:lnTo>
                  <a:pt x="164" y="202"/>
                </a:lnTo>
                <a:lnTo>
                  <a:pt x="161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49" y="207"/>
                </a:lnTo>
                <a:lnTo>
                  <a:pt x="147" y="207"/>
                </a:lnTo>
                <a:lnTo>
                  <a:pt x="144" y="207"/>
                </a:lnTo>
                <a:lnTo>
                  <a:pt x="142" y="205"/>
                </a:lnTo>
                <a:lnTo>
                  <a:pt x="140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7"/>
                </a:lnTo>
                <a:lnTo>
                  <a:pt x="130" y="207"/>
                </a:lnTo>
                <a:lnTo>
                  <a:pt x="128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10"/>
                </a:lnTo>
                <a:lnTo>
                  <a:pt x="118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07"/>
                </a:lnTo>
                <a:lnTo>
                  <a:pt x="113" y="207"/>
                </a:lnTo>
                <a:lnTo>
                  <a:pt x="113" y="205"/>
                </a:lnTo>
                <a:lnTo>
                  <a:pt x="111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10"/>
                </a:lnTo>
                <a:lnTo>
                  <a:pt x="104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2"/>
                </a:lnTo>
                <a:lnTo>
                  <a:pt x="106" y="212"/>
                </a:lnTo>
                <a:lnTo>
                  <a:pt x="104" y="212"/>
                </a:lnTo>
                <a:lnTo>
                  <a:pt x="101" y="212"/>
                </a:lnTo>
                <a:lnTo>
                  <a:pt x="99" y="212"/>
                </a:lnTo>
                <a:lnTo>
                  <a:pt x="96" y="212"/>
                </a:lnTo>
                <a:lnTo>
                  <a:pt x="94" y="215"/>
                </a:lnTo>
                <a:lnTo>
                  <a:pt x="92" y="215"/>
                </a:lnTo>
                <a:lnTo>
                  <a:pt x="89" y="215"/>
                </a:lnTo>
                <a:lnTo>
                  <a:pt x="87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0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5"/>
                </a:lnTo>
                <a:lnTo>
                  <a:pt x="72" y="215"/>
                </a:lnTo>
                <a:lnTo>
                  <a:pt x="70" y="212"/>
                </a:lnTo>
                <a:lnTo>
                  <a:pt x="68" y="212"/>
                </a:lnTo>
                <a:lnTo>
                  <a:pt x="68" y="210"/>
                </a:lnTo>
                <a:lnTo>
                  <a:pt x="65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5"/>
                </a:lnTo>
                <a:lnTo>
                  <a:pt x="63" y="205"/>
                </a:lnTo>
                <a:lnTo>
                  <a:pt x="63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5"/>
                </a:lnTo>
                <a:lnTo>
                  <a:pt x="60" y="195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0"/>
                </a:lnTo>
                <a:lnTo>
                  <a:pt x="58" y="190"/>
                </a:lnTo>
                <a:lnTo>
                  <a:pt x="56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48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3"/>
                </a:lnTo>
                <a:lnTo>
                  <a:pt x="34" y="163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29" y="158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1"/>
                </a:lnTo>
                <a:lnTo>
                  <a:pt x="20" y="151"/>
                </a:lnTo>
                <a:lnTo>
                  <a:pt x="20" y="149"/>
                </a:lnTo>
                <a:lnTo>
                  <a:pt x="17" y="149"/>
                </a:lnTo>
                <a:lnTo>
                  <a:pt x="17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5" y="131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2"/>
                </a:lnTo>
                <a:lnTo>
                  <a:pt x="3" y="119"/>
                </a:lnTo>
                <a:lnTo>
                  <a:pt x="3" y="117"/>
                </a:lnTo>
                <a:lnTo>
                  <a:pt x="0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7"/>
                </a:lnTo>
                <a:lnTo>
                  <a:pt x="5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7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7"/>
                </a:lnTo>
                <a:lnTo>
                  <a:pt x="27" y="107"/>
                </a:lnTo>
                <a:lnTo>
                  <a:pt x="27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9" y="90"/>
                </a:lnTo>
                <a:lnTo>
                  <a:pt x="39" y="87"/>
                </a:lnTo>
                <a:lnTo>
                  <a:pt x="39" y="90"/>
                </a:lnTo>
                <a:lnTo>
                  <a:pt x="41" y="90"/>
                </a:lnTo>
                <a:lnTo>
                  <a:pt x="39" y="90"/>
                </a:lnTo>
                <a:lnTo>
                  <a:pt x="39" y="92"/>
                </a:lnTo>
                <a:lnTo>
                  <a:pt x="41" y="92"/>
                </a:lnTo>
                <a:lnTo>
                  <a:pt x="41" y="95"/>
                </a:lnTo>
                <a:lnTo>
                  <a:pt x="44" y="95"/>
                </a:lnTo>
                <a:lnTo>
                  <a:pt x="46" y="92"/>
                </a:lnTo>
                <a:lnTo>
                  <a:pt x="46" y="90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51" y="80"/>
                </a:lnTo>
                <a:lnTo>
                  <a:pt x="53" y="78"/>
                </a:lnTo>
                <a:lnTo>
                  <a:pt x="51" y="78"/>
                </a:lnTo>
                <a:lnTo>
                  <a:pt x="48" y="75"/>
                </a:lnTo>
                <a:lnTo>
                  <a:pt x="51" y="75"/>
                </a:lnTo>
                <a:lnTo>
                  <a:pt x="51" y="73"/>
                </a:lnTo>
                <a:lnTo>
                  <a:pt x="53" y="73"/>
                </a:lnTo>
                <a:lnTo>
                  <a:pt x="53" y="70"/>
                </a:lnTo>
                <a:lnTo>
                  <a:pt x="53" y="68"/>
                </a:lnTo>
                <a:lnTo>
                  <a:pt x="53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1"/>
                </a:lnTo>
                <a:lnTo>
                  <a:pt x="58" y="63"/>
                </a:lnTo>
                <a:lnTo>
                  <a:pt x="56" y="61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6" y="61"/>
                </a:lnTo>
                <a:lnTo>
                  <a:pt x="56" y="58"/>
                </a:lnTo>
                <a:lnTo>
                  <a:pt x="58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5" y="56"/>
                </a:lnTo>
                <a:lnTo>
                  <a:pt x="63" y="56"/>
                </a:lnTo>
                <a:lnTo>
                  <a:pt x="60" y="53"/>
                </a:lnTo>
                <a:lnTo>
                  <a:pt x="63" y="53"/>
                </a:lnTo>
                <a:lnTo>
                  <a:pt x="65" y="53"/>
                </a:lnTo>
                <a:lnTo>
                  <a:pt x="68" y="53"/>
                </a:lnTo>
                <a:lnTo>
                  <a:pt x="70" y="53"/>
                </a:lnTo>
                <a:lnTo>
                  <a:pt x="72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80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1"/>
                </a:lnTo>
                <a:lnTo>
                  <a:pt x="87" y="51"/>
                </a:lnTo>
                <a:lnTo>
                  <a:pt x="87" y="48"/>
                </a:lnTo>
                <a:lnTo>
                  <a:pt x="89" y="46"/>
                </a:lnTo>
                <a:lnTo>
                  <a:pt x="92" y="46"/>
                </a:lnTo>
                <a:lnTo>
                  <a:pt x="94" y="46"/>
                </a:lnTo>
                <a:lnTo>
                  <a:pt x="96" y="46"/>
                </a:lnTo>
                <a:lnTo>
                  <a:pt x="99" y="46"/>
                </a:lnTo>
                <a:lnTo>
                  <a:pt x="99" y="44"/>
                </a:lnTo>
                <a:lnTo>
                  <a:pt x="101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6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39"/>
                </a:lnTo>
                <a:lnTo>
                  <a:pt x="128" y="41"/>
                </a:lnTo>
                <a:lnTo>
                  <a:pt x="128" y="39"/>
                </a:lnTo>
                <a:lnTo>
                  <a:pt x="130" y="36"/>
                </a:lnTo>
                <a:lnTo>
                  <a:pt x="132" y="36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2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4"/>
                </a:lnTo>
                <a:lnTo>
                  <a:pt x="135" y="31"/>
                </a:lnTo>
                <a:lnTo>
                  <a:pt x="137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29"/>
                </a:lnTo>
                <a:lnTo>
                  <a:pt x="144" y="29"/>
                </a:lnTo>
                <a:lnTo>
                  <a:pt x="147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6"/>
                </a:lnTo>
                <a:lnTo>
                  <a:pt x="154" y="26"/>
                </a:lnTo>
                <a:lnTo>
                  <a:pt x="152" y="26"/>
                </a:lnTo>
                <a:lnTo>
                  <a:pt x="154" y="26"/>
                </a:lnTo>
                <a:lnTo>
                  <a:pt x="156" y="26"/>
                </a:lnTo>
                <a:lnTo>
                  <a:pt x="154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4"/>
                </a:lnTo>
                <a:lnTo>
                  <a:pt x="161" y="22"/>
                </a:lnTo>
                <a:lnTo>
                  <a:pt x="161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4"/>
                </a:lnTo>
                <a:lnTo>
                  <a:pt x="173" y="22"/>
                </a:lnTo>
                <a:lnTo>
                  <a:pt x="176" y="22"/>
                </a:lnTo>
                <a:lnTo>
                  <a:pt x="176" y="19"/>
                </a:lnTo>
                <a:lnTo>
                  <a:pt x="173" y="19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7"/>
                </a:lnTo>
                <a:lnTo>
                  <a:pt x="180" y="17"/>
                </a:lnTo>
                <a:lnTo>
                  <a:pt x="180" y="19"/>
                </a:lnTo>
                <a:lnTo>
                  <a:pt x="183" y="19"/>
                </a:lnTo>
                <a:lnTo>
                  <a:pt x="183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7"/>
                </a:lnTo>
                <a:lnTo>
                  <a:pt x="190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2"/>
                </a:lnTo>
                <a:lnTo>
                  <a:pt x="202" y="14"/>
                </a:lnTo>
                <a:lnTo>
                  <a:pt x="202" y="12"/>
                </a:lnTo>
                <a:lnTo>
                  <a:pt x="202" y="9"/>
                </a:lnTo>
                <a:lnTo>
                  <a:pt x="202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9"/>
                </a:lnTo>
                <a:lnTo>
                  <a:pt x="209" y="9"/>
                </a:lnTo>
                <a:lnTo>
                  <a:pt x="212" y="9"/>
                </a:lnTo>
                <a:lnTo>
                  <a:pt x="214" y="9"/>
                </a:lnTo>
                <a:lnTo>
                  <a:pt x="216" y="9"/>
                </a:lnTo>
                <a:lnTo>
                  <a:pt x="216" y="7"/>
                </a:lnTo>
                <a:lnTo>
                  <a:pt x="219" y="7"/>
                </a:lnTo>
                <a:lnTo>
                  <a:pt x="221" y="9"/>
                </a:lnTo>
                <a:lnTo>
                  <a:pt x="221" y="7"/>
                </a:lnTo>
                <a:lnTo>
                  <a:pt x="224" y="7"/>
                </a:lnTo>
                <a:lnTo>
                  <a:pt x="224" y="9"/>
                </a:lnTo>
                <a:lnTo>
                  <a:pt x="224" y="7"/>
                </a:lnTo>
                <a:lnTo>
                  <a:pt x="226" y="7"/>
                </a:lnTo>
                <a:lnTo>
                  <a:pt x="224" y="7"/>
                </a:lnTo>
                <a:lnTo>
                  <a:pt x="226" y="4"/>
                </a:lnTo>
                <a:lnTo>
                  <a:pt x="228" y="4"/>
                </a:lnTo>
                <a:lnTo>
                  <a:pt x="231" y="4"/>
                </a:lnTo>
                <a:lnTo>
                  <a:pt x="233" y="4"/>
                </a:lnTo>
                <a:lnTo>
                  <a:pt x="233" y="2"/>
                </a:lnTo>
                <a:lnTo>
                  <a:pt x="236" y="2"/>
                </a:lnTo>
                <a:lnTo>
                  <a:pt x="238" y="2"/>
                </a:lnTo>
                <a:lnTo>
                  <a:pt x="240" y="2"/>
                </a:lnTo>
                <a:lnTo>
                  <a:pt x="243" y="0"/>
                </a:lnTo>
                <a:lnTo>
                  <a:pt x="245" y="2"/>
                </a:lnTo>
                <a:lnTo>
                  <a:pt x="245" y="0"/>
                </a:lnTo>
                <a:lnTo>
                  <a:pt x="248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楷体" panose="02010609060101010101" pitchFamily="49" charset="-122"/>
            </a:endParaRPr>
          </a:p>
        </p:txBody>
      </p:sp>
      <p:sp>
        <p:nvSpPr>
          <p:cNvPr id="15" name="文本框 26"/>
          <p:cNvSpPr>
            <a:spLocks noChangeArrowheads="1"/>
          </p:cNvSpPr>
          <p:nvPr/>
        </p:nvSpPr>
        <p:spPr bwMode="auto">
          <a:xfrm>
            <a:off x="169569" y="149228"/>
            <a:ext cx="64633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600" smtClean="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肆</a:t>
            </a:r>
            <a:endParaRPr lang="zh-CN" altLang="en-US" sz="3600">
              <a:solidFill>
                <a:schemeClr val="bg1"/>
              </a:solidFill>
              <a:latin typeface="叶根友毛笔行书2.0版" pitchFamily="2" charset="-122"/>
              <a:ea typeface="叶根友毛笔行书2.0版" pitchFamily="2" charset="-122"/>
              <a:sym typeface="叶根友毛笔行书2.0版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6385429" y="-281975"/>
            <a:ext cx="2978756" cy="1549884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3713197" y="1863654"/>
            <a:ext cx="2030740" cy="2089235"/>
            <a:chOff x="2940296" y="762631"/>
            <a:chExt cx="3694205" cy="3615062"/>
          </a:xfrm>
        </p:grpSpPr>
        <p:pic>
          <p:nvPicPr>
            <p:cNvPr id="7" name="Picture 2" descr="D:\png\12-05_0019__.png"/>
            <p:cNvPicPr>
              <a:picLocks noChangeAspect="1" noChangeArrowheads="1"/>
            </p:cNvPicPr>
            <p:nvPr/>
          </p:nvPicPr>
          <p:blipFill rotWithShape="1">
            <a:blip r:embed="rId3" cstate="screen"/>
            <a:srcRect/>
            <a:stretch>
              <a:fillRect/>
            </a:stretch>
          </p:blipFill>
          <p:spPr bwMode="auto">
            <a:xfrm>
              <a:off x="2940296" y="843558"/>
              <a:ext cx="3431905" cy="35341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2" descr="D:\png\12-05_0019__.png"/>
            <p:cNvPicPr>
              <a:picLocks noChangeAspect="1" noChangeArrowheads="1"/>
            </p:cNvPicPr>
            <p:nvPr/>
          </p:nvPicPr>
          <p:blipFill rotWithShape="1">
            <a:blip r:embed="rId4" cstate="screen"/>
            <a:srcRect/>
            <a:stretch>
              <a:fillRect/>
            </a:stretch>
          </p:blipFill>
          <p:spPr bwMode="auto">
            <a:xfrm rot="6618161">
              <a:off x="3163766" y="699230"/>
              <a:ext cx="3407333" cy="35341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9" name="直接连接符 8"/>
          <p:cNvCxnSpPr/>
          <p:nvPr/>
        </p:nvCxnSpPr>
        <p:spPr>
          <a:xfrm>
            <a:off x="3367673" y="1910424"/>
            <a:ext cx="648072" cy="482581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5576396" y="3303814"/>
            <a:ext cx="648072" cy="482581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>
            <a:off x="3295665" y="3277893"/>
            <a:ext cx="648072" cy="385961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5556432" y="2030772"/>
            <a:ext cx="648072" cy="385961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139952" y="2620789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latin typeface="方正黑体简体" pitchFamily="2" charset="-122"/>
                <a:ea typeface="方正黑体简体" pitchFamily="2" charset="-122"/>
              </a:rPr>
              <a:t>单击添加</a:t>
            </a:r>
            <a:endParaRPr lang="en-US" altLang="zh-CN" sz="2000" dirty="0" smtClean="0">
              <a:latin typeface="方正黑体简体" pitchFamily="2" charset="-122"/>
              <a:ea typeface="方正黑体简体" pitchFamily="2" charset="-122"/>
            </a:endParaRPr>
          </a:p>
          <a:p>
            <a:pPr algn="ctr"/>
            <a:r>
              <a:rPr lang="zh-CN" altLang="en-US" sz="2000" dirty="0" smtClean="0">
                <a:latin typeface="方正黑体简体" pitchFamily="2" charset="-122"/>
                <a:ea typeface="方正黑体简体" pitchFamily="2" charset="-122"/>
              </a:rPr>
              <a:t>文本</a:t>
            </a:r>
            <a:endParaRPr lang="zh-CN" altLang="en-US" sz="2000" dirty="0">
              <a:latin typeface="方正黑体简体" pitchFamily="2" charset="-122"/>
              <a:ea typeface="方正黑体简体" pitchFamily="2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925560" y="735879"/>
            <a:ext cx="1582152" cy="1627726"/>
            <a:chOff x="1925560" y="735879"/>
            <a:chExt cx="1582152" cy="1627726"/>
          </a:xfrm>
        </p:grpSpPr>
        <p:grpSp>
          <p:nvGrpSpPr>
            <p:cNvPr id="18" name="组合 17"/>
            <p:cNvGrpSpPr/>
            <p:nvPr/>
          </p:nvGrpSpPr>
          <p:grpSpPr>
            <a:xfrm rot="11825848">
              <a:off x="1925560" y="735879"/>
              <a:ext cx="1582152" cy="1627726"/>
              <a:chOff x="2940296" y="762631"/>
              <a:chExt cx="3694205" cy="3615062"/>
            </a:xfrm>
          </p:grpSpPr>
          <p:pic>
            <p:nvPicPr>
              <p:cNvPr id="20" name="Picture 2" descr="D:\png\12-05_0019__.png"/>
              <p:cNvPicPr>
                <a:picLocks noChangeAspect="1" noChangeArrowheads="1"/>
              </p:cNvPicPr>
              <p:nvPr/>
            </p:nvPicPr>
            <p:blipFill rotWithShape="1">
              <a:blip r:embed="rId5" cstate="screen"/>
              <a:srcRect/>
              <a:stretch>
                <a:fillRect/>
              </a:stretch>
            </p:blipFill>
            <p:spPr bwMode="auto">
              <a:xfrm>
                <a:off x="2940296" y="843558"/>
                <a:ext cx="3431905" cy="35341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" name="Picture 2" descr="D:\png\12-05_0019__.png"/>
              <p:cNvPicPr>
                <a:picLocks noChangeAspect="1" noChangeArrowheads="1"/>
              </p:cNvPicPr>
              <p:nvPr/>
            </p:nvPicPr>
            <p:blipFill rotWithShape="1">
              <a:blip r:embed="rId6" cstate="screen"/>
              <a:srcRect/>
              <a:stretch>
                <a:fillRect/>
              </a:stretch>
            </p:blipFill>
            <p:spPr bwMode="auto">
              <a:xfrm rot="6618161">
                <a:off x="3163766" y="699230"/>
                <a:ext cx="3407333" cy="35341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9" name="TextBox 18"/>
            <p:cNvSpPr txBox="1"/>
            <p:nvPr/>
          </p:nvSpPr>
          <p:spPr>
            <a:xfrm>
              <a:off x="2095852" y="1277347"/>
              <a:ext cx="11079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latin typeface="方正黑体简体" pitchFamily="2" charset="-122"/>
                  <a:ea typeface="方正黑体简体" pitchFamily="2" charset="-122"/>
                </a:rPr>
                <a:t>单击添加</a:t>
              </a:r>
              <a:endParaRPr lang="en-US" altLang="zh-CN" dirty="0" smtClean="0">
                <a:latin typeface="方正黑体简体" pitchFamily="2" charset="-122"/>
                <a:ea typeface="方正黑体简体" pitchFamily="2" charset="-122"/>
              </a:endParaRPr>
            </a:p>
            <a:p>
              <a:pPr algn="ctr"/>
              <a:r>
                <a:rPr lang="zh-CN" altLang="en-US" dirty="0" smtClean="0">
                  <a:latin typeface="方正黑体简体" pitchFamily="2" charset="-122"/>
                  <a:ea typeface="方正黑体简体" pitchFamily="2" charset="-122"/>
                </a:rPr>
                <a:t>文本</a:t>
              </a:r>
              <a:endParaRPr lang="zh-CN" altLang="en-US" dirty="0">
                <a:latin typeface="方正黑体简体" pitchFamily="2" charset="-122"/>
                <a:ea typeface="方正黑体简体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025222" y="735879"/>
            <a:ext cx="1582152" cy="1627726"/>
            <a:chOff x="1925560" y="735879"/>
            <a:chExt cx="1582152" cy="1627726"/>
          </a:xfrm>
        </p:grpSpPr>
        <p:grpSp>
          <p:nvGrpSpPr>
            <p:cNvPr id="23" name="组合 22"/>
            <p:cNvGrpSpPr/>
            <p:nvPr/>
          </p:nvGrpSpPr>
          <p:grpSpPr>
            <a:xfrm rot="11825848">
              <a:off x="1925560" y="735879"/>
              <a:ext cx="1582152" cy="1627726"/>
              <a:chOff x="2940296" y="762631"/>
              <a:chExt cx="3694205" cy="3615062"/>
            </a:xfrm>
          </p:grpSpPr>
          <p:pic>
            <p:nvPicPr>
              <p:cNvPr id="25" name="Picture 2" descr="D:\png\12-05_0019__.png"/>
              <p:cNvPicPr>
                <a:picLocks noChangeAspect="1" noChangeArrowheads="1"/>
              </p:cNvPicPr>
              <p:nvPr/>
            </p:nvPicPr>
            <p:blipFill rotWithShape="1">
              <a:blip r:embed="rId5" cstate="screen"/>
              <a:srcRect/>
              <a:stretch>
                <a:fillRect/>
              </a:stretch>
            </p:blipFill>
            <p:spPr bwMode="auto">
              <a:xfrm>
                <a:off x="2940296" y="843558"/>
                <a:ext cx="3431905" cy="35341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6" name="Picture 2" descr="D:\png\12-05_0019__.png"/>
              <p:cNvPicPr>
                <a:picLocks noChangeAspect="1" noChangeArrowheads="1"/>
              </p:cNvPicPr>
              <p:nvPr/>
            </p:nvPicPr>
            <p:blipFill rotWithShape="1">
              <a:blip r:embed="rId6" cstate="screen"/>
              <a:srcRect/>
              <a:stretch>
                <a:fillRect/>
              </a:stretch>
            </p:blipFill>
            <p:spPr bwMode="auto">
              <a:xfrm rot="6618161">
                <a:off x="3163766" y="699230"/>
                <a:ext cx="3407333" cy="35341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24" name="TextBox 23"/>
            <p:cNvSpPr txBox="1"/>
            <p:nvPr/>
          </p:nvSpPr>
          <p:spPr>
            <a:xfrm>
              <a:off x="2095852" y="1277347"/>
              <a:ext cx="11079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latin typeface="方正黑体简体" pitchFamily="2" charset="-122"/>
                  <a:ea typeface="方正黑体简体" pitchFamily="2" charset="-122"/>
                </a:rPr>
                <a:t>单击添加</a:t>
              </a:r>
              <a:endParaRPr lang="en-US" altLang="zh-CN" dirty="0" smtClean="0">
                <a:latin typeface="方正黑体简体" pitchFamily="2" charset="-122"/>
                <a:ea typeface="方正黑体简体" pitchFamily="2" charset="-122"/>
              </a:endParaRPr>
            </a:p>
            <a:p>
              <a:pPr algn="ctr"/>
              <a:r>
                <a:rPr lang="zh-CN" altLang="en-US" dirty="0" smtClean="0">
                  <a:latin typeface="方正黑体简体" pitchFamily="2" charset="-122"/>
                  <a:ea typeface="方正黑体简体" pitchFamily="2" charset="-122"/>
                </a:rPr>
                <a:t>文本</a:t>
              </a:r>
              <a:endParaRPr lang="zh-CN" altLang="en-US" dirty="0">
                <a:latin typeface="方正黑体简体" pitchFamily="2" charset="-122"/>
                <a:ea typeface="方正黑体简体" pitchFamily="2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925560" y="3277893"/>
            <a:ext cx="1582152" cy="1627726"/>
            <a:chOff x="1925560" y="735879"/>
            <a:chExt cx="1582152" cy="1627726"/>
          </a:xfrm>
        </p:grpSpPr>
        <p:grpSp>
          <p:nvGrpSpPr>
            <p:cNvPr id="28" name="组合 27"/>
            <p:cNvGrpSpPr/>
            <p:nvPr/>
          </p:nvGrpSpPr>
          <p:grpSpPr>
            <a:xfrm rot="11825848">
              <a:off x="1925560" y="735879"/>
              <a:ext cx="1582152" cy="1627726"/>
              <a:chOff x="2940296" y="762631"/>
              <a:chExt cx="3694205" cy="3615062"/>
            </a:xfrm>
          </p:grpSpPr>
          <p:pic>
            <p:nvPicPr>
              <p:cNvPr id="30" name="Picture 2" descr="D:\png\12-05_0019__.png"/>
              <p:cNvPicPr>
                <a:picLocks noChangeAspect="1" noChangeArrowheads="1"/>
              </p:cNvPicPr>
              <p:nvPr/>
            </p:nvPicPr>
            <p:blipFill rotWithShape="1">
              <a:blip r:embed="rId5" cstate="screen"/>
              <a:srcRect/>
              <a:stretch>
                <a:fillRect/>
              </a:stretch>
            </p:blipFill>
            <p:spPr bwMode="auto">
              <a:xfrm>
                <a:off x="2940296" y="843558"/>
                <a:ext cx="3431905" cy="35341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1" name="Picture 2" descr="D:\png\12-05_0019__.png"/>
              <p:cNvPicPr>
                <a:picLocks noChangeAspect="1" noChangeArrowheads="1"/>
              </p:cNvPicPr>
              <p:nvPr/>
            </p:nvPicPr>
            <p:blipFill rotWithShape="1">
              <a:blip r:embed="rId6" cstate="screen"/>
              <a:srcRect/>
              <a:stretch>
                <a:fillRect/>
              </a:stretch>
            </p:blipFill>
            <p:spPr bwMode="auto">
              <a:xfrm rot="6618161">
                <a:off x="3163766" y="699230"/>
                <a:ext cx="3407333" cy="35341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29" name="TextBox 28"/>
            <p:cNvSpPr txBox="1"/>
            <p:nvPr/>
          </p:nvSpPr>
          <p:spPr>
            <a:xfrm>
              <a:off x="2095852" y="1277347"/>
              <a:ext cx="11079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latin typeface="方正黑体简体" pitchFamily="2" charset="-122"/>
                  <a:ea typeface="方正黑体简体" pitchFamily="2" charset="-122"/>
                </a:rPr>
                <a:t>单击添加</a:t>
              </a:r>
              <a:endParaRPr lang="en-US" altLang="zh-CN" dirty="0" smtClean="0">
                <a:latin typeface="方正黑体简体" pitchFamily="2" charset="-122"/>
                <a:ea typeface="方正黑体简体" pitchFamily="2" charset="-122"/>
              </a:endParaRPr>
            </a:p>
            <a:p>
              <a:pPr algn="ctr"/>
              <a:r>
                <a:rPr lang="zh-CN" altLang="en-US" dirty="0" smtClean="0">
                  <a:latin typeface="方正黑体简体" pitchFamily="2" charset="-122"/>
                  <a:ea typeface="方正黑体简体" pitchFamily="2" charset="-122"/>
                </a:rPr>
                <a:t>文本</a:t>
              </a:r>
              <a:endParaRPr lang="zh-CN" altLang="en-US" dirty="0">
                <a:latin typeface="方正黑体简体" pitchFamily="2" charset="-122"/>
                <a:ea typeface="方正黑体简体" pitchFamily="2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025222" y="3277893"/>
            <a:ext cx="1582152" cy="1627726"/>
            <a:chOff x="1925560" y="735879"/>
            <a:chExt cx="1582152" cy="1627726"/>
          </a:xfrm>
        </p:grpSpPr>
        <p:grpSp>
          <p:nvGrpSpPr>
            <p:cNvPr id="33" name="组合 32"/>
            <p:cNvGrpSpPr/>
            <p:nvPr/>
          </p:nvGrpSpPr>
          <p:grpSpPr>
            <a:xfrm rot="11825848">
              <a:off x="1925560" y="735879"/>
              <a:ext cx="1582152" cy="1627726"/>
              <a:chOff x="2940296" y="762631"/>
              <a:chExt cx="3694205" cy="3615062"/>
            </a:xfrm>
          </p:grpSpPr>
          <p:pic>
            <p:nvPicPr>
              <p:cNvPr id="35" name="Picture 2" descr="D:\png\12-05_0019__.png"/>
              <p:cNvPicPr>
                <a:picLocks noChangeAspect="1" noChangeArrowheads="1"/>
              </p:cNvPicPr>
              <p:nvPr/>
            </p:nvPicPr>
            <p:blipFill rotWithShape="1">
              <a:blip r:embed="rId5" cstate="screen"/>
              <a:srcRect/>
              <a:stretch>
                <a:fillRect/>
              </a:stretch>
            </p:blipFill>
            <p:spPr bwMode="auto">
              <a:xfrm>
                <a:off x="2940296" y="843558"/>
                <a:ext cx="3431905" cy="35341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6" name="Picture 2" descr="D:\png\12-05_0019__.png"/>
              <p:cNvPicPr>
                <a:picLocks noChangeAspect="1" noChangeArrowheads="1"/>
              </p:cNvPicPr>
              <p:nvPr/>
            </p:nvPicPr>
            <p:blipFill rotWithShape="1">
              <a:blip r:embed="rId6" cstate="screen"/>
              <a:srcRect/>
              <a:stretch>
                <a:fillRect/>
              </a:stretch>
            </p:blipFill>
            <p:spPr bwMode="auto">
              <a:xfrm rot="6618161">
                <a:off x="3163766" y="699230"/>
                <a:ext cx="3407333" cy="35341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34" name="TextBox 33"/>
            <p:cNvSpPr txBox="1"/>
            <p:nvPr/>
          </p:nvSpPr>
          <p:spPr>
            <a:xfrm>
              <a:off x="2095852" y="1277347"/>
              <a:ext cx="11079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latin typeface="方正黑体简体" pitchFamily="2" charset="-122"/>
                  <a:ea typeface="方正黑体简体" pitchFamily="2" charset="-122"/>
                </a:rPr>
                <a:t>单击添加</a:t>
              </a:r>
              <a:endParaRPr lang="en-US" altLang="zh-CN" dirty="0" smtClean="0">
                <a:latin typeface="方正黑体简体" pitchFamily="2" charset="-122"/>
                <a:ea typeface="方正黑体简体" pitchFamily="2" charset="-122"/>
              </a:endParaRPr>
            </a:p>
            <a:p>
              <a:pPr algn="ctr"/>
              <a:r>
                <a:rPr lang="zh-CN" altLang="en-US" dirty="0" smtClean="0">
                  <a:latin typeface="方正黑体简体" pitchFamily="2" charset="-122"/>
                  <a:ea typeface="方正黑体简体" pitchFamily="2" charset="-122"/>
                </a:rPr>
                <a:t>文本</a:t>
              </a:r>
              <a:endParaRPr lang="zh-CN" altLang="en-US" dirty="0">
                <a:latin typeface="方正黑体简体" pitchFamily="2" charset="-122"/>
                <a:ea typeface="方正黑体简体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6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24"/>
          <p:cNvSpPr>
            <a:spLocks noChangeArrowheads="1"/>
          </p:cNvSpPr>
          <p:nvPr/>
        </p:nvSpPr>
        <p:spPr bwMode="auto">
          <a:xfrm>
            <a:off x="971600" y="233272"/>
            <a:ext cx="32624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262626"/>
                </a:solidFill>
                <a:latin typeface="叶根友特色简体升级版" pitchFamily="2" charset="-122"/>
                <a:ea typeface="叶根友特色简体升级版" pitchFamily="2" charset="-122"/>
                <a:sym typeface="微软雅黑" panose="020B0503020204020204" pitchFamily="34" charset="-122"/>
              </a:rPr>
              <a:t>请在此处输入您的标题</a:t>
            </a:r>
            <a:endParaRPr lang="zh-CN" altLang="en-US" sz="2400">
              <a:latin typeface="叶根友特色简体升级版" pitchFamily="2" charset="-122"/>
              <a:ea typeface="叶根友特色简体升级版" pitchFamily="2" charset="-122"/>
            </a:endParaRPr>
          </a:p>
        </p:txBody>
      </p:sp>
      <p:sp>
        <p:nvSpPr>
          <p:cNvPr id="14" name="Freeform 7"/>
          <p:cNvSpPr>
            <a:spLocks noChangeArrowheads="1"/>
          </p:cNvSpPr>
          <p:nvPr/>
        </p:nvSpPr>
        <p:spPr bwMode="auto">
          <a:xfrm>
            <a:off x="93667" y="127667"/>
            <a:ext cx="798137" cy="672877"/>
          </a:xfrm>
          <a:custGeom>
            <a:avLst/>
            <a:gdLst>
              <a:gd name="T0" fmla="*/ 905372 w 396"/>
              <a:gd name="T1" fmla="*/ 13812 h 217"/>
              <a:gd name="T2" fmla="*/ 964118 w 396"/>
              <a:gd name="T3" fmla="*/ 13812 h 217"/>
              <a:gd name="T4" fmla="*/ 971029 w 396"/>
              <a:gd name="T5" fmla="*/ 41436 h 217"/>
              <a:gd name="T6" fmla="*/ 995218 w 396"/>
              <a:gd name="T7" fmla="*/ 48342 h 217"/>
              <a:gd name="T8" fmla="*/ 1005585 w 396"/>
              <a:gd name="T9" fmla="*/ 58701 h 217"/>
              <a:gd name="T10" fmla="*/ 1088520 w 396"/>
              <a:gd name="T11" fmla="*/ 24171 h 217"/>
              <a:gd name="T12" fmla="*/ 1078153 w 396"/>
              <a:gd name="T13" fmla="*/ 65607 h 217"/>
              <a:gd name="T14" fmla="*/ 1105798 w 396"/>
              <a:gd name="T15" fmla="*/ 58701 h 217"/>
              <a:gd name="T16" fmla="*/ 1136899 w 396"/>
              <a:gd name="T17" fmla="*/ 75966 h 217"/>
              <a:gd name="T18" fmla="*/ 1178366 w 396"/>
              <a:gd name="T19" fmla="*/ 75966 h 217"/>
              <a:gd name="T20" fmla="*/ 1171455 w 396"/>
              <a:gd name="T21" fmla="*/ 107043 h 217"/>
              <a:gd name="T22" fmla="*/ 1188733 w 396"/>
              <a:gd name="T23" fmla="*/ 124308 h 217"/>
              <a:gd name="T24" fmla="*/ 1212922 w 396"/>
              <a:gd name="T25" fmla="*/ 151932 h 217"/>
              <a:gd name="T26" fmla="*/ 1237111 w 396"/>
              <a:gd name="T27" fmla="*/ 165744 h 217"/>
              <a:gd name="T28" fmla="*/ 1254390 w 396"/>
              <a:gd name="T29" fmla="*/ 165744 h 217"/>
              <a:gd name="T30" fmla="*/ 1278579 w 396"/>
              <a:gd name="T31" fmla="*/ 176103 h 217"/>
              <a:gd name="T32" fmla="*/ 1285490 w 396"/>
              <a:gd name="T33" fmla="*/ 210633 h 217"/>
              <a:gd name="T34" fmla="*/ 1337324 w 396"/>
              <a:gd name="T35" fmla="*/ 200274 h 217"/>
              <a:gd name="T36" fmla="*/ 1337324 w 396"/>
              <a:gd name="T37" fmla="*/ 241710 h 217"/>
              <a:gd name="T38" fmla="*/ 1361514 w 396"/>
              <a:gd name="T39" fmla="*/ 258975 h 217"/>
              <a:gd name="T40" fmla="*/ 1337324 w 396"/>
              <a:gd name="T41" fmla="*/ 334941 h 217"/>
              <a:gd name="T42" fmla="*/ 1285490 w 396"/>
              <a:gd name="T43" fmla="*/ 404000 h 217"/>
              <a:gd name="T44" fmla="*/ 1261301 w 396"/>
              <a:gd name="T45" fmla="*/ 452342 h 217"/>
              <a:gd name="T46" fmla="*/ 1212922 w 396"/>
              <a:gd name="T47" fmla="*/ 504137 h 217"/>
              <a:gd name="T48" fmla="*/ 1147265 w 396"/>
              <a:gd name="T49" fmla="*/ 545573 h 217"/>
              <a:gd name="T50" fmla="*/ 1078153 w 396"/>
              <a:gd name="T51" fmla="*/ 590462 h 217"/>
              <a:gd name="T52" fmla="*/ 995218 w 396"/>
              <a:gd name="T53" fmla="*/ 621539 h 217"/>
              <a:gd name="T54" fmla="*/ 946840 w 396"/>
              <a:gd name="T55" fmla="*/ 638804 h 217"/>
              <a:gd name="T56" fmla="*/ 881183 w 396"/>
              <a:gd name="T57" fmla="*/ 666428 h 217"/>
              <a:gd name="T58" fmla="*/ 780970 w 396"/>
              <a:gd name="T59" fmla="*/ 690599 h 217"/>
              <a:gd name="T60" fmla="*/ 663479 w 396"/>
              <a:gd name="T61" fmla="*/ 707864 h 217"/>
              <a:gd name="T62" fmla="*/ 590911 w 396"/>
              <a:gd name="T63" fmla="*/ 697505 h 217"/>
              <a:gd name="T64" fmla="*/ 507976 w 396"/>
              <a:gd name="T65" fmla="*/ 714770 h 217"/>
              <a:gd name="T66" fmla="*/ 414674 w 396"/>
              <a:gd name="T67" fmla="*/ 714770 h 217"/>
              <a:gd name="T68" fmla="*/ 373207 w 396"/>
              <a:gd name="T69" fmla="*/ 707864 h 217"/>
              <a:gd name="T70" fmla="*/ 324828 w 396"/>
              <a:gd name="T71" fmla="*/ 742394 h 217"/>
              <a:gd name="T72" fmla="*/ 224615 w 396"/>
              <a:gd name="T73" fmla="*/ 714770 h 217"/>
              <a:gd name="T74" fmla="*/ 193515 w 396"/>
              <a:gd name="T75" fmla="*/ 656069 h 217"/>
              <a:gd name="T76" fmla="*/ 165870 w 396"/>
              <a:gd name="T77" fmla="*/ 621539 h 217"/>
              <a:gd name="T78" fmla="*/ 124402 w 396"/>
              <a:gd name="T79" fmla="*/ 580103 h 217"/>
              <a:gd name="T80" fmla="*/ 76024 w 396"/>
              <a:gd name="T81" fmla="*/ 521402 h 217"/>
              <a:gd name="T82" fmla="*/ 34556 w 396"/>
              <a:gd name="T83" fmla="*/ 486872 h 217"/>
              <a:gd name="T84" fmla="*/ 10367 w 396"/>
              <a:gd name="T85" fmla="*/ 410906 h 217"/>
              <a:gd name="T86" fmla="*/ 41467 w 396"/>
              <a:gd name="T87" fmla="*/ 376376 h 217"/>
              <a:gd name="T88" fmla="*/ 76024 w 396"/>
              <a:gd name="T89" fmla="*/ 362565 h 217"/>
              <a:gd name="T90" fmla="*/ 117491 w 396"/>
              <a:gd name="T91" fmla="*/ 328035 h 217"/>
              <a:gd name="T92" fmla="*/ 158958 w 396"/>
              <a:gd name="T93" fmla="*/ 310770 h 217"/>
              <a:gd name="T94" fmla="*/ 183148 w 396"/>
              <a:gd name="T95" fmla="*/ 241710 h 217"/>
              <a:gd name="T96" fmla="*/ 207337 w 396"/>
              <a:gd name="T97" fmla="*/ 200274 h 217"/>
              <a:gd name="T98" fmla="*/ 248805 w 396"/>
              <a:gd name="T99" fmla="*/ 183009 h 217"/>
              <a:gd name="T100" fmla="*/ 300639 w 396"/>
              <a:gd name="T101" fmla="*/ 165744 h 217"/>
              <a:gd name="T102" fmla="*/ 349017 w 396"/>
              <a:gd name="T103" fmla="*/ 151932 h 217"/>
              <a:gd name="T104" fmla="*/ 414674 w 396"/>
              <a:gd name="T105" fmla="*/ 134667 h 217"/>
              <a:gd name="T106" fmla="*/ 456142 w 396"/>
              <a:gd name="T107" fmla="*/ 134667 h 217"/>
              <a:gd name="T108" fmla="*/ 490698 w 396"/>
              <a:gd name="T109" fmla="*/ 107043 h 217"/>
              <a:gd name="T110" fmla="*/ 539077 w 396"/>
              <a:gd name="T111" fmla="*/ 89778 h 217"/>
              <a:gd name="T112" fmla="*/ 597822 w 396"/>
              <a:gd name="T113" fmla="*/ 75966 h 217"/>
              <a:gd name="T114" fmla="*/ 615100 w 396"/>
              <a:gd name="T115" fmla="*/ 58701 h 217"/>
              <a:gd name="T116" fmla="*/ 649656 w 396"/>
              <a:gd name="T117" fmla="*/ 58701 h 217"/>
              <a:gd name="T118" fmla="*/ 698035 w 396"/>
              <a:gd name="T119" fmla="*/ 41436 h 217"/>
              <a:gd name="T120" fmla="*/ 763692 w 396"/>
              <a:gd name="T121" fmla="*/ 24171 h 217"/>
              <a:gd name="T122" fmla="*/ 798248 w 396"/>
              <a:gd name="T123" fmla="*/ 13812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50" y="2"/>
                </a:lnTo>
                <a:lnTo>
                  <a:pt x="252" y="2"/>
                </a:lnTo>
                <a:lnTo>
                  <a:pt x="252" y="4"/>
                </a:lnTo>
                <a:lnTo>
                  <a:pt x="255" y="4"/>
                </a:lnTo>
                <a:lnTo>
                  <a:pt x="257" y="4"/>
                </a:lnTo>
                <a:lnTo>
                  <a:pt x="260" y="4"/>
                </a:lnTo>
                <a:lnTo>
                  <a:pt x="262" y="4"/>
                </a:lnTo>
                <a:lnTo>
                  <a:pt x="264" y="4"/>
                </a:lnTo>
                <a:lnTo>
                  <a:pt x="267" y="2"/>
                </a:lnTo>
                <a:lnTo>
                  <a:pt x="269" y="2"/>
                </a:lnTo>
                <a:lnTo>
                  <a:pt x="272" y="2"/>
                </a:lnTo>
                <a:lnTo>
                  <a:pt x="274" y="2"/>
                </a:lnTo>
                <a:lnTo>
                  <a:pt x="276" y="2"/>
                </a:lnTo>
                <a:lnTo>
                  <a:pt x="279" y="2"/>
                </a:lnTo>
                <a:lnTo>
                  <a:pt x="276" y="2"/>
                </a:lnTo>
                <a:lnTo>
                  <a:pt x="279" y="2"/>
                </a:lnTo>
                <a:lnTo>
                  <a:pt x="279" y="4"/>
                </a:lnTo>
                <a:lnTo>
                  <a:pt x="276" y="4"/>
                </a:lnTo>
                <a:lnTo>
                  <a:pt x="276" y="7"/>
                </a:lnTo>
                <a:lnTo>
                  <a:pt x="279" y="7"/>
                </a:lnTo>
                <a:lnTo>
                  <a:pt x="279" y="9"/>
                </a:lnTo>
                <a:lnTo>
                  <a:pt x="276" y="9"/>
                </a:lnTo>
                <a:lnTo>
                  <a:pt x="276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1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8" y="12"/>
                </a:lnTo>
                <a:lnTo>
                  <a:pt x="288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4"/>
                </a:lnTo>
                <a:lnTo>
                  <a:pt x="293" y="14"/>
                </a:lnTo>
                <a:lnTo>
                  <a:pt x="296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7"/>
                </a:lnTo>
                <a:lnTo>
                  <a:pt x="288" y="17"/>
                </a:lnTo>
                <a:lnTo>
                  <a:pt x="291" y="17"/>
                </a:lnTo>
                <a:lnTo>
                  <a:pt x="293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7"/>
                </a:lnTo>
                <a:lnTo>
                  <a:pt x="300" y="17"/>
                </a:lnTo>
                <a:lnTo>
                  <a:pt x="300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2"/>
                </a:lnTo>
                <a:lnTo>
                  <a:pt x="308" y="12"/>
                </a:lnTo>
                <a:lnTo>
                  <a:pt x="310" y="9"/>
                </a:lnTo>
                <a:lnTo>
                  <a:pt x="312" y="9"/>
                </a:lnTo>
                <a:lnTo>
                  <a:pt x="312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0" y="9"/>
                </a:lnTo>
                <a:lnTo>
                  <a:pt x="310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9"/>
                </a:lnTo>
                <a:lnTo>
                  <a:pt x="308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5" y="19"/>
                </a:lnTo>
                <a:lnTo>
                  <a:pt x="317" y="19"/>
                </a:lnTo>
                <a:lnTo>
                  <a:pt x="320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7"/>
                </a:lnTo>
                <a:lnTo>
                  <a:pt x="322" y="17"/>
                </a:lnTo>
                <a:lnTo>
                  <a:pt x="322" y="19"/>
                </a:lnTo>
                <a:lnTo>
                  <a:pt x="324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22"/>
                </a:lnTo>
                <a:lnTo>
                  <a:pt x="327" y="22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32" y="22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6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39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6" y="34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9"/>
                </a:lnTo>
                <a:lnTo>
                  <a:pt x="346" y="39"/>
                </a:lnTo>
                <a:lnTo>
                  <a:pt x="348" y="39"/>
                </a:lnTo>
                <a:lnTo>
                  <a:pt x="351" y="41"/>
                </a:lnTo>
                <a:lnTo>
                  <a:pt x="348" y="41"/>
                </a:lnTo>
                <a:lnTo>
                  <a:pt x="348" y="44"/>
                </a:lnTo>
                <a:lnTo>
                  <a:pt x="351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8"/>
                </a:lnTo>
                <a:lnTo>
                  <a:pt x="358" y="48"/>
                </a:lnTo>
                <a:lnTo>
                  <a:pt x="360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8"/>
                </a:lnTo>
                <a:lnTo>
                  <a:pt x="358" y="48"/>
                </a:lnTo>
                <a:lnTo>
                  <a:pt x="358" y="51"/>
                </a:lnTo>
                <a:lnTo>
                  <a:pt x="360" y="48"/>
                </a:lnTo>
                <a:lnTo>
                  <a:pt x="363" y="48"/>
                </a:lnTo>
                <a:lnTo>
                  <a:pt x="363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68" y="56"/>
                </a:lnTo>
                <a:lnTo>
                  <a:pt x="368" y="58"/>
                </a:lnTo>
                <a:lnTo>
                  <a:pt x="368" y="61"/>
                </a:lnTo>
                <a:lnTo>
                  <a:pt x="368" y="63"/>
                </a:lnTo>
                <a:lnTo>
                  <a:pt x="368" y="66"/>
                </a:lnTo>
                <a:lnTo>
                  <a:pt x="368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5" y="61"/>
                </a:lnTo>
                <a:lnTo>
                  <a:pt x="375" y="63"/>
                </a:lnTo>
                <a:lnTo>
                  <a:pt x="377" y="63"/>
                </a:lnTo>
                <a:lnTo>
                  <a:pt x="380" y="61"/>
                </a:lnTo>
                <a:lnTo>
                  <a:pt x="382" y="58"/>
                </a:lnTo>
                <a:lnTo>
                  <a:pt x="382" y="61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4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3"/>
                </a:lnTo>
                <a:lnTo>
                  <a:pt x="394" y="75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7"/>
                </a:lnTo>
                <a:lnTo>
                  <a:pt x="392" y="90"/>
                </a:lnTo>
                <a:lnTo>
                  <a:pt x="392" y="92"/>
                </a:lnTo>
                <a:lnTo>
                  <a:pt x="389" y="92"/>
                </a:lnTo>
                <a:lnTo>
                  <a:pt x="389" y="95"/>
                </a:lnTo>
                <a:lnTo>
                  <a:pt x="387" y="95"/>
                </a:lnTo>
                <a:lnTo>
                  <a:pt x="387" y="97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5"/>
                </a:lnTo>
                <a:lnTo>
                  <a:pt x="380" y="105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12"/>
                </a:lnTo>
                <a:lnTo>
                  <a:pt x="377" y="114"/>
                </a:lnTo>
                <a:lnTo>
                  <a:pt x="375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4"/>
                </a:lnTo>
                <a:lnTo>
                  <a:pt x="368" y="124"/>
                </a:lnTo>
                <a:lnTo>
                  <a:pt x="368" y="127"/>
                </a:lnTo>
                <a:lnTo>
                  <a:pt x="365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31"/>
                </a:lnTo>
                <a:lnTo>
                  <a:pt x="368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6"/>
                </a:lnTo>
                <a:lnTo>
                  <a:pt x="348" y="146"/>
                </a:lnTo>
                <a:lnTo>
                  <a:pt x="346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8"/>
                </a:lnTo>
                <a:lnTo>
                  <a:pt x="332" y="158"/>
                </a:lnTo>
                <a:lnTo>
                  <a:pt x="332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8"/>
                </a:lnTo>
                <a:lnTo>
                  <a:pt x="315" y="168"/>
                </a:lnTo>
                <a:lnTo>
                  <a:pt x="315" y="171"/>
                </a:lnTo>
                <a:lnTo>
                  <a:pt x="312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298" y="178"/>
                </a:lnTo>
                <a:lnTo>
                  <a:pt x="296" y="178"/>
                </a:lnTo>
                <a:lnTo>
                  <a:pt x="293" y="180"/>
                </a:lnTo>
                <a:lnTo>
                  <a:pt x="291" y="180"/>
                </a:lnTo>
                <a:lnTo>
                  <a:pt x="288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0"/>
                </a:lnTo>
                <a:lnTo>
                  <a:pt x="281" y="180"/>
                </a:lnTo>
                <a:lnTo>
                  <a:pt x="281" y="183"/>
                </a:lnTo>
                <a:lnTo>
                  <a:pt x="279" y="183"/>
                </a:lnTo>
                <a:lnTo>
                  <a:pt x="279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88"/>
                </a:lnTo>
                <a:lnTo>
                  <a:pt x="262" y="188"/>
                </a:lnTo>
                <a:lnTo>
                  <a:pt x="262" y="190"/>
                </a:lnTo>
                <a:lnTo>
                  <a:pt x="260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5"/>
                </a:lnTo>
                <a:lnTo>
                  <a:pt x="240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7"/>
                </a:lnTo>
                <a:lnTo>
                  <a:pt x="236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5"/>
                </a:lnTo>
                <a:lnTo>
                  <a:pt x="197" y="205"/>
                </a:lnTo>
                <a:lnTo>
                  <a:pt x="195" y="205"/>
                </a:lnTo>
                <a:lnTo>
                  <a:pt x="192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2"/>
                </a:lnTo>
                <a:lnTo>
                  <a:pt x="185" y="202"/>
                </a:lnTo>
                <a:lnTo>
                  <a:pt x="185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1" y="202"/>
                </a:lnTo>
                <a:lnTo>
                  <a:pt x="168" y="202"/>
                </a:lnTo>
                <a:lnTo>
                  <a:pt x="166" y="202"/>
                </a:lnTo>
                <a:lnTo>
                  <a:pt x="164" y="202"/>
                </a:lnTo>
                <a:lnTo>
                  <a:pt x="161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49" y="207"/>
                </a:lnTo>
                <a:lnTo>
                  <a:pt x="147" y="207"/>
                </a:lnTo>
                <a:lnTo>
                  <a:pt x="144" y="207"/>
                </a:lnTo>
                <a:lnTo>
                  <a:pt x="142" y="205"/>
                </a:lnTo>
                <a:lnTo>
                  <a:pt x="140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7"/>
                </a:lnTo>
                <a:lnTo>
                  <a:pt x="130" y="207"/>
                </a:lnTo>
                <a:lnTo>
                  <a:pt x="128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10"/>
                </a:lnTo>
                <a:lnTo>
                  <a:pt x="118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07"/>
                </a:lnTo>
                <a:lnTo>
                  <a:pt x="113" y="207"/>
                </a:lnTo>
                <a:lnTo>
                  <a:pt x="113" y="205"/>
                </a:lnTo>
                <a:lnTo>
                  <a:pt x="111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10"/>
                </a:lnTo>
                <a:lnTo>
                  <a:pt x="104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2"/>
                </a:lnTo>
                <a:lnTo>
                  <a:pt x="106" y="212"/>
                </a:lnTo>
                <a:lnTo>
                  <a:pt x="104" y="212"/>
                </a:lnTo>
                <a:lnTo>
                  <a:pt x="101" y="212"/>
                </a:lnTo>
                <a:lnTo>
                  <a:pt x="99" y="212"/>
                </a:lnTo>
                <a:lnTo>
                  <a:pt x="96" y="212"/>
                </a:lnTo>
                <a:lnTo>
                  <a:pt x="94" y="215"/>
                </a:lnTo>
                <a:lnTo>
                  <a:pt x="92" y="215"/>
                </a:lnTo>
                <a:lnTo>
                  <a:pt x="89" y="215"/>
                </a:lnTo>
                <a:lnTo>
                  <a:pt x="87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0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5"/>
                </a:lnTo>
                <a:lnTo>
                  <a:pt x="72" y="215"/>
                </a:lnTo>
                <a:lnTo>
                  <a:pt x="70" y="212"/>
                </a:lnTo>
                <a:lnTo>
                  <a:pt x="68" y="212"/>
                </a:lnTo>
                <a:lnTo>
                  <a:pt x="68" y="210"/>
                </a:lnTo>
                <a:lnTo>
                  <a:pt x="65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5"/>
                </a:lnTo>
                <a:lnTo>
                  <a:pt x="63" y="205"/>
                </a:lnTo>
                <a:lnTo>
                  <a:pt x="63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5"/>
                </a:lnTo>
                <a:lnTo>
                  <a:pt x="60" y="195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0"/>
                </a:lnTo>
                <a:lnTo>
                  <a:pt x="58" y="190"/>
                </a:lnTo>
                <a:lnTo>
                  <a:pt x="56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48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3"/>
                </a:lnTo>
                <a:lnTo>
                  <a:pt x="34" y="163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29" y="158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1"/>
                </a:lnTo>
                <a:lnTo>
                  <a:pt x="20" y="151"/>
                </a:lnTo>
                <a:lnTo>
                  <a:pt x="20" y="149"/>
                </a:lnTo>
                <a:lnTo>
                  <a:pt x="17" y="149"/>
                </a:lnTo>
                <a:lnTo>
                  <a:pt x="17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5" y="131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2"/>
                </a:lnTo>
                <a:lnTo>
                  <a:pt x="3" y="119"/>
                </a:lnTo>
                <a:lnTo>
                  <a:pt x="3" y="117"/>
                </a:lnTo>
                <a:lnTo>
                  <a:pt x="0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7"/>
                </a:lnTo>
                <a:lnTo>
                  <a:pt x="5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7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7"/>
                </a:lnTo>
                <a:lnTo>
                  <a:pt x="27" y="107"/>
                </a:lnTo>
                <a:lnTo>
                  <a:pt x="27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9" y="90"/>
                </a:lnTo>
                <a:lnTo>
                  <a:pt x="39" y="87"/>
                </a:lnTo>
                <a:lnTo>
                  <a:pt x="39" y="90"/>
                </a:lnTo>
                <a:lnTo>
                  <a:pt x="41" y="90"/>
                </a:lnTo>
                <a:lnTo>
                  <a:pt x="39" y="90"/>
                </a:lnTo>
                <a:lnTo>
                  <a:pt x="39" y="92"/>
                </a:lnTo>
                <a:lnTo>
                  <a:pt x="41" y="92"/>
                </a:lnTo>
                <a:lnTo>
                  <a:pt x="41" y="95"/>
                </a:lnTo>
                <a:lnTo>
                  <a:pt x="44" y="95"/>
                </a:lnTo>
                <a:lnTo>
                  <a:pt x="46" y="92"/>
                </a:lnTo>
                <a:lnTo>
                  <a:pt x="46" y="90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51" y="80"/>
                </a:lnTo>
                <a:lnTo>
                  <a:pt x="53" y="78"/>
                </a:lnTo>
                <a:lnTo>
                  <a:pt x="51" y="78"/>
                </a:lnTo>
                <a:lnTo>
                  <a:pt x="48" y="75"/>
                </a:lnTo>
                <a:lnTo>
                  <a:pt x="51" y="75"/>
                </a:lnTo>
                <a:lnTo>
                  <a:pt x="51" y="73"/>
                </a:lnTo>
                <a:lnTo>
                  <a:pt x="53" y="73"/>
                </a:lnTo>
                <a:lnTo>
                  <a:pt x="53" y="70"/>
                </a:lnTo>
                <a:lnTo>
                  <a:pt x="53" y="68"/>
                </a:lnTo>
                <a:lnTo>
                  <a:pt x="53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1"/>
                </a:lnTo>
                <a:lnTo>
                  <a:pt x="58" y="63"/>
                </a:lnTo>
                <a:lnTo>
                  <a:pt x="56" y="61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6" y="61"/>
                </a:lnTo>
                <a:lnTo>
                  <a:pt x="56" y="58"/>
                </a:lnTo>
                <a:lnTo>
                  <a:pt x="58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5" y="56"/>
                </a:lnTo>
                <a:lnTo>
                  <a:pt x="63" y="56"/>
                </a:lnTo>
                <a:lnTo>
                  <a:pt x="60" y="53"/>
                </a:lnTo>
                <a:lnTo>
                  <a:pt x="63" y="53"/>
                </a:lnTo>
                <a:lnTo>
                  <a:pt x="65" y="53"/>
                </a:lnTo>
                <a:lnTo>
                  <a:pt x="68" y="53"/>
                </a:lnTo>
                <a:lnTo>
                  <a:pt x="70" y="53"/>
                </a:lnTo>
                <a:lnTo>
                  <a:pt x="72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80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1"/>
                </a:lnTo>
                <a:lnTo>
                  <a:pt x="87" y="51"/>
                </a:lnTo>
                <a:lnTo>
                  <a:pt x="87" y="48"/>
                </a:lnTo>
                <a:lnTo>
                  <a:pt x="89" y="46"/>
                </a:lnTo>
                <a:lnTo>
                  <a:pt x="92" y="46"/>
                </a:lnTo>
                <a:lnTo>
                  <a:pt x="94" y="46"/>
                </a:lnTo>
                <a:lnTo>
                  <a:pt x="96" y="46"/>
                </a:lnTo>
                <a:lnTo>
                  <a:pt x="99" y="46"/>
                </a:lnTo>
                <a:lnTo>
                  <a:pt x="99" y="44"/>
                </a:lnTo>
                <a:lnTo>
                  <a:pt x="101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6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39"/>
                </a:lnTo>
                <a:lnTo>
                  <a:pt x="128" y="41"/>
                </a:lnTo>
                <a:lnTo>
                  <a:pt x="128" y="39"/>
                </a:lnTo>
                <a:lnTo>
                  <a:pt x="130" y="36"/>
                </a:lnTo>
                <a:lnTo>
                  <a:pt x="132" y="36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2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4"/>
                </a:lnTo>
                <a:lnTo>
                  <a:pt x="135" y="31"/>
                </a:lnTo>
                <a:lnTo>
                  <a:pt x="137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29"/>
                </a:lnTo>
                <a:lnTo>
                  <a:pt x="144" y="29"/>
                </a:lnTo>
                <a:lnTo>
                  <a:pt x="147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6"/>
                </a:lnTo>
                <a:lnTo>
                  <a:pt x="154" y="26"/>
                </a:lnTo>
                <a:lnTo>
                  <a:pt x="152" y="26"/>
                </a:lnTo>
                <a:lnTo>
                  <a:pt x="154" y="26"/>
                </a:lnTo>
                <a:lnTo>
                  <a:pt x="156" y="26"/>
                </a:lnTo>
                <a:lnTo>
                  <a:pt x="154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4"/>
                </a:lnTo>
                <a:lnTo>
                  <a:pt x="161" y="22"/>
                </a:lnTo>
                <a:lnTo>
                  <a:pt x="161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4"/>
                </a:lnTo>
                <a:lnTo>
                  <a:pt x="173" y="22"/>
                </a:lnTo>
                <a:lnTo>
                  <a:pt x="176" y="22"/>
                </a:lnTo>
                <a:lnTo>
                  <a:pt x="176" y="19"/>
                </a:lnTo>
                <a:lnTo>
                  <a:pt x="173" y="19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7"/>
                </a:lnTo>
                <a:lnTo>
                  <a:pt x="180" y="17"/>
                </a:lnTo>
                <a:lnTo>
                  <a:pt x="180" y="19"/>
                </a:lnTo>
                <a:lnTo>
                  <a:pt x="183" y="19"/>
                </a:lnTo>
                <a:lnTo>
                  <a:pt x="183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7"/>
                </a:lnTo>
                <a:lnTo>
                  <a:pt x="190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2"/>
                </a:lnTo>
                <a:lnTo>
                  <a:pt x="202" y="14"/>
                </a:lnTo>
                <a:lnTo>
                  <a:pt x="202" y="12"/>
                </a:lnTo>
                <a:lnTo>
                  <a:pt x="202" y="9"/>
                </a:lnTo>
                <a:lnTo>
                  <a:pt x="202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9"/>
                </a:lnTo>
                <a:lnTo>
                  <a:pt x="209" y="9"/>
                </a:lnTo>
                <a:lnTo>
                  <a:pt x="212" y="9"/>
                </a:lnTo>
                <a:lnTo>
                  <a:pt x="214" y="9"/>
                </a:lnTo>
                <a:lnTo>
                  <a:pt x="216" y="9"/>
                </a:lnTo>
                <a:lnTo>
                  <a:pt x="216" y="7"/>
                </a:lnTo>
                <a:lnTo>
                  <a:pt x="219" y="7"/>
                </a:lnTo>
                <a:lnTo>
                  <a:pt x="221" y="9"/>
                </a:lnTo>
                <a:lnTo>
                  <a:pt x="221" y="7"/>
                </a:lnTo>
                <a:lnTo>
                  <a:pt x="224" y="7"/>
                </a:lnTo>
                <a:lnTo>
                  <a:pt x="224" y="9"/>
                </a:lnTo>
                <a:lnTo>
                  <a:pt x="224" y="7"/>
                </a:lnTo>
                <a:lnTo>
                  <a:pt x="226" y="7"/>
                </a:lnTo>
                <a:lnTo>
                  <a:pt x="224" y="7"/>
                </a:lnTo>
                <a:lnTo>
                  <a:pt x="226" y="4"/>
                </a:lnTo>
                <a:lnTo>
                  <a:pt x="228" y="4"/>
                </a:lnTo>
                <a:lnTo>
                  <a:pt x="231" y="4"/>
                </a:lnTo>
                <a:lnTo>
                  <a:pt x="233" y="4"/>
                </a:lnTo>
                <a:lnTo>
                  <a:pt x="233" y="2"/>
                </a:lnTo>
                <a:lnTo>
                  <a:pt x="236" y="2"/>
                </a:lnTo>
                <a:lnTo>
                  <a:pt x="238" y="2"/>
                </a:lnTo>
                <a:lnTo>
                  <a:pt x="240" y="2"/>
                </a:lnTo>
                <a:lnTo>
                  <a:pt x="243" y="0"/>
                </a:lnTo>
                <a:lnTo>
                  <a:pt x="245" y="2"/>
                </a:lnTo>
                <a:lnTo>
                  <a:pt x="245" y="0"/>
                </a:lnTo>
                <a:lnTo>
                  <a:pt x="248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楷体" panose="02010609060101010101" pitchFamily="49" charset="-122"/>
            </a:endParaRPr>
          </a:p>
        </p:txBody>
      </p:sp>
      <p:sp>
        <p:nvSpPr>
          <p:cNvPr id="15" name="文本框 26"/>
          <p:cNvSpPr>
            <a:spLocks noChangeArrowheads="1"/>
          </p:cNvSpPr>
          <p:nvPr/>
        </p:nvSpPr>
        <p:spPr bwMode="auto">
          <a:xfrm>
            <a:off x="169569" y="149228"/>
            <a:ext cx="64633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600" smtClean="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肆</a:t>
            </a:r>
            <a:endParaRPr lang="zh-CN" altLang="en-US" sz="3600">
              <a:solidFill>
                <a:schemeClr val="bg1"/>
              </a:solidFill>
              <a:latin typeface="叶根友毛笔行书2.0版" pitchFamily="2" charset="-122"/>
              <a:ea typeface="叶根友毛笔行书2.0版" pitchFamily="2" charset="-122"/>
              <a:sym typeface="叶根友毛笔行书2.0版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6385429" y="-281975"/>
            <a:ext cx="2978756" cy="1549884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2975261" y="1978059"/>
            <a:ext cx="2030740" cy="2089235"/>
            <a:chOff x="2940296" y="762631"/>
            <a:chExt cx="3694205" cy="3615062"/>
          </a:xfrm>
        </p:grpSpPr>
        <p:pic>
          <p:nvPicPr>
            <p:cNvPr id="7" name="Picture 2" descr="D:\png\12-05_0019__.png"/>
            <p:cNvPicPr>
              <a:picLocks noChangeAspect="1" noChangeArrowheads="1"/>
            </p:cNvPicPr>
            <p:nvPr/>
          </p:nvPicPr>
          <p:blipFill rotWithShape="1">
            <a:blip r:embed="rId3" cstate="screen"/>
            <a:srcRect/>
            <a:stretch>
              <a:fillRect/>
            </a:stretch>
          </p:blipFill>
          <p:spPr bwMode="auto">
            <a:xfrm>
              <a:off x="2940296" y="843558"/>
              <a:ext cx="3431905" cy="35341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2" descr="D:\png\12-05_0019__.png"/>
            <p:cNvPicPr>
              <a:picLocks noChangeAspect="1" noChangeArrowheads="1"/>
            </p:cNvPicPr>
            <p:nvPr/>
          </p:nvPicPr>
          <p:blipFill rotWithShape="1">
            <a:blip r:embed="rId4" cstate="screen"/>
            <a:srcRect/>
            <a:stretch>
              <a:fillRect/>
            </a:stretch>
          </p:blipFill>
          <p:spPr bwMode="auto">
            <a:xfrm rot="6618161">
              <a:off x="3163766" y="699230"/>
              <a:ext cx="3407333" cy="35341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9" name="直接连接符 8"/>
          <p:cNvCxnSpPr/>
          <p:nvPr/>
        </p:nvCxnSpPr>
        <p:spPr>
          <a:xfrm>
            <a:off x="2629737" y="2024827"/>
            <a:ext cx="648072" cy="482581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4838460" y="3418219"/>
            <a:ext cx="648072" cy="482581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>
            <a:off x="2557729" y="3392298"/>
            <a:ext cx="648072" cy="385961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4818496" y="2145177"/>
            <a:ext cx="648072" cy="385961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402016" y="2735194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prstClr val="black"/>
                </a:solidFill>
                <a:latin typeface="方正黑体简体" pitchFamily="2" charset="-122"/>
                <a:ea typeface="方正黑体简体" pitchFamily="2" charset="-122"/>
              </a:rPr>
              <a:t>单击添加</a:t>
            </a:r>
            <a:endParaRPr lang="en-US" altLang="zh-CN" sz="2000" dirty="0" smtClean="0">
              <a:solidFill>
                <a:prstClr val="black"/>
              </a:solidFill>
              <a:latin typeface="方正黑体简体" pitchFamily="2" charset="-122"/>
              <a:ea typeface="方正黑体简体" pitchFamily="2" charset="-122"/>
            </a:endParaRPr>
          </a:p>
          <a:p>
            <a:pPr algn="ctr"/>
            <a:r>
              <a:rPr lang="zh-CN" altLang="en-US" sz="2000" dirty="0" smtClean="0">
                <a:solidFill>
                  <a:prstClr val="black"/>
                </a:solidFill>
                <a:latin typeface="方正黑体简体" pitchFamily="2" charset="-122"/>
                <a:ea typeface="方正黑体简体" pitchFamily="2" charset="-122"/>
              </a:rPr>
              <a:t>文本</a:t>
            </a:r>
            <a:endParaRPr lang="zh-CN" altLang="en-US" sz="2000" dirty="0">
              <a:solidFill>
                <a:prstClr val="black"/>
              </a:solidFill>
              <a:latin typeface="方正黑体简体" pitchFamily="2" charset="-122"/>
              <a:ea typeface="方正黑体简体" pitchFamily="2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187624" y="1016034"/>
            <a:ext cx="1582152" cy="1627726"/>
            <a:chOff x="1925560" y="735879"/>
            <a:chExt cx="1582152" cy="1627726"/>
          </a:xfrm>
        </p:grpSpPr>
        <p:grpSp>
          <p:nvGrpSpPr>
            <p:cNvPr id="18" name="组合 17"/>
            <p:cNvGrpSpPr/>
            <p:nvPr/>
          </p:nvGrpSpPr>
          <p:grpSpPr>
            <a:xfrm rot="11825848">
              <a:off x="1925560" y="735879"/>
              <a:ext cx="1582152" cy="1627726"/>
              <a:chOff x="2940296" y="762631"/>
              <a:chExt cx="3694205" cy="3615062"/>
            </a:xfrm>
          </p:grpSpPr>
          <p:pic>
            <p:nvPicPr>
              <p:cNvPr id="20" name="Picture 2" descr="D:\png\12-05_0019__.png"/>
              <p:cNvPicPr>
                <a:picLocks noChangeAspect="1" noChangeArrowheads="1"/>
              </p:cNvPicPr>
              <p:nvPr/>
            </p:nvPicPr>
            <p:blipFill rotWithShape="1">
              <a:blip r:embed="rId5" cstate="screen"/>
              <a:srcRect/>
              <a:stretch>
                <a:fillRect/>
              </a:stretch>
            </p:blipFill>
            <p:spPr bwMode="auto">
              <a:xfrm>
                <a:off x="2940296" y="843558"/>
                <a:ext cx="3431905" cy="35341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" name="Picture 2" descr="D:\png\12-05_0019__.png"/>
              <p:cNvPicPr>
                <a:picLocks noChangeAspect="1" noChangeArrowheads="1"/>
              </p:cNvPicPr>
              <p:nvPr/>
            </p:nvPicPr>
            <p:blipFill rotWithShape="1">
              <a:blip r:embed="rId6" cstate="screen"/>
              <a:srcRect/>
              <a:stretch>
                <a:fillRect/>
              </a:stretch>
            </p:blipFill>
            <p:spPr bwMode="auto">
              <a:xfrm rot="6618161">
                <a:off x="3163766" y="699230"/>
                <a:ext cx="3407333" cy="35341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9" name="TextBox 18"/>
            <p:cNvSpPr txBox="1"/>
            <p:nvPr/>
          </p:nvSpPr>
          <p:spPr>
            <a:xfrm>
              <a:off x="2095852" y="1277347"/>
              <a:ext cx="11079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prstClr val="black"/>
                  </a:solidFill>
                  <a:latin typeface="方正黑体简体" pitchFamily="2" charset="-122"/>
                  <a:ea typeface="方正黑体简体" pitchFamily="2" charset="-122"/>
                </a:rPr>
                <a:t>单击添加</a:t>
              </a:r>
              <a:endParaRPr lang="en-US" altLang="zh-CN" dirty="0" smtClean="0">
                <a:solidFill>
                  <a:prstClr val="black"/>
                </a:solidFill>
                <a:latin typeface="方正黑体简体" pitchFamily="2" charset="-122"/>
                <a:ea typeface="方正黑体简体" pitchFamily="2" charset="-122"/>
              </a:endParaRPr>
            </a:p>
            <a:p>
              <a:pPr algn="ctr"/>
              <a:r>
                <a:rPr lang="zh-CN" altLang="en-US" dirty="0" smtClean="0">
                  <a:solidFill>
                    <a:prstClr val="black"/>
                  </a:solidFill>
                  <a:latin typeface="方正黑体简体" pitchFamily="2" charset="-122"/>
                  <a:ea typeface="方正黑体简体" pitchFamily="2" charset="-122"/>
                </a:rPr>
                <a:t>文本</a:t>
              </a:r>
              <a:endParaRPr lang="zh-CN" altLang="en-US" dirty="0">
                <a:solidFill>
                  <a:prstClr val="black"/>
                </a:solidFill>
                <a:latin typeface="方正黑体简体" pitchFamily="2" charset="-122"/>
                <a:ea typeface="方正黑体简体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287286" y="1088040"/>
            <a:ext cx="1582152" cy="1627726"/>
            <a:chOff x="1925560" y="735879"/>
            <a:chExt cx="1582152" cy="1627726"/>
          </a:xfrm>
        </p:grpSpPr>
        <p:grpSp>
          <p:nvGrpSpPr>
            <p:cNvPr id="23" name="组合 22"/>
            <p:cNvGrpSpPr/>
            <p:nvPr/>
          </p:nvGrpSpPr>
          <p:grpSpPr>
            <a:xfrm rot="11825848">
              <a:off x="1925560" y="735879"/>
              <a:ext cx="1582152" cy="1627726"/>
              <a:chOff x="2940296" y="762631"/>
              <a:chExt cx="3694205" cy="3615062"/>
            </a:xfrm>
          </p:grpSpPr>
          <p:pic>
            <p:nvPicPr>
              <p:cNvPr id="25" name="Picture 2" descr="D:\png\12-05_0019__.png"/>
              <p:cNvPicPr>
                <a:picLocks noChangeAspect="1" noChangeArrowheads="1"/>
              </p:cNvPicPr>
              <p:nvPr/>
            </p:nvPicPr>
            <p:blipFill rotWithShape="1">
              <a:blip r:embed="rId5" cstate="screen"/>
              <a:srcRect/>
              <a:stretch>
                <a:fillRect/>
              </a:stretch>
            </p:blipFill>
            <p:spPr bwMode="auto">
              <a:xfrm>
                <a:off x="2940296" y="843558"/>
                <a:ext cx="3431905" cy="35341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6" name="Picture 2" descr="D:\png\12-05_0019__.png"/>
              <p:cNvPicPr>
                <a:picLocks noChangeAspect="1" noChangeArrowheads="1"/>
              </p:cNvPicPr>
              <p:nvPr/>
            </p:nvPicPr>
            <p:blipFill rotWithShape="1">
              <a:blip r:embed="rId6" cstate="screen"/>
              <a:srcRect/>
              <a:stretch>
                <a:fillRect/>
              </a:stretch>
            </p:blipFill>
            <p:spPr bwMode="auto">
              <a:xfrm rot="6618161">
                <a:off x="3163766" y="699230"/>
                <a:ext cx="3407333" cy="35341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24" name="TextBox 23"/>
            <p:cNvSpPr txBox="1"/>
            <p:nvPr/>
          </p:nvSpPr>
          <p:spPr>
            <a:xfrm>
              <a:off x="2095852" y="1277347"/>
              <a:ext cx="11079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prstClr val="black"/>
                  </a:solidFill>
                  <a:latin typeface="方正黑体简体" pitchFamily="2" charset="-122"/>
                  <a:ea typeface="方正黑体简体" pitchFamily="2" charset="-122"/>
                </a:rPr>
                <a:t>单击添加</a:t>
              </a:r>
              <a:endParaRPr lang="en-US" altLang="zh-CN" dirty="0" smtClean="0">
                <a:solidFill>
                  <a:prstClr val="black"/>
                </a:solidFill>
                <a:latin typeface="方正黑体简体" pitchFamily="2" charset="-122"/>
                <a:ea typeface="方正黑体简体" pitchFamily="2" charset="-122"/>
              </a:endParaRPr>
            </a:p>
            <a:p>
              <a:pPr algn="ctr"/>
              <a:r>
                <a:rPr lang="zh-CN" altLang="en-US" dirty="0" smtClean="0">
                  <a:solidFill>
                    <a:prstClr val="black"/>
                  </a:solidFill>
                  <a:latin typeface="方正黑体简体" pitchFamily="2" charset="-122"/>
                  <a:ea typeface="方正黑体简体" pitchFamily="2" charset="-122"/>
                </a:rPr>
                <a:t>文本</a:t>
              </a:r>
              <a:endParaRPr lang="zh-CN" altLang="en-US" dirty="0">
                <a:solidFill>
                  <a:prstClr val="black"/>
                </a:solidFill>
                <a:latin typeface="方正黑体简体" pitchFamily="2" charset="-122"/>
                <a:ea typeface="方正黑体简体" pitchFamily="2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187624" y="3291831"/>
            <a:ext cx="1582152" cy="1627726"/>
            <a:chOff x="1925560" y="735879"/>
            <a:chExt cx="1582152" cy="1627726"/>
          </a:xfrm>
        </p:grpSpPr>
        <p:grpSp>
          <p:nvGrpSpPr>
            <p:cNvPr id="28" name="组合 27"/>
            <p:cNvGrpSpPr/>
            <p:nvPr/>
          </p:nvGrpSpPr>
          <p:grpSpPr>
            <a:xfrm rot="11825848">
              <a:off x="1925560" y="735879"/>
              <a:ext cx="1582152" cy="1627726"/>
              <a:chOff x="2940296" y="762631"/>
              <a:chExt cx="3694205" cy="3615062"/>
            </a:xfrm>
          </p:grpSpPr>
          <p:pic>
            <p:nvPicPr>
              <p:cNvPr id="30" name="Picture 2" descr="D:\png\12-05_0019__.png"/>
              <p:cNvPicPr>
                <a:picLocks noChangeAspect="1" noChangeArrowheads="1"/>
              </p:cNvPicPr>
              <p:nvPr/>
            </p:nvPicPr>
            <p:blipFill rotWithShape="1">
              <a:blip r:embed="rId5" cstate="screen"/>
              <a:srcRect/>
              <a:stretch>
                <a:fillRect/>
              </a:stretch>
            </p:blipFill>
            <p:spPr bwMode="auto">
              <a:xfrm>
                <a:off x="2940296" y="843558"/>
                <a:ext cx="3431905" cy="35341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1" name="Picture 2" descr="D:\png\12-05_0019__.png"/>
              <p:cNvPicPr>
                <a:picLocks noChangeAspect="1" noChangeArrowheads="1"/>
              </p:cNvPicPr>
              <p:nvPr/>
            </p:nvPicPr>
            <p:blipFill rotWithShape="1">
              <a:blip r:embed="rId6" cstate="screen"/>
              <a:srcRect/>
              <a:stretch>
                <a:fillRect/>
              </a:stretch>
            </p:blipFill>
            <p:spPr bwMode="auto">
              <a:xfrm rot="6618161">
                <a:off x="3163766" y="699230"/>
                <a:ext cx="3407333" cy="35341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29" name="TextBox 28"/>
            <p:cNvSpPr txBox="1"/>
            <p:nvPr/>
          </p:nvSpPr>
          <p:spPr>
            <a:xfrm>
              <a:off x="2095852" y="1277347"/>
              <a:ext cx="11079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prstClr val="black"/>
                  </a:solidFill>
                  <a:latin typeface="方正黑体简体" pitchFamily="2" charset="-122"/>
                  <a:ea typeface="方正黑体简体" pitchFamily="2" charset="-122"/>
                </a:rPr>
                <a:t>单击添加</a:t>
              </a:r>
              <a:endParaRPr lang="en-US" altLang="zh-CN" dirty="0" smtClean="0">
                <a:solidFill>
                  <a:prstClr val="black"/>
                </a:solidFill>
                <a:latin typeface="方正黑体简体" pitchFamily="2" charset="-122"/>
                <a:ea typeface="方正黑体简体" pitchFamily="2" charset="-122"/>
              </a:endParaRPr>
            </a:p>
            <a:p>
              <a:pPr algn="ctr"/>
              <a:r>
                <a:rPr lang="zh-CN" altLang="en-US" dirty="0" smtClean="0">
                  <a:solidFill>
                    <a:prstClr val="black"/>
                  </a:solidFill>
                  <a:latin typeface="方正黑体简体" pitchFamily="2" charset="-122"/>
                  <a:ea typeface="方正黑体简体" pitchFamily="2" charset="-122"/>
                </a:rPr>
                <a:t>文本</a:t>
              </a:r>
              <a:endParaRPr lang="zh-CN" altLang="en-US" dirty="0">
                <a:solidFill>
                  <a:prstClr val="black"/>
                </a:solidFill>
                <a:latin typeface="方正黑体简体" pitchFamily="2" charset="-122"/>
                <a:ea typeface="方正黑体简体" pitchFamily="2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287286" y="3291831"/>
            <a:ext cx="1582152" cy="1627726"/>
            <a:chOff x="1925560" y="735879"/>
            <a:chExt cx="1582152" cy="1627726"/>
          </a:xfrm>
        </p:grpSpPr>
        <p:grpSp>
          <p:nvGrpSpPr>
            <p:cNvPr id="33" name="组合 32"/>
            <p:cNvGrpSpPr/>
            <p:nvPr/>
          </p:nvGrpSpPr>
          <p:grpSpPr>
            <a:xfrm rot="11825848">
              <a:off x="1925560" y="735879"/>
              <a:ext cx="1582152" cy="1627726"/>
              <a:chOff x="2940296" y="762631"/>
              <a:chExt cx="3694205" cy="3615062"/>
            </a:xfrm>
          </p:grpSpPr>
          <p:pic>
            <p:nvPicPr>
              <p:cNvPr id="35" name="Picture 2" descr="D:\png\12-05_0019__.png"/>
              <p:cNvPicPr>
                <a:picLocks noChangeAspect="1" noChangeArrowheads="1"/>
              </p:cNvPicPr>
              <p:nvPr/>
            </p:nvPicPr>
            <p:blipFill rotWithShape="1">
              <a:blip r:embed="rId5" cstate="screen"/>
              <a:srcRect/>
              <a:stretch>
                <a:fillRect/>
              </a:stretch>
            </p:blipFill>
            <p:spPr bwMode="auto">
              <a:xfrm>
                <a:off x="2940296" y="843558"/>
                <a:ext cx="3431905" cy="35341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6" name="Picture 2" descr="D:\png\12-05_0019__.png"/>
              <p:cNvPicPr>
                <a:picLocks noChangeAspect="1" noChangeArrowheads="1"/>
              </p:cNvPicPr>
              <p:nvPr/>
            </p:nvPicPr>
            <p:blipFill rotWithShape="1">
              <a:blip r:embed="rId6" cstate="screen"/>
              <a:srcRect/>
              <a:stretch>
                <a:fillRect/>
              </a:stretch>
            </p:blipFill>
            <p:spPr bwMode="auto">
              <a:xfrm rot="6618161">
                <a:off x="3163766" y="699230"/>
                <a:ext cx="3407333" cy="35341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34" name="TextBox 33"/>
            <p:cNvSpPr txBox="1"/>
            <p:nvPr/>
          </p:nvSpPr>
          <p:spPr>
            <a:xfrm>
              <a:off x="2095852" y="1277347"/>
              <a:ext cx="11079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prstClr val="black"/>
                  </a:solidFill>
                  <a:latin typeface="方正黑体简体" pitchFamily="2" charset="-122"/>
                  <a:ea typeface="方正黑体简体" pitchFamily="2" charset="-122"/>
                </a:rPr>
                <a:t>单击添加</a:t>
              </a:r>
              <a:endParaRPr lang="en-US" altLang="zh-CN" dirty="0" smtClean="0">
                <a:solidFill>
                  <a:prstClr val="black"/>
                </a:solidFill>
                <a:latin typeface="方正黑体简体" pitchFamily="2" charset="-122"/>
                <a:ea typeface="方正黑体简体" pitchFamily="2" charset="-122"/>
              </a:endParaRPr>
            </a:p>
            <a:p>
              <a:pPr algn="ctr"/>
              <a:r>
                <a:rPr lang="zh-CN" altLang="en-US" dirty="0" smtClean="0">
                  <a:solidFill>
                    <a:prstClr val="black"/>
                  </a:solidFill>
                  <a:latin typeface="方正黑体简体" pitchFamily="2" charset="-122"/>
                  <a:ea typeface="方正黑体简体" pitchFamily="2" charset="-122"/>
                </a:rPr>
                <a:t>文本</a:t>
              </a:r>
              <a:endParaRPr lang="zh-CN" altLang="en-US" dirty="0">
                <a:solidFill>
                  <a:prstClr val="black"/>
                </a:solidFill>
                <a:latin typeface="方正黑体简体" pitchFamily="2" charset="-122"/>
                <a:ea typeface="方正黑体简体" pitchFamily="2" charset="-122"/>
              </a:endParaRPr>
            </a:p>
          </p:txBody>
        </p:sp>
      </p:grpSp>
      <p:pic>
        <p:nvPicPr>
          <p:cNvPr id="37" name="图片 36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7098979" y="3224919"/>
            <a:ext cx="1863088" cy="18630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6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24"/>
          <p:cNvSpPr>
            <a:spLocks noChangeArrowheads="1"/>
          </p:cNvSpPr>
          <p:nvPr/>
        </p:nvSpPr>
        <p:spPr bwMode="auto">
          <a:xfrm>
            <a:off x="971600" y="233272"/>
            <a:ext cx="32624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262626"/>
                </a:solidFill>
                <a:latin typeface="叶根友特色简体升级版" pitchFamily="2" charset="-122"/>
                <a:ea typeface="叶根友特色简体升级版" pitchFamily="2" charset="-122"/>
                <a:sym typeface="微软雅黑" panose="020B0503020204020204" pitchFamily="34" charset="-122"/>
              </a:rPr>
              <a:t>请在此处输入您的标题</a:t>
            </a:r>
            <a:endParaRPr lang="zh-CN" altLang="en-US" sz="2400">
              <a:latin typeface="叶根友特色简体升级版" pitchFamily="2" charset="-122"/>
              <a:ea typeface="叶根友特色简体升级版" pitchFamily="2" charset="-122"/>
            </a:endParaRPr>
          </a:p>
        </p:txBody>
      </p:sp>
      <p:sp>
        <p:nvSpPr>
          <p:cNvPr id="14" name="Freeform 7"/>
          <p:cNvSpPr>
            <a:spLocks noChangeArrowheads="1"/>
          </p:cNvSpPr>
          <p:nvPr/>
        </p:nvSpPr>
        <p:spPr bwMode="auto">
          <a:xfrm>
            <a:off x="93667" y="127667"/>
            <a:ext cx="798137" cy="672877"/>
          </a:xfrm>
          <a:custGeom>
            <a:avLst/>
            <a:gdLst>
              <a:gd name="T0" fmla="*/ 905372 w 396"/>
              <a:gd name="T1" fmla="*/ 13812 h 217"/>
              <a:gd name="T2" fmla="*/ 964118 w 396"/>
              <a:gd name="T3" fmla="*/ 13812 h 217"/>
              <a:gd name="T4" fmla="*/ 971029 w 396"/>
              <a:gd name="T5" fmla="*/ 41436 h 217"/>
              <a:gd name="T6" fmla="*/ 995218 w 396"/>
              <a:gd name="T7" fmla="*/ 48342 h 217"/>
              <a:gd name="T8" fmla="*/ 1005585 w 396"/>
              <a:gd name="T9" fmla="*/ 58701 h 217"/>
              <a:gd name="T10" fmla="*/ 1088520 w 396"/>
              <a:gd name="T11" fmla="*/ 24171 h 217"/>
              <a:gd name="T12" fmla="*/ 1078153 w 396"/>
              <a:gd name="T13" fmla="*/ 65607 h 217"/>
              <a:gd name="T14" fmla="*/ 1105798 w 396"/>
              <a:gd name="T15" fmla="*/ 58701 h 217"/>
              <a:gd name="T16" fmla="*/ 1136899 w 396"/>
              <a:gd name="T17" fmla="*/ 75966 h 217"/>
              <a:gd name="T18" fmla="*/ 1178366 w 396"/>
              <a:gd name="T19" fmla="*/ 75966 h 217"/>
              <a:gd name="T20" fmla="*/ 1171455 w 396"/>
              <a:gd name="T21" fmla="*/ 107043 h 217"/>
              <a:gd name="T22" fmla="*/ 1188733 w 396"/>
              <a:gd name="T23" fmla="*/ 124308 h 217"/>
              <a:gd name="T24" fmla="*/ 1212922 w 396"/>
              <a:gd name="T25" fmla="*/ 151932 h 217"/>
              <a:gd name="T26" fmla="*/ 1237111 w 396"/>
              <a:gd name="T27" fmla="*/ 165744 h 217"/>
              <a:gd name="T28" fmla="*/ 1254390 w 396"/>
              <a:gd name="T29" fmla="*/ 165744 h 217"/>
              <a:gd name="T30" fmla="*/ 1278579 w 396"/>
              <a:gd name="T31" fmla="*/ 176103 h 217"/>
              <a:gd name="T32" fmla="*/ 1285490 w 396"/>
              <a:gd name="T33" fmla="*/ 210633 h 217"/>
              <a:gd name="T34" fmla="*/ 1337324 w 396"/>
              <a:gd name="T35" fmla="*/ 200274 h 217"/>
              <a:gd name="T36" fmla="*/ 1337324 w 396"/>
              <a:gd name="T37" fmla="*/ 241710 h 217"/>
              <a:gd name="T38" fmla="*/ 1361514 w 396"/>
              <a:gd name="T39" fmla="*/ 258975 h 217"/>
              <a:gd name="T40" fmla="*/ 1337324 w 396"/>
              <a:gd name="T41" fmla="*/ 334941 h 217"/>
              <a:gd name="T42" fmla="*/ 1285490 w 396"/>
              <a:gd name="T43" fmla="*/ 404000 h 217"/>
              <a:gd name="T44" fmla="*/ 1261301 w 396"/>
              <a:gd name="T45" fmla="*/ 452342 h 217"/>
              <a:gd name="T46" fmla="*/ 1212922 w 396"/>
              <a:gd name="T47" fmla="*/ 504137 h 217"/>
              <a:gd name="T48" fmla="*/ 1147265 w 396"/>
              <a:gd name="T49" fmla="*/ 545573 h 217"/>
              <a:gd name="T50" fmla="*/ 1078153 w 396"/>
              <a:gd name="T51" fmla="*/ 590462 h 217"/>
              <a:gd name="T52" fmla="*/ 995218 w 396"/>
              <a:gd name="T53" fmla="*/ 621539 h 217"/>
              <a:gd name="T54" fmla="*/ 946840 w 396"/>
              <a:gd name="T55" fmla="*/ 638804 h 217"/>
              <a:gd name="T56" fmla="*/ 881183 w 396"/>
              <a:gd name="T57" fmla="*/ 666428 h 217"/>
              <a:gd name="T58" fmla="*/ 780970 w 396"/>
              <a:gd name="T59" fmla="*/ 690599 h 217"/>
              <a:gd name="T60" fmla="*/ 663479 w 396"/>
              <a:gd name="T61" fmla="*/ 707864 h 217"/>
              <a:gd name="T62" fmla="*/ 590911 w 396"/>
              <a:gd name="T63" fmla="*/ 697505 h 217"/>
              <a:gd name="T64" fmla="*/ 507976 w 396"/>
              <a:gd name="T65" fmla="*/ 714770 h 217"/>
              <a:gd name="T66" fmla="*/ 414674 w 396"/>
              <a:gd name="T67" fmla="*/ 714770 h 217"/>
              <a:gd name="T68" fmla="*/ 373207 w 396"/>
              <a:gd name="T69" fmla="*/ 707864 h 217"/>
              <a:gd name="T70" fmla="*/ 324828 w 396"/>
              <a:gd name="T71" fmla="*/ 742394 h 217"/>
              <a:gd name="T72" fmla="*/ 224615 w 396"/>
              <a:gd name="T73" fmla="*/ 714770 h 217"/>
              <a:gd name="T74" fmla="*/ 193515 w 396"/>
              <a:gd name="T75" fmla="*/ 656069 h 217"/>
              <a:gd name="T76" fmla="*/ 165870 w 396"/>
              <a:gd name="T77" fmla="*/ 621539 h 217"/>
              <a:gd name="T78" fmla="*/ 124402 w 396"/>
              <a:gd name="T79" fmla="*/ 580103 h 217"/>
              <a:gd name="T80" fmla="*/ 76024 w 396"/>
              <a:gd name="T81" fmla="*/ 521402 h 217"/>
              <a:gd name="T82" fmla="*/ 34556 w 396"/>
              <a:gd name="T83" fmla="*/ 486872 h 217"/>
              <a:gd name="T84" fmla="*/ 10367 w 396"/>
              <a:gd name="T85" fmla="*/ 410906 h 217"/>
              <a:gd name="T86" fmla="*/ 41467 w 396"/>
              <a:gd name="T87" fmla="*/ 376376 h 217"/>
              <a:gd name="T88" fmla="*/ 76024 w 396"/>
              <a:gd name="T89" fmla="*/ 362565 h 217"/>
              <a:gd name="T90" fmla="*/ 117491 w 396"/>
              <a:gd name="T91" fmla="*/ 328035 h 217"/>
              <a:gd name="T92" fmla="*/ 158958 w 396"/>
              <a:gd name="T93" fmla="*/ 310770 h 217"/>
              <a:gd name="T94" fmla="*/ 183148 w 396"/>
              <a:gd name="T95" fmla="*/ 241710 h 217"/>
              <a:gd name="T96" fmla="*/ 207337 w 396"/>
              <a:gd name="T97" fmla="*/ 200274 h 217"/>
              <a:gd name="T98" fmla="*/ 248805 w 396"/>
              <a:gd name="T99" fmla="*/ 183009 h 217"/>
              <a:gd name="T100" fmla="*/ 300639 w 396"/>
              <a:gd name="T101" fmla="*/ 165744 h 217"/>
              <a:gd name="T102" fmla="*/ 349017 w 396"/>
              <a:gd name="T103" fmla="*/ 151932 h 217"/>
              <a:gd name="T104" fmla="*/ 414674 w 396"/>
              <a:gd name="T105" fmla="*/ 134667 h 217"/>
              <a:gd name="T106" fmla="*/ 456142 w 396"/>
              <a:gd name="T107" fmla="*/ 134667 h 217"/>
              <a:gd name="T108" fmla="*/ 490698 w 396"/>
              <a:gd name="T109" fmla="*/ 107043 h 217"/>
              <a:gd name="T110" fmla="*/ 539077 w 396"/>
              <a:gd name="T111" fmla="*/ 89778 h 217"/>
              <a:gd name="T112" fmla="*/ 597822 w 396"/>
              <a:gd name="T113" fmla="*/ 75966 h 217"/>
              <a:gd name="T114" fmla="*/ 615100 w 396"/>
              <a:gd name="T115" fmla="*/ 58701 h 217"/>
              <a:gd name="T116" fmla="*/ 649656 w 396"/>
              <a:gd name="T117" fmla="*/ 58701 h 217"/>
              <a:gd name="T118" fmla="*/ 698035 w 396"/>
              <a:gd name="T119" fmla="*/ 41436 h 217"/>
              <a:gd name="T120" fmla="*/ 763692 w 396"/>
              <a:gd name="T121" fmla="*/ 24171 h 217"/>
              <a:gd name="T122" fmla="*/ 798248 w 396"/>
              <a:gd name="T123" fmla="*/ 13812 h 21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96"/>
              <a:gd name="T187" fmla="*/ 0 h 217"/>
              <a:gd name="T188" fmla="*/ 396 w 396"/>
              <a:gd name="T189" fmla="*/ 217 h 21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96" h="217">
                <a:moveTo>
                  <a:pt x="248" y="0"/>
                </a:moveTo>
                <a:lnTo>
                  <a:pt x="248" y="2"/>
                </a:lnTo>
                <a:lnTo>
                  <a:pt x="250" y="2"/>
                </a:lnTo>
                <a:lnTo>
                  <a:pt x="252" y="2"/>
                </a:lnTo>
                <a:lnTo>
                  <a:pt x="252" y="4"/>
                </a:lnTo>
                <a:lnTo>
                  <a:pt x="255" y="4"/>
                </a:lnTo>
                <a:lnTo>
                  <a:pt x="257" y="4"/>
                </a:lnTo>
                <a:lnTo>
                  <a:pt x="260" y="4"/>
                </a:lnTo>
                <a:lnTo>
                  <a:pt x="262" y="4"/>
                </a:lnTo>
                <a:lnTo>
                  <a:pt x="264" y="4"/>
                </a:lnTo>
                <a:lnTo>
                  <a:pt x="267" y="2"/>
                </a:lnTo>
                <a:lnTo>
                  <a:pt x="269" y="2"/>
                </a:lnTo>
                <a:lnTo>
                  <a:pt x="272" y="2"/>
                </a:lnTo>
                <a:lnTo>
                  <a:pt x="274" y="2"/>
                </a:lnTo>
                <a:lnTo>
                  <a:pt x="276" y="2"/>
                </a:lnTo>
                <a:lnTo>
                  <a:pt x="279" y="2"/>
                </a:lnTo>
                <a:lnTo>
                  <a:pt x="276" y="2"/>
                </a:lnTo>
                <a:lnTo>
                  <a:pt x="279" y="2"/>
                </a:lnTo>
                <a:lnTo>
                  <a:pt x="279" y="4"/>
                </a:lnTo>
                <a:lnTo>
                  <a:pt x="276" y="4"/>
                </a:lnTo>
                <a:lnTo>
                  <a:pt x="276" y="7"/>
                </a:lnTo>
                <a:lnTo>
                  <a:pt x="279" y="7"/>
                </a:lnTo>
                <a:lnTo>
                  <a:pt x="279" y="9"/>
                </a:lnTo>
                <a:lnTo>
                  <a:pt x="276" y="9"/>
                </a:lnTo>
                <a:lnTo>
                  <a:pt x="276" y="12"/>
                </a:lnTo>
                <a:lnTo>
                  <a:pt x="279" y="12"/>
                </a:lnTo>
                <a:lnTo>
                  <a:pt x="279" y="9"/>
                </a:lnTo>
                <a:lnTo>
                  <a:pt x="279" y="12"/>
                </a:lnTo>
                <a:lnTo>
                  <a:pt x="281" y="12"/>
                </a:lnTo>
                <a:lnTo>
                  <a:pt x="281" y="9"/>
                </a:lnTo>
                <a:lnTo>
                  <a:pt x="284" y="9"/>
                </a:lnTo>
                <a:lnTo>
                  <a:pt x="284" y="12"/>
                </a:lnTo>
                <a:lnTo>
                  <a:pt x="286" y="12"/>
                </a:lnTo>
                <a:lnTo>
                  <a:pt x="284" y="12"/>
                </a:lnTo>
                <a:lnTo>
                  <a:pt x="284" y="14"/>
                </a:lnTo>
                <a:lnTo>
                  <a:pt x="281" y="14"/>
                </a:lnTo>
                <a:lnTo>
                  <a:pt x="279" y="14"/>
                </a:lnTo>
                <a:lnTo>
                  <a:pt x="281" y="17"/>
                </a:lnTo>
                <a:lnTo>
                  <a:pt x="281" y="14"/>
                </a:lnTo>
                <a:lnTo>
                  <a:pt x="284" y="14"/>
                </a:lnTo>
                <a:lnTo>
                  <a:pt x="286" y="14"/>
                </a:lnTo>
                <a:lnTo>
                  <a:pt x="286" y="12"/>
                </a:lnTo>
                <a:lnTo>
                  <a:pt x="288" y="12"/>
                </a:lnTo>
                <a:lnTo>
                  <a:pt x="288" y="14"/>
                </a:lnTo>
                <a:lnTo>
                  <a:pt x="291" y="14"/>
                </a:lnTo>
                <a:lnTo>
                  <a:pt x="291" y="12"/>
                </a:lnTo>
                <a:lnTo>
                  <a:pt x="291" y="14"/>
                </a:lnTo>
                <a:lnTo>
                  <a:pt x="293" y="14"/>
                </a:lnTo>
                <a:lnTo>
                  <a:pt x="296" y="14"/>
                </a:lnTo>
                <a:lnTo>
                  <a:pt x="293" y="14"/>
                </a:lnTo>
                <a:lnTo>
                  <a:pt x="291" y="14"/>
                </a:lnTo>
                <a:lnTo>
                  <a:pt x="291" y="17"/>
                </a:lnTo>
                <a:lnTo>
                  <a:pt x="288" y="17"/>
                </a:lnTo>
                <a:lnTo>
                  <a:pt x="291" y="17"/>
                </a:lnTo>
                <a:lnTo>
                  <a:pt x="293" y="17"/>
                </a:lnTo>
                <a:lnTo>
                  <a:pt x="296" y="17"/>
                </a:lnTo>
                <a:lnTo>
                  <a:pt x="298" y="14"/>
                </a:lnTo>
                <a:lnTo>
                  <a:pt x="298" y="17"/>
                </a:lnTo>
                <a:lnTo>
                  <a:pt x="300" y="17"/>
                </a:lnTo>
                <a:lnTo>
                  <a:pt x="300" y="14"/>
                </a:lnTo>
                <a:lnTo>
                  <a:pt x="303" y="14"/>
                </a:lnTo>
                <a:lnTo>
                  <a:pt x="305" y="14"/>
                </a:lnTo>
                <a:lnTo>
                  <a:pt x="305" y="12"/>
                </a:lnTo>
                <a:lnTo>
                  <a:pt x="308" y="12"/>
                </a:lnTo>
                <a:lnTo>
                  <a:pt x="310" y="9"/>
                </a:lnTo>
                <a:lnTo>
                  <a:pt x="312" y="9"/>
                </a:lnTo>
                <a:lnTo>
                  <a:pt x="312" y="7"/>
                </a:lnTo>
                <a:lnTo>
                  <a:pt x="315" y="7"/>
                </a:lnTo>
                <a:lnTo>
                  <a:pt x="315" y="9"/>
                </a:lnTo>
                <a:lnTo>
                  <a:pt x="312" y="9"/>
                </a:lnTo>
                <a:lnTo>
                  <a:pt x="310" y="9"/>
                </a:lnTo>
                <a:lnTo>
                  <a:pt x="310" y="12"/>
                </a:lnTo>
                <a:lnTo>
                  <a:pt x="308" y="12"/>
                </a:lnTo>
                <a:lnTo>
                  <a:pt x="308" y="14"/>
                </a:lnTo>
                <a:lnTo>
                  <a:pt x="305" y="14"/>
                </a:lnTo>
                <a:lnTo>
                  <a:pt x="303" y="14"/>
                </a:lnTo>
                <a:lnTo>
                  <a:pt x="305" y="17"/>
                </a:lnTo>
                <a:lnTo>
                  <a:pt x="305" y="19"/>
                </a:lnTo>
                <a:lnTo>
                  <a:pt x="308" y="17"/>
                </a:lnTo>
                <a:lnTo>
                  <a:pt x="310" y="17"/>
                </a:lnTo>
                <a:lnTo>
                  <a:pt x="310" y="19"/>
                </a:lnTo>
                <a:lnTo>
                  <a:pt x="312" y="19"/>
                </a:lnTo>
                <a:lnTo>
                  <a:pt x="315" y="19"/>
                </a:lnTo>
                <a:lnTo>
                  <a:pt x="317" y="19"/>
                </a:lnTo>
                <a:lnTo>
                  <a:pt x="320" y="19"/>
                </a:lnTo>
                <a:lnTo>
                  <a:pt x="322" y="19"/>
                </a:lnTo>
                <a:lnTo>
                  <a:pt x="320" y="19"/>
                </a:lnTo>
                <a:lnTo>
                  <a:pt x="320" y="17"/>
                </a:lnTo>
                <a:lnTo>
                  <a:pt x="322" y="17"/>
                </a:lnTo>
                <a:lnTo>
                  <a:pt x="322" y="19"/>
                </a:lnTo>
                <a:lnTo>
                  <a:pt x="324" y="19"/>
                </a:lnTo>
                <a:lnTo>
                  <a:pt x="327" y="19"/>
                </a:lnTo>
                <a:lnTo>
                  <a:pt x="329" y="19"/>
                </a:lnTo>
                <a:lnTo>
                  <a:pt x="329" y="22"/>
                </a:lnTo>
                <a:lnTo>
                  <a:pt x="327" y="22"/>
                </a:lnTo>
                <a:lnTo>
                  <a:pt x="327" y="24"/>
                </a:lnTo>
                <a:lnTo>
                  <a:pt x="329" y="24"/>
                </a:lnTo>
                <a:lnTo>
                  <a:pt x="329" y="22"/>
                </a:lnTo>
                <a:lnTo>
                  <a:pt x="332" y="22"/>
                </a:lnTo>
                <a:lnTo>
                  <a:pt x="332" y="24"/>
                </a:lnTo>
                <a:lnTo>
                  <a:pt x="334" y="24"/>
                </a:lnTo>
                <a:lnTo>
                  <a:pt x="336" y="24"/>
                </a:lnTo>
                <a:lnTo>
                  <a:pt x="336" y="22"/>
                </a:lnTo>
                <a:lnTo>
                  <a:pt x="339" y="22"/>
                </a:lnTo>
                <a:lnTo>
                  <a:pt x="339" y="19"/>
                </a:lnTo>
                <a:lnTo>
                  <a:pt x="339" y="17"/>
                </a:lnTo>
                <a:lnTo>
                  <a:pt x="341" y="17"/>
                </a:lnTo>
                <a:lnTo>
                  <a:pt x="341" y="19"/>
                </a:lnTo>
                <a:lnTo>
                  <a:pt x="341" y="22"/>
                </a:lnTo>
                <a:lnTo>
                  <a:pt x="344" y="22"/>
                </a:lnTo>
                <a:lnTo>
                  <a:pt x="341" y="22"/>
                </a:lnTo>
                <a:lnTo>
                  <a:pt x="341" y="24"/>
                </a:lnTo>
                <a:lnTo>
                  <a:pt x="341" y="26"/>
                </a:lnTo>
                <a:lnTo>
                  <a:pt x="344" y="24"/>
                </a:lnTo>
                <a:lnTo>
                  <a:pt x="346" y="24"/>
                </a:lnTo>
                <a:lnTo>
                  <a:pt x="346" y="22"/>
                </a:lnTo>
                <a:lnTo>
                  <a:pt x="348" y="22"/>
                </a:lnTo>
                <a:lnTo>
                  <a:pt x="346" y="22"/>
                </a:lnTo>
                <a:lnTo>
                  <a:pt x="346" y="24"/>
                </a:lnTo>
                <a:lnTo>
                  <a:pt x="344" y="24"/>
                </a:lnTo>
                <a:lnTo>
                  <a:pt x="344" y="26"/>
                </a:lnTo>
                <a:lnTo>
                  <a:pt x="341" y="26"/>
                </a:lnTo>
                <a:lnTo>
                  <a:pt x="341" y="29"/>
                </a:lnTo>
                <a:lnTo>
                  <a:pt x="339" y="31"/>
                </a:lnTo>
                <a:lnTo>
                  <a:pt x="336" y="31"/>
                </a:lnTo>
                <a:lnTo>
                  <a:pt x="336" y="34"/>
                </a:lnTo>
                <a:lnTo>
                  <a:pt x="336" y="36"/>
                </a:lnTo>
                <a:lnTo>
                  <a:pt x="339" y="36"/>
                </a:lnTo>
                <a:lnTo>
                  <a:pt x="341" y="36"/>
                </a:lnTo>
                <a:lnTo>
                  <a:pt x="341" y="34"/>
                </a:lnTo>
                <a:lnTo>
                  <a:pt x="341" y="36"/>
                </a:lnTo>
                <a:lnTo>
                  <a:pt x="344" y="36"/>
                </a:lnTo>
                <a:lnTo>
                  <a:pt x="346" y="34"/>
                </a:lnTo>
                <a:lnTo>
                  <a:pt x="348" y="31"/>
                </a:lnTo>
                <a:lnTo>
                  <a:pt x="346" y="34"/>
                </a:lnTo>
                <a:lnTo>
                  <a:pt x="346" y="36"/>
                </a:lnTo>
                <a:lnTo>
                  <a:pt x="344" y="36"/>
                </a:lnTo>
                <a:lnTo>
                  <a:pt x="344" y="39"/>
                </a:lnTo>
                <a:lnTo>
                  <a:pt x="346" y="39"/>
                </a:lnTo>
                <a:lnTo>
                  <a:pt x="348" y="39"/>
                </a:lnTo>
                <a:lnTo>
                  <a:pt x="351" y="41"/>
                </a:lnTo>
                <a:lnTo>
                  <a:pt x="348" y="41"/>
                </a:lnTo>
                <a:lnTo>
                  <a:pt x="348" y="44"/>
                </a:lnTo>
                <a:lnTo>
                  <a:pt x="351" y="41"/>
                </a:lnTo>
                <a:lnTo>
                  <a:pt x="353" y="41"/>
                </a:lnTo>
                <a:lnTo>
                  <a:pt x="351" y="41"/>
                </a:lnTo>
                <a:lnTo>
                  <a:pt x="351" y="44"/>
                </a:lnTo>
                <a:lnTo>
                  <a:pt x="348" y="44"/>
                </a:lnTo>
                <a:lnTo>
                  <a:pt x="348" y="46"/>
                </a:lnTo>
                <a:lnTo>
                  <a:pt x="351" y="46"/>
                </a:lnTo>
                <a:lnTo>
                  <a:pt x="353" y="46"/>
                </a:lnTo>
                <a:lnTo>
                  <a:pt x="353" y="44"/>
                </a:lnTo>
                <a:lnTo>
                  <a:pt x="356" y="44"/>
                </a:lnTo>
                <a:lnTo>
                  <a:pt x="356" y="46"/>
                </a:lnTo>
                <a:lnTo>
                  <a:pt x="356" y="48"/>
                </a:lnTo>
                <a:lnTo>
                  <a:pt x="358" y="48"/>
                </a:lnTo>
                <a:lnTo>
                  <a:pt x="360" y="46"/>
                </a:lnTo>
                <a:lnTo>
                  <a:pt x="363" y="46"/>
                </a:lnTo>
                <a:lnTo>
                  <a:pt x="360" y="46"/>
                </a:lnTo>
                <a:lnTo>
                  <a:pt x="360" y="48"/>
                </a:lnTo>
                <a:lnTo>
                  <a:pt x="358" y="48"/>
                </a:lnTo>
                <a:lnTo>
                  <a:pt x="358" y="51"/>
                </a:lnTo>
                <a:lnTo>
                  <a:pt x="360" y="48"/>
                </a:lnTo>
                <a:lnTo>
                  <a:pt x="363" y="48"/>
                </a:lnTo>
                <a:lnTo>
                  <a:pt x="363" y="46"/>
                </a:lnTo>
                <a:lnTo>
                  <a:pt x="365" y="46"/>
                </a:lnTo>
                <a:lnTo>
                  <a:pt x="363" y="46"/>
                </a:lnTo>
                <a:lnTo>
                  <a:pt x="363" y="48"/>
                </a:lnTo>
                <a:lnTo>
                  <a:pt x="363" y="51"/>
                </a:lnTo>
                <a:lnTo>
                  <a:pt x="365" y="51"/>
                </a:lnTo>
                <a:lnTo>
                  <a:pt x="368" y="51"/>
                </a:lnTo>
                <a:lnTo>
                  <a:pt x="368" y="48"/>
                </a:lnTo>
                <a:lnTo>
                  <a:pt x="368" y="51"/>
                </a:lnTo>
                <a:lnTo>
                  <a:pt x="370" y="51"/>
                </a:lnTo>
                <a:lnTo>
                  <a:pt x="370" y="53"/>
                </a:lnTo>
                <a:lnTo>
                  <a:pt x="370" y="51"/>
                </a:lnTo>
                <a:lnTo>
                  <a:pt x="372" y="51"/>
                </a:lnTo>
                <a:lnTo>
                  <a:pt x="370" y="51"/>
                </a:lnTo>
                <a:lnTo>
                  <a:pt x="370" y="53"/>
                </a:lnTo>
                <a:lnTo>
                  <a:pt x="368" y="56"/>
                </a:lnTo>
                <a:lnTo>
                  <a:pt x="368" y="58"/>
                </a:lnTo>
                <a:lnTo>
                  <a:pt x="368" y="61"/>
                </a:lnTo>
                <a:lnTo>
                  <a:pt x="368" y="63"/>
                </a:lnTo>
                <a:lnTo>
                  <a:pt x="368" y="66"/>
                </a:lnTo>
                <a:lnTo>
                  <a:pt x="368" y="63"/>
                </a:lnTo>
                <a:lnTo>
                  <a:pt x="370" y="63"/>
                </a:lnTo>
                <a:lnTo>
                  <a:pt x="372" y="63"/>
                </a:lnTo>
                <a:lnTo>
                  <a:pt x="372" y="61"/>
                </a:lnTo>
                <a:lnTo>
                  <a:pt x="372" y="63"/>
                </a:lnTo>
                <a:lnTo>
                  <a:pt x="372" y="61"/>
                </a:lnTo>
                <a:lnTo>
                  <a:pt x="375" y="61"/>
                </a:lnTo>
                <a:lnTo>
                  <a:pt x="375" y="63"/>
                </a:lnTo>
                <a:lnTo>
                  <a:pt x="377" y="63"/>
                </a:lnTo>
                <a:lnTo>
                  <a:pt x="380" y="61"/>
                </a:lnTo>
                <a:lnTo>
                  <a:pt x="382" y="58"/>
                </a:lnTo>
                <a:lnTo>
                  <a:pt x="382" y="61"/>
                </a:lnTo>
                <a:lnTo>
                  <a:pt x="382" y="63"/>
                </a:lnTo>
                <a:lnTo>
                  <a:pt x="384" y="63"/>
                </a:lnTo>
                <a:lnTo>
                  <a:pt x="384" y="61"/>
                </a:lnTo>
                <a:lnTo>
                  <a:pt x="387" y="58"/>
                </a:lnTo>
                <a:lnTo>
                  <a:pt x="387" y="61"/>
                </a:lnTo>
                <a:lnTo>
                  <a:pt x="384" y="63"/>
                </a:lnTo>
                <a:lnTo>
                  <a:pt x="387" y="63"/>
                </a:lnTo>
                <a:lnTo>
                  <a:pt x="387" y="61"/>
                </a:lnTo>
                <a:lnTo>
                  <a:pt x="389" y="61"/>
                </a:lnTo>
                <a:lnTo>
                  <a:pt x="392" y="61"/>
                </a:lnTo>
                <a:lnTo>
                  <a:pt x="389" y="61"/>
                </a:lnTo>
                <a:lnTo>
                  <a:pt x="389" y="63"/>
                </a:lnTo>
                <a:lnTo>
                  <a:pt x="389" y="66"/>
                </a:lnTo>
                <a:lnTo>
                  <a:pt x="387" y="66"/>
                </a:lnTo>
                <a:lnTo>
                  <a:pt x="387" y="68"/>
                </a:lnTo>
                <a:lnTo>
                  <a:pt x="387" y="70"/>
                </a:lnTo>
                <a:lnTo>
                  <a:pt x="389" y="70"/>
                </a:lnTo>
                <a:lnTo>
                  <a:pt x="392" y="68"/>
                </a:lnTo>
                <a:lnTo>
                  <a:pt x="392" y="66"/>
                </a:lnTo>
                <a:lnTo>
                  <a:pt x="394" y="66"/>
                </a:lnTo>
                <a:lnTo>
                  <a:pt x="394" y="63"/>
                </a:lnTo>
                <a:lnTo>
                  <a:pt x="394" y="66"/>
                </a:lnTo>
                <a:lnTo>
                  <a:pt x="394" y="68"/>
                </a:lnTo>
                <a:lnTo>
                  <a:pt x="394" y="70"/>
                </a:lnTo>
                <a:lnTo>
                  <a:pt x="394" y="73"/>
                </a:lnTo>
                <a:lnTo>
                  <a:pt x="394" y="75"/>
                </a:lnTo>
                <a:lnTo>
                  <a:pt x="394" y="78"/>
                </a:lnTo>
                <a:lnTo>
                  <a:pt x="396" y="78"/>
                </a:lnTo>
                <a:lnTo>
                  <a:pt x="396" y="80"/>
                </a:lnTo>
                <a:lnTo>
                  <a:pt x="394" y="80"/>
                </a:lnTo>
                <a:lnTo>
                  <a:pt x="396" y="80"/>
                </a:lnTo>
                <a:lnTo>
                  <a:pt x="396" y="83"/>
                </a:lnTo>
                <a:lnTo>
                  <a:pt x="394" y="85"/>
                </a:lnTo>
                <a:lnTo>
                  <a:pt x="394" y="87"/>
                </a:lnTo>
                <a:lnTo>
                  <a:pt x="392" y="90"/>
                </a:lnTo>
                <a:lnTo>
                  <a:pt x="392" y="92"/>
                </a:lnTo>
                <a:lnTo>
                  <a:pt x="389" y="92"/>
                </a:lnTo>
                <a:lnTo>
                  <a:pt x="389" y="95"/>
                </a:lnTo>
                <a:lnTo>
                  <a:pt x="387" y="95"/>
                </a:lnTo>
                <a:lnTo>
                  <a:pt x="387" y="97"/>
                </a:lnTo>
                <a:lnTo>
                  <a:pt x="384" y="100"/>
                </a:lnTo>
                <a:lnTo>
                  <a:pt x="384" y="102"/>
                </a:lnTo>
                <a:lnTo>
                  <a:pt x="382" y="102"/>
                </a:lnTo>
                <a:lnTo>
                  <a:pt x="382" y="105"/>
                </a:lnTo>
                <a:lnTo>
                  <a:pt x="380" y="105"/>
                </a:lnTo>
                <a:lnTo>
                  <a:pt x="380" y="107"/>
                </a:lnTo>
                <a:lnTo>
                  <a:pt x="377" y="107"/>
                </a:lnTo>
                <a:lnTo>
                  <a:pt x="377" y="109"/>
                </a:lnTo>
                <a:lnTo>
                  <a:pt x="377" y="112"/>
                </a:lnTo>
                <a:lnTo>
                  <a:pt x="377" y="114"/>
                </a:lnTo>
                <a:lnTo>
                  <a:pt x="375" y="117"/>
                </a:lnTo>
                <a:lnTo>
                  <a:pt x="372" y="117"/>
                </a:lnTo>
                <a:lnTo>
                  <a:pt x="372" y="119"/>
                </a:lnTo>
                <a:lnTo>
                  <a:pt x="375" y="119"/>
                </a:lnTo>
                <a:lnTo>
                  <a:pt x="375" y="122"/>
                </a:lnTo>
                <a:lnTo>
                  <a:pt x="372" y="122"/>
                </a:lnTo>
                <a:lnTo>
                  <a:pt x="370" y="122"/>
                </a:lnTo>
                <a:lnTo>
                  <a:pt x="370" y="124"/>
                </a:lnTo>
                <a:lnTo>
                  <a:pt x="368" y="124"/>
                </a:lnTo>
                <a:lnTo>
                  <a:pt x="368" y="127"/>
                </a:lnTo>
                <a:lnTo>
                  <a:pt x="365" y="127"/>
                </a:lnTo>
                <a:lnTo>
                  <a:pt x="368" y="127"/>
                </a:lnTo>
                <a:lnTo>
                  <a:pt x="365" y="129"/>
                </a:lnTo>
                <a:lnTo>
                  <a:pt x="365" y="131"/>
                </a:lnTo>
                <a:lnTo>
                  <a:pt x="368" y="131"/>
                </a:lnTo>
                <a:lnTo>
                  <a:pt x="365" y="131"/>
                </a:lnTo>
                <a:lnTo>
                  <a:pt x="363" y="134"/>
                </a:lnTo>
                <a:lnTo>
                  <a:pt x="363" y="136"/>
                </a:lnTo>
                <a:lnTo>
                  <a:pt x="360" y="136"/>
                </a:lnTo>
                <a:lnTo>
                  <a:pt x="358" y="136"/>
                </a:lnTo>
                <a:lnTo>
                  <a:pt x="358" y="139"/>
                </a:lnTo>
                <a:lnTo>
                  <a:pt x="356" y="139"/>
                </a:lnTo>
                <a:lnTo>
                  <a:pt x="358" y="139"/>
                </a:lnTo>
                <a:lnTo>
                  <a:pt x="353" y="139"/>
                </a:lnTo>
                <a:lnTo>
                  <a:pt x="353" y="141"/>
                </a:lnTo>
                <a:lnTo>
                  <a:pt x="351" y="141"/>
                </a:lnTo>
                <a:lnTo>
                  <a:pt x="351" y="144"/>
                </a:lnTo>
                <a:lnTo>
                  <a:pt x="351" y="146"/>
                </a:lnTo>
                <a:lnTo>
                  <a:pt x="348" y="146"/>
                </a:lnTo>
                <a:lnTo>
                  <a:pt x="346" y="149"/>
                </a:lnTo>
                <a:lnTo>
                  <a:pt x="344" y="149"/>
                </a:lnTo>
                <a:lnTo>
                  <a:pt x="341" y="149"/>
                </a:lnTo>
                <a:lnTo>
                  <a:pt x="341" y="151"/>
                </a:lnTo>
                <a:lnTo>
                  <a:pt x="341" y="153"/>
                </a:lnTo>
                <a:lnTo>
                  <a:pt x="339" y="153"/>
                </a:lnTo>
                <a:lnTo>
                  <a:pt x="336" y="153"/>
                </a:lnTo>
                <a:lnTo>
                  <a:pt x="334" y="153"/>
                </a:lnTo>
                <a:lnTo>
                  <a:pt x="334" y="156"/>
                </a:lnTo>
                <a:lnTo>
                  <a:pt x="334" y="158"/>
                </a:lnTo>
                <a:lnTo>
                  <a:pt x="332" y="158"/>
                </a:lnTo>
                <a:lnTo>
                  <a:pt x="332" y="161"/>
                </a:lnTo>
                <a:lnTo>
                  <a:pt x="329" y="161"/>
                </a:lnTo>
                <a:lnTo>
                  <a:pt x="327" y="161"/>
                </a:lnTo>
                <a:lnTo>
                  <a:pt x="327" y="163"/>
                </a:lnTo>
                <a:lnTo>
                  <a:pt x="324" y="163"/>
                </a:lnTo>
                <a:lnTo>
                  <a:pt x="322" y="163"/>
                </a:lnTo>
                <a:lnTo>
                  <a:pt x="322" y="166"/>
                </a:lnTo>
                <a:lnTo>
                  <a:pt x="320" y="166"/>
                </a:lnTo>
                <a:lnTo>
                  <a:pt x="317" y="166"/>
                </a:lnTo>
                <a:lnTo>
                  <a:pt x="317" y="168"/>
                </a:lnTo>
                <a:lnTo>
                  <a:pt x="315" y="168"/>
                </a:lnTo>
                <a:lnTo>
                  <a:pt x="315" y="171"/>
                </a:lnTo>
                <a:lnTo>
                  <a:pt x="312" y="171"/>
                </a:lnTo>
                <a:lnTo>
                  <a:pt x="310" y="171"/>
                </a:lnTo>
                <a:lnTo>
                  <a:pt x="308" y="171"/>
                </a:lnTo>
                <a:lnTo>
                  <a:pt x="308" y="173"/>
                </a:lnTo>
                <a:lnTo>
                  <a:pt x="305" y="173"/>
                </a:lnTo>
                <a:lnTo>
                  <a:pt x="305" y="175"/>
                </a:lnTo>
                <a:lnTo>
                  <a:pt x="303" y="175"/>
                </a:lnTo>
                <a:lnTo>
                  <a:pt x="300" y="175"/>
                </a:lnTo>
                <a:lnTo>
                  <a:pt x="300" y="178"/>
                </a:lnTo>
                <a:lnTo>
                  <a:pt x="300" y="175"/>
                </a:lnTo>
                <a:lnTo>
                  <a:pt x="300" y="178"/>
                </a:lnTo>
                <a:lnTo>
                  <a:pt x="298" y="178"/>
                </a:lnTo>
                <a:lnTo>
                  <a:pt x="296" y="178"/>
                </a:lnTo>
                <a:lnTo>
                  <a:pt x="293" y="180"/>
                </a:lnTo>
                <a:lnTo>
                  <a:pt x="291" y="180"/>
                </a:lnTo>
                <a:lnTo>
                  <a:pt x="288" y="180"/>
                </a:lnTo>
                <a:lnTo>
                  <a:pt x="286" y="180"/>
                </a:lnTo>
                <a:lnTo>
                  <a:pt x="284" y="183"/>
                </a:lnTo>
                <a:lnTo>
                  <a:pt x="284" y="180"/>
                </a:lnTo>
                <a:lnTo>
                  <a:pt x="284" y="183"/>
                </a:lnTo>
                <a:lnTo>
                  <a:pt x="284" y="180"/>
                </a:lnTo>
                <a:lnTo>
                  <a:pt x="281" y="180"/>
                </a:lnTo>
                <a:lnTo>
                  <a:pt x="281" y="183"/>
                </a:lnTo>
                <a:lnTo>
                  <a:pt x="279" y="183"/>
                </a:lnTo>
                <a:lnTo>
                  <a:pt x="279" y="185"/>
                </a:lnTo>
                <a:lnTo>
                  <a:pt x="276" y="185"/>
                </a:lnTo>
                <a:lnTo>
                  <a:pt x="274" y="185"/>
                </a:lnTo>
                <a:lnTo>
                  <a:pt x="274" y="188"/>
                </a:lnTo>
                <a:lnTo>
                  <a:pt x="272" y="188"/>
                </a:lnTo>
                <a:lnTo>
                  <a:pt x="269" y="188"/>
                </a:lnTo>
                <a:lnTo>
                  <a:pt x="267" y="190"/>
                </a:lnTo>
                <a:lnTo>
                  <a:pt x="264" y="190"/>
                </a:lnTo>
                <a:lnTo>
                  <a:pt x="264" y="188"/>
                </a:lnTo>
                <a:lnTo>
                  <a:pt x="262" y="188"/>
                </a:lnTo>
                <a:lnTo>
                  <a:pt x="262" y="190"/>
                </a:lnTo>
                <a:lnTo>
                  <a:pt x="260" y="190"/>
                </a:lnTo>
                <a:lnTo>
                  <a:pt x="257" y="190"/>
                </a:lnTo>
                <a:lnTo>
                  <a:pt x="255" y="190"/>
                </a:lnTo>
                <a:lnTo>
                  <a:pt x="255" y="193"/>
                </a:lnTo>
                <a:lnTo>
                  <a:pt x="252" y="193"/>
                </a:lnTo>
                <a:lnTo>
                  <a:pt x="250" y="193"/>
                </a:lnTo>
                <a:lnTo>
                  <a:pt x="250" y="195"/>
                </a:lnTo>
                <a:lnTo>
                  <a:pt x="248" y="195"/>
                </a:lnTo>
                <a:lnTo>
                  <a:pt x="245" y="195"/>
                </a:lnTo>
                <a:lnTo>
                  <a:pt x="243" y="195"/>
                </a:lnTo>
                <a:lnTo>
                  <a:pt x="240" y="197"/>
                </a:lnTo>
                <a:lnTo>
                  <a:pt x="240" y="195"/>
                </a:lnTo>
                <a:lnTo>
                  <a:pt x="240" y="197"/>
                </a:lnTo>
                <a:lnTo>
                  <a:pt x="238" y="197"/>
                </a:lnTo>
                <a:lnTo>
                  <a:pt x="238" y="195"/>
                </a:lnTo>
                <a:lnTo>
                  <a:pt x="238" y="197"/>
                </a:lnTo>
                <a:lnTo>
                  <a:pt x="236" y="197"/>
                </a:lnTo>
                <a:lnTo>
                  <a:pt x="233" y="197"/>
                </a:lnTo>
                <a:lnTo>
                  <a:pt x="231" y="197"/>
                </a:lnTo>
                <a:lnTo>
                  <a:pt x="231" y="200"/>
                </a:lnTo>
                <a:lnTo>
                  <a:pt x="228" y="197"/>
                </a:lnTo>
                <a:lnTo>
                  <a:pt x="226" y="197"/>
                </a:lnTo>
                <a:lnTo>
                  <a:pt x="226" y="200"/>
                </a:lnTo>
                <a:lnTo>
                  <a:pt x="224" y="200"/>
                </a:lnTo>
                <a:lnTo>
                  <a:pt x="221" y="200"/>
                </a:lnTo>
                <a:lnTo>
                  <a:pt x="221" y="202"/>
                </a:lnTo>
                <a:lnTo>
                  <a:pt x="219" y="202"/>
                </a:lnTo>
                <a:lnTo>
                  <a:pt x="216" y="202"/>
                </a:lnTo>
                <a:lnTo>
                  <a:pt x="214" y="202"/>
                </a:lnTo>
                <a:lnTo>
                  <a:pt x="212" y="202"/>
                </a:lnTo>
                <a:lnTo>
                  <a:pt x="209" y="202"/>
                </a:lnTo>
                <a:lnTo>
                  <a:pt x="207" y="202"/>
                </a:lnTo>
                <a:lnTo>
                  <a:pt x="204" y="205"/>
                </a:lnTo>
                <a:lnTo>
                  <a:pt x="202" y="205"/>
                </a:lnTo>
                <a:lnTo>
                  <a:pt x="200" y="205"/>
                </a:lnTo>
                <a:lnTo>
                  <a:pt x="200" y="202"/>
                </a:lnTo>
                <a:lnTo>
                  <a:pt x="200" y="205"/>
                </a:lnTo>
                <a:lnTo>
                  <a:pt x="197" y="205"/>
                </a:lnTo>
                <a:lnTo>
                  <a:pt x="195" y="205"/>
                </a:lnTo>
                <a:lnTo>
                  <a:pt x="192" y="205"/>
                </a:lnTo>
                <a:lnTo>
                  <a:pt x="190" y="205"/>
                </a:lnTo>
                <a:lnTo>
                  <a:pt x="188" y="205"/>
                </a:lnTo>
                <a:lnTo>
                  <a:pt x="188" y="202"/>
                </a:lnTo>
                <a:lnTo>
                  <a:pt x="185" y="202"/>
                </a:lnTo>
                <a:lnTo>
                  <a:pt x="185" y="205"/>
                </a:lnTo>
                <a:lnTo>
                  <a:pt x="183" y="205"/>
                </a:lnTo>
                <a:lnTo>
                  <a:pt x="183" y="202"/>
                </a:lnTo>
                <a:lnTo>
                  <a:pt x="180" y="202"/>
                </a:lnTo>
                <a:lnTo>
                  <a:pt x="178" y="202"/>
                </a:lnTo>
                <a:lnTo>
                  <a:pt x="176" y="202"/>
                </a:lnTo>
                <a:lnTo>
                  <a:pt x="173" y="202"/>
                </a:lnTo>
                <a:lnTo>
                  <a:pt x="171" y="202"/>
                </a:lnTo>
                <a:lnTo>
                  <a:pt x="168" y="202"/>
                </a:lnTo>
                <a:lnTo>
                  <a:pt x="166" y="202"/>
                </a:lnTo>
                <a:lnTo>
                  <a:pt x="164" y="202"/>
                </a:lnTo>
                <a:lnTo>
                  <a:pt x="161" y="205"/>
                </a:lnTo>
                <a:lnTo>
                  <a:pt x="159" y="205"/>
                </a:lnTo>
                <a:lnTo>
                  <a:pt x="156" y="205"/>
                </a:lnTo>
                <a:lnTo>
                  <a:pt x="156" y="202"/>
                </a:lnTo>
                <a:lnTo>
                  <a:pt x="154" y="202"/>
                </a:lnTo>
                <a:lnTo>
                  <a:pt x="154" y="205"/>
                </a:lnTo>
                <a:lnTo>
                  <a:pt x="154" y="207"/>
                </a:lnTo>
                <a:lnTo>
                  <a:pt x="152" y="207"/>
                </a:lnTo>
                <a:lnTo>
                  <a:pt x="149" y="207"/>
                </a:lnTo>
                <a:lnTo>
                  <a:pt x="147" y="207"/>
                </a:lnTo>
                <a:lnTo>
                  <a:pt x="144" y="207"/>
                </a:lnTo>
                <a:lnTo>
                  <a:pt x="142" y="205"/>
                </a:lnTo>
                <a:lnTo>
                  <a:pt x="140" y="205"/>
                </a:lnTo>
                <a:lnTo>
                  <a:pt x="137" y="205"/>
                </a:lnTo>
                <a:lnTo>
                  <a:pt x="135" y="205"/>
                </a:lnTo>
                <a:lnTo>
                  <a:pt x="132" y="205"/>
                </a:lnTo>
                <a:lnTo>
                  <a:pt x="132" y="207"/>
                </a:lnTo>
                <a:lnTo>
                  <a:pt x="130" y="207"/>
                </a:lnTo>
                <a:lnTo>
                  <a:pt x="128" y="207"/>
                </a:lnTo>
                <a:lnTo>
                  <a:pt x="125" y="207"/>
                </a:lnTo>
                <a:lnTo>
                  <a:pt x="123" y="207"/>
                </a:lnTo>
                <a:lnTo>
                  <a:pt x="123" y="210"/>
                </a:lnTo>
                <a:lnTo>
                  <a:pt x="123" y="207"/>
                </a:lnTo>
                <a:lnTo>
                  <a:pt x="120" y="207"/>
                </a:lnTo>
                <a:lnTo>
                  <a:pt x="120" y="210"/>
                </a:lnTo>
                <a:lnTo>
                  <a:pt x="118" y="210"/>
                </a:lnTo>
                <a:lnTo>
                  <a:pt x="116" y="210"/>
                </a:lnTo>
                <a:lnTo>
                  <a:pt x="113" y="210"/>
                </a:lnTo>
                <a:lnTo>
                  <a:pt x="113" y="207"/>
                </a:lnTo>
                <a:lnTo>
                  <a:pt x="111" y="207"/>
                </a:lnTo>
                <a:lnTo>
                  <a:pt x="111" y="210"/>
                </a:lnTo>
                <a:lnTo>
                  <a:pt x="111" y="207"/>
                </a:lnTo>
                <a:lnTo>
                  <a:pt x="113" y="207"/>
                </a:lnTo>
                <a:lnTo>
                  <a:pt x="113" y="205"/>
                </a:lnTo>
                <a:lnTo>
                  <a:pt x="111" y="205"/>
                </a:lnTo>
                <a:lnTo>
                  <a:pt x="108" y="205"/>
                </a:lnTo>
                <a:lnTo>
                  <a:pt x="106" y="207"/>
                </a:lnTo>
                <a:lnTo>
                  <a:pt x="106" y="210"/>
                </a:lnTo>
                <a:lnTo>
                  <a:pt x="104" y="210"/>
                </a:lnTo>
                <a:lnTo>
                  <a:pt x="106" y="210"/>
                </a:lnTo>
                <a:lnTo>
                  <a:pt x="108" y="210"/>
                </a:lnTo>
                <a:lnTo>
                  <a:pt x="108" y="212"/>
                </a:lnTo>
                <a:lnTo>
                  <a:pt x="106" y="212"/>
                </a:lnTo>
                <a:lnTo>
                  <a:pt x="104" y="212"/>
                </a:lnTo>
                <a:lnTo>
                  <a:pt x="101" y="212"/>
                </a:lnTo>
                <a:lnTo>
                  <a:pt x="99" y="212"/>
                </a:lnTo>
                <a:lnTo>
                  <a:pt x="96" y="212"/>
                </a:lnTo>
                <a:lnTo>
                  <a:pt x="94" y="215"/>
                </a:lnTo>
                <a:lnTo>
                  <a:pt x="92" y="215"/>
                </a:lnTo>
                <a:lnTo>
                  <a:pt x="89" y="215"/>
                </a:lnTo>
                <a:lnTo>
                  <a:pt x="87" y="215"/>
                </a:lnTo>
                <a:lnTo>
                  <a:pt x="84" y="215"/>
                </a:lnTo>
                <a:lnTo>
                  <a:pt x="82" y="215"/>
                </a:lnTo>
                <a:lnTo>
                  <a:pt x="82" y="217"/>
                </a:lnTo>
                <a:lnTo>
                  <a:pt x="80" y="217"/>
                </a:lnTo>
                <a:lnTo>
                  <a:pt x="77" y="217"/>
                </a:lnTo>
                <a:lnTo>
                  <a:pt x="75" y="217"/>
                </a:lnTo>
                <a:lnTo>
                  <a:pt x="75" y="215"/>
                </a:lnTo>
                <a:lnTo>
                  <a:pt x="72" y="215"/>
                </a:lnTo>
                <a:lnTo>
                  <a:pt x="70" y="212"/>
                </a:lnTo>
                <a:lnTo>
                  <a:pt x="68" y="212"/>
                </a:lnTo>
                <a:lnTo>
                  <a:pt x="68" y="210"/>
                </a:lnTo>
                <a:lnTo>
                  <a:pt x="65" y="207"/>
                </a:lnTo>
                <a:lnTo>
                  <a:pt x="63" y="207"/>
                </a:lnTo>
                <a:lnTo>
                  <a:pt x="60" y="207"/>
                </a:lnTo>
                <a:lnTo>
                  <a:pt x="60" y="205"/>
                </a:lnTo>
                <a:lnTo>
                  <a:pt x="63" y="205"/>
                </a:lnTo>
                <a:lnTo>
                  <a:pt x="63" y="202"/>
                </a:lnTo>
                <a:lnTo>
                  <a:pt x="65" y="202"/>
                </a:lnTo>
                <a:lnTo>
                  <a:pt x="65" y="200"/>
                </a:lnTo>
                <a:lnTo>
                  <a:pt x="65" y="197"/>
                </a:lnTo>
                <a:lnTo>
                  <a:pt x="63" y="197"/>
                </a:lnTo>
                <a:lnTo>
                  <a:pt x="63" y="195"/>
                </a:lnTo>
                <a:lnTo>
                  <a:pt x="60" y="195"/>
                </a:lnTo>
                <a:lnTo>
                  <a:pt x="60" y="193"/>
                </a:lnTo>
                <a:lnTo>
                  <a:pt x="58" y="193"/>
                </a:lnTo>
                <a:lnTo>
                  <a:pt x="56" y="193"/>
                </a:lnTo>
                <a:lnTo>
                  <a:pt x="56" y="190"/>
                </a:lnTo>
                <a:lnTo>
                  <a:pt x="58" y="190"/>
                </a:lnTo>
                <a:lnTo>
                  <a:pt x="56" y="190"/>
                </a:lnTo>
                <a:lnTo>
                  <a:pt x="53" y="190"/>
                </a:lnTo>
                <a:lnTo>
                  <a:pt x="51" y="190"/>
                </a:lnTo>
                <a:lnTo>
                  <a:pt x="51" y="188"/>
                </a:lnTo>
                <a:lnTo>
                  <a:pt x="48" y="188"/>
                </a:lnTo>
                <a:lnTo>
                  <a:pt x="51" y="188"/>
                </a:lnTo>
                <a:lnTo>
                  <a:pt x="51" y="185"/>
                </a:lnTo>
                <a:lnTo>
                  <a:pt x="53" y="185"/>
                </a:lnTo>
                <a:lnTo>
                  <a:pt x="53" y="183"/>
                </a:lnTo>
                <a:lnTo>
                  <a:pt x="53" y="180"/>
                </a:lnTo>
                <a:lnTo>
                  <a:pt x="51" y="180"/>
                </a:lnTo>
                <a:lnTo>
                  <a:pt x="48" y="180"/>
                </a:lnTo>
                <a:lnTo>
                  <a:pt x="46" y="180"/>
                </a:lnTo>
                <a:lnTo>
                  <a:pt x="48" y="180"/>
                </a:lnTo>
                <a:lnTo>
                  <a:pt x="48" y="178"/>
                </a:lnTo>
                <a:lnTo>
                  <a:pt x="46" y="178"/>
                </a:lnTo>
                <a:lnTo>
                  <a:pt x="46" y="175"/>
                </a:lnTo>
                <a:lnTo>
                  <a:pt x="46" y="173"/>
                </a:lnTo>
                <a:lnTo>
                  <a:pt x="44" y="173"/>
                </a:lnTo>
                <a:lnTo>
                  <a:pt x="41" y="173"/>
                </a:lnTo>
                <a:lnTo>
                  <a:pt x="41" y="171"/>
                </a:lnTo>
                <a:lnTo>
                  <a:pt x="39" y="171"/>
                </a:lnTo>
                <a:lnTo>
                  <a:pt x="36" y="171"/>
                </a:lnTo>
                <a:lnTo>
                  <a:pt x="36" y="168"/>
                </a:lnTo>
                <a:lnTo>
                  <a:pt x="39" y="168"/>
                </a:lnTo>
                <a:lnTo>
                  <a:pt x="39" y="166"/>
                </a:lnTo>
                <a:lnTo>
                  <a:pt x="36" y="166"/>
                </a:lnTo>
                <a:lnTo>
                  <a:pt x="36" y="163"/>
                </a:lnTo>
                <a:lnTo>
                  <a:pt x="34" y="163"/>
                </a:lnTo>
                <a:lnTo>
                  <a:pt x="34" y="161"/>
                </a:lnTo>
                <a:lnTo>
                  <a:pt x="32" y="161"/>
                </a:lnTo>
                <a:lnTo>
                  <a:pt x="32" y="158"/>
                </a:lnTo>
                <a:lnTo>
                  <a:pt x="29" y="158"/>
                </a:lnTo>
                <a:lnTo>
                  <a:pt x="27" y="156"/>
                </a:lnTo>
                <a:lnTo>
                  <a:pt x="24" y="156"/>
                </a:lnTo>
                <a:lnTo>
                  <a:pt x="22" y="153"/>
                </a:lnTo>
                <a:lnTo>
                  <a:pt x="20" y="153"/>
                </a:lnTo>
                <a:lnTo>
                  <a:pt x="22" y="153"/>
                </a:lnTo>
                <a:lnTo>
                  <a:pt x="22" y="151"/>
                </a:lnTo>
                <a:lnTo>
                  <a:pt x="20" y="151"/>
                </a:lnTo>
                <a:lnTo>
                  <a:pt x="20" y="149"/>
                </a:lnTo>
                <a:lnTo>
                  <a:pt x="17" y="149"/>
                </a:lnTo>
                <a:lnTo>
                  <a:pt x="17" y="146"/>
                </a:lnTo>
                <a:lnTo>
                  <a:pt x="15" y="146"/>
                </a:lnTo>
                <a:lnTo>
                  <a:pt x="12" y="146"/>
                </a:lnTo>
                <a:lnTo>
                  <a:pt x="12" y="144"/>
                </a:lnTo>
                <a:lnTo>
                  <a:pt x="10" y="144"/>
                </a:lnTo>
                <a:lnTo>
                  <a:pt x="10" y="141"/>
                </a:lnTo>
                <a:lnTo>
                  <a:pt x="10" y="139"/>
                </a:lnTo>
                <a:lnTo>
                  <a:pt x="10" y="141"/>
                </a:lnTo>
                <a:lnTo>
                  <a:pt x="8" y="141"/>
                </a:lnTo>
                <a:lnTo>
                  <a:pt x="8" y="139"/>
                </a:lnTo>
                <a:lnTo>
                  <a:pt x="10" y="139"/>
                </a:lnTo>
                <a:lnTo>
                  <a:pt x="8" y="139"/>
                </a:lnTo>
                <a:lnTo>
                  <a:pt x="8" y="136"/>
                </a:lnTo>
                <a:lnTo>
                  <a:pt x="5" y="134"/>
                </a:lnTo>
                <a:lnTo>
                  <a:pt x="8" y="134"/>
                </a:lnTo>
                <a:lnTo>
                  <a:pt x="5" y="131"/>
                </a:lnTo>
                <a:lnTo>
                  <a:pt x="5" y="129"/>
                </a:lnTo>
                <a:lnTo>
                  <a:pt x="5" y="127"/>
                </a:lnTo>
                <a:lnTo>
                  <a:pt x="5" y="124"/>
                </a:lnTo>
                <a:lnTo>
                  <a:pt x="3" y="124"/>
                </a:lnTo>
                <a:lnTo>
                  <a:pt x="3" y="122"/>
                </a:lnTo>
                <a:lnTo>
                  <a:pt x="3" y="119"/>
                </a:lnTo>
                <a:lnTo>
                  <a:pt x="3" y="117"/>
                </a:lnTo>
                <a:lnTo>
                  <a:pt x="0" y="114"/>
                </a:lnTo>
                <a:lnTo>
                  <a:pt x="3" y="114"/>
                </a:lnTo>
                <a:lnTo>
                  <a:pt x="3" y="112"/>
                </a:lnTo>
                <a:lnTo>
                  <a:pt x="0" y="112"/>
                </a:lnTo>
                <a:lnTo>
                  <a:pt x="3" y="112"/>
                </a:lnTo>
                <a:lnTo>
                  <a:pt x="3" y="109"/>
                </a:lnTo>
                <a:lnTo>
                  <a:pt x="3" y="107"/>
                </a:lnTo>
                <a:lnTo>
                  <a:pt x="5" y="107"/>
                </a:lnTo>
                <a:lnTo>
                  <a:pt x="8" y="107"/>
                </a:lnTo>
                <a:lnTo>
                  <a:pt x="5" y="107"/>
                </a:lnTo>
                <a:lnTo>
                  <a:pt x="5" y="105"/>
                </a:lnTo>
                <a:lnTo>
                  <a:pt x="8" y="107"/>
                </a:lnTo>
                <a:lnTo>
                  <a:pt x="10" y="107"/>
                </a:lnTo>
                <a:lnTo>
                  <a:pt x="12" y="109"/>
                </a:lnTo>
                <a:lnTo>
                  <a:pt x="12" y="107"/>
                </a:lnTo>
                <a:lnTo>
                  <a:pt x="15" y="107"/>
                </a:lnTo>
                <a:lnTo>
                  <a:pt x="12" y="107"/>
                </a:lnTo>
                <a:lnTo>
                  <a:pt x="15" y="107"/>
                </a:lnTo>
                <a:lnTo>
                  <a:pt x="15" y="105"/>
                </a:lnTo>
                <a:lnTo>
                  <a:pt x="17" y="105"/>
                </a:lnTo>
                <a:lnTo>
                  <a:pt x="20" y="105"/>
                </a:lnTo>
                <a:lnTo>
                  <a:pt x="22" y="105"/>
                </a:lnTo>
                <a:lnTo>
                  <a:pt x="22" y="107"/>
                </a:lnTo>
                <a:lnTo>
                  <a:pt x="24" y="107"/>
                </a:lnTo>
                <a:lnTo>
                  <a:pt x="24" y="105"/>
                </a:lnTo>
                <a:lnTo>
                  <a:pt x="24" y="107"/>
                </a:lnTo>
                <a:lnTo>
                  <a:pt x="27" y="107"/>
                </a:lnTo>
                <a:lnTo>
                  <a:pt x="27" y="105"/>
                </a:lnTo>
                <a:lnTo>
                  <a:pt x="29" y="105"/>
                </a:lnTo>
                <a:lnTo>
                  <a:pt x="32" y="105"/>
                </a:lnTo>
                <a:lnTo>
                  <a:pt x="32" y="102"/>
                </a:lnTo>
                <a:lnTo>
                  <a:pt x="34" y="100"/>
                </a:lnTo>
                <a:lnTo>
                  <a:pt x="32" y="100"/>
                </a:lnTo>
                <a:lnTo>
                  <a:pt x="34" y="97"/>
                </a:lnTo>
                <a:lnTo>
                  <a:pt x="34" y="95"/>
                </a:lnTo>
                <a:lnTo>
                  <a:pt x="36" y="95"/>
                </a:lnTo>
                <a:lnTo>
                  <a:pt x="39" y="95"/>
                </a:lnTo>
                <a:lnTo>
                  <a:pt x="39" y="92"/>
                </a:lnTo>
                <a:lnTo>
                  <a:pt x="36" y="92"/>
                </a:lnTo>
                <a:lnTo>
                  <a:pt x="39" y="90"/>
                </a:lnTo>
                <a:lnTo>
                  <a:pt x="39" y="87"/>
                </a:lnTo>
                <a:lnTo>
                  <a:pt x="39" y="90"/>
                </a:lnTo>
                <a:lnTo>
                  <a:pt x="41" y="90"/>
                </a:lnTo>
                <a:lnTo>
                  <a:pt x="39" y="90"/>
                </a:lnTo>
                <a:lnTo>
                  <a:pt x="39" y="92"/>
                </a:lnTo>
                <a:lnTo>
                  <a:pt x="41" y="92"/>
                </a:lnTo>
                <a:lnTo>
                  <a:pt x="41" y="95"/>
                </a:lnTo>
                <a:lnTo>
                  <a:pt x="44" y="95"/>
                </a:lnTo>
                <a:lnTo>
                  <a:pt x="46" y="92"/>
                </a:lnTo>
                <a:lnTo>
                  <a:pt x="46" y="90"/>
                </a:lnTo>
                <a:lnTo>
                  <a:pt x="46" y="87"/>
                </a:lnTo>
                <a:lnTo>
                  <a:pt x="46" y="85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51" y="80"/>
                </a:lnTo>
                <a:lnTo>
                  <a:pt x="53" y="78"/>
                </a:lnTo>
                <a:lnTo>
                  <a:pt x="51" y="78"/>
                </a:lnTo>
                <a:lnTo>
                  <a:pt x="48" y="75"/>
                </a:lnTo>
                <a:lnTo>
                  <a:pt x="51" y="75"/>
                </a:lnTo>
                <a:lnTo>
                  <a:pt x="51" y="73"/>
                </a:lnTo>
                <a:lnTo>
                  <a:pt x="53" y="73"/>
                </a:lnTo>
                <a:lnTo>
                  <a:pt x="53" y="70"/>
                </a:lnTo>
                <a:lnTo>
                  <a:pt x="53" y="68"/>
                </a:lnTo>
                <a:lnTo>
                  <a:pt x="53" y="66"/>
                </a:lnTo>
                <a:lnTo>
                  <a:pt x="56" y="66"/>
                </a:lnTo>
                <a:lnTo>
                  <a:pt x="58" y="66"/>
                </a:lnTo>
                <a:lnTo>
                  <a:pt x="58" y="63"/>
                </a:lnTo>
                <a:lnTo>
                  <a:pt x="58" y="61"/>
                </a:lnTo>
                <a:lnTo>
                  <a:pt x="58" y="63"/>
                </a:lnTo>
                <a:lnTo>
                  <a:pt x="56" y="61"/>
                </a:lnTo>
                <a:lnTo>
                  <a:pt x="56" y="63"/>
                </a:lnTo>
                <a:lnTo>
                  <a:pt x="53" y="63"/>
                </a:lnTo>
                <a:lnTo>
                  <a:pt x="53" y="61"/>
                </a:lnTo>
                <a:lnTo>
                  <a:pt x="56" y="61"/>
                </a:lnTo>
                <a:lnTo>
                  <a:pt x="56" y="58"/>
                </a:lnTo>
                <a:lnTo>
                  <a:pt x="58" y="58"/>
                </a:lnTo>
                <a:lnTo>
                  <a:pt x="60" y="58"/>
                </a:lnTo>
                <a:lnTo>
                  <a:pt x="63" y="58"/>
                </a:lnTo>
                <a:lnTo>
                  <a:pt x="63" y="56"/>
                </a:lnTo>
                <a:lnTo>
                  <a:pt x="65" y="56"/>
                </a:lnTo>
                <a:lnTo>
                  <a:pt x="63" y="56"/>
                </a:lnTo>
                <a:lnTo>
                  <a:pt x="60" y="53"/>
                </a:lnTo>
                <a:lnTo>
                  <a:pt x="63" y="53"/>
                </a:lnTo>
                <a:lnTo>
                  <a:pt x="65" y="53"/>
                </a:lnTo>
                <a:lnTo>
                  <a:pt x="68" y="53"/>
                </a:lnTo>
                <a:lnTo>
                  <a:pt x="70" y="53"/>
                </a:lnTo>
                <a:lnTo>
                  <a:pt x="72" y="53"/>
                </a:lnTo>
                <a:lnTo>
                  <a:pt x="75" y="53"/>
                </a:lnTo>
                <a:lnTo>
                  <a:pt x="77" y="53"/>
                </a:lnTo>
                <a:lnTo>
                  <a:pt x="77" y="51"/>
                </a:lnTo>
                <a:lnTo>
                  <a:pt x="80" y="51"/>
                </a:lnTo>
                <a:lnTo>
                  <a:pt x="82" y="51"/>
                </a:lnTo>
                <a:lnTo>
                  <a:pt x="82" y="53"/>
                </a:lnTo>
                <a:lnTo>
                  <a:pt x="84" y="53"/>
                </a:lnTo>
                <a:lnTo>
                  <a:pt x="84" y="51"/>
                </a:lnTo>
                <a:lnTo>
                  <a:pt x="87" y="51"/>
                </a:lnTo>
                <a:lnTo>
                  <a:pt x="87" y="48"/>
                </a:lnTo>
                <a:lnTo>
                  <a:pt x="89" y="46"/>
                </a:lnTo>
                <a:lnTo>
                  <a:pt x="92" y="46"/>
                </a:lnTo>
                <a:lnTo>
                  <a:pt x="94" y="46"/>
                </a:lnTo>
                <a:lnTo>
                  <a:pt x="96" y="46"/>
                </a:lnTo>
                <a:lnTo>
                  <a:pt x="99" y="46"/>
                </a:lnTo>
                <a:lnTo>
                  <a:pt x="99" y="44"/>
                </a:lnTo>
                <a:lnTo>
                  <a:pt x="101" y="44"/>
                </a:lnTo>
                <a:lnTo>
                  <a:pt x="104" y="44"/>
                </a:lnTo>
                <a:lnTo>
                  <a:pt x="106" y="41"/>
                </a:lnTo>
                <a:lnTo>
                  <a:pt x="108" y="41"/>
                </a:lnTo>
                <a:lnTo>
                  <a:pt x="111" y="41"/>
                </a:lnTo>
                <a:lnTo>
                  <a:pt x="111" y="44"/>
                </a:lnTo>
                <a:lnTo>
                  <a:pt x="111" y="41"/>
                </a:lnTo>
                <a:lnTo>
                  <a:pt x="113" y="41"/>
                </a:lnTo>
                <a:lnTo>
                  <a:pt x="116" y="41"/>
                </a:lnTo>
                <a:lnTo>
                  <a:pt x="118" y="41"/>
                </a:lnTo>
                <a:lnTo>
                  <a:pt x="116" y="41"/>
                </a:lnTo>
                <a:lnTo>
                  <a:pt x="116" y="39"/>
                </a:lnTo>
                <a:lnTo>
                  <a:pt x="118" y="39"/>
                </a:lnTo>
                <a:lnTo>
                  <a:pt x="120" y="39"/>
                </a:lnTo>
                <a:lnTo>
                  <a:pt x="120" y="41"/>
                </a:lnTo>
                <a:lnTo>
                  <a:pt x="123" y="41"/>
                </a:lnTo>
                <a:lnTo>
                  <a:pt x="125" y="41"/>
                </a:lnTo>
                <a:lnTo>
                  <a:pt x="125" y="39"/>
                </a:lnTo>
                <a:lnTo>
                  <a:pt x="128" y="41"/>
                </a:lnTo>
                <a:lnTo>
                  <a:pt x="128" y="39"/>
                </a:lnTo>
                <a:lnTo>
                  <a:pt x="130" y="36"/>
                </a:lnTo>
                <a:lnTo>
                  <a:pt x="132" y="36"/>
                </a:lnTo>
                <a:lnTo>
                  <a:pt x="132" y="39"/>
                </a:lnTo>
                <a:lnTo>
                  <a:pt x="135" y="39"/>
                </a:lnTo>
                <a:lnTo>
                  <a:pt x="135" y="36"/>
                </a:lnTo>
                <a:lnTo>
                  <a:pt x="132" y="36"/>
                </a:lnTo>
                <a:lnTo>
                  <a:pt x="135" y="36"/>
                </a:lnTo>
                <a:lnTo>
                  <a:pt x="137" y="36"/>
                </a:lnTo>
                <a:lnTo>
                  <a:pt x="137" y="34"/>
                </a:lnTo>
                <a:lnTo>
                  <a:pt x="135" y="31"/>
                </a:lnTo>
                <a:lnTo>
                  <a:pt x="137" y="31"/>
                </a:lnTo>
                <a:lnTo>
                  <a:pt x="140" y="31"/>
                </a:lnTo>
                <a:lnTo>
                  <a:pt x="142" y="31"/>
                </a:lnTo>
                <a:lnTo>
                  <a:pt x="142" y="29"/>
                </a:lnTo>
                <a:lnTo>
                  <a:pt x="144" y="29"/>
                </a:lnTo>
                <a:lnTo>
                  <a:pt x="147" y="29"/>
                </a:lnTo>
                <a:lnTo>
                  <a:pt x="149" y="29"/>
                </a:lnTo>
                <a:lnTo>
                  <a:pt x="152" y="29"/>
                </a:lnTo>
                <a:lnTo>
                  <a:pt x="152" y="26"/>
                </a:lnTo>
                <a:lnTo>
                  <a:pt x="154" y="26"/>
                </a:lnTo>
                <a:lnTo>
                  <a:pt x="152" y="26"/>
                </a:lnTo>
                <a:lnTo>
                  <a:pt x="154" y="26"/>
                </a:lnTo>
                <a:lnTo>
                  <a:pt x="156" y="26"/>
                </a:lnTo>
                <a:lnTo>
                  <a:pt x="154" y="24"/>
                </a:lnTo>
                <a:lnTo>
                  <a:pt x="156" y="24"/>
                </a:lnTo>
                <a:lnTo>
                  <a:pt x="159" y="24"/>
                </a:lnTo>
                <a:lnTo>
                  <a:pt x="159" y="26"/>
                </a:lnTo>
                <a:lnTo>
                  <a:pt x="159" y="24"/>
                </a:lnTo>
                <a:lnTo>
                  <a:pt x="161" y="22"/>
                </a:lnTo>
                <a:lnTo>
                  <a:pt x="161" y="24"/>
                </a:lnTo>
                <a:lnTo>
                  <a:pt x="164" y="24"/>
                </a:lnTo>
                <a:lnTo>
                  <a:pt x="166" y="24"/>
                </a:lnTo>
                <a:lnTo>
                  <a:pt x="166" y="22"/>
                </a:lnTo>
                <a:lnTo>
                  <a:pt x="168" y="22"/>
                </a:lnTo>
                <a:lnTo>
                  <a:pt x="171" y="22"/>
                </a:lnTo>
                <a:lnTo>
                  <a:pt x="171" y="24"/>
                </a:lnTo>
                <a:lnTo>
                  <a:pt x="173" y="22"/>
                </a:lnTo>
                <a:lnTo>
                  <a:pt x="176" y="22"/>
                </a:lnTo>
                <a:lnTo>
                  <a:pt x="176" y="19"/>
                </a:lnTo>
                <a:lnTo>
                  <a:pt x="173" y="19"/>
                </a:lnTo>
                <a:lnTo>
                  <a:pt x="173" y="17"/>
                </a:lnTo>
                <a:lnTo>
                  <a:pt x="176" y="17"/>
                </a:lnTo>
                <a:lnTo>
                  <a:pt x="176" y="19"/>
                </a:lnTo>
                <a:lnTo>
                  <a:pt x="176" y="22"/>
                </a:lnTo>
                <a:lnTo>
                  <a:pt x="178" y="22"/>
                </a:lnTo>
                <a:lnTo>
                  <a:pt x="178" y="19"/>
                </a:lnTo>
                <a:lnTo>
                  <a:pt x="178" y="17"/>
                </a:lnTo>
                <a:lnTo>
                  <a:pt x="180" y="17"/>
                </a:lnTo>
                <a:lnTo>
                  <a:pt x="180" y="19"/>
                </a:lnTo>
                <a:lnTo>
                  <a:pt x="183" y="19"/>
                </a:lnTo>
                <a:lnTo>
                  <a:pt x="183" y="17"/>
                </a:lnTo>
                <a:lnTo>
                  <a:pt x="185" y="17"/>
                </a:lnTo>
                <a:lnTo>
                  <a:pt x="188" y="17"/>
                </a:lnTo>
                <a:lnTo>
                  <a:pt x="188" y="19"/>
                </a:lnTo>
                <a:lnTo>
                  <a:pt x="188" y="17"/>
                </a:lnTo>
                <a:lnTo>
                  <a:pt x="190" y="17"/>
                </a:lnTo>
                <a:lnTo>
                  <a:pt x="192" y="17"/>
                </a:lnTo>
                <a:lnTo>
                  <a:pt x="195" y="17"/>
                </a:lnTo>
                <a:lnTo>
                  <a:pt x="195" y="14"/>
                </a:lnTo>
                <a:lnTo>
                  <a:pt x="197" y="14"/>
                </a:lnTo>
                <a:lnTo>
                  <a:pt x="200" y="14"/>
                </a:lnTo>
                <a:lnTo>
                  <a:pt x="200" y="12"/>
                </a:lnTo>
                <a:lnTo>
                  <a:pt x="202" y="14"/>
                </a:lnTo>
                <a:lnTo>
                  <a:pt x="202" y="12"/>
                </a:lnTo>
                <a:lnTo>
                  <a:pt x="202" y="9"/>
                </a:lnTo>
                <a:lnTo>
                  <a:pt x="202" y="12"/>
                </a:lnTo>
                <a:lnTo>
                  <a:pt x="204" y="12"/>
                </a:lnTo>
                <a:lnTo>
                  <a:pt x="207" y="12"/>
                </a:lnTo>
                <a:lnTo>
                  <a:pt x="207" y="9"/>
                </a:lnTo>
                <a:lnTo>
                  <a:pt x="207" y="12"/>
                </a:lnTo>
                <a:lnTo>
                  <a:pt x="207" y="9"/>
                </a:lnTo>
                <a:lnTo>
                  <a:pt x="209" y="9"/>
                </a:lnTo>
                <a:lnTo>
                  <a:pt x="212" y="9"/>
                </a:lnTo>
                <a:lnTo>
                  <a:pt x="214" y="9"/>
                </a:lnTo>
                <a:lnTo>
                  <a:pt x="216" y="9"/>
                </a:lnTo>
                <a:lnTo>
                  <a:pt x="216" y="7"/>
                </a:lnTo>
                <a:lnTo>
                  <a:pt x="219" y="7"/>
                </a:lnTo>
                <a:lnTo>
                  <a:pt x="221" y="9"/>
                </a:lnTo>
                <a:lnTo>
                  <a:pt x="221" y="7"/>
                </a:lnTo>
                <a:lnTo>
                  <a:pt x="224" y="7"/>
                </a:lnTo>
                <a:lnTo>
                  <a:pt x="224" y="9"/>
                </a:lnTo>
                <a:lnTo>
                  <a:pt x="224" y="7"/>
                </a:lnTo>
                <a:lnTo>
                  <a:pt x="226" y="7"/>
                </a:lnTo>
                <a:lnTo>
                  <a:pt x="224" y="7"/>
                </a:lnTo>
                <a:lnTo>
                  <a:pt x="226" y="4"/>
                </a:lnTo>
                <a:lnTo>
                  <a:pt x="228" y="4"/>
                </a:lnTo>
                <a:lnTo>
                  <a:pt x="231" y="4"/>
                </a:lnTo>
                <a:lnTo>
                  <a:pt x="233" y="4"/>
                </a:lnTo>
                <a:lnTo>
                  <a:pt x="233" y="2"/>
                </a:lnTo>
                <a:lnTo>
                  <a:pt x="236" y="2"/>
                </a:lnTo>
                <a:lnTo>
                  <a:pt x="238" y="2"/>
                </a:lnTo>
                <a:lnTo>
                  <a:pt x="240" y="2"/>
                </a:lnTo>
                <a:lnTo>
                  <a:pt x="243" y="0"/>
                </a:lnTo>
                <a:lnTo>
                  <a:pt x="245" y="2"/>
                </a:lnTo>
                <a:lnTo>
                  <a:pt x="245" y="0"/>
                </a:lnTo>
                <a:lnTo>
                  <a:pt x="248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ea typeface="楷体" panose="02010609060101010101" pitchFamily="49" charset="-122"/>
            </a:endParaRPr>
          </a:p>
        </p:txBody>
      </p:sp>
      <p:sp>
        <p:nvSpPr>
          <p:cNvPr id="15" name="文本框 26"/>
          <p:cNvSpPr>
            <a:spLocks noChangeArrowheads="1"/>
          </p:cNvSpPr>
          <p:nvPr/>
        </p:nvSpPr>
        <p:spPr bwMode="auto">
          <a:xfrm>
            <a:off x="169569" y="149228"/>
            <a:ext cx="64633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600" smtClean="0">
                <a:solidFill>
                  <a:schemeClr val="bg1"/>
                </a:solidFill>
                <a:latin typeface="叶根友毛笔行书2.0版" pitchFamily="2" charset="-122"/>
                <a:ea typeface="叶根友毛笔行书2.0版" pitchFamily="2" charset="-122"/>
                <a:sym typeface="叶根友毛笔行书2.0版" pitchFamily="2" charset="-122"/>
              </a:rPr>
              <a:t>肆</a:t>
            </a:r>
            <a:endParaRPr lang="zh-CN" altLang="en-US" sz="3600">
              <a:solidFill>
                <a:schemeClr val="bg1"/>
              </a:solidFill>
              <a:latin typeface="叶根友毛笔行书2.0版" pitchFamily="2" charset="-122"/>
              <a:ea typeface="叶根友毛笔行书2.0版" pitchFamily="2" charset="-122"/>
              <a:sym typeface="叶根友毛笔行书2.0版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6385429" y="-281975"/>
            <a:ext cx="2978756" cy="1549884"/>
          </a:xfrm>
          <a:prstGeom prst="rect">
            <a:avLst/>
          </a:prstGeom>
        </p:spPr>
      </p:pic>
      <p:pic>
        <p:nvPicPr>
          <p:cNvPr id="27" name="Picture 3" descr="I:\我的模板\中国风模板\中国风模板05\宽版\页面2\切片\竹子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1341877"/>
            <a:ext cx="3071008" cy="1943132"/>
          </a:xfrm>
          <a:prstGeom prst="rect">
            <a:avLst/>
          </a:prstGeom>
          <a:noFill/>
        </p:spPr>
      </p:pic>
      <p:pic>
        <p:nvPicPr>
          <p:cNvPr id="28" name="Picture 2" descr="C:\Users\zjd\Desktop\Nipic_3589564_20100909174801000827.png"/>
          <p:cNvPicPr>
            <a:picLocks noChangeAspect="1" noChangeArrowheads="1"/>
          </p:cNvPicPr>
          <p:nvPr/>
        </p:nvPicPr>
        <p:blipFill rotWithShape="1">
          <a:blip r:embed="rId4" cstate="screen"/>
          <a:srcRect/>
          <a:stretch>
            <a:fillRect/>
          </a:stretch>
        </p:blipFill>
        <p:spPr bwMode="auto">
          <a:xfrm>
            <a:off x="6228184" y="3368432"/>
            <a:ext cx="2755270" cy="1502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" name="组合 28"/>
          <p:cNvGrpSpPr/>
          <p:nvPr/>
        </p:nvGrpSpPr>
        <p:grpSpPr bwMode="auto">
          <a:xfrm>
            <a:off x="1614918" y="669331"/>
            <a:ext cx="3632200" cy="3630613"/>
            <a:chOff x="2791232" y="1362722"/>
            <a:chExt cx="3632200" cy="3630613"/>
          </a:xfrm>
        </p:grpSpPr>
        <p:pic>
          <p:nvPicPr>
            <p:cNvPr id="30" name="Picture 3" descr="C:\Users\Soloman\Desktop\未标题-3.pn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 rot="9305985">
              <a:off x="2791232" y="1362722"/>
              <a:ext cx="3632200" cy="3630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TextBox 20"/>
            <p:cNvSpPr txBox="1">
              <a:spLocks noChangeArrowheads="1"/>
            </p:cNvSpPr>
            <p:nvPr/>
          </p:nvSpPr>
          <p:spPr bwMode="auto">
            <a:xfrm>
              <a:off x="3350032" y="2781947"/>
              <a:ext cx="2302495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4000" b="1" dirty="0" smtClean="0">
                  <a:solidFill>
                    <a:prstClr val="black"/>
                  </a:solidFill>
                  <a:latin typeface="华文隶书" panose="02010800040101010101" pitchFamily="2" charset="-122"/>
                  <a:ea typeface="华文隶书" panose="02010800040101010101" pitchFamily="2" charset="-122"/>
                </a:rPr>
                <a:t>添加文字</a:t>
              </a:r>
              <a:endParaRPr lang="zh-CN" altLang="en-US" sz="4000" b="1" dirty="0">
                <a:solidFill>
                  <a:prstClr val="black"/>
                </a:solidFill>
                <a:latin typeface="华文隶书" panose="02010800040101010101" pitchFamily="2" charset="-122"/>
                <a:ea typeface="华文隶书" panose="02010800040101010101" pitchFamily="2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 bwMode="auto">
          <a:xfrm>
            <a:off x="5004052" y="1277120"/>
            <a:ext cx="790575" cy="790575"/>
            <a:chOff x="3275856" y="1124744"/>
            <a:chExt cx="792088" cy="792088"/>
          </a:xfrm>
        </p:grpSpPr>
        <p:pic>
          <p:nvPicPr>
            <p:cNvPr id="33" name="Picture 4" descr="C:\Users\Soloman\Desktop\墨斑2.png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3275856" y="1124744"/>
              <a:ext cx="792088" cy="792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" name="TextBox 4">
              <a:hlinkClick r:id="" action="ppaction://noaction"/>
            </p:cNvPr>
            <p:cNvSpPr txBox="1">
              <a:spLocks noChangeArrowheads="1"/>
            </p:cNvSpPr>
            <p:nvPr/>
          </p:nvSpPr>
          <p:spPr bwMode="auto">
            <a:xfrm>
              <a:off x="3400832" y="1259178"/>
              <a:ext cx="544780" cy="524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800" b="1" dirty="0" smtClean="0">
                  <a:solidFill>
                    <a:srgbClr val="FFFFFF"/>
                  </a:solidFill>
                  <a:latin typeface="华文隶书" panose="02010800040101010101" pitchFamily="2" charset="-122"/>
                  <a:ea typeface="华文隶书" panose="02010800040101010101" pitchFamily="2" charset="-122"/>
                </a:rPr>
                <a:t>一</a:t>
              </a:r>
              <a:endParaRPr lang="zh-CN" altLang="en-US" sz="2800" b="1" dirty="0">
                <a:solidFill>
                  <a:srgbClr val="FFFFFF"/>
                </a:solidFill>
                <a:latin typeface="华文隶书" panose="02010800040101010101" pitchFamily="2" charset="-122"/>
                <a:ea typeface="华文隶书" panose="02010800040101010101" pitchFamily="2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 bwMode="auto">
          <a:xfrm>
            <a:off x="4932044" y="2643685"/>
            <a:ext cx="790575" cy="792163"/>
            <a:chOff x="3275856" y="2060848"/>
            <a:chExt cx="792088" cy="792088"/>
          </a:xfrm>
        </p:grpSpPr>
        <p:pic>
          <p:nvPicPr>
            <p:cNvPr id="36" name="Picture 4" descr="C:\Users\Soloman\Desktop\墨斑2.png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3275856" y="2060848"/>
              <a:ext cx="792088" cy="792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" name="TextBox 12">
              <a:hlinkClick r:id="" action="ppaction://noaction"/>
            </p:cNvPr>
            <p:cNvSpPr txBox="1">
              <a:spLocks noChangeArrowheads="1"/>
            </p:cNvSpPr>
            <p:nvPr/>
          </p:nvSpPr>
          <p:spPr bwMode="auto">
            <a:xfrm>
              <a:off x="3399229" y="2195282"/>
              <a:ext cx="544780" cy="523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800" b="1" dirty="0" smtClean="0">
                  <a:solidFill>
                    <a:srgbClr val="FFFFFF"/>
                  </a:solidFill>
                  <a:latin typeface="华文隶书" panose="02010800040101010101" pitchFamily="2" charset="-122"/>
                  <a:ea typeface="华文隶书" panose="02010800040101010101" pitchFamily="2" charset="-122"/>
                </a:rPr>
                <a:t>二</a:t>
              </a:r>
              <a:endParaRPr lang="zh-CN" altLang="en-US" sz="2800" b="1" dirty="0">
                <a:solidFill>
                  <a:srgbClr val="FFFFFF"/>
                </a:solidFill>
                <a:latin typeface="华文隶书" panose="02010800040101010101" pitchFamily="2" charset="-122"/>
                <a:ea typeface="华文隶书" panose="02010800040101010101" pitchFamily="2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 bwMode="auto">
          <a:xfrm>
            <a:off x="3779916" y="3867821"/>
            <a:ext cx="790575" cy="792163"/>
            <a:chOff x="3275856" y="2996952"/>
            <a:chExt cx="792088" cy="792088"/>
          </a:xfrm>
        </p:grpSpPr>
        <p:pic>
          <p:nvPicPr>
            <p:cNvPr id="39" name="Picture 4" descr="C:\Users\Soloman\Desktop\墨斑2.png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3275856" y="2996952"/>
              <a:ext cx="792088" cy="792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" name="TextBox 13">
              <a:hlinkClick r:id="" action="ppaction://noaction"/>
            </p:cNvPr>
            <p:cNvSpPr txBox="1">
              <a:spLocks noChangeArrowheads="1"/>
            </p:cNvSpPr>
            <p:nvPr/>
          </p:nvSpPr>
          <p:spPr bwMode="auto">
            <a:xfrm>
              <a:off x="3399229" y="3131386"/>
              <a:ext cx="544780" cy="523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800" b="1" dirty="0" smtClean="0">
                  <a:solidFill>
                    <a:srgbClr val="FFFFFF"/>
                  </a:solidFill>
                  <a:latin typeface="华文隶书" panose="02010800040101010101" pitchFamily="2" charset="-122"/>
                  <a:ea typeface="华文隶书" panose="02010800040101010101" pitchFamily="2" charset="-122"/>
                </a:rPr>
                <a:t>三</a:t>
              </a:r>
              <a:endParaRPr lang="zh-CN" altLang="en-US" sz="2800" b="1" dirty="0">
                <a:solidFill>
                  <a:srgbClr val="FFFFFF"/>
                </a:solidFill>
                <a:latin typeface="华文隶书" panose="02010800040101010101" pitchFamily="2" charset="-122"/>
                <a:ea typeface="华文隶书" panose="02010800040101010101" pitchFamily="2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 bwMode="auto">
          <a:xfrm>
            <a:off x="2123732" y="3797399"/>
            <a:ext cx="790575" cy="790575"/>
            <a:chOff x="3275856" y="3933056"/>
            <a:chExt cx="792088" cy="792088"/>
          </a:xfrm>
        </p:grpSpPr>
        <p:pic>
          <p:nvPicPr>
            <p:cNvPr id="42" name="Picture 4" descr="C:\Users\Soloman\Desktop\墨斑2.png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3275856" y="3933056"/>
              <a:ext cx="792088" cy="792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" name="TextBox 14">
              <a:hlinkClick r:id="" action="ppaction://noaction"/>
            </p:cNvPr>
            <p:cNvSpPr txBox="1">
              <a:spLocks noChangeArrowheads="1"/>
            </p:cNvSpPr>
            <p:nvPr/>
          </p:nvSpPr>
          <p:spPr bwMode="auto">
            <a:xfrm>
              <a:off x="3399229" y="4067490"/>
              <a:ext cx="544780" cy="524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800" b="1" dirty="0" smtClean="0">
                  <a:solidFill>
                    <a:srgbClr val="FFFFFF"/>
                  </a:solidFill>
                  <a:latin typeface="华文隶书" panose="02010800040101010101" pitchFamily="2" charset="-122"/>
                  <a:ea typeface="华文隶书" panose="02010800040101010101" pitchFamily="2" charset="-122"/>
                </a:rPr>
                <a:t>四</a:t>
              </a:r>
              <a:endParaRPr lang="zh-CN" altLang="en-US" sz="2800" b="1" dirty="0">
                <a:solidFill>
                  <a:srgbClr val="FFFFFF"/>
                </a:solidFill>
                <a:latin typeface="华文隶书" panose="02010800040101010101" pitchFamily="2" charset="-122"/>
                <a:ea typeface="华文隶书" panose="02010800040101010101" pitchFamily="2" charset="-122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467548" y="3612963"/>
            <a:ext cx="14996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prstClr val="black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单击此处添加文字</a:t>
            </a:r>
            <a:endParaRPr lang="zh-CN" altLang="en-US" sz="2400" dirty="0">
              <a:solidFill>
                <a:prstClr val="black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499992" y="3702970"/>
            <a:ext cx="1596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prstClr val="black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单击此处添加文字</a:t>
            </a:r>
            <a:endParaRPr lang="zh-CN" altLang="en-US" sz="2400" dirty="0">
              <a:solidFill>
                <a:prstClr val="black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675291" y="2367559"/>
            <a:ext cx="16059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prstClr val="black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单击此处添加文字</a:t>
            </a:r>
            <a:endParaRPr lang="zh-CN" altLang="en-US" sz="2400" dirty="0">
              <a:solidFill>
                <a:prstClr val="black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868147" y="1236699"/>
            <a:ext cx="16248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prstClr val="black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单击此处添加文字</a:t>
            </a:r>
            <a:endParaRPr lang="zh-CN" altLang="en-US" sz="2400" dirty="0">
              <a:solidFill>
                <a:prstClr val="black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6" grpId="0"/>
      <p:bldP spid="4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flipH="1">
            <a:off x="6778601" y="2"/>
            <a:ext cx="2350004" cy="244287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8528641" y="387682"/>
            <a:ext cx="216024" cy="16703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818161" y="1888875"/>
            <a:ext cx="39604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感谢观看！</a:t>
            </a:r>
            <a:endParaRPr lang="zh-CN" alt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500"/>
                            </p:stCondLst>
                            <p:childTnLst>
                              <p:par>
                                <p:cTn id="1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tags/tag1.xml><?xml version="1.0" encoding="utf-8"?>
<p:tagLst xmlns:p="http://schemas.openxmlformats.org/presentationml/2006/main">
  <p:tag name="ISPRING_ULTRA_SCORM_COURSE_ID" val="86B7FCF7-CBFA-401C-963A-9C360AB96596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Content List"/>
  <p:tag name="ISPRING_PLAYERS_CUSTOMIZATION" val="UEsDBBQAAgAIANOodEk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DTqHRJ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NOodEm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06h0SSqWD2f+AgAAlwsAACYAAAB1bml2ZXJzYWwvaHRtbF9wdWJsaXNoaW5nX3NldHRpbmdzLnhtbM2Wb08aMRjA3/Mpmi6+lFPnpiN3GCMYiU6IsE1fmXItXGOvvbU98Hy1T7MPtk+yp1dAiI6dRpaFEOjTPr/nX/u04dF9KtCEacOVjPBufQcjJmNFuRxH+MvgdPsQI2OJpEQoySIsFUZHzVqY5UPBTdJn1sJSgwAjTSOzEU6szRpBMJ1O69xk2s0qkVvgm3qs0iDTzDBpmQ4yQQr4sUXGDJ4RKgDgmyo5U2vWagiFnvRZ0VwwxCl4LrkLiogzmwoc+FVDEt+NtcolPVFCaaTHwwi/Ozx2n/kaT2rxlEmXEtMEoRPbBqGUOyeI6PMHhhLGxwl4e7CP0ZRTm0R4b99RYHXwlFKyfeTEUU4UpEDaGT5lllBiiR96e5bdWzMXeBEtJEl5PIAZ5MKPcGtwe3bTa19ddC7Pbwfd7sWg0/NOlDrBKicMVg2F4JDKdcwWdkJiLYkT8Bt0RkQYFgbLovmykZIrzrkxGioBqS+1MBqBp6KI8LHmRGDELRE8XsxaosfMnnIBMTjd3fpIWvwI9PHGCdGGLRuazxiXxbj5TeWCokLlSPA7hqxCEFGewr+EoeV0o5FWaSkVxFhkBKcMTTibMnpUZmkG/JOhGzCR5qAJmy8TzHoL33P+gIZspDRwGZnAVgU5N55ffxE4I8Y8Qsncx63+RafVvu1cttrXWy5AQidExi+EQwlZmtmN8EmBpLJzPUhHTHLDyqJQTsu5KrHVX18Gw9Nc+DK/dTGW0BssyWasvKQwf/WgstmETMqD6A5XiYYjyKEkngkTMRx3LnNWFRgTiZQUBSIxNCrjjvWEq9yAxB9gjzav99DrIy7L0RhuDrCoKdOVkDu7e+/3P3w8OPzUqAe/fvzcXqs0a+E9QZw538NP1jbxRSN/2g3DwPXO59uw1fm/6sK9q/bXKpm6bF8PKhWp3a+E61ZZ1T2vsurKXxu9pSujkgvQZsb+2ECjETzlltG33DSvKPz6+9dvizcq/AajWLt9/98g/Gjx3Fp5X4XBsw/AGshXH9PN2m9QSwMEFAACAAgA06h0SWhxUpGaAQAAHwYAAB8AAAB1bml2ZXJzYWwvaHRtbF9za2luX3NldHRpbmdzLmpzjZRNb8IwDIbv/AqUXSfEPmG7ocGkSRwmjdu0QyimVKRJlaQdHeK/rw5fTeqOxRfy8uR17CredrrVYhHrPne37rfbv/t7pwFqVudw7euiRU9RZ0YkC5glKYhEAguQ4nj0JO/OBGXMpDOdlx9oa2p+TOE/Sy5MHc8IC01ohjpcEOA3oW2owz8nsVOra19TrdHz3Fole5GSFqTtSaVT7hh29epWvcQAVgXoC+iSR+CZDtxqI8+ODwOMOhepNOOynKpY9eY8Wsda5XLRln9VZqCrT77eA/2nwcvEsxOJsW8W0jDxZIjRTmYajIFD3scJBgkLPgdR8+279QfqGTcLCugiMYk90qMbjDqd8RgaXRqOMHxMVl6Nbg4wmpyFjd0Td7cYHiF4CbphNb7H8ECV5dk/PmCmVYwdaaDNnp9QofgikfEhdR+D5PCyaNvWvXOh7vpj5j0hFTyhFfX80rbZEYKGAK03lo55TZB3StkJSpREDkVo1LQq6DliwzmC+88u49byaJVW46EajlUbuF6Dniklqtt/XbpnmKuz+wVQSwMEFAACAAgA06h0ST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06h0SZr5lmRrAAAAawAAABwAAAB1bml2ZXJzYWwvbG9jYWxfc2V0dGluZ3MueG1ss7GvyM1RKEstKs7Mz7NVMtQzUFJIzUvOT8nMS7dVCg1x07VQUiguScxLSczJz0u1VcrLV1Kwt+OyyclPTswJTi0pASosVijISaxMLQpJzQUySlL9EnOBKp/tmfJ8ya5n09qfr9ivpG/HBQ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06h0SbCHI/RsAQAA9wIAACkAAAB1bml2ZXJzYWwvc2tpbl9jdXN0b21pemF0aW9uX3NldHRpbmdzLnhtbI1S20okMRB99yuCPzBJKreGdiC3lnlR0QGfm+ns0qyml07EZcnHm3Z3GEdHNPVUdU6doiqnTb/GaJ9Snh7Hv30ep3gXch7jz7Q+Q6jdTQ/TfDOHFHJaHSr3Yxym5038MS21Wk25j0M/D3ZB0xqj7vUhJbVyqmbMMIok89Qr5Dy3FWvANWAr5iix7eqdxD/dOexCzKdV29UR+rFhE1OY8yYO4c8ajtlvoeMNLud+GCsvrQVbouynFseWQIxwyX2hGgAEstwRh4uUjdQEecw4hmIUBQqIcE4aUYikHGrWNaKqMN8IxCRj1BXqae1GWhtHbZHQEKLrNK8aW7rOSIwRIQSYK1xAZzCqbKgaGtRyQHBgQBRtNFGAOtuZjhXvvLAcKeoFxoUZAxgfjnvY7u25DtVvr7M/5xeCJ7/gJLp4a3XCXO3uaZ4reRsefz/0OaBxuDi/ufV3/mqrt5vrq/P/vnz18J61mLVu/am3XwBQSwMEFAACAAgA1Kh0Sd92xIjVDAAA2h0AABcAAAB1bml2ZXJzYWwvdW5pdmVyc2FsLnBuZ+2Za1QTV7vHB21fKypITxGUm8JapVVuXrgjqFw9PQIiFwEBeRFQkQSEcAsBW1uwCqQUD7FqSFEqhEsCAolOIEGpib4UkBISJASQNEQmEsA4CbmRM9i+53x41/lw1jof+TC/mdkzs/fzPLOf/37W2t+HhwZvM9xlCADAtuMhAREAsJEMABuUn/wNaTnvsPEKcjLIiQg+BlCGLOeRm4/Sj544CgAd+C3a5I+R+81ZIbE5AGDUv3YYcNBN5wDACn084GhkQeKC8ETLQVjHWZbuVwFqYNIw4Sbq14QvF5odv/iCdi3v5KX63Y4h0n/cC7lhYVLv1DV+7IntMRMyqufrb0A5xVGltNCzWlgZFLRsyPMF7LnsumTr+dNP/5H2490/iD/dzUlx3UYqUc9Dvcqp+F75kHcGmqn6HLHoDHnk7hhprF6edTDCb2Xmal4a0ujxABrZ32oHi/B+KPuPAODKqSanhGDILKl4JBR5DDRG4oruVxnIgjYAQN+XUaSpAmkbfaIaeZL172ON7qDJ2pX9tUjk9Pd1rnOd61znOte5znWuc53rXOc617nO/19OrrztHI5Grn440rABALb7/x8pOlatfmFPak0seP3d2L+F+XQUvR8JjvFTj+BnuQvNghh6JwpNtwaAvgu/bRvpLWU5QQrCtH5VuQkTdCJeXqFiSJlIk01np1EV19hPmwW/9DfudneLEk6BQqEasYsDyxiLbNkkWAFVxNFRxHTXQUxGE46LA4fVNtBMCE493yiwuEVB5dN9CfBkznAbRlRrXTDz9Zj3Yk+OQFyqHiVFs7RiZ36JRjA95VYnKhRVuqNQGrOk4uXabLkuYnRQlIYhVc6vqoZLpw6gzjAXdeD8/sumA+OuwhT8YRrmsHPG6vv3exMbLB0NAL7/goMX54hVifzOdJf0cMsFsHD4qJAe0+u/NBPSSyEB3AUZT3IAGlxNyBd2l4imK5PARaYGxWjdQHei7t6bP41TqnM9rTgnBczZLppKydLr7tTH7fGQ3Xg3iC7JEW3a6ppE5PW4Cs1j8DcMWbvch4bleSDneZRDiiC3m4LRwacpy/LiGPF48FkuxjtuA/COu+kF3m+1QKPGhYIYEkZ+twbEUy83PnlSPSFskt6LJ91ododNt2Di0GrGhTRTj4Qj3LpOz60QqHjs60SlaSyLu806nnYNOftTfH9o0jQP8TdtEflaVHs/aOH0j3cmjrgvwlq2O3OkTNaORGYkletVIRc8aMFY4yUpgdCXVX0evJFPgb5nYyZhQqni8TwPxxvMQUFMGU9nGwB9XNlvq6z8x/W7nofcOuzhXMg3dirfNAcDapd+HsL33jX90e7TfQr2oVQf670AARsolWQqFx5wngcSTkqk2WAGaNIiT41Z+Cz4rKXo/GZgZhZiXBdmKDwhXumHYXrHo3B+UQ2Jv39ShppsVUQOYh96mQaloK04fGG+XQThSbSEUB/Dft//aAilTjB5hLjwKvWtt5AiyN8plC+bg6kbgcaY8pI6uTKcAGa6SOc8gzHjaPpq+adkwqFv6i3c44Oetj5tYG/hjkIyhvdOshA2qwZZqFdA3zxRbmMI5QrOIpZQoOm3uYKZ7bbwj0EuuaIyr29zRg+ZNsEJfTLGNcsYq4fepS4upfbdTjbl72tV3uTO2yWWTvFsZaD0YXZCP22xAYWtOJO3UxNqH2FwpWVpIoPaTR2VtAqMOlF1OQq1lEoXJCflO0QQ+pkip/vxpIEJ+4h9R9x1GXhD0vKmjLJUnyzLbuI+Hht3Svnsk5HrfWAS5P/t8tGn13heVvvdh0/xD3KSvnvtM3zgs3SGtZ1ZbNBhJ+PHjheq1b9/5dxNQGuILx0tAA9iij5QHymk3UImUufAquTj6qLjcFlpj2r6XGGT2MVInjCBwZ0hTvAwHpk7T3qxo8yrsruVl8/46l83mLSngCqmxdFYAn+eBrRqehk9Z3J3Yoh2xcrHjoJjqoegRPQ5/NWCjX6Fw5asPhj4in4JmMl1ki+mQRuhXxrriqC5lSLqATx2VSWJYanHqNF+etVwfmJY4dxP6ajEYCJJ8iUmwZUSShDlzdOetd5JJ4CO3VXyVJEbr4g73G0N5zSy+YoWuTzPAdOLKexdvC2JBZ/TzJ3kushqQ8sEZfFbrvPTMD/dez1JRdcn3grzFj40uDLatGibRx3WTByqCG9Rbr5T5j5dnCOBueUzriU9/NOyZZxep+QT8IBPAP1wmtCHUZFs9MyQo3q4/KTEnbtiuLLrIpGjjm7nudA4tPramNEz3EAWaW/E1/eldfh+WrKnsHhivnYbYDm9pn6KbtV214qsvaaN8lS7CElW88/aFREe6f5RazKz7hfWKkyVXpjrvemK3mbaLO/SQLQXa57u56orB9wCIfPpnXJuUUxTVUgSe2WcKaAJA7kp9wWfC65FzrxBItyeaS5ijIauhXaFMktV8dq3NnTkdw7lV8clFor/ExbbTV4c3xGXsjhr2WB3jdF/RTmSWRPrPuwkd+GpbKvj2HmWo870ZM/oBt7/1i3IF/uPhe+P6ogMKubVsXb5BUcGRseGHqQ0Wsy5WGCTOMrY4F8djQ2mYugn1sLFDZfG0dt4VEUx6jpX3L510GTO9TdsWjrnOvf3zJrMAGgHmqVTQHzEdbXB/paBi2fcjbMYMpXHJQv2iqxrdG1iMmUYVfidsuXg0qCAyr7W+tk2Jj5ucUQiJQ/so6XJE383oWPi5Lzw8v6q5fK/QrYLysPDFHjyM7K8qDaOqgLn+osztD6o7WR9t6XCChEAde7eI9In6t5FHBoeJa3mwjeStLM78D7vnkPe06qhol0dhgzMMCdZ4MLObySu5fzyYfWb+wsZ8j0XbykbqrZbINYcvmc3Xns0up/y8rb+55ce3HyVWZbxX0F1rYDNp++3kTLMBWlan2E+ua8t+aNVLW4y+dJ0SxW36FKu4JxFNbg0EmzTVrJ01abVv8u66Y6P6o8a6YWLE7cbGU4z+4Ty7HE3h8Y7f05WEVYlJgj4c/7cdscfapH/lQwOsGSMsPOD2HPuVhsYVNSd38DCPHJyK6fHvqvM37ZbsZsfPjqU7WuEsa4yJcPjb2gv3Gwx9YqbU6V6XeatvP8Zp+Ogr4lVvw9K6xP6Z2IUzH5vP8GX4MaQscAQq3KI5/K0rUyWNS3G4A83uToo2dbNAmtEohIu3kLndHPMa6u9qKJwkzhBIy2QLHcdPr1oqM0Wis2r4/Dfo7BvbSPs0T3LbLXLVOo12bsFdCkWLvfTJsN0lq4yY+5VOinBhjeYBm+hYJmW97C+qAjWbo79d8KVEwTCWvAvFL97YW+22u//y+z5eAce9sfbaSqzgn0g9M6EiimpKWRep2WrPnl0A6JxPohDwsDCyXIdT5zifL7SRtoeOcp1I8sH+rEcOHKgYoCt6L3UbgyfbuIgaZ1nQq5RXw2Brbip3/KIGqiFShlTiVdI2j/sW8ptSh5V7n6HSWa3gZKBPUg2uMFftZUczxPRdKFvkMS+OxSlZXGlTYIda2qt/KDWf7dB1HrxWxQubVony+djs+eAtjCr2pOnCIOjXNRbNE4aTz/BgV8G7qRDdc7lb+rwnA8K3GaWWFCPI/qmC/M+iHAjqQQUGmk+JddokGKodsUhgXtTnKuczAnztlKBX4iihXLx9v9eyZSIlNCpY5Jmwd/WTIkqHVTeK1cZ2WJsI1h1//r263KbREhD5p+gb0MSVQIJ86cz6U/2BEAN3pN05lWw4rZYGWElw/ZiTv7pe+iybdTAmsuTO2HirzJXjSVG6re2ZlJ7FXGMtUWzRh1zQGgTqhbZ6AsOnoe0l4t1rxvUMYdyVrJwuX/1AmE3C3Pe7U1QMIyBvjHvZ9grHwnBYbBwaDCKaebtEUGVojQ4xUMtUpQlsvYkBb1xUk5hF6F8libB4sg5zUDS6uX4H7JbbFaXyhcQfzi+fzRSGLUjSPgedTpp9KdGx/JdGHDd2CFhj2T2nt4YU3PVDgZLdj1Ev1rbtmsJti5sqBwJRYrQXP7H2jCc32tz5wgMMWZZuAmY8RjSaciaXLbn4klf9tA3yJdevs+NXmUt9iqn1Ayy3+oyXvCFVR0yFeFDrpmDowlmALA0Vj4mMW/W5LEflxW1je7P22FpSRafxgZUvbbFxu71kmrImFspRKeNcLqf5pXa5fku+3AD4Cxdyt2u8eg6yJRJS69tCYT4zwacWT1Fbzs4PP3ttGjC2CMUUj4DTqH/WnqzJaTSqSpgbbux2bd3WUxIotkZAMDMzeYwtFbip78Q/M/txtO6/HZ3U+RFbzLYVYZp4C1RS3UtxO3It1Xkotyt7nbdZaV6zXSLM3PlHnEz0kyJgNMxb/RlY5AemLye3lSMgy+v7WQeDwwNoBw7+81/AVBLAwQUAAIACADUqHRJcD84SUoAAABqAAAAGwAAAHVuaXZlcnNhbC91bml2ZXJzYWwucG5nLnhtbLOxr8jNUShLLSrOzM+zVTLUM1Cyt+PlsikoSi3LTC1XqACKGekZQICSQiUqtzwzpSTDVsnS0BghlpGamZ5RYqtkZmEKF9QHGgkAUEsBAgAAFAACAAgA06h0SRUOrShkBAAABxEAAB0AAAAAAAAAAQAAAAAAAAAAAHVuaXZlcnNhbC9jb21tb25fbWVzc2FnZXMubG5nUEsBAgAAFAACAAgA06h0SQh+CyMpAwAAhgwAACcAAAAAAAAAAQAAAAAAnwQAAHVuaXZlcnNhbC9mbGFzaF9wdWJsaXNoaW5nX3NldHRpbmdzLnhtbFBLAQIAABQAAgAIANOodEm1/AlkugIAAFUKAAAhAAAAAAAAAAEAAAAAAA0IAAB1bml2ZXJzYWwvZmxhc2hfc2tpbl9zZXR0aW5ncy54bWxQSwECAAAUAAIACADTqHRJKpYPZ/4CAACXCwAAJgAAAAAAAAABAAAAAAAGCwAAdW5pdmVyc2FsL2h0bWxfcHVibGlzaGluZ19zZXR0aW5ncy54bWxQSwECAAAUAAIACADTqHRJaHFSkZoBAAAfBgAAHwAAAAAAAAABAAAAAABIDgAAdW5pdmVyc2FsL2h0bWxfc2tpbl9zZXR0aW5ncy5qc1BLAQIAABQAAgAIANOodEk9PC/RwQAAAOUBAAAaAAAAAAAAAAEAAAAAAB8QAAB1bml2ZXJzYWwvaTE4bl9wcmVzZXRzLnhtbFBLAQIAABQAAgAIANOodEma+ZZkawAAAGsAAAAcAAAAAAAAAAEAAAAAABgRAAB1bml2ZXJzYWwvbG9jYWxfc2V0dGluZ3MueG1sUEsBAgAAFAACAAgARJRXRyO0Tvv7AgAAsAgAABQAAAAAAAAAAQAAAAAAvREAAHVuaXZlcnNhbC9wbGF5ZXIueG1sUEsBAgAAFAACAAgA06h0SbCHI/RsAQAA9wIAACkAAAAAAAAAAQAAAAAA6hQAAHVuaXZlcnNhbC9za2luX2N1c3RvbWl6YXRpb25fc2V0dGluZ3MueG1sUEsBAgAAFAACAAgA1Kh0Sd92xIjVDAAA2h0AABcAAAAAAAAAAAAAAAAAnRYAAHVuaXZlcnNhbC91bml2ZXJzYWwucG5nUEsBAgAAFAACAAgA1Kh0SXA/OElKAAAAagAAABsAAAAAAAAAAQAAAAAApyMAAHVuaXZlcnNhbC91bml2ZXJzYWwucG5nLnhtbFBLBQYAAAAACwALAEkDAAAqJAAAAAA="/>
  <p:tag name="ISPRING_PRESENTATION_TITLE" val="1220-11"/>
</p:tagLst>
</file>

<file path=ppt/theme/theme1.xml><?xml version="1.0" encoding="utf-8"?>
<a:theme xmlns:a="http://schemas.openxmlformats.org/drawingml/2006/main" name="模板内容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2043</Words>
  <Application>WPS 演示</Application>
  <PresentationFormat>全屏显示(16:9)</PresentationFormat>
  <Paragraphs>409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50" baseType="lpstr">
      <vt:lpstr>Arial</vt:lpstr>
      <vt:lpstr>宋体</vt:lpstr>
      <vt:lpstr>Wingdings</vt:lpstr>
      <vt:lpstr>楷体</vt:lpstr>
      <vt:lpstr>方正黑体简体</vt:lpstr>
      <vt:lpstr>Arial Unicode MS</vt:lpstr>
      <vt:lpstr>方正隶二简体</vt:lpstr>
      <vt:lpstr>隶书</vt:lpstr>
      <vt:lpstr>叶根友特色简体升级版</vt:lpstr>
      <vt:lpstr>微软雅黑</vt:lpstr>
      <vt:lpstr>叶根友毛笔行书2.0版</vt:lpstr>
      <vt:lpstr>★日文毛笔</vt:lpstr>
      <vt:lpstr>方正古隶简体</vt:lpstr>
      <vt:lpstr>Calibri</vt:lpstr>
      <vt:lpstr>方正宋黑简体</vt:lpstr>
      <vt:lpstr>方正粗宋简体</vt:lpstr>
      <vt:lpstr>Calibri</vt:lpstr>
      <vt:lpstr>华文隶书</vt:lpstr>
      <vt:lpstr>方正隶二繁体</vt:lpstr>
      <vt:lpstr>Arial</vt:lpstr>
      <vt:lpstr>MS UI Gothic</vt:lpstr>
      <vt:lpstr>新宋体</vt:lpstr>
      <vt:lpstr>模板内容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中国风</dc:title>
  <dc:creator>第一PPT</dc:creator>
  <cp:keywords>www.1ppt.com</cp:keywords>
  <dc:description>www.1ppt.com</dc:description>
  <cp:lastModifiedBy>拉普耶鲁</cp:lastModifiedBy>
  <cp:revision>46</cp:revision>
  <dcterms:created xsi:type="dcterms:W3CDTF">2015-12-27T04:39:00Z</dcterms:created>
  <dcterms:modified xsi:type="dcterms:W3CDTF">2020-08-25T07:05:29Z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