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53" r:id="rId2"/>
    <p:sldId id="354" r:id="rId3"/>
    <p:sldId id="355" r:id="rId4"/>
    <p:sldId id="319" r:id="rId5"/>
    <p:sldId id="265" r:id="rId6"/>
    <p:sldId id="301" r:id="rId7"/>
    <p:sldId id="288" r:id="rId8"/>
    <p:sldId id="261" r:id="rId9"/>
    <p:sldId id="272" r:id="rId10"/>
    <p:sldId id="357" r:id="rId11"/>
    <p:sldId id="273" r:id="rId12"/>
    <p:sldId id="316" r:id="rId13"/>
    <p:sldId id="268" r:id="rId14"/>
    <p:sldId id="311" r:id="rId15"/>
    <p:sldId id="290" r:id="rId16"/>
    <p:sldId id="286" r:id="rId17"/>
    <p:sldId id="358" r:id="rId18"/>
    <p:sldId id="271" r:id="rId19"/>
    <p:sldId id="305" r:id="rId20"/>
    <p:sldId id="306" r:id="rId21"/>
    <p:sldId id="287" r:id="rId22"/>
    <p:sldId id="314" r:id="rId23"/>
    <p:sldId id="308" r:id="rId24"/>
    <p:sldId id="360" r:id="rId25"/>
    <p:sldId id="269" r:id="rId26"/>
    <p:sldId id="296" r:id="rId27"/>
    <p:sldId id="267" r:id="rId28"/>
    <p:sldId id="291" r:id="rId29"/>
    <p:sldId id="299" r:id="rId30"/>
    <p:sldId id="307" r:id="rId31"/>
    <p:sldId id="359" r:id="rId32"/>
    <p:sldId id="270" r:id="rId33"/>
    <p:sldId id="310" r:id="rId34"/>
    <p:sldId id="313" r:id="rId35"/>
    <p:sldId id="309" r:id="rId36"/>
    <p:sldId id="302" r:id="rId37"/>
    <p:sldId id="297" r:id="rId38"/>
    <p:sldId id="356" r:id="rId39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5"/>
    <p:restoredTop sz="87972"/>
  </p:normalViewPr>
  <p:slideViewPr>
    <p:cSldViewPr snapToGrid="0">
      <p:cViewPr>
        <p:scale>
          <a:sx n="50" d="100"/>
          <a:sy n="50" d="100"/>
        </p:scale>
        <p:origin x="-1728" y="-9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91910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9DEF05-6CBA-49C3-A72C-C46B0CEFFF5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 flipH="1">
            <a:off x="5411788" y="-1219200"/>
            <a:ext cx="681038" cy="682625"/>
          </a:xfrm>
          <a:prstGeom prst="ellipse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7775" y="4262438"/>
            <a:ext cx="7156450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60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携手共建绿色城市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90863" y="5248275"/>
            <a:ext cx="60388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14345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880167">
            <a:off x="9705340" y="4920615"/>
            <a:ext cx="1085850" cy="18656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231775" y="222250"/>
            <a:ext cx="2163763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48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8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33321"/>
          <a:stretch>
            <a:fillRect/>
          </a:stretch>
        </p:blipFill>
        <p:spPr>
          <a:xfrm>
            <a:off x="0" y="58738"/>
            <a:ext cx="5105400" cy="33702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292100" y="3036888"/>
            <a:ext cx="3771900" cy="1862137"/>
            <a:chOff x="291646" y="3036778"/>
            <a:chExt cx="3772354" cy="1862048"/>
          </a:xfrm>
        </p:grpSpPr>
        <p:sp>
          <p:nvSpPr>
            <p:cNvPr id="15391" name="文本框 5"/>
            <p:cNvSpPr txBox="1"/>
            <p:nvPr/>
          </p:nvSpPr>
          <p:spPr>
            <a:xfrm>
              <a:off x="1640568" y="3272299"/>
              <a:ext cx="1813831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5400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15392" name="文本框 7"/>
            <p:cNvSpPr txBox="1"/>
            <p:nvPr/>
          </p:nvSpPr>
          <p:spPr>
            <a:xfrm>
              <a:off x="291646" y="3036778"/>
              <a:ext cx="3772354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280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3200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sz="4000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1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454775" y="649288"/>
            <a:ext cx="3937000" cy="1201737"/>
            <a:chOff x="6078965" y="776326"/>
            <a:chExt cx="4545493" cy="1387352"/>
          </a:xfrm>
        </p:grpSpPr>
        <p:sp>
          <p:nvSpPr>
            <p:cNvPr id="11" name="圆角矩形 10"/>
            <p:cNvSpPr/>
            <p:nvPr/>
          </p:nvSpPr>
          <p:spPr>
            <a:xfrm>
              <a:off x="6168573" y="1220957"/>
              <a:ext cx="4455885" cy="60784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5388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9" name="文本框 13"/>
            <p:cNvSpPr txBox="1"/>
            <p:nvPr/>
          </p:nvSpPr>
          <p:spPr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90" name="文本框 14"/>
            <p:cNvSpPr txBox="1"/>
            <p:nvPr/>
          </p:nvSpPr>
          <p:spPr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54775" y="1597025"/>
            <a:ext cx="3937000" cy="1201738"/>
            <a:chOff x="6078965" y="776326"/>
            <a:chExt cx="4545493" cy="1387352"/>
          </a:xfrm>
        </p:grpSpPr>
        <p:sp>
          <p:nvSpPr>
            <p:cNvPr id="18" name="圆角矩形 17"/>
            <p:cNvSpPr/>
            <p:nvPr/>
          </p:nvSpPr>
          <p:spPr>
            <a:xfrm>
              <a:off x="6168573" y="1220957"/>
              <a:ext cx="4455885" cy="60784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5384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5" name="文本框 19"/>
            <p:cNvSpPr txBox="1"/>
            <p:nvPr/>
          </p:nvSpPr>
          <p:spPr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86" name="文本框 20"/>
            <p:cNvSpPr txBox="1"/>
            <p:nvPr/>
          </p:nvSpPr>
          <p:spPr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54775" y="2589213"/>
            <a:ext cx="3937000" cy="1201737"/>
            <a:chOff x="6078965" y="776326"/>
            <a:chExt cx="4545493" cy="1387352"/>
          </a:xfrm>
        </p:grpSpPr>
        <p:sp>
          <p:nvSpPr>
            <p:cNvPr id="23" name="圆角矩形 22"/>
            <p:cNvSpPr/>
            <p:nvPr/>
          </p:nvSpPr>
          <p:spPr>
            <a:xfrm>
              <a:off x="6168573" y="1220957"/>
              <a:ext cx="4455885" cy="60784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5380" name="图片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1" name="文本框 24"/>
            <p:cNvSpPr txBox="1"/>
            <p:nvPr/>
          </p:nvSpPr>
          <p:spPr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82" name="文本框 25"/>
            <p:cNvSpPr txBox="1"/>
            <p:nvPr/>
          </p:nvSpPr>
          <p:spPr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54775" y="3570288"/>
            <a:ext cx="3937000" cy="1201737"/>
            <a:chOff x="6078965" y="776326"/>
            <a:chExt cx="4545493" cy="1387352"/>
          </a:xfrm>
        </p:grpSpPr>
        <p:sp>
          <p:nvSpPr>
            <p:cNvPr id="28" name="圆角矩形 27"/>
            <p:cNvSpPr/>
            <p:nvPr/>
          </p:nvSpPr>
          <p:spPr>
            <a:xfrm>
              <a:off x="6168573" y="1220957"/>
              <a:ext cx="4455885" cy="60784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5376" name="图片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7" name="文本框 29"/>
            <p:cNvSpPr txBox="1"/>
            <p:nvPr/>
          </p:nvSpPr>
          <p:spPr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78" name="文本框 30"/>
            <p:cNvSpPr txBox="1"/>
            <p:nvPr/>
          </p:nvSpPr>
          <p:spPr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54775" y="4613275"/>
            <a:ext cx="3937000" cy="1201738"/>
            <a:chOff x="6078965" y="776326"/>
            <a:chExt cx="4545493" cy="1387352"/>
          </a:xfrm>
        </p:grpSpPr>
        <p:sp>
          <p:nvSpPr>
            <p:cNvPr id="33" name="圆角矩形 32"/>
            <p:cNvSpPr/>
            <p:nvPr/>
          </p:nvSpPr>
          <p:spPr>
            <a:xfrm>
              <a:off x="6168573" y="1220957"/>
              <a:ext cx="4455885" cy="60784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pic>
          <p:nvPicPr>
            <p:cNvPr id="15372" name="图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3" name="文本框 34"/>
            <p:cNvSpPr txBox="1"/>
            <p:nvPr/>
          </p:nvSpPr>
          <p:spPr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74" name="文本框 35"/>
            <p:cNvSpPr txBox="1"/>
            <p:nvPr/>
          </p:nvSpPr>
          <p:spPr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8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8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8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8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8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8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8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9202" b="40678"/>
          <a:stretch>
            <a:fillRect/>
          </a:stretch>
        </p:blipFill>
        <p:spPr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16403" name="Picture 3@|13FFC:16777215|FBC:16777215|LFC:16777215|LBC:167772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4" name="TextBox 4@|17FFC:16777215|FBC:16777215|LFC:16777215|LBC:16777215"/>
            <p:cNvSpPr txBox="1"/>
            <p:nvPr/>
          </p:nvSpPr>
          <p:spPr>
            <a:xfrm>
              <a:off x="1822889" y="2118212"/>
              <a:ext cx="890020" cy="23657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402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16399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16397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396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17429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32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3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4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5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6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37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38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39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40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41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42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623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552" y="2100460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552" y="1765202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100271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552" y="3352673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552" y="3017415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919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552" y="467266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552" y="433740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17414" name="组合 3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7417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18" name="文本框 37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7419" name="文本框 38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7415" name="图片 39"/>
          <p:cNvPicPr>
            <a:picLocks noChangeAspect="1"/>
          </p:cNvPicPr>
          <p:nvPr/>
        </p:nvPicPr>
        <p:blipFill>
          <a:blip r:embed="rId3"/>
          <a:srcRect t="23135" b="18440"/>
          <a:stretch>
            <a:fillRect/>
          </a:stretch>
        </p:blipFill>
        <p:spPr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/>
            <p:nvPr/>
          </p:nvSpPr>
          <p:spPr bwMode="auto">
            <a:xfrm>
              <a:off x="4149888" y="1675639"/>
              <a:ext cx="1791888" cy="2069274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604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1776" y="3744913"/>
              <a:ext cx="1483" cy="1483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/>
            <p:nvPr/>
          </p:nvSpPr>
          <p:spPr bwMode="auto">
            <a:xfrm>
              <a:off x="5941776" y="1675639"/>
              <a:ext cx="1791888" cy="2069274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3912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/>
            <p:nvPr/>
          </p:nvSpPr>
          <p:spPr bwMode="auto">
            <a:xfrm>
              <a:off x="5941776" y="2712501"/>
              <a:ext cx="2069275" cy="2069274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828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/>
            <p:nvPr/>
          </p:nvSpPr>
          <p:spPr bwMode="auto">
            <a:xfrm>
              <a:off x="5941776" y="3744913"/>
              <a:ext cx="1791888" cy="2069274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088" y="478005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/>
            <p:nvPr/>
          </p:nvSpPr>
          <p:spPr bwMode="auto">
            <a:xfrm>
              <a:off x="4149888" y="3744913"/>
              <a:ext cx="1791888" cy="2069274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8843" y="4675283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/>
            <p:nvPr/>
          </p:nvSpPr>
          <p:spPr bwMode="auto">
            <a:xfrm>
              <a:off x="3872501" y="2712501"/>
              <a:ext cx="2069275" cy="2069274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3939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3" y="2964671"/>
              <a:ext cx="1560486" cy="15604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769" y="3452166"/>
              <a:ext cx="1361431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527" y="1725350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40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527" y="325887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500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527" y="472572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75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800" y="1830353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411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800" y="336387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503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800" y="483072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7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441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0" name="圆角矩形 3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8443" name="图片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4" name="文本框 4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8445" name="文本框 4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491" name="Picture 12@|13FFC:16777215|FBC:16777215|LFC:0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892" y="2132181"/>
              <a:ext cx="1323955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072" y="3110883"/>
              <a:ext cx="319575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/>
            <p:nvPr/>
          </p:nvSpPr>
          <p:spPr bwMode="auto">
            <a:xfrm>
              <a:off x="3881445" y="2547660"/>
              <a:ext cx="498635" cy="520245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7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892" y="4149501"/>
              <a:ext cx="1323955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168" y="4269341"/>
              <a:ext cx="373789" cy="24538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480" name="组合 46"/>
            <p:cNvGrpSpPr/>
            <p:nvPr/>
          </p:nvGrpSpPr>
          <p:grpSpPr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300" y="4614863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Freeform 70@|5FFC:16777215|FBC:16777215|LFC:16777215|LBC:16777215"/>
              <p:cNvSpPr/>
              <p:nvPr/>
            </p:nvSpPr>
            <p:spPr bwMode="auto">
              <a:xfrm>
                <a:off x="839788" y="4740275"/>
                <a:ext cx="196850" cy="198438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7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144" y="2132181"/>
              <a:ext cx="1323955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0882"/>
              <a:ext cx="345256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691@|5FFC:0|FBC:0|LFC:0|LBC:16777215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692@|5FFC:0|FBC:0|LFC:0|LBC:16777215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6136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6135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145" y="4143795"/>
              <a:ext cx="1323955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340"/>
              <a:ext cx="413737" cy="245387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/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464@|5FFC:0|FBC:0|LFC:0|LBC:16777215"/>
              <p:cNvSpPr/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" name="Freeform 465@|5FFC:0|FBC:0|LFC:0|LBC:16777215"/>
              <p:cNvSpPr/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136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135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463" name="组合 5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60" name="圆角矩形 5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465" name="图片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文本框 6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9467" name="文本框 6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 </a:t>
            </a:r>
            <a:r>
              <a:rPr lang="zh-CN" altLang="en-US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第三级标题样式预览</a:t>
            </a:r>
          </a:p>
        </p:txBody>
      </p:sp>
      <p:sp>
        <p:nvSpPr>
          <p:cNvPr id="20483" name="文本框 7"/>
          <p:cNvSpPr txBox="1"/>
          <p:nvPr/>
        </p:nvSpPr>
        <p:spPr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第二级标题样式预览</a:t>
            </a:r>
          </a:p>
        </p:txBody>
      </p:sp>
      <p:grpSp>
        <p:nvGrpSpPr>
          <p:cNvPr id="20484" name="组合 2"/>
          <p:cNvGrpSpPr/>
          <p:nvPr/>
        </p:nvGrpSpPr>
        <p:grpSpPr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915"/>
              <a:ext cx="440538" cy="44053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041" y="2700784"/>
              <a:ext cx="438041" cy="440100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352" y="2673704"/>
              <a:ext cx="40588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  <a:sym typeface="微软雅黑" panose="020B0503020204020204" pitchFamily="34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20487" name="组合 1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0489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0" name="文本框 2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0491" name="文本框 2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9076" cy="699074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21533" name="TextBox 13@|17FFC:16777215|FBC:16777215|LFC:16777215|LBC:16777215"/>
            <p:cNvSpPr txBox="1"/>
            <p:nvPr/>
          </p:nvSpPr>
          <p:spPr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x-none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4" name="TextBox 13@|17FFC:16777215|FBC:16777215|LFC:16777215|LBC:16777215"/>
            <p:cNvSpPr txBox="1"/>
            <p:nvPr/>
          </p:nvSpPr>
          <p:spPr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21530" name="TextBox 13@|17FFC:16777215|FBC:16777215|LFC:16777215|LBC:16777215"/>
            <p:cNvSpPr txBox="1"/>
            <p:nvPr/>
          </p:nvSpPr>
          <p:spPr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31" name="TextBox 13@|17FFC:16777215|FBC:16777215|LFC:16777215|LBC:16777215"/>
            <p:cNvSpPr txBox="1"/>
            <p:nvPr/>
          </p:nvSpPr>
          <p:spPr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1527" name="TextBox 13@|17FFC:16777215|FBC:16777215|LFC:16777215|LBC:16777215"/>
            <p:cNvSpPr txBox="1"/>
            <p:nvPr/>
          </p:nvSpPr>
          <p:spPr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8" name="TextBox 13@|17FFC:16777215|FBC:16777215|LFC:16777215|LBC:16777215"/>
            <p:cNvSpPr txBox="1"/>
            <p:nvPr/>
          </p:nvSpPr>
          <p:spPr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21524" name="TextBox 13@|17FFC:16777215|FBC:16777215|LFC:16777215|LBC:16777215"/>
            <p:cNvSpPr txBox="1"/>
            <p:nvPr/>
          </p:nvSpPr>
          <p:spPr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5" name="TextBox 13@|17FFC:16777215|FBC:16777215|LFC:16777215|LBC:16777215"/>
            <p:cNvSpPr txBox="1"/>
            <p:nvPr/>
          </p:nvSpPr>
          <p:spPr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21521" name="TextBox 13@|17FFC:16777215|FBC:16777215|LFC:16777215|LBC:16777215"/>
            <p:cNvSpPr txBox="1"/>
            <p:nvPr/>
          </p:nvSpPr>
          <p:spPr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2" name="TextBox 13@|17FFC:16777215|FBC:16777215|LFC:16777215|LBC:16777215"/>
            <p:cNvSpPr txBox="1"/>
            <p:nvPr/>
          </p:nvSpPr>
          <p:spPr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578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21518" name="TextBox 13@|17FFC:16777215|FBC:16777215|LFC:16777215|LBC:16777215"/>
            <p:cNvSpPr txBox="1"/>
            <p:nvPr/>
          </p:nvSpPr>
          <p:spPr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19" name="TextBox 13@|17FFC:16777215|FBC:16777215|LFC:16777215|LBC:16777215"/>
            <p:cNvSpPr txBox="1"/>
            <p:nvPr/>
          </p:nvSpPr>
          <p:spPr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512" name="组合 30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4" name="圆角矩形 33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1514" name="图片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5" name="文本框 3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1516" name="文本框 3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4513" y="2066925"/>
            <a:ext cx="1470481" cy="2587625"/>
            <a:chOff x="544840" y="2314029"/>
            <a:chExt cx="1469563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187" y="4243865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75" name="TextBox 6@|17FFC:16777215|FBC:16777215|LFC:16777215|LBC:16777215"/>
            <p:cNvSpPr txBox="1"/>
            <p:nvPr/>
          </p:nvSpPr>
          <p:spPr>
            <a:xfrm>
              <a:off x="581134" y="4303237"/>
              <a:ext cx="1401204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76" name="TextBox 7@|17FFC:16777215|FBC:16777215|LFC:16777215|LBC:16777215"/>
            <p:cNvSpPr txBox="1"/>
            <p:nvPr/>
          </p:nvSpPr>
          <p:spPr>
            <a:xfrm>
              <a:off x="577154" y="4580911"/>
              <a:ext cx="116005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065" y="4220990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36788" y="2066925"/>
            <a:ext cx="1469097" cy="2587625"/>
            <a:chOff x="2237150" y="2314029"/>
            <a:chExt cx="1468418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69" name="TextBox 12@|17FFC:16777215|FBC:16777215|LFC:16777215|LBC:16777215"/>
            <p:cNvSpPr txBox="1"/>
            <p:nvPr/>
          </p:nvSpPr>
          <p:spPr>
            <a:xfrm>
              <a:off x="2272098" y="4303238"/>
              <a:ext cx="1401432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70" name="TextBox 13@|17FFC:16777215|FBC:16777215|LFC:16777215|LBC:16777215"/>
            <p:cNvSpPr txBox="1"/>
            <p:nvPr/>
          </p:nvSpPr>
          <p:spPr>
            <a:xfrm>
              <a:off x="2268118" y="4580912"/>
              <a:ext cx="1160243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352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3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29063" y="2066925"/>
            <a:ext cx="1476074" cy="2587625"/>
            <a:chOff x="3928314" y="2314029"/>
            <a:chExt cx="1476970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64" name="TextBox 18@|17FFC:16777215|FBC:16777215|LFC:16777215|LBC:16777215"/>
            <p:cNvSpPr txBox="1"/>
            <p:nvPr/>
          </p:nvSpPr>
          <p:spPr>
            <a:xfrm>
              <a:off x="3963262" y="4303238"/>
              <a:ext cx="1402931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65" name="TextBox 19@|17FFC:16777215|FBC:16777215|LFC:16777215|LBC:16777215"/>
            <p:cNvSpPr txBox="1"/>
            <p:nvPr/>
          </p:nvSpPr>
          <p:spPr>
            <a:xfrm>
              <a:off x="3959282" y="4580912"/>
              <a:ext cx="116148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068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580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7988" y="2066925"/>
            <a:ext cx="1473683" cy="2590800"/>
            <a:chOff x="5487308" y="2314029"/>
            <a:chExt cx="1475137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4229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59" name="TextBox 24@|17FFC:16777215|FBC:16777215|LFC:16777215|LBC:16777215"/>
            <p:cNvSpPr txBox="1"/>
            <p:nvPr/>
          </p:nvSpPr>
          <p:spPr>
            <a:xfrm>
              <a:off x="5529177" y="4306279"/>
              <a:ext cx="1403464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60" name="TextBox 25@|17FFC:16777215|FBC:16777215|LFC:16777215|LBC:16777215"/>
            <p:cNvSpPr txBox="1"/>
            <p:nvPr/>
          </p:nvSpPr>
          <p:spPr>
            <a:xfrm>
              <a:off x="5525197" y="4583953"/>
              <a:ext cx="116192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593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907"/>
              <a:ext cx="1468215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54" name="TextBox 30@|17FFC:16777215|FBC:16777215|LFC:16777215|LBC:16777215"/>
            <p:cNvSpPr txBox="1"/>
            <p:nvPr/>
          </p:nvSpPr>
          <p:spPr>
            <a:xfrm>
              <a:off x="7124036" y="4306279"/>
              <a:ext cx="1403251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55" name="TextBox 31@|17FFC:16777215|FBC:16777215|LFC:16777215|LBC:16777215"/>
            <p:cNvSpPr txBox="1"/>
            <p:nvPr/>
          </p:nvSpPr>
          <p:spPr>
            <a:xfrm>
              <a:off x="7120056" y="4583953"/>
              <a:ext cx="1161749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538" y="4215592"/>
              <a:ext cx="1468215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185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49" name="TextBox 36@|17FFC:16777215|FBC:16777215|LFC:16777215|LBC:16777215"/>
            <p:cNvSpPr txBox="1"/>
            <p:nvPr/>
          </p:nvSpPr>
          <p:spPr>
            <a:xfrm>
              <a:off x="8750133" y="4306279"/>
              <a:ext cx="1401255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50" name="TextBox 37@|17FFC:16777215|FBC:16777215|LFC:16777215|LBC:16777215"/>
            <p:cNvSpPr txBox="1"/>
            <p:nvPr/>
          </p:nvSpPr>
          <p:spPr>
            <a:xfrm>
              <a:off x="8746152" y="4583953"/>
              <a:ext cx="1160097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5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96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2544" name="TextBox 42@|17FFC:16777215|FBC:16777215|LFC:16777215|LBC:16777215"/>
            <p:cNvSpPr txBox="1"/>
            <p:nvPr/>
          </p:nvSpPr>
          <p:spPr>
            <a:xfrm>
              <a:off x="10339944" y="4306279"/>
              <a:ext cx="1401929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22545" name="TextBox 43@|17FFC:16777215|FBC:16777215|LFC:16777215|LBC:16777215"/>
            <p:cNvSpPr txBox="1"/>
            <p:nvPr/>
          </p:nvSpPr>
          <p:spPr>
            <a:xfrm>
              <a:off x="10335965" y="4583953"/>
              <a:ext cx="116065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8" name="组合 4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0" name="圆角矩形 4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2540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1" name="文本框 6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2542" name="文本框 6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9202" b="40678"/>
          <a:stretch>
            <a:fillRect/>
          </a:stretch>
        </p:blipFill>
        <p:spPr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23571" name="Picture 3@|13FFC:16777215|FBC:16777215|LFC:16777215|LBC:167772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2" name="TextBox 4@|17FFC:16777215|FBC:16777215|LFC:16777215|LBC:16777215"/>
            <p:cNvSpPr txBox="1"/>
            <p:nvPr/>
          </p:nvSpPr>
          <p:spPr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70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23567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23565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64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24603" name="TextBox 14"/>
            <p:cNvSpPr txBox="1"/>
            <p:nvPr/>
          </p:nvSpPr>
          <p:spPr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x-none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604" name="Rectangle 18"/>
            <p:cNvSpPr/>
            <p:nvPr/>
          </p:nvSpPr>
          <p:spPr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24599" name="TextBox 23"/>
            <p:cNvSpPr txBox="1"/>
            <p:nvPr/>
          </p:nvSpPr>
          <p:spPr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600" name="Rectangle 24"/>
            <p:cNvSpPr/>
            <p:nvPr/>
          </p:nvSpPr>
          <p:spPr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24595" name="TextBox 27"/>
            <p:cNvSpPr txBox="1"/>
            <p:nvPr/>
          </p:nvSpPr>
          <p:spPr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596" name="Rectangle 28"/>
            <p:cNvSpPr/>
            <p:nvPr/>
          </p:nvSpPr>
          <p:spPr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743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24591" name="TextBox 31"/>
            <p:cNvSpPr txBox="1"/>
            <p:nvPr/>
          </p:nvSpPr>
          <p:spPr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592" name="Rectangle 32"/>
            <p:cNvSpPr/>
            <p:nvPr/>
          </p:nvSpPr>
          <p:spPr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230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582" name="组合 2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3" name="圆角矩形 32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4588" name="图片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9" name="文本框 34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4590" name="文本框 35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583" name="图片 5"/>
          <p:cNvPicPr>
            <a:picLocks noChangeAspect="1"/>
          </p:cNvPicPr>
          <p:nvPr/>
        </p:nvPicPr>
        <p:blipFill>
          <a:blip r:embed="rId3"/>
          <a:srcRect t="2943" r="53574"/>
          <a:stretch>
            <a:fillRect/>
          </a:stretch>
        </p:blipFill>
        <p:spPr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4" name="Picture 2" descr="图片下载"/>
          <p:cNvPicPr>
            <a:picLocks noChangeAspect="1"/>
          </p:cNvPicPr>
          <p:nvPr/>
        </p:nvPicPr>
        <p:blipFill>
          <a:blip r:embed="rId4"/>
          <a:srcRect t="16550"/>
          <a:stretch>
            <a:fillRect/>
          </a:stretch>
        </p:blipFill>
        <p:spPr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5" name="图片 15"/>
          <p:cNvPicPr>
            <a:picLocks noChangeAspect="1"/>
          </p:cNvPicPr>
          <p:nvPr/>
        </p:nvPicPr>
        <p:blipFill>
          <a:blip r:embed="rId5"/>
          <a:srcRect l="8327" r="9013"/>
          <a:stretch>
            <a:fillRect/>
          </a:stretch>
        </p:blipFill>
        <p:spPr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6" name="图片 16"/>
          <p:cNvPicPr>
            <a:picLocks noChangeAspect="1"/>
          </p:cNvPicPr>
          <p:nvPr/>
        </p:nvPicPr>
        <p:blipFill>
          <a:blip r:embed="rId6"/>
          <a:srcRect t="6087" b="10297"/>
          <a:stretch>
            <a:fillRect/>
          </a:stretch>
        </p:blipFill>
        <p:spPr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3977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8832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721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3977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3976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401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256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1859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966" y="467809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669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1492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347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1491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09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23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4916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29771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082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08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594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06" name="组合 3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5608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09" name="文本框 37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5610" name="文本框 38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0991" y="2363520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13"/>
              <a:ext cx="3157908" cy="3157910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272" y="2385550"/>
              <a:ext cx="3157910" cy="315791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8861" y="2374535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8308" y="3900779"/>
              <a:ext cx="553357" cy="313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4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13" name="Isosceles Triangle 41@|1FFC:3255130|FBC:16777215|LFC:16777215|LBC:16777215"/>
            <p:cNvSpPr/>
            <p:nvPr/>
          </p:nvSpPr>
          <p:spPr>
            <a:xfrm rot="2938533">
              <a:off x="4790772" y="2693157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4" name="Isosceles Triangle 42@|1FFC:3103537|FBC:16777215|LFC:16777215|LBC:16777215"/>
            <p:cNvSpPr/>
            <p:nvPr/>
          </p:nvSpPr>
          <p:spPr>
            <a:xfrm rot="8461846">
              <a:off x="6654522" y="3085733"/>
              <a:ext cx="756827" cy="295808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43@|1FFC:3255130|FBC:16777215|LFC:16777215|LBC:16777215"/>
            <p:cNvSpPr/>
            <p:nvPr/>
          </p:nvSpPr>
          <p:spPr>
            <a:xfrm rot="14072155">
              <a:off x="6250931" y="4908571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44@|1FFC:3103537|FBC:16777215|LFC:16777215|LBC:16777215"/>
            <p:cNvSpPr/>
            <p:nvPr/>
          </p:nvSpPr>
          <p:spPr>
            <a:xfrm rot="19459203">
              <a:off x="4395051" y="4495543"/>
              <a:ext cx="756827" cy="297381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7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04" y="2509852"/>
              <a:ext cx="357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398" y="5124922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</a:t>
              </a:r>
            </a:p>
          </p:txBody>
        </p:sp>
        <p:sp>
          <p:nvSpPr>
            <p:cNvPr id="19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002" y="3620694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D</a:t>
              </a:r>
            </a:p>
          </p:txBody>
        </p:sp>
        <p:sp>
          <p:nvSpPr>
            <p:cNvPr id="20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187" y="4061271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0459" y="300063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5489" y="183523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7921" y="424457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0459" y="500089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6631" name="组合 33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5" name="圆角矩形 34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6633" name="图片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4" name="文本框 36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35" name="文本框 37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96902" tIns="150599" rIns="96902" bIns="150599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8" name="TextBox 52@|17FFC:3289814|FBC:16777215|LFC:16777215|LBC:16777215"/>
          <p:cNvSpPr txBox="1"/>
          <p:nvPr/>
        </p:nvSpPr>
        <p:spPr>
          <a:xfrm>
            <a:off x="1849438" y="3841750"/>
            <a:ext cx="1957387" cy="1457325"/>
          </a:xfrm>
          <a:prstGeom prst="rect">
            <a:avLst/>
          </a:prstGeom>
          <a:solidFill>
            <a:srgbClr val="315B2F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2" name="TextBox 55@|17FFC:7355919|FBC:16777215|LFC:16777215|LBC:16777215"/>
          <p:cNvSpPr txBox="1"/>
          <p:nvPr/>
        </p:nvSpPr>
        <p:spPr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6" name="TextBox 58@|17FFC:7355919|FBC:16777215|LFC:16777215|LBC:16777215"/>
          <p:cNvSpPr txBox="1"/>
          <p:nvPr/>
        </p:nvSpPr>
        <p:spPr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70" name="TextBox 61@|17FFC:7355919|FBC:16777215|LFC:16777215|LBC:16777215"/>
          <p:cNvSpPr txBox="1"/>
          <p:nvPr/>
        </p:nvSpPr>
        <p:spPr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673" name="组合 27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7675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76" name="文本框 3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77" name="文本框 57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08163" y="5135563"/>
            <a:ext cx="8669337" cy="1257938"/>
            <a:chOff x="1808610" y="5136086"/>
            <a:chExt cx="8668890" cy="1257775"/>
          </a:xfrm>
        </p:grpSpPr>
        <p:sp>
          <p:nvSpPr>
            <p:cNvPr id="28688" name="文本框 27"/>
            <p:cNvSpPr txBox="1"/>
            <p:nvPr/>
          </p:nvSpPr>
          <p:spPr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85904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8683" name="组合 1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0" name="圆角矩形 1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8685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6" name="文本框 2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8687" name="文本框 2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12" grpId="1"/>
      <p:bldP spid="14" grpId="0" bldLvl="0"/>
      <p:bldP spid="14" grpId="1"/>
      <p:bldP spid="15" grpId="0" bldLvl="0"/>
      <p:bldP spid="15" grpId="1"/>
      <p:bldP spid="16" grpId="0" bldLvl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0992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20" name="TextBox 28@|17FFC:16777215|FBC:16777215|LFC:16777215|LBC:16777215"/>
            <p:cNvSpPr txBox="1"/>
            <p:nvPr/>
          </p:nvSpPr>
          <p:spPr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21" name="TextBox 13@|17FFC:16777215|FBC:16777215|LFC:16777215|LBC:16777215"/>
            <p:cNvSpPr txBox="1"/>
            <p:nvPr/>
          </p:nvSpPr>
          <p:spPr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489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6" name="TextBox 30@|17FFC:16777215|FBC:16777215|LFC:16777215|LBC:16777215"/>
            <p:cNvSpPr txBox="1"/>
            <p:nvPr/>
          </p:nvSpPr>
          <p:spPr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7" name="TextBox 13@|17FFC:16777215|FBC:16777215|LFC:16777215|LBC:16777215"/>
            <p:cNvSpPr txBox="1"/>
            <p:nvPr/>
          </p:nvSpPr>
          <p:spPr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08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2" name="TextBox 32@|17FFC:16777215|FBC:16777215|LFC:16777215|LBC:16777215"/>
            <p:cNvSpPr txBox="1"/>
            <p:nvPr/>
          </p:nvSpPr>
          <p:spPr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3" name="TextBox 13@|17FFC:16777215|FBC:16777215|LFC:16777215|LBC:16777215"/>
            <p:cNvSpPr txBox="1"/>
            <p:nvPr/>
          </p:nvSpPr>
          <p:spPr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26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08" name="TextBox 34@|17FFC:16777215|FBC:16777215|LFC:16777215|LBC:16777215"/>
            <p:cNvSpPr txBox="1"/>
            <p:nvPr/>
          </p:nvSpPr>
          <p:spPr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09" name="TextBox 13@|17FFC:16777215|FBC:16777215|LFC:16777215|LBC:16777215"/>
            <p:cNvSpPr txBox="1"/>
            <p:nvPr/>
          </p:nvSpPr>
          <p:spPr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47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702" name="组合 2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9704" name="图片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05" name="文本框 4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9706" name="文本框 4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9202" b="40678"/>
          <a:stretch>
            <a:fillRect/>
          </a:stretch>
        </p:blipFill>
        <p:spPr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30739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0" name="文本框 4"/>
            <p:cNvSpPr txBox="1"/>
            <p:nvPr/>
          </p:nvSpPr>
          <p:spPr>
            <a:xfrm>
              <a:off x="1822889" y="2118212"/>
              <a:ext cx="1314784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椭圆 14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8" name="文本框 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30735" name="文本框 11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30733" name="文本框 13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椭圆 20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2" name="文本框 21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677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1749" name="组合 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0" name="圆角矩形 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175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54" name="文本框 1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1755" name="文本框 1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1750" name="图片 1"/>
          <p:cNvPicPr>
            <a:picLocks noChangeAspect="1"/>
          </p:cNvPicPr>
          <p:nvPr/>
        </p:nvPicPr>
        <p:blipFill>
          <a:blip r:embed="rId3"/>
          <a:srcRect t="4929" b="21513"/>
          <a:stretch>
            <a:fillRect/>
          </a:stretch>
        </p:blipFill>
        <p:spPr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1" name="图片 2"/>
          <p:cNvPicPr>
            <a:picLocks noChangeAspect="1"/>
          </p:cNvPicPr>
          <p:nvPr/>
        </p:nvPicPr>
        <p:blipFill>
          <a:blip r:embed="rId4"/>
          <a:srcRect t="23135" b="10921"/>
          <a:stretch>
            <a:fillRect/>
          </a:stretch>
        </p:blipFill>
        <p:spPr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4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6672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4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8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187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8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841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5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304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0963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0962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4" name="圆角矩形 43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776" name="图片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77" name="文本框 4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2778" name="文本框 4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3275" y="1958975"/>
            <a:ext cx="4478338" cy="1941417"/>
            <a:chOff x="803786" y="1959667"/>
            <a:chExt cx="4477634" cy="1941203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61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098" y="2530056"/>
              <a:ext cx="3876322" cy="137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20" name="Rectangle 35@|1FFC:16777215|FBC:16777215|LFC:16777215|LBC:16777215"/>
            <p:cNvSpPr/>
            <p:nvPr/>
          </p:nvSpPr>
          <p:spPr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22" name="Rectangle 39@|1FFC:16777215|FBC:16777215|LFC:16777215|LBC:16777215"/>
            <p:cNvSpPr/>
            <p:nvPr/>
          </p:nvSpPr>
          <p:spPr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3275" y="3976688"/>
            <a:ext cx="4530725" cy="2001493"/>
            <a:chOff x="803786" y="3976022"/>
            <a:chExt cx="4530350" cy="2001356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1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7969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5" name="Rectangle 37@|1FFC:16777215|FBC:16777215|LFC:16777215|LBC:16777215"/>
            <p:cNvSpPr/>
            <p:nvPr/>
          </p:nvSpPr>
          <p:spPr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7" name="Rectangle 41@|1FFC:16777215|FBC:16777215|LFC:16777215|LBC:16777215"/>
            <p:cNvSpPr/>
            <p:nvPr/>
          </p:nvSpPr>
          <p:spPr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8138" y="1958975"/>
            <a:ext cx="4456112" cy="1954564"/>
            <a:chOff x="6688049" y="1959667"/>
            <a:chExt cx="4456377" cy="1952854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90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987" y="2542756"/>
              <a:ext cx="3954439" cy="1369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0" name="Rectangle 36@|1FFC:16777215|FBC:16777215|LFC:16777215|LBC:16777215"/>
            <p:cNvSpPr/>
            <p:nvPr/>
          </p:nvSpPr>
          <p:spPr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2" name="Rectangle 43@|1FFC:16777215|FBC:16777215|LFC:16777215|LBC:16777215"/>
            <p:cNvSpPr/>
            <p:nvPr/>
          </p:nvSpPr>
          <p:spPr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138" y="3976688"/>
            <a:ext cx="4418012" cy="2001493"/>
            <a:chOff x="6688049" y="3976022"/>
            <a:chExt cx="4418277" cy="2001356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90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88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05" name="Rectangle 38@|1FFC:16777215|FBC:16777215|LFC:16777215|LBC:16777215"/>
            <p:cNvSpPr/>
            <p:nvPr/>
          </p:nvSpPr>
          <p:spPr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7" name="Rectangle 45@|1FFC:16777215|FBC:16777215|LFC:16777215|LBC:16777215"/>
            <p:cNvSpPr/>
            <p:nvPr/>
          </p:nvSpPr>
          <p:spPr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798" name="组合 4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1" name="圆角矩形 5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3800" name="图片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801" name="文本框 5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3802" name="文本框 5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15B2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67" y="3424692"/>
              <a:ext cx="141654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41" name="组合 30"/>
            <p:cNvGrpSpPr/>
            <p:nvPr/>
          </p:nvGrpSpPr>
          <p:grpSpPr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5B2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692"/>
              <a:ext cx="15466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6" name="组合 31"/>
            <p:cNvGrpSpPr/>
            <p:nvPr/>
          </p:nvGrpSpPr>
          <p:grpSpPr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2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692"/>
              <a:ext cx="1447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1" name="组合 34"/>
            <p:cNvGrpSpPr/>
            <p:nvPr/>
          </p:nvGrpSpPr>
          <p:grpSpPr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90600" y="2597150"/>
            <a:ext cx="4027488" cy="2298048"/>
            <a:chOff x="6857842" y="2596631"/>
            <a:chExt cx="4027314" cy="2298650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7984"/>
              <a:ext cx="4027314" cy="162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52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822" name="组合 3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4824" name="图片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25" name="文本框 4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4826" name="文本框 4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40" y="1647807"/>
              <a:ext cx="0" cy="3012936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708" y="1672590"/>
              <a:ext cx="0" cy="295275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707" y="46253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707" y="36728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707" y="267589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707" y="1682591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524"/>
              <a:ext cx="2317998" cy="706989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7320" y="2302725"/>
              <a:ext cx="2317998" cy="702414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7320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538" y="2298748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538" y="130235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538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538" y="429147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9025" y="302051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4935" y="351707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4935" y="251374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9456" y="252783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9456" y="152450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538" y="448684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538" y="348351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3" cy="767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5844" name="组合 28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0" name="圆角矩形 29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5846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7" name="文本框 3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5848" name="文本框 3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15B2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24538" y="299402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4905375" y="311308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/>
          <p:nvPr/>
        </p:nvSpPr>
        <p:spPr bwMode="auto">
          <a:xfrm>
            <a:off x="6611938" y="364013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/>
          <p:nvPr/>
        </p:nvSpPr>
        <p:spPr bwMode="auto">
          <a:xfrm>
            <a:off x="6694488" y="374967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/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76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6895" name="组合 3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7" name="圆角矩形 3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6897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898" name="文本框 3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6899" name="文本框 3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9202" b="40678"/>
          <a:stretch>
            <a:fillRect/>
          </a:stretch>
        </p:blipFill>
        <p:spPr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37907" name="Picture 3@|13FFC:16777215|FBC:16777215|LFC:16777215|LBC:167772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908" name="TextBox 4@|17FFC:16777215|FBC:16777215|LFC:16777215|LBC:16777215"/>
            <p:cNvSpPr txBox="1"/>
            <p:nvPr/>
          </p:nvSpPr>
          <p:spPr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906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37903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37901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900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756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6157"/>
              <a:ext cx="4813300" cy="635000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928" name="文本框 48"/>
            <p:cNvSpPr txBox="1"/>
            <p:nvPr/>
          </p:nvSpPr>
          <p:spPr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3963" y="1935163"/>
            <a:ext cx="4630737" cy="3347274"/>
            <a:chOff x="1224268" y="1935267"/>
            <a:chExt cx="4630432" cy="3346709"/>
          </a:xfrm>
        </p:grpSpPr>
        <p:sp>
          <p:nvSpPr>
            <p:cNvPr id="38922" name="TextBox 13@|17FFC:16777215|FBC:16777215|LFC:16777215|LBC:16777215"/>
            <p:cNvSpPr txBox="1"/>
            <p:nvPr/>
          </p:nvSpPr>
          <p:spPr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456B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923" name="文本框 49"/>
            <p:cNvSpPr txBox="1"/>
            <p:nvPr/>
          </p:nvSpPr>
          <p:spPr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0846" y="2165100"/>
              <a:ext cx="466750" cy="466750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545855" y="2854146"/>
              <a:ext cx="4308845" cy="2427830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38916" name="组合 1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8919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20" name="文本框 1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8921" name="文本框 1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917" name="Picture 2" descr="图片下载"/>
          <p:cNvPicPr>
            <a:picLocks noChangeAspect="1"/>
          </p:cNvPicPr>
          <p:nvPr/>
        </p:nvPicPr>
        <p:blipFill>
          <a:blip r:embed="rId3"/>
          <a:srcRect t="8176"/>
          <a:stretch>
            <a:fillRect/>
          </a:stretch>
        </p:blipFill>
        <p:spPr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3418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274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521" y="2245416"/>
              <a:ext cx="264059" cy="2871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63" name="TextBox 6@|17FFC:16777215|FBC:16777215|LFC:16777215|LBC:16777215"/>
            <p:cNvSpPr txBox="1"/>
            <p:nvPr/>
          </p:nvSpPr>
          <p:spPr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64" name="TextBox 13@|17FFC:16777215|FBC:16777215|LFC:16777215|LBC:16777215"/>
            <p:cNvSpPr txBox="1"/>
            <p:nvPr/>
          </p:nvSpPr>
          <p:spPr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65" name="TextBox 13@|17FFC:16777215|FBC:16777215|LFC:16777215|LBC:16777215"/>
            <p:cNvSpPr txBox="1"/>
            <p:nvPr/>
          </p:nvSpPr>
          <p:spPr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1961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817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56" name="TextBox 9@|17FFC:16777215|FBC:16777215|LFC:16777215|LBC:16777215"/>
            <p:cNvSpPr txBox="1"/>
            <p:nvPr/>
          </p:nvSpPr>
          <p:spPr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7" name="Freeform 68@|5FFC:16777215|FBC:16777215|LFC:16777215|LBC:16777215"/>
            <p:cNvSpPr>
              <a:spLocks noEditPoints="1"/>
            </p:cNvSpPr>
            <p:nvPr/>
          </p:nvSpPr>
          <p:spPr>
            <a:xfrm>
              <a:off x="6292373" y="2215194"/>
              <a:ext cx="345443" cy="347576"/>
            </a:xfrm>
            <a:custGeom>
              <a:avLst/>
              <a:gdLst/>
              <a:ahLst/>
              <a:cxnLst>
                <a:cxn ang="0">
                  <a:pos x="345443" y="158099"/>
                </a:cxn>
                <a:cxn ang="0">
                  <a:pos x="312831" y="158099"/>
                </a:cxn>
                <a:cxn ang="0">
                  <a:pos x="187216" y="31378"/>
                </a:cxn>
                <a:cxn ang="0">
                  <a:pos x="187216" y="0"/>
                </a:cxn>
                <a:cxn ang="0">
                  <a:pos x="158227" y="0"/>
                </a:cxn>
                <a:cxn ang="0">
                  <a:pos x="158227" y="31378"/>
                </a:cxn>
                <a:cxn ang="0">
                  <a:pos x="32612" y="158099"/>
                </a:cxn>
                <a:cxn ang="0">
                  <a:pos x="0" y="158099"/>
                </a:cxn>
                <a:cxn ang="0">
                  <a:pos x="0" y="187063"/>
                </a:cxn>
                <a:cxn ang="0">
                  <a:pos x="33820" y="187063"/>
                </a:cxn>
                <a:cxn ang="0">
                  <a:pos x="158227" y="311370"/>
                </a:cxn>
                <a:cxn ang="0">
                  <a:pos x="158227" y="347576"/>
                </a:cxn>
                <a:cxn ang="0">
                  <a:pos x="187216" y="347576"/>
                </a:cxn>
                <a:cxn ang="0">
                  <a:pos x="187216" y="311370"/>
                </a:cxn>
                <a:cxn ang="0">
                  <a:pos x="312831" y="187063"/>
                </a:cxn>
                <a:cxn ang="0">
                  <a:pos x="345443" y="187063"/>
                </a:cxn>
                <a:cxn ang="0">
                  <a:pos x="345443" y="158099"/>
                </a:cxn>
                <a:cxn ang="0">
                  <a:pos x="283843" y="158099"/>
                </a:cxn>
                <a:cxn ang="0">
                  <a:pos x="187216" y="158099"/>
                </a:cxn>
                <a:cxn ang="0">
                  <a:pos x="187216" y="60343"/>
                </a:cxn>
                <a:cxn ang="0">
                  <a:pos x="283843" y="158099"/>
                </a:cxn>
                <a:cxn ang="0">
                  <a:pos x="158227" y="60343"/>
                </a:cxn>
                <a:cxn ang="0">
                  <a:pos x="158227" y="158099"/>
                </a:cxn>
                <a:cxn ang="0">
                  <a:pos x="61600" y="158099"/>
                </a:cxn>
                <a:cxn ang="0">
                  <a:pos x="158227" y="60343"/>
                </a:cxn>
                <a:cxn ang="0">
                  <a:pos x="62808" y="187063"/>
                </a:cxn>
                <a:cxn ang="0">
                  <a:pos x="158227" y="187063"/>
                </a:cxn>
                <a:cxn ang="0">
                  <a:pos x="158227" y="282406"/>
                </a:cxn>
                <a:cxn ang="0">
                  <a:pos x="62808" y="187063"/>
                </a:cxn>
                <a:cxn ang="0">
                  <a:pos x="187216" y="282406"/>
                </a:cxn>
                <a:cxn ang="0">
                  <a:pos x="187216" y="187063"/>
                </a:cxn>
                <a:cxn ang="0">
                  <a:pos x="283843" y="187063"/>
                </a:cxn>
                <a:cxn ang="0">
                  <a:pos x="187216" y="282406"/>
                </a:cxn>
              </a:cxnLst>
              <a:rect l="0" t="0" r="0" b="0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8" name="TextBox 13@|17FFC:16777215|FBC:16777215|LFC:16777215|LBC:16777215"/>
            <p:cNvSpPr txBox="1"/>
            <p:nvPr/>
          </p:nvSpPr>
          <p:spPr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9" name="TextBox 13@|17FFC:16777215|FBC:16777215|LFC:16777215|LBC:16777215"/>
            <p:cNvSpPr txBox="1"/>
            <p:nvPr/>
          </p:nvSpPr>
          <p:spPr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503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359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48" name="TextBox 13@|17FFC:16777215|FBC:16777215|LFC:16777215|LBC:16777215"/>
            <p:cNvSpPr txBox="1"/>
            <p:nvPr/>
          </p:nvSpPr>
          <p:spPr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86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49" name="Freeform 247@|5FFC:16777215|FBC:16777215|LFC:0|LBC:16777215"/>
            <p:cNvSpPr>
              <a:spLocks noEditPoints="1"/>
            </p:cNvSpPr>
            <p:nvPr/>
          </p:nvSpPr>
          <p:spPr>
            <a:xfrm>
              <a:off x="9693832" y="2398249"/>
              <a:ext cx="128873" cy="132720"/>
            </a:xfrm>
            <a:custGeom>
              <a:avLst/>
              <a:gdLst/>
              <a:ahLst/>
              <a:cxnLst>
                <a:cxn ang="0">
                  <a:pos x="0" y="43874"/>
                </a:cxn>
                <a:cxn ang="0">
                  <a:pos x="49816" y="93233"/>
                </a:cxn>
                <a:cxn ang="0">
                  <a:pos x="75808" y="129429"/>
                </a:cxn>
                <a:cxn ang="0">
                  <a:pos x="89886" y="132720"/>
                </a:cxn>
                <a:cxn ang="0">
                  <a:pos x="128873" y="93233"/>
                </a:cxn>
                <a:cxn ang="0">
                  <a:pos x="125624" y="78974"/>
                </a:cxn>
                <a:cxn ang="0">
                  <a:pos x="89886" y="52649"/>
                </a:cxn>
                <a:cxn ang="0">
                  <a:pos x="37904" y="0"/>
                </a:cxn>
                <a:cxn ang="0">
                  <a:pos x="1083" y="37293"/>
                </a:cxn>
                <a:cxn ang="0">
                  <a:pos x="0" y="43874"/>
                </a:cxn>
                <a:cxn ang="0">
                  <a:pos x="86637" y="73490"/>
                </a:cxn>
                <a:cxn ang="0">
                  <a:pos x="102882" y="89942"/>
                </a:cxn>
                <a:cxn ang="0">
                  <a:pos x="86637" y="106395"/>
                </a:cxn>
                <a:cxn ang="0">
                  <a:pos x="70393" y="89942"/>
                </a:cxn>
                <a:cxn ang="0">
                  <a:pos x="86637" y="73490"/>
                </a:cxn>
              </a:cxnLst>
              <a:rect l="0" t="0" r="0" b="0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8@|5FFC:16777215|FBC:16777215|LFC:0|LBC:16777215"/>
            <p:cNvSpPr/>
            <p:nvPr/>
          </p:nvSpPr>
          <p:spPr>
            <a:xfrm>
              <a:off x="9507256" y="2215519"/>
              <a:ext cx="165419" cy="163496"/>
            </a:xfrm>
            <a:custGeom>
              <a:avLst/>
              <a:gdLst/>
              <a:ahLst/>
              <a:cxnLst>
                <a:cxn ang="0">
                  <a:pos x="165419" y="125091"/>
                </a:cxn>
                <a:cxn ang="0">
                  <a:pos x="135841" y="95464"/>
                </a:cxn>
                <a:cxn ang="0">
                  <a:pos x="142414" y="73518"/>
                </a:cxn>
                <a:cxn ang="0">
                  <a:pos x="67920" y="0"/>
                </a:cxn>
                <a:cxn ang="0">
                  <a:pos x="61347" y="6584"/>
                </a:cxn>
                <a:cxn ang="0">
                  <a:pos x="89830" y="50475"/>
                </a:cxn>
                <a:cxn ang="0">
                  <a:pos x="50393" y="88880"/>
                </a:cxn>
                <a:cxn ang="0">
                  <a:pos x="6573" y="61448"/>
                </a:cxn>
                <a:cxn ang="0">
                  <a:pos x="0" y="68032"/>
                </a:cxn>
                <a:cxn ang="0">
                  <a:pos x="73398" y="142648"/>
                </a:cxn>
                <a:cxn ang="0">
                  <a:pos x="95308" y="136064"/>
                </a:cxn>
                <a:cxn ang="0">
                  <a:pos x="121599" y="163496"/>
                </a:cxn>
                <a:cxn ang="0">
                  <a:pos x="128172" y="162399"/>
                </a:cxn>
                <a:cxn ang="0">
                  <a:pos x="165419" y="125091"/>
                </a:cxn>
              </a:cxnLst>
              <a:rect l="0" t="0" r="0" b="0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Freeform 249@|5FFC:16777215|FBC:16777215|LFC:0|LBC:16777215"/>
            <p:cNvSpPr/>
            <p:nvPr/>
          </p:nvSpPr>
          <p:spPr>
            <a:xfrm>
              <a:off x="9528414" y="2215519"/>
              <a:ext cx="311602" cy="315450"/>
            </a:xfrm>
            <a:custGeom>
              <a:avLst/>
              <a:gdLst/>
              <a:ahLst/>
              <a:cxnLst>
                <a:cxn ang="0">
                  <a:pos x="262402" y="187742"/>
                </a:cxn>
                <a:cxn ang="0">
                  <a:pos x="283175" y="207389"/>
                </a:cxn>
                <a:cxn ang="0">
                  <a:pos x="277708" y="93871"/>
                </a:cxn>
                <a:cxn ang="0">
                  <a:pos x="232881" y="49119"/>
                </a:cxn>
                <a:cxn ang="0">
                  <a:pos x="218668" y="45844"/>
                </a:cxn>
                <a:cxn ang="0">
                  <a:pos x="208828" y="28380"/>
                </a:cxn>
                <a:cxn ang="0">
                  <a:pos x="194615" y="9824"/>
                </a:cxn>
                <a:cxn ang="0">
                  <a:pos x="193521" y="7641"/>
                </a:cxn>
                <a:cxn ang="0">
                  <a:pos x="182588" y="0"/>
                </a:cxn>
                <a:cxn ang="0">
                  <a:pos x="173841" y="6549"/>
                </a:cxn>
                <a:cxn ang="0">
                  <a:pos x="145414" y="33837"/>
                </a:cxn>
                <a:cxn ang="0">
                  <a:pos x="146508" y="53485"/>
                </a:cxn>
                <a:cxn ang="0">
                  <a:pos x="148694" y="55668"/>
                </a:cxn>
                <a:cxn ang="0">
                  <a:pos x="169468" y="69857"/>
                </a:cxn>
                <a:cxn ang="0">
                  <a:pos x="170561" y="69857"/>
                </a:cxn>
                <a:cxn ang="0">
                  <a:pos x="193521" y="84047"/>
                </a:cxn>
                <a:cxn ang="0">
                  <a:pos x="186961" y="111335"/>
                </a:cxn>
                <a:cxn ang="0">
                  <a:pos x="113707" y="184467"/>
                </a:cxn>
                <a:cxn ang="0">
                  <a:pos x="107147" y="183376"/>
                </a:cxn>
                <a:cxn ang="0">
                  <a:pos x="96214" y="187742"/>
                </a:cxn>
                <a:cxn ang="0">
                  <a:pos x="94027" y="189925"/>
                </a:cxn>
                <a:cxn ang="0">
                  <a:pos x="17493" y="266331"/>
                </a:cxn>
                <a:cxn ang="0">
                  <a:pos x="15307" y="268515"/>
                </a:cxn>
                <a:cxn ang="0">
                  <a:pos x="47014" y="315450"/>
                </a:cxn>
                <a:cxn ang="0">
                  <a:pos x="57947" y="311084"/>
                </a:cxn>
                <a:cxn ang="0">
                  <a:pos x="60134" y="308901"/>
                </a:cxn>
                <a:cxn ang="0">
                  <a:pos x="136668" y="232494"/>
                </a:cxn>
                <a:cxn ang="0">
                  <a:pos x="138854" y="230311"/>
                </a:cxn>
                <a:cxn ang="0">
                  <a:pos x="142134" y="212847"/>
                </a:cxn>
                <a:cxn ang="0">
                  <a:pos x="224135" y="130983"/>
                </a:cxn>
                <a:cxn ang="0">
                  <a:pos x="237255" y="122251"/>
                </a:cxn>
                <a:cxn ang="0">
                  <a:pos x="238348" y="122251"/>
                </a:cxn>
                <a:cxn ang="0">
                  <a:pos x="262402" y="187742"/>
                </a:cxn>
              </a:cxnLst>
              <a:rect l="0" t="0" r="0" b="0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2" name="TextBox 13@|17FFC:16777215|FBC:16777215|LFC:16777215|LBC:16777215"/>
            <p:cNvSpPr txBox="1"/>
            <p:nvPr/>
          </p:nvSpPr>
          <p:spPr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3" name="TextBox 13@|17FFC:16777215|FBC:16777215|LFC:16777215|LBC:16777215"/>
            <p:cNvSpPr txBox="1"/>
            <p:nvPr/>
          </p:nvSpPr>
          <p:spPr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1" name="组合 2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1" name="圆角矩形 3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9943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44" name="文本框 3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9945" name="文本框 3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40983" name="Freeform 7"/>
            <p:cNvSpPr/>
            <p:nvPr/>
          </p:nvSpPr>
          <p:spPr>
            <a:xfrm flipV="1">
              <a:off x="8689248" y="33497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059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5" name="Freeform 6"/>
            <p:cNvSpPr>
              <a:spLocks noEditPoints="1"/>
            </p:cNvSpPr>
            <p:nvPr/>
          </p:nvSpPr>
          <p:spPr>
            <a:xfrm>
              <a:off x="2239541" y="3188910"/>
              <a:ext cx="209778" cy="230756"/>
            </a:xfrm>
            <a:custGeom>
              <a:avLst/>
              <a:gdLst/>
              <a:ahLst/>
              <a:cxnLst>
                <a:cxn ang="0">
                  <a:pos x="193598" y="174294"/>
                </a:cxn>
                <a:cxn ang="0">
                  <a:pos x="193598" y="146064"/>
                </a:cxn>
                <a:cxn ang="0">
                  <a:pos x="155102" y="103717"/>
                </a:cxn>
                <a:cxn ang="0">
                  <a:pos x="132785" y="103717"/>
                </a:cxn>
                <a:cxn ang="0">
                  <a:pos x="115489" y="90829"/>
                </a:cxn>
                <a:cxn ang="0">
                  <a:pos x="115489" y="56462"/>
                </a:cxn>
                <a:cxn ang="0">
                  <a:pos x="131669" y="29458"/>
                </a:cxn>
                <a:cxn ang="0">
                  <a:pos x="104889" y="0"/>
                </a:cxn>
                <a:cxn ang="0">
                  <a:pos x="78109" y="29458"/>
                </a:cxn>
                <a:cxn ang="0">
                  <a:pos x="94289" y="56462"/>
                </a:cxn>
                <a:cxn ang="0">
                  <a:pos x="94289" y="90829"/>
                </a:cxn>
                <a:cxn ang="0">
                  <a:pos x="76993" y="103717"/>
                </a:cxn>
                <a:cxn ang="0">
                  <a:pos x="54676" y="103717"/>
                </a:cxn>
                <a:cxn ang="0">
                  <a:pos x="16180" y="146064"/>
                </a:cxn>
                <a:cxn ang="0">
                  <a:pos x="16180" y="174294"/>
                </a:cxn>
                <a:cxn ang="0">
                  <a:pos x="0" y="201298"/>
                </a:cxn>
                <a:cxn ang="0">
                  <a:pos x="26780" y="230756"/>
                </a:cxn>
                <a:cxn ang="0">
                  <a:pos x="53560" y="201298"/>
                </a:cxn>
                <a:cxn ang="0">
                  <a:pos x="37381" y="174294"/>
                </a:cxn>
                <a:cxn ang="0">
                  <a:pos x="37381" y="146064"/>
                </a:cxn>
                <a:cxn ang="0">
                  <a:pos x="54676" y="127039"/>
                </a:cxn>
                <a:cxn ang="0">
                  <a:pos x="76993" y="127039"/>
                </a:cxn>
                <a:cxn ang="0">
                  <a:pos x="94289" y="123970"/>
                </a:cxn>
                <a:cxn ang="0">
                  <a:pos x="94289" y="174294"/>
                </a:cxn>
                <a:cxn ang="0">
                  <a:pos x="78109" y="201298"/>
                </a:cxn>
                <a:cxn ang="0">
                  <a:pos x="104889" y="230756"/>
                </a:cxn>
                <a:cxn ang="0">
                  <a:pos x="131669" y="201298"/>
                </a:cxn>
                <a:cxn ang="0">
                  <a:pos x="115489" y="174294"/>
                </a:cxn>
                <a:cxn ang="0">
                  <a:pos x="115489" y="123970"/>
                </a:cxn>
                <a:cxn ang="0">
                  <a:pos x="132785" y="127039"/>
                </a:cxn>
                <a:cxn ang="0">
                  <a:pos x="155102" y="127039"/>
                </a:cxn>
                <a:cxn ang="0">
                  <a:pos x="172397" y="146064"/>
                </a:cxn>
                <a:cxn ang="0">
                  <a:pos x="172397" y="174294"/>
                </a:cxn>
                <a:cxn ang="0">
                  <a:pos x="156218" y="201298"/>
                </a:cxn>
                <a:cxn ang="0">
                  <a:pos x="182998" y="230756"/>
                </a:cxn>
                <a:cxn ang="0">
                  <a:pos x="209778" y="201298"/>
                </a:cxn>
                <a:cxn ang="0">
                  <a:pos x="193598" y="174294"/>
                </a:cxn>
                <a:cxn ang="0">
                  <a:pos x="41844" y="201298"/>
                </a:cxn>
                <a:cxn ang="0">
                  <a:pos x="26780" y="218482"/>
                </a:cxn>
                <a:cxn ang="0">
                  <a:pos x="11158" y="201298"/>
                </a:cxn>
                <a:cxn ang="0">
                  <a:pos x="26780" y="184114"/>
                </a:cxn>
                <a:cxn ang="0">
                  <a:pos x="41844" y="201298"/>
                </a:cxn>
                <a:cxn ang="0">
                  <a:pos x="89267" y="29458"/>
                </a:cxn>
                <a:cxn ang="0">
                  <a:pos x="104889" y="12274"/>
                </a:cxn>
                <a:cxn ang="0">
                  <a:pos x="119953" y="29458"/>
                </a:cxn>
                <a:cxn ang="0">
                  <a:pos x="104889" y="46642"/>
                </a:cxn>
                <a:cxn ang="0">
                  <a:pos x="89267" y="29458"/>
                </a:cxn>
                <a:cxn ang="0">
                  <a:pos x="119953" y="201298"/>
                </a:cxn>
                <a:cxn ang="0">
                  <a:pos x="104889" y="218482"/>
                </a:cxn>
                <a:cxn ang="0">
                  <a:pos x="89267" y="201298"/>
                </a:cxn>
                <a:cxn ang="0">
                  <a:pos x="104889" y="184114"/>
                </a:cxn>
                <a:cxn ang="0">
                  <a:pos x="119953" y="201298"/>
                </a:cxn>
                <a:cxn ang="0">
                  <a:pos x="182998" y="218482"/>
                </a:cxn>
                <a:cxn ang="0">
                  <a:pos x="167376" y="201298"/>
                </a:cxn>
                <a:cxn ang="0">
                  <a:pos x="182998" y="184114"/>
                </a:cxn>
                <a:cxn ang="0">
                  <a:pos x="198062" y="201298"/>
                </a:cxn>
                <a:cxn ang="0">
                  <a:pos x="182998" y="218482"/>
                </a:cxn>
              </a:cxnLst>
              <a:rect l="0" t="0" r="0" b="0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544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7" name="Freeform 11"/>
            <p:cNvSpPr/>
            <p:nvPr/>
          </p:nvSpPr>
          <p:spPr>
            <a:xfrm>
              <a:off x="5934601" y="3236086"/>
              <a:ext cx="258741" cy="168209"/>
            </a:xfrm>
            <a:custGeom>
              <a:avLst/>
              <a:gdLst/>
              <a:ahLst/>
              <a:cxnLst>
                <a:cxn ang="0">
                  <a:pos x="196643" y="47228"/>
                </a:cxn>
                <a:cxn ang="0">
                  <a:pos x="186294" y="47875"/>
                </a:cxn>
                <a:cxn ang="0">
                  <a:pos x="120315" y="0"/>
                </a:cxn>
                <a:cxn ang="0">
                  <a:pos x="51748" y="67284"/>
                </a:cxn>
                <a:cxn ang="0">
                  <a:pos x="52395" y="76988"/>
                </a:cxn>
                <a:cxn ang="0">
                  <a:pos x="46573" y="76341"/>
                </a:cxn>
                <a:cxn ang="0">
                  <a:pos x="0" y="122275"/>
                </a:cxn>
                <a:cxn ang="0">
                  <a:pos x="46573" y="168209"/>
                </a:cxn>
                <a:cxn ang="0">
                  <a:pos x="111259" y="168209"/>
                </a:cxn>
                <a:cxn ang="0">
                  <a:pos x="111259" y="119040"/>
                </a:cxn>
                <a:cxn ang="0">
                  <a:pos x="84091" y="119040"/>
                </a:cxn>
                <a:cxn ang="0">
                  <a:pos x="129371" y="59520"/>
                </a:cxn>
                <a:cxn ang="0">
                  <a:pos x="174650" y="119040"/>
                </a:cxn>
                <a:cxn ang="0">
                  <a:pos x="147482" y="119040"/>
                </a:cxn>
                <a:cxn ang="0">
                  <a:pos x="147482" y="168209"/>
                </a:cxn>
                <a:cxn ang="0">
                  <a:pos x="196643" y="168209"/>
                </a:cxn>
                <a:cxn ang="0">
                  <a:pos x="258741" y="107395"/>
                </a:cxn>
                <a:cxn ang="0">
                  <a:pos x="196643" y="47228"/>
                </a:cxn>
              </a:cxnLst>
              <a:rect l="0" t="0" r="0" b="0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403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9" name="Freeform 16"/>
            <p:cNvSpPr>
              <a:spLocks noEditPoints="1"/>
            </p:cNvSpPr>
            <p:nvPr/>
          </p:nvSpPr>
          <p:spPr>
            <a:xfrm>
              <a:off x="4075222" y="3200863"/>
              <a:ext cx="239343" cy="239070"/>
            </a:xfrm>
            <a:custGeom>
              <a:avLst/>
              <a:gdLst/>
              <a:ahLst/>
              <a:cxnLst>
                <a:cxn ang="0">
                  <a:pos x="118059" y="646"/>
                </a:cxn>
                <a:cxn ang="0">
                  <a:pos x="1290" y="120827"/>
                </a:cxn>
                <a:cxn ang="0">
                  <a:pos x="121284" y="238424"/>
                </a:cxn>
                <a:cxn ang="0">
                  <a:pos x="238698" y="117597"/>
                </a:cxn>
                <a:cxn ang="0">
                  <a:pos x="118059" y="646"/>
                </a:cxn>
                <a:cxn ang="0">
                  <a:pos x="118704" y="16153"/>
                </a:cxn>
                <a:cxn ang="0">
                  <a:pos x="167734" y="27784"/>
                </a:cxn>
                <a:cxn ang="0">
                  <a:pos x="151605" y="54275"/>
                </a:cxn>
                <a:cxn ang="0">
                  <a:pos x="119994" y="47168"/>
                </a:cxn>
                <a:cxn ang="0">
                  <a:pos x="88383" y="54275"/>
                </a:cxn>
                <a:cxn ang="0">
                  <a:pos x="72254" y="27784"/>
                </a:cxn>
                <a:cxn ang="0">
                  <a:pos x="118704" y="16153"/>
                </a:cxn>
                <a:cxn ang="0">
                  <a:pos x="54836" y="151196"/>
                </a:cxn>
                <a:cxn ang="0">
                  <a:pos x="28386" y="167349"/>
                </a:cxn>
                <a:cxn ang="0">
                  <a:pos x="16773" y="120827"/>
                </a:cxn>
                <a:cxn ang="0">
                  <a:pos x="28386" y="71721"/>
                </a:cxn>
                <a:cxn ang="0">
                  <a:pos x="54836" y="87874"/>
                </a:cxn>
                <a:cxn ang="0">
                  <a:pos x="47740" y="119535"/>
                </a:cxn>
                <a:cxn ang="0">
                  <a:pos x="54836" y="151196"/>
                </a:cxn>
                <a:cxn ang="0">
                  <a:pos x="121284" y="222917"/>
                </a:cxn>
                <a:cxn ang="0">
                  <a:pos x="72254" y="211286"/>
                </a:cxn>
                <a:cxn ang="0">
                  <a:pos x="88383" y="184795"/>
                </a:cxn>
                <a:cxn ang="0">
                  <a:pos x="119994" y="191902"/>
                </a:cxn>
                <a:cxn ang="0">
                  <a:pos x="151605" y="184795"/>
                </a:cxn>
                <a:cxn ang="0">
                  <a:pos x="167734" y="211286"/>
                </a:cxn>
                <a:cxn ang="0">
                  <a:pos x="121284" y="222917"/>
                </a:cxn>
                <a:cxn ang="0">
                  <a:pos x="119994" y="176395"/>
                </a:cxn>
                <a:cxn ang="0">
                  <a:pos x="63223" y="119535"/>
                </a:cxn>
                <a:cxn ang="0">
                  <a:pos x="119994" y="62675"/>
                </a:cxn>
                <a:cxn ang="0">
                  <a:pos x="176765" y="119535"/>
                </a:cxn>
                <a:cxn ang="0">
                  <a:pos x="119994" y="176395"/>
                </a:cxn>
                <a:cxn ang="0">
                  <a:pos x="184507" y="151196"/>
                </a:cxn>
                <a:cxn ang="0">
                  <a:pos x="192249" y="119535"/>
                </a:cxn>
                <a:cxn ang="0">
                  <a:pos x="184507" y="87874"/>
                </a:cxn>
                <a:cxn ang="0">
                  <a:pos x="211602" y="71721"/>
                </a:cxn>
                <a:cxn ang="0">
                  <a:pos x="223215" y="118243"/>
                </a:cxn>
                <a:cxn ang="0">
                  <a:pos x="211602" y="167349"/>
                </a:cxn>
                <a:cxn ang="0">
                  <a:pos x="184507" y="151196"/>
                </a:cxn>
              </a:cxnLst>
              <a:rect l="0" t="0" r="0" b="0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0" name="Freeform 7"/>
            <p:cNvSpPr/>
            <p:nvPr/>
          </p:nvSpPr>
          <p:spPr>
            <a:xfrm>
              <a:off x="6839162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1" name="Freeform 7"/>
            <p:cNvSpPr/>
            <p:nvPr/>
          </p:nvSpPr>
          <p:spPr>
            <a:xfrm flipV="1">
              <a:off x="498557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2" name="Freeform 7"/>
            <p:cNvSpPr/>
            <p:nvPr/>
          </p:nvSpPr>
          <p:spPr>
            <a:xfrm>
              <a:off x="3133197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3" name="Freeform 7"/>
            <p:cNvSpPr/>
            <p:nvPr/>
          </p:nvSpPr>
          <p:spPr>
            <a:xfrm>
              <a:off x="128190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4" name="Freeform 7"/>
            <p:cNvSpPr/>
            <p:nvPr/>
          </p:nvSpPr>
          <p:spPr>
            <a:xfrm flipV="1">
              <a:off x="128190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5" name="Freeform 7"/>
            <p:cNvSpPr/>
            <p:nvPr/>
          </p:nvSpPr>
          <p:spPr>
            <a:xfrm flipV="1">
              <a:off x="3133197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6" name="Freeform 7"/>
            <p:cNvSpPr/>
            <p:nvPr/>
          </p:nvSpPr>
          <p:spPr>
            <a:xfrm>
              <a:off x="498557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97" name="Freeform 7"/>
            <p:cNvSpPr/>
            <p:nvPr/>
          </p:nvSpPr>
          <p:spPr>
            <a:xfrm flipV="1">
              <a:off x="6839162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555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99" name="Freeform 26"/>
            <p:cNvSpPr>
              <a:spLocks noEditPoints="1"/>
            </p:cNvSpPr>
            <p:nvPr/>
          </p:nvSpPr>
          <p:spPr>
            <a:xfrm>
              <a:off x="7836861" y="3210493"/>
              <a:ext cx="175570" cy="219811"/>
            </a:xfrm>
            <a:custGeom>
              <a:avLst/>
              <a:gdLst/>
              <a:ahLst/>
              <a:cxnLst>
                <a:cxn ang="0">
                  <a:pos x="170101" y="54133"/>
                </a:cxn>
                <a:cxn ang="0">
                  <a:pos x="103373" y="6015"/>
                </a:cxn>
                <a:cxn ang="0">
                  <a:pos x="51413" y="68896"/>
                </a:cxn>
                <a:cxn ang="0">
                  <a:pos x="59617" y="95142"/>
                </a:cxn>
                <a:cxn ang="0">
                  <a:pos x="3282" y="179348"/>
                </a:cxn>
                <a:cxn ang="0">
                  <a:pos x="547" y="191925"/>
                </a:cxn>
                <a:cxn ang="0">
                  <a:pos x="4376" y="213249"/>
                </a:cxn>
                <a:cxn ang="0">
                  <a:pos x="12033" y="219264"/>
                </a:cxn>
                <a:cxn ang="0">
                  <a:pos x="28441" y="215983"/>
                </a:cxn>
                <a:cxn ang="0">
                  <a:pos x="38833" y="208875"/>
                </a:cxn>
                <a:cxn ang="0">
                  <a:pos x="60711" y="172787"/>
                </a:cxn>
                <a:cxn ang="0">
                  <a:pos x="61258" y="172787"/>
                </a:cxn>
                <a:cxn ang="0">
                  <a:pos x="76573" y="170053"/>
                </a:cxn>
                <a:cxn ang="0">
                  <a:pos x="102279" y="127403"/>
                </a:cxn>
                <a:cxn ang="0">
                  <a:pos x="130720" y="126856"/>
                </a:cxn>
                <a:cxn ang="0">
                  <a:pos x="170101" y="54133"/>
                </a:cxn>
                <a:cxn ang="0">
                  <a:pos x="142206" y="71083"/>
                </a:cxn>
                <a:cxn ang="0">
                  <a:pos x="112671" y="65615"/>
                </a:cxn>
                <a:cxn ang="0">
                  <a:pos x="97904" y="38822"/>
                </a:cxn>
                <a:cxn ang="0">
                  <a:pos x="135643" y="31714"/>
                </a:cxn>
                <a:cxn ang="0">
                  <a:pos x="142206" y="71083"/>
                </a:cxn>
              </a:cxnLst>
              <a:rect l="0" t="0" r="0" b="0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00" name="Freeform 7"/>
            <p:cNvSpPr/>
            <p:nvPr/>
          </p:nvSpPr>
          <p:spPr>
            <a:xfrm>
              <a:off x="8689248" y="22829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641" y="3121103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972" y="3200682"/>
              <a:ext cx="216589" cy="250968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40981" name="TextBox 13"/>
            <p:cNvSpPr txBox="1"/>
            <p:nvPr/>
          </p:nvSpPr>
          <p:spPr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2" name="TextBox 13"/>
            <p:cNvSpPr txBox="1"/>
            <p:nvPr/>
          </p:nvSpPr>
          <p:spPr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40979" name="TextBox 13"/>
            <p:cNvSpPr txBox="1"/>
            <p:nvPr/>
          </p:nvSpPr>
          <p:spPr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0" name="TextBox 13"/>
            <p:cNvSpPr txBox="1"/>
            <p:nvPr/>
          </p:nvSpPr>
          <p:spPr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40977" name="TextBox 13"/>
            <p:cNvSpPr txBox="1"/>
            <p:nvPr/>
          </p:nvSpPr>
          <p:spPr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8" name="TextBox 13"/>
            <p:cNvSpPr txBox="1"/>
            <p:nvPr/>
          </p:nvSpPr>
          <p:spPr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40975" name="TextBox 13"/>
            <p:cNvSpPr txBox="1"/>
            <p:nvPr/>
          </p:nvSpPr>
          <p:spPr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6" name="TextBox 13"/>
            <p:cNvSpPr txBox="1"/>
            <p:nvPr/>
          </p:nvSpPr>
          <p:spPr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40973" name="TextBox 13"/>
            <p:cNvSpPr txBox="1"/>
            <p:nvPr/>
          </p:nvSpPr>
          <p:spPr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4" name="TextBox 13"/>
            <p:cNvSpPr txBox="1"/>
            <p:nvPr/>
          </p:nvSpPr>
          <p:spPr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968" name="组合 4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0970" name="图片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1" name="文本框 51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0972" name="文本框 52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42014" name="Left Arrow 28@|1FFC:681197|FBC:16777215|LFC:16777215|LBC:16777215"/>
            <p:cNvSpPr/>
            <p:nvPr/>
          </p:nvSpPr>
          <p:spPr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42012" name="Left Arrow 30@|1FFC:681197|FBC:16777215|LFC:16777215|LBC:16777215"/>
            <p:cNvSpPr/>
            <p:nvPr/>
          </p:nvSpPr>
          <p:spPr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42010" name="Left Arrow 32@|1FFC:681197|FBC:16777215|LFC:16777215|LBC:16777215"/>
            <p:cNvSpPr/>
            <p:nvPr/>
          </p:nvSpPr>
          <p:spPr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42008" name="Left Arrow 34@|1FFC:681197|FBC:16777215|LFC:16777215|LBC:16777215"/>
            <p:cNvSpPr/>
            <p:nvPr/>
          </p:nvSpPr>
          <p:spPr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42006" name="Left Arrow 36@|1FFC:681197|FBC:16777215|LFC:16777215|LBC:16777215"/>
            <p:cNvSpPr/>
            <p:nvPr/>
          </p:nvSpPr>
          <p:spPr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42004" name="Left Arrow 38@|1FFC:681197|FBC:16777215|LFC:16777215|LBC:16777215"/>
            <p:cNvSpPr/>
            <p:nvPr/>
          </p:nvSpPr>
          <p:spPr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57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42002" name="Left Arrow 40@|1FFC:681197|FBC:16777215|LFC:16777215|LBC:16777215"/>
            <p:cNvSpPr/>
            <p:nvPr/>
          </p:nvSpPr>
          <p:spPr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6374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42000" name="Left Arrow 42@|1FFC:681197|FBC:16777215|LFC:16777215|LBC:16777215"/>
            <p:cNvSpPr/>
            <p:nvPr/>
          </p:nvSpPr>
          <p:spPr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499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1995" name="组合 4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9" name="圆角矩形 4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1997" name="图片 4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8" name="文本框 5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1999" name="文本框 5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/>
            <p:nvPr/>
          </p:nvSpPr>
          <p:spPr bwMode="auto">
            <a:xfrm>
              <a:off x="2831282" y="4866024"/>
              <a:ext cx="949815" cy="871480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037" name="Freeform 9"/>
            <p:cNvSpPr/>
            <p:nvPr/>
          </p:nvSpPr>
          <p:spPr>
            <a:xfrm>
              <a:off x="2214392" y="1938243"/>
              <a:ext cx="2124844" cy="714809"/>
            </a:xfrm>
            <a:custGeom>
              <a:avLst/>
              <a:gdLst/>
              <a:ahLst/>
              <a:cxnLst>
                <a:cxn ang="0">
                  <a:pos x="0" y="714809"/>
                </a:cxn>
                <a:cxn ang="0">
                  <a:pos x="2124844" y="714809"/>
                </a:cxn>
                <a:cxn ang="0">
                  <a:pos x="1065333" y="0"/>
                </a:cxn>
                <a:cxn ang="0">
                  <a:pos x="0" y="714809"/>
                </a:cxn>
              </a:cxnLst>
              <a:rect l="0" t="0" r="0" b="0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8" name="TextBox 21"/>
            <p:cNvSpPr txBox="1"/>
            <p:nvPr/>
          </p:nvSpPr>
          <p:spPr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39" name="Freeform 8"/>
            <p:cNvSpPr/>
            <p:nvPr/>
          </p:nvSpPr>
          <p:spPr>
            <a:xfrm>
              <a:off x="2143399" y="2653053"/>
              <a:ext cx="2271724" cy="719706"/>
            </a:xfrm>
            <a:custGeom>
              <a:avLst/>
              <a:gdLst/>
              <a:ahLst/>
              <a:cxnLst>
                <a:cxn ang="0">
                  <a:pos x="0" y="388873"/>
                </a:cxn>
                <a:cxn ang="0">
                  <a:pos x="58249" y="719706"/>
                </a:cxn>
                <a:cxn ang="0">
                  <a:pos x="2213475" y="719706"/>
                </a:cxn>
                <a:cxn ang="0">
                  <a:pos x="2271724" y="388873"/>
                </a:cxn>
                <a:cxn ang="0">
                  <a:pos x="2196000" y="0"/>
                </a:cxn>
                <a:cxn ang="0">
                  <a:pos x="69899" y="0"/>
                </a:cxn>
                <a:cxn ang="0">
                  <a:pos x="0" y="388873"/>
                </a:cxn>
              </a:cxnLst>
              <a:rect l="0" t="0" r="0" b="0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0" name="TextBox 22"/>
            <p:cNvSpPr txBox="1"/>
            <p:nvPr/>
          </p:nvSpPr>
          <p:spPr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1" name="Freeform 7"/>
            <p:cNvSpPr/>
            <p:nvPr/>
          </p:nvSpPr>
          <p:spPr>
            <a:xfrm>
              <a:off x="2202151" y="3372759"/>
              <a:ext cx="2154220" cy="714809"/>
            </a:xfrm>
            <a:custGeom>
              <a:avLst/>
              <a:gdLst/>
              <a:ahLst/>
              <a:cxnLst>
                <a:cxn ang="0">
                  <a:pos x="378444" y="714809"/>
                </a:cxn>
                <a:cxn ang="0">
                  <a:pos x="1769954" y="714809"/>
                </a:cxn>
                <a:cxn ang="0">
                  <a:pos x="2154220" y="0"/>
                </a:cxn>
                <a:cxn ang="0">
                  <a:pos x="0" y="0"/>
                </a:cxn>
                <a:cxn ang="0">
                  <a:pos x="378444" y="714809"/>
                </a:cxn>
              </a:cxnLst>
              <a:rect l="0" t="0" r="0" b="0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2" name="TextBox 23"/>
            <p:cNvSpPr txBox="1"/>
            <p:nvPr/>
          </p:nvSpPr>
          <p:spPr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3" name="Freeform 6"/>
            <p:cNvSpPr/>
            <p:nvPr/>
          </p:nvSpPr>
          <p:spPr>
            <a:xfrm>
              <a:off x="2581587" y="4087568"/>
              <a:ext cx="1390452" cy="714809"/>
            </a:xfrm>
            <a:custGeom>
              <a:avLst/>
              <a:gdLst/>
              <a:ahLst/>
              <a:cxnLst>
                <a:cxn ang="0">
                  <a:pos x="1285732" y="302196"/>
                </a:cxn>
                <a:cxn ang="0">
                  <a:pos x="1390452" y="0"/>
                </a:cxn>
                <a:cxn ang="0">
                  <a:pos x="0" y="0"/>
                </a:cxn>
                <a:cxn ang="0">
                  <a:pos x="110538" y="302196"/>
                </a:cxn>
                <a:cxn ang="0">
                  <a:pos x="296707" y="714809"/>
                </a:cxn>
                <a:cxn ang="0">
                  <a:pos x="698135" y="714809"/>
                </a:cxn>
                <a:cxn ang="0">
                  <a:pos x="1093745" y="714809"/>
                </a:cxn>
                <a:cxn ang="0">
                  <a:pos x="1285732" y="302196"/>
                </a:cxn>
              </a:cxnLst>
              <a:rect l="0" t="0" r="0" b="0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4" name="TextBox 24"/>
            <p:cNvSpPr txBox="1"/>
            <p:nvPr/>
          </p:nvSpPr>
          <p:spPr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917" y="1411599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6290"/>
              <a:ext cx="1724322" cy="483366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939" y="170643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939" y="137117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17" y="2706247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501"/>
              <a:ext cx="146784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3939" y="2958649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3939" y="2623391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917" y="4000895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399" cy="598693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939" y="4278642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939" y="3943384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917" y="5295544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356" cy="118049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939" y="5560618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939" y="5225360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3015" name="组合 4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3017" name="图片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3018" name="文本框 53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3019" name="文本框 54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/>
            <p:nvPr/>
          </p:nvSpPr>
          <p:spPr bwMode="auto">
            <a:xfrm>
              <a:off x="4740916" y="1855438"/>
              <a:ext cx="293503" cy="724215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2867227" y="1855438"/>
              <a:ext cx="294411" cy="724215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84" name="AutoShape 4"/>
            <p:cNvSpPr/>
            <p:nvPr/>
          </p:nvSpPr>
          <p:spPr>
            <a:xfrm>
              <a:off x="2247509" y="1855438"/>
              <a:ext cx="292594" cy="724215"/>
            </a:xfrm>
            <a:custGeom>
              <a:avLst/>
              <a:gdLst/>
              <a:ahLst/>
              <a:cxnLst>
                <a:cxn ang="0">
                  <a:pos x="115573126" y="201780850"/>
                </a:cxn>
                <a:cxn ang="0">
                  <a:pos x="105217642" y="360996836"/>
                </a:cxn>
                <a:cxn ang="0">
                  <a:pos x="81069819" y="424729198"/>
                </a:cxn>
                <a:cxn ang="0">
                  <a:pos x="56921657" y="360996836"/>
                </a:cxn>
                <a:cxn ang="0">
                  <a:pos x="46573867" y="201780850"/>
                </a:cxn>
                <a:cxn ang="0">
                  <a:pos x="56921657" y="63732362"/>
                </a:cxn>
                <a:cxn ang="0">
                  <a:pos x="81069819" y="0"/>
                </a:cxn>
                <a:cxn ang="0">
                  <a:pos x="105217642" y="63732362"/>
                </a:cxn>
                <a:cxn ang="0">
                  <a:pos x="115573126" y="201780850"/>
                </a:cxn>
                <a:cxn ang="0">
                  <a:pos x="163869126" y="1422933743"/>
                </a:cxn>
                <a:cxn ang="0">
                  <a:pos x="148346960" y="1518531296"/>
                </a:cxn>
                <a:cxn ang="0">
                  <a:pos x="132817411" y="1422933743"/>
                </a:cxn>
                <a:cxn ang="0">
                  <a:pos x="132817411" y="732691333"/>
                </a:cxn>
                <a:cxn ang="0">
                  <a:pos x="125921241" y="732691333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12349978"/>
                </a:cxn>
                <a:cxn ang="0">
                  <a:pos x="77625256" y="1412349978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32691333"/>
                </a:cxn>
                <a:cxn ang="0">
                  <a:pos x="31051701" y="732691333"/>
                </a:cxn>
                <a:cxn ang="0">
                  <a:pos x="31051701" y="1422933743"/>
                </a:cxn>
                <a:cxn ang="0">
                  <a:pos x="15522166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1399816" y="446010624"/>
                </a:cxn>
                <a:cxn ang="0">
                  <a:pos x="122469310" y="446010624"/>
                </a:cxn>
                <a:cxn ang="0">
                  <a:pos x="163869126" y="637093780"/>
                </a:cxn>
                <a:cxn ang="0">
                  <a:pos x="163869126" y="1422933743"/>
                </a:cxn>
                <a:cxn ang="0">
                  <a:pos x="163869126" y="1422933743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 bwMode="auto">
            <a:xfrm>
              <a:off x="5365178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3490578" y="1855438"/>
              <a:ext cx="298046" cy="724215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4114839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5056228" y="1855438"/>
              <a:ext cx="298046" cy="724215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3184355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90" name="AutoShape 10"/>
            <p:cNvSpPr/>
            <p:nvPr/>
          </p:nvSpPr>
          <p:spPr>
            <a:xfrm>
              <a:off x="2562821" y="1855438"/>
              <a:ext cx="297137" cy="724215"/>
            </a:xfrm>
            <a:custGeom>
              <a:avLst/>
              <a:gdLst/>
              <a:ahLst/>
              <a:cxnLst>
                <a:cxn ang="0">
                  <a:pos x="119777438" y="201780850"/>
                </a:cxn>
                <a:cxn ang="0">
                  <a:pos x="109050944" y="360996836"/>
                </a:cxn>
                <a:cxn ang="0">
                  <a:pos x="85810689" y="424729198"/>
                </a:cxn>
                <a:cxn ang="0">
                  <a:pos x="60782510" y="360996836"/>
                </a:cxn>
                <a:cxn ang="0">
                  <a:pos x="50056346" y="201780850"/>
                </a:cxn>
                <a:cxn ang="0">
                  <a:pos x="60782510" y="63732362"/>
                </a:cxn>
                <a:cxn ang="0">
                  <a:pos x="85810689" y="0"/>
                </a:cxn>
                <a:cxn ang="0">
                  <a:pos x="109050944" y="63732362"/>
                </a:cxn>
                <a:cxn ang="0">
                  <a:pos x="119777438" y="201780850"/>
                </a:cxn>
                <a:cxn ang="0">
                  <a:pos x="171621365" y="1422933743"/>
                </a:cxn>
                <a:cxn ang="0">
                  <a:pos x="155531782" y="1518531296"/>
                </a:cxn>
                <a:cxn ang="0">
                  <a:pos x="137654617" y="1422933743"/>
                </a:cxn>
                <a:cxn ang="0">
                  <a:pos x="137654617" y="732691333"/>
                </a:cxn>
                <a:cxn ang="0">
                  <a:pos x="130503616" y="732691333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12349978"/>
                </a:cxn>
                <a:cxn ang="0">
                  <a:pos x="80447600" y="1412349978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32691333"/>
                </a:cxn>
                <a:cxn ang="0">
                  <a:pos x="32179167" y="732691333"/>
                </a:cxn>
                <a:cxn ang="0">
                  <a:pos x="32179167" y="1422933743"/>
                </a:cxn>
                <a:cxn ang="0">
                  <a:pos x="16089583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4692926" y="446010624"/>
                </a:cxn>
                <a:cxn ang="0">
                  <a:pos x="126928439" y="446010624"/>
                </a:cxn>
                <a:cxn ang="0">
                  <a:pos x="171621365" y="637093780"/>
                </a:cxn>
                <a:cxn ang="0">
                  <a:pos x="171621365" y="1422933743"/>
                </a:cxn>
                <a:cxn ang="0">
                  <a:pos x="171621365" y="1422933743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5680488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3808615" y="1855438"/>
              <a:ext cx="295320" cy="724215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4432875" y="1855438"/>
              <a:ext cx="294411" cy="724215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6016697" y="1855438"/>
              <a:ext cx="294411" cy="724215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6642776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>
              <a:off x="6332009" y="1855438"/>
              <a:ext cx="297137" cy="724215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>
              <a:off x="6958086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98" name="AutoShape 53"/>
            <p:cNvSpPr/>
            <p:nvPr/>
          </p:nvSpPr>
          <p:spPr>
            <a:xfrm>
              <a:off x="1122569" y="1795466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99" name="Rectangle 59"/>
            <p:cNvSpPr/>
            <p:nvPr/>
          </p:nvSpPr>
          <p:spPr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algn="ctr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44100" name="TextBox 13"/>
            <p:cNvSpPr txBox="1"/>
            <p:nvPr/>
          </p:nvSpPr>
          <p:spPr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101" name="TextBox 13"/>
            <p:cNvSpPr txBox="1"/>
            <p:nvPr/>
          </p:nvSpPr>
          <p:spPr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/>
            <p:nvPr/>
          </p:nvSpPr>
          <p:spPr bwMode="auto">
            <a:xfrm>
              <a:off x="4740916" y="3252982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2867227" y="3252982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64" name="AutoShape 20"/>
            <p:cNvSpPr/>
            <p:nvPr/>
          </p:nvSpPr>
          <p:spPr>
            <a:xfrm>
              <a:off x="2247509" y="3252982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5365178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3490578" y="3252982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4114839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5056228" y="3252982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3184355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70" name="AutoShape 26"/>
            <p:cNvSpPr/>
            <p:nvPr/>
          </p:nvSpPr>
          <p:spPr>
            <a:xfrm>
              <a:off x="2562821" y="3252982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5680488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/>
            <p:nvPr/>
          </p:nvSpPr>
          <p:spPr bwMode="auto">
            <a:xfrm>
              <a:off x="3808615" y="3252982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4432875" y="3252982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/>
            <p:nvPr/>
          </p:nvSpPr>
          <p:spPr bwMode="auto">
            <a:xfrm>
              <a:off x="6016697" y="3252982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/>
            <p:nvPr/>
          </p:nvSpPr>
          <p:spPr bwMode="auto">
            <a:xfrm>
              <a:off x="6642776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/>
            <p:nvPr/>
          </p:nvSpPr>
          <p:spPr bwMode="auto">
            <a:xfrm>
              <a:off x="6332009" y="3252982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/>
            <p:nvPr/>
          </p:nvSpPr>
          <p:spPr bwMode="auto">
            <a:xfrm>
              <a:off x="6958086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78" name="AutoShape 54"/>
            <p:cNvSpPr/>
            <p:nvPr/>
          </p:nvSpPr>
          <p:spPr>
            <a:xfrm>
              <a:off x="1122569" y="3191192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9" name="Rectangle 59"/>
            <p:cNvSpPr/>
            <p:nvPr/>
          </p:nvSpPr>
          <p:spPr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44080" name="TextBox 13"/>
            <p:cNvSpPr txBox="1"/>
            <p:nvPr/>
          </p:nvSpPr>
          <p:spPr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1" name="TextBox 13"/>
            <p:cNvSpPr txBox="1"/>
            <p:nvPr/>
          </p:nvSpPr>
          <p:spPr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/>
            <p:nvPr/>
          </p:nvSpPr>
          <p:spPr bwMode="auto">
            <a:xfrm>
              <a:off x="4740916" y="4650525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/>
            <p:nvPr/>
          </p:nvSpPr>
          <p:spPr bwMode="auto">
            <a:xfrm>
              <a:off x="2867227" y="4650525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44" name="AutoShape 36"/>
            <p:cNvSpPr/>
            <p:nvPr/>
          </p:nvSpPr>
          <p:spPr>
            <a:xfrm>
              <a:off x="2247509" y="4650525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 bwMode="auto">
            <a:xfrm>
              <a:off x="5365178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 bwMode="auto">
            <a:xfrm>
              <a:off x="3490578" y="4650525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 bwMode="auto">
            <a:xfrm>
              <a:off x="4114839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 bwMode="auto">
            <a:xfrm>
              <a:off x="5056228" y="4650525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/>
            <p:nvPr/>
          </p:nvSpPr>
          <p:spPr bwMode="auto">
            <a:xfrm>
              <a:off x="3184355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50" name="AutoShape 42"/>
            <p:cNvSpPr/>
            <p:nvPr/>
          </p:nvSpPr>
          <p:spPr>
            <a:xfrm>
              <a:off x="2562821" y="4650525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5680488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3808615" y="4650525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432875" y="4650525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/>
            <p:nvPr/>
          </p:nvSpPr>
          <p:spPr bwMode="auto">
            <a:xfrm>
              <a:off x="6016697" y="4650525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/>
            <p:nvPr/>
          </p:nvSpPr>
          <p:spPr bwMode="auto">
            <a:xfrm>
              <a:off x="6642776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/>
            <p:nvPr/>
          </p:nvSpPr>
          <p:spPr bwMode="auto">
            <a:xfrm>
              <a:off x="6332009" y="4650525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/>
            <p:nvPr/>
          </p:nvSpPr>
          <p:spPr bwMode="auto">
            <a:xfrm>
              <a:off x="6958086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58" name="AutoShape 55"/>
            <p:cNvSpPr/>
            <p:nvPr/>
          </p:nvSpPr>
          <p:spPr>
            <a:xfrm>
              <a:off x="1122569" y="4550571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9" name="Rectangle 59"/>
            <p:cNvSpPr/>
            <p:nvPr/>
          </p:nvSpPr>
          <p:spPr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44060" name="TextBox 13"/>
            <p:cNvSpPr txBox="1"/>
            <p:nvPr/>
          </p:nvSpPr>
          <p:spPr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61" name="TextBox 13"/>
            <p:cNvSpPr txBox="1"/>
            <p:nvPr/>
          </p:nvSpPr>
          <p:spPr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37" name="组合 6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71" name="圆角矩形 7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4039" name="图片 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0" name="文本框 7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4041" name="文本框 7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79202" b="40678"/>
          <a:stretch>
            <a:fillRect/>
          </a:stretch>
        </p:blipFill>
        <p:spPr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45075" name="Picture 3@|13FFC:16777215|FBC:16777215|LFC:16777215|LBC:167772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76" name="TextBox 4@|17FFC:16777215|FBC:16777215|LFC:16777215|LBC:16777215"/>
            <p:cNvSpPr txBox="1"/>
            <p:nvPr/>
          </p:nvSpPr>
          <p:spPr>
            <a:xfrm>
              <a:off x="1822889" y="2118212"/>
              <a:ext cx="1327608" cy="2646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66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66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rgbClr val="4A9B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74" name="TextBox 15@|17FFC:16777215|FBC:16777215|LFC:16777215|LBC:16777215"/>
            <p:cNvSpPr txBox="1"/>
            <p:nvPr/>
          </p:nvSpPr>
          <p:spPr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45071" name="TextBox 11@|17FFC:16777215|FBC:16777215|LFC:16777215|LBC:16777215"/>
            <p:cNvSpPr txBox="1"/>
            <p:nvPr/>
          </p:nvSpPr>
          <p:spPr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248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45069" name="TextBox 13@|17FFC:16777215|FBC:16777215|LFC:16777215|LBC:16777215"/>
            <p:cNvSpPr txBox="1"/>
            <p:nvPr/>
          </p:nvSpPr>
          <p:spPr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3822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245"/>
              <a:ext cx="162879" cy="1628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FFFFFF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68" name="TextBox 21@|17FFC:16777215|FBC:16777215|LFC:16777215|LBC:16777215"/>
            <p:cNvSpPr txBox="1"/>
            <p:nvPr/>
          </p:nvSpPr>
          <p:spPr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1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5" name="文本框 10"/>
          <p:cNvSpPr txBox="1"/>
          <p:nvPr/>
        </p:nvSpPr>
        <p:spPr>
          <a:xfrm>
            <a:off x="4108450" y="2546350"/>
            <a:ext cx="2316480" cy="5486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46086" name="文本框 11"/>
          <p:cNvSpPr txBox="1"/>
          <p:nvPr/>
        </p:nvSpPr>
        <p:spPr>
          <a:xfrm>
            <a:off x="4097338" y="3116263"/>
            <a:ext cx="1605280" cy="3524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087" name="文本框 13"/>
          <p:cNvSpPr txBox="1"/>
          <p:nvPr/>
        </p:nvSpPr>
        <p:spPr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1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8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6090" name="文本框 16"/>
          <p:cNvSpPr txBox="1"/>
          <p:nvPr/>
        </p:nvSpPr>
        <p:spPr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519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6092" name="组合 14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3" name="圆角矩形 22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6095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096" name="文本框 25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6097" name="文本框 26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6093" name="Picture 2" descr="图片下载"/>
          <p:cNvPicPr>
            <a:picLocks noChangeAspect="1"/>
          </p:cNvPicPr>
          <p:nvPr/>
        </p:nvPicPr>
        <p:blipFill>
          <a:blip r:embed="rId3"/>
          <a:srcRect t="4955"/>
          <a:stretch>
            <a:fillRect/>
          </a:stretch>
        </p:blipFill>
        <p:spPr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/>
          <p:nvPr/>
        </p:nvSpPr>
        <p:spPr bwMode="auto">
          <a:xfrm>
            <a:off x="2581275" y="1738313"/>
            <a:ext cx="1922463" cy="2217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/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40" name="Rectangle 74"/>
            <p:cNvSpPr/>
            <p:nvPr/>
          </p:nvSpPr>
          <p:spPr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41" name="Freeform 75"/>
            <p:cNvSpPr/>
            <p:nvPr/>
          </p:nvSpPr>
          <p:spPr>
            <a:xfrm>
              <a:off x="8295153" y="4306089"/>
              <a:ext cx="460340" cy="161646"/>
            </a:xfrm>
            <a:custGeom>
              <a:avLst/>
              <a:gdLst/>
              <a:ahLst/>
              <a:cxnLst>
                <a:cxn ang="0">
                  <a:pos x="229174" y="55878"/>
                </a:cxn>
                <a:cxn ang="0">
                  <a:pos x="59784" y="55878"/>
                </a:cxn>
                <a:cxn ang="0">
                  <a:pos x="49820" y="59869"/>
                </a:cxn>
                <a:cxn ang="0">
                  <a:pos x="3986" y="99781"/>
                </a:cxn>
                <a:cxn ang="0">
                  <a:pos x="0" y="107764"/>
                </a:cxn>
                <a:cxn ang="0">
                  <a:pos x="0" y="109760"/>
                </a:cxn>
                <a:cxn ang="0">
                  <a:pos x="3986" y="119738"/>
                </a:cxn>
                <a:cxn ang="0">
                  <a:pos x="49820" y="157655"/>
                </a:cxn>
                <a:cxn ang="0">
                  <a:pos x="59784" y="161646"/>
                </a:cxn>
                <a:cxn ang="0">
                  <a:pos x="456354" y="161646"/>
                </a:cxn>
                <a:cxn ang="0">
                  <a:pos x="460340" y="155659"/>
                </a:cxn>
                <a:cxn ang="0">
                  <a:pos x="460340" y="61865"/>
                </a:cxn>
                <a:cxn ang="0">
                  <a:pos x="456354" y="55878"/>
                </a:cxn>
                <a:cxn ang="0">
                  <a:pos x="282980" y="55878"/>
                </a:cxn>
                <a:cxn ang="0">
                  <a:pos x="282980" y="25943"/>
                </a:cxn>
                <a:cxn ang="0">
                  <a:pos x="282980" y="0"/>
                </a:cxn>
                <a:cxn ang="0">
                  <a:pos x="229174" y="0"/>
                </a:cxn>
                <a:cxn ang="0">
                  <a:pos x="229174" y="25943"/>
                </a:cxn>
                <a:cxn ang="0">
                  <a:pos x="229174" y="55878"/>
                </a:cxn>
              </a:cxnLst>
              <a:rect l="0" t="0" r="0" b="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2" name="Freeform 76"/>
            <p:cNvSpPr/>
            <p:nvPr/>
          </p:nvSpPr>
          <p:spPr>
            <a:xfrm>
              <a:off x="8347863" y="4499360"/>
              <a:ext cx="460340" cy="158133"/>
            </a:xfrm>
            <a:custGeom>
              <a:avLst/>
              <a:gdLst/>
              <a:ahLst/>
              <a:cxnLst>
                <a:cxn ang="0">
                  <a:pos x="177360" y="53370"/>
                </a:cxn>
                <a:cxn ang="0">
                  <a:pos x="5978" y="53370"/>
                </a:cxn>
                <a:cxn ang="0">
                  <a:pos x="0" y="59300"/>
                </a:cxn>
                <a:cxn ang="0">
                  <a:pos x="0" y="152203"/>
                </a:cxn>
                <a:cxn ang="0">
                  <a:pos x="5978" y="158133"/>
                </a:cxn>
                <a:cxn ang="0">
                  <a:pos x="402548" y="158133"/>
                </a:cxn>
                <a:cxn ang="0">
                  <a:pos x="410520" y="154180"/>
                </a:cxn>
                <a:cxn ang="0">
                  <a:pos x="456354" y="116623"/>
                </a:cxn>
                <a:cxn ang="0">
                  <a:pos x="460340" y="106740"/>
                </a:cxn>
                <a:cxn ang="0">
                  <a:pos x="460340" y="104763"/>
                </a:cxn>
                <a:cxn ang="0">
                  <a:pos x="456354" y="96856"/>
                </a:cxn>
                <a:cxn ang="0">
                  <a:pos x="410520" y="57323"/>
                </a:cxn>
                <a:cxn ang="0">
                  <a:pos x="402548" y="53370"/>
                </a:cxn>
                <a:cxn ang="0">
                  <a:pos x="231166" y="53370"/>
                </a:cxn>
                <a:cxn ang="0">
                  <a:pos x="231166" y="23720"/>
                </a:cxn>
                <a:cxn ang="0">
                  <a:pos x="231166" y="1977"/>
                </a:cxn>
                <a:cxn ang="0">
                  <a:pos x="231166" y="0"/>
                </a:cxn>
                <a:cxn ang="0">
                  <a:pos x="177360" y="0"/>
                </a:cxn>
                <a:cxn ang="0">
                  <a:pos x="177360" y="1977"/>
                </a:cxn>
                <a:cxn ang="0">
                  <a:pos x="177360" y="23720"/>
                </a:cxn>
                <a:cxn ang="0">
                  <a:pos x="177360" y="53370"/>
                </a:cxn>
              </a:cxnLst>
              <a:rect l="0" t="0" r="0" b="0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/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7" name="Freeform 77"/>
            <p:cNvSpPr/>
            <p:nvPr/>
          </p:nvSpPr>
          <p:spPr>
            <a:xfrm>
              <a:off x="7490117" y="2517392"/>
              <a:ext cx="393572" cy="330320"/>
            </a:xfrm>
            <a:custGeom>
              <a:avLst/>
              <a:gdLst/>
              <a:ahLst/>
              <a:cxnLst>
                <a:cxn ang="0">
                  <a:pos x="269075" y="201752"/>
                </a:cxn>
                <a:cxn ang="0">
                  <a:pos x="393572" y="67251"/>
                </a:cxn>
                <a:cxn ang="0">
                  <a:pos x="152610" y="43515"/>
                </a:cxn>
                <a:cxn ang="0">
                  <a:pos x="0" y="3956"/>
                </a:cxn>
                <a:cxn ang="0">
                  <a:pos x="0" y="270981"/>
                </a:cxn>
                <a:cxn ang="0">
                  <a:pos x="78313" y="267025"/>
                </a:cxn>
                <a:cxn ang="0">
                  <a:pos x="383532" y="316474"/>
                </a:cxn>
                <a:cxn ang="0">
                  <a:pos x="269075" y="201752"/>
                </a:cxn>
              </a:cxnLst>
              <a:rect l="0" t="0" r="0" b="0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8" name="Rectangle 78"/>
            <p:cNvSpPr/>
            <p:nvPr/>
          </p:nvSpPr>
          <p:spPr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109" name="Freeform 112"/>
          <p:cNvSpPr>
            <a:spLocks noEditPoints="1"/>
          </p:cNvSpPr>
          <p:nvPr/>
        </p:nvSpPr>
        <p:spPr>
          <a:xfrm>
            <a:off x="3228975" y="2511425"/>
            <a:ext cx="573088" cy="576263"/>
          </a:xfrm>
          <a:custGeom>
            <a:avLst/>
            <a:gdLst/>
            <a:ahLst/>
            <a:cxnLst>
              <a:cxn ang="0">
                <a:pos x="356004" y="240126"/>
              </a:cxn>
              <a:cxn ang="0">
                <a:pos x="363960" y="184097"/>
              </a:cxn>
              <a:cxn ang="0">
                <a:pos x="182974" y="0"/>
              </a:cxn>
              <a:cxn ang="0">
                <a:pos x="0" y="184097"/>
              </a:cxn>
              <a:cxn ang="0">
                <a:pos x="182974" y="366193"/>
              </a:cxn>
              <a:cxn ang="0">
                <a:pos x="240651" y="356187"/>
              </a:cxn>
              <a:cxn ang="0">
                <a:pos x="282417" y="398209"/>
              </a:cxn>
              <a:cxn ang="0">
                <a:pos x="369926" y="398209"/>
              </a:cxn>
              <a:cxn ang="0">
                <a:pos x="369926" y="488257"/>
              </a:cxn>
              <a:cxn ang="0">
                <a:pos x="369926" y="488257"/>
              </a:cxn>
              <a:cxn ang="0">
                <a:pos x="457436" y="488257"/>
              </a:cxn>
              <a:cxn ang="0">
                <a:pos x="457436" y="576303"/>
              </a:cxn>
              <a:cxn ang="0">
                <a:pos x="457436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460242"/>
              </a:cxn>
              <a:cxn ang="0">
                <a:pos x="356004" y="240126"/>
              </a:cxn>
              <a:cxn ang="0">
                <a:pos x="145186" y="206108"/>
              </a:cxn>
              <a:cxn ang="0">
                <a:pos x="83532" y="144076"/>
              </a:cxn>
              <a:cxn ang="0">
                <a:pos x="145186" y="82043"/>
              </a:cxn>
              <a:cxn ang="0">
                <a:pos x="206840" y="144076"/>
              </a:cxn>
              <a:cxn ang="0">
                <a:pos x="145186" y="206108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/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3" name="Freeform 368"/>
            <p:cNvSpPr/>
            <p:nvPr/>
          </p:nvSpPr>
          <p:spPr>
            <a:xfrm>
              <a:off x="4345395" y="4717101"/>
              <a:ext cx="182730" cy="207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752" y="47845"/>
                </a:cxn>
                <a:cxn ang="0">
                  <a:pos x="35752" y="177426"/>
                </a:cxn>
                <a:cxn ang="0">
                  <a:pos x="65544" y="207329"/>
                </a:cxn>
                <a:cxn ang="0">
                  <a:pos x="150951" y="207329"/>
                </a:cxn>
                <a:cxn ang="0">
                  <a:pos x="182730" y="177426"/>
                </a:cxn>
                <a:cxn ang="0">
                  <a:pos x="146978" y="47845"/>
                </a:cxn>
                <a:cxn ang="0">
                  <a:pos x="166840" y="17942"/>
                </a:cxn>
                <a:cxn ang="0">
                  <a:pos x="43696" y="3987"/>
                </a:cxn>
                <a:cxn ang="0">
                  <a:pos x="0" y="0"/>
                </a:cxn>
              </a:cxnLst>
              <a:rect l="0" t="0" r="0" b="0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4" name="Freeform 369"/>
            <p:cNvSpPr/>
            <p:nvPr/>
          </p:nvSpPr>
          <p:spPr>
            <a:xfrm>
              <a:off x="4436760" y="4351641"/>
              <a:ext cx="397088" cy="435740"/>
            </a:xfrm>
            <a:custGeom>
              <a:avLst/>
              <a:gdLst/>
              <a:ahLst/>
              <a:cxnLst>
                <a:cxn ang="0">
                  <a:pos x="0" y="318349"/>
                </a:cxn>
                <a:cxn ang="0">
                  <a:pos x="397088" y="435740"/>
                </a:cxn>
                <a:cxn ang="0">
                  <a:pos x="397088" y="0"/>
                </a:cxn>
                <a:cxn ang="0">
                  <a:pos x="0" y="117391"/>
                </a:cxn>
                <a:cxn ang="0">
                  <a:pos x="0" y="318349"/>
                </a:cxn>
              </a:cxnLst>
              <a:rect l="0" t="0" r="0" b="0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5" name="Freeform 370"/>
            <p:cNvSpPr/>
            <p:nvPr/>
          </p:nvSpPr>
          <p:spPr>
            <a:xfrm>
              <a:off x="4257545" y="4471118"/>
              <a:ext cx="115965" cy="196786"/>
            </a:xfrm>
            <a:custGeom>
              <a:avLst/>
              <a:gdLst/>
              <a:ahLst/>
              <a:cxnLst>
                <a:cxn ang="0">
                  <a:pos x="115965" y="196786"/>
                </a:cxn>
                <a:cxn ang="0">
                  <a:pos x="115965" y="0"/>
                </a:cxn>
                <a:cxn ang="0">
                  <a:pos x="0" y="98393"/>
                </a:cxn>
                <a:cxn ang="0">
                  <a:pos x="115965" y="196786"/>
                </a:cxn>
              </a:cxnLst>
              <a:rect l="0" t="0" r="0" b="0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/>
            <p:nvPr/>
          </p:nvSpPr>
          <p:spPr bwMode="auto">
            <a:xfrm>
              <a:off x="16237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0" name="TextBox 13"/>
            <p:cNvSpPr txBox="1"/>
            <p:nvPr/>
          </p:nvSpPr>
          <p:spPr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31" name="TextBox 13"/>
            <p:cNvSpPr txBox="1"/>
            <p:nvPr/>
          </p:nvSpPr>
          <p:spPr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/>
            <p:nvPr/>
          </p:nvSpPr>
          <p:spPr bwMode="auto">
            <a:xfrm>
              <a:off x="45937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7" name="TextBox 13"/>
            <p:cNvSpPr txBox="1"/>
            <p:nvPr/>
          </p:nvSpPr>
          <p:spPr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8" name="TextBox 13"/>
            <p:cNvSpPr txBox="1"/>
            <p:nvPr/>
          </p:nvSpPr>
          <p:spPr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/>
            <p:nvPr/>
          </p:nvSpPr>
          <p:spPr bwMode="auto">
            <a:xfrm>
              <a:off x="56021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4" name="TextBox 13"/>
            <p:cNvSpPr txBox="1"/>
            <p:nvPr/>
          </p:nvSpPr>
          <p:spPr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5" name="TextBox 13"/>
            <p:cNvSpPr txBox="1"/>
            <p:nvPr/>
          </p:nvSpPr>
          <p:spPr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/>
            <p:nvPr/>
          </p:nvSpPr>
          <p:spPr bwMode="auto">
            <a:xfrm>
              <a:off x="85787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1" name="TextBox 13"/>
            <p:cNvSpPr txBox="1"/>
            <p:nvPr/>
          </p:nvSpPr>
          <p:spPr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2" name="TextBox 13"/>
            <p:cNvSpPr txBox="1"/>
            <p:nvPr/>
          </p:nvSpPr>
          <p:spPr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115" name="组合 39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7117" name="图片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18" name="文本框 42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7119" name="文本框 43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1360" y="3830000"/>
              <a:ext cx="1944216" cy="79208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2704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716" y="4114358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1617" y="3325944"/>
              <a:ext cx="1944216" cy="129177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023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1676" y="388152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5833" y="2821889"/>
              <a:ext cx="1944216" cy="17914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1595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5473" y="358580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4216" cy="2592288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318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400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293" y="3267563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134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8136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37" name="文本框 2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8138" name="文本框 30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49175" name="图片 6"/>
            <p:cNvPicPr>
              <a:picLocks noChangeAspect="1"/>
            </p:cNvPicPr>
            <p:nvPr/>
          </p:nvPicPr>
          <p:blipFill>
            <a:blip r:embed="rId2"/>
            <a:srcRect r="13756" b="6126"/>
            <a:stretch>
              <a:fillRect/>
            </a:stretch>
          </p:blipFill>
          <p:spPr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9" y="3338705"/>
              <a:ext cx="3114751" cy="369766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9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200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9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160" name="组合 25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9162" name="图片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163" name="文本框 28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9164" name="文本框 29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/>
            <p:nvPr/>
          </p:nvSpPr>
          <p:spPr bwMode="auto">
            <a:xfrm>
              <a:off x="6832832" y="1969980"/>
              <a:ext cx="1785944" cy="2062787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6816180" y="4039010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AAB3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/>
            <p:nvPr/>
          </p:nvSpPr>
          <p:spPr bwMode="auto">
            <a:xfrm>
              <a:off x="3219313" y="2919152"/>
              <a:ext cx="1785944" cy="2060705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204743" y="4988184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315B2F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/>
            <p:nvPr/>
          </p:nvSpPr>
          <p:spPr bwMode="auto">
            <a:xfrm>
              <a:off x="3976986" y="1920023"/>
              <a:ext cx="3578134" cy="949174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986" y="1920023"/>
              <a:ext cx="3578134" cy="949174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386" y="1728523"/>
              <a:ext cx="293495" cy="29141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326"/>
              <a:ext cx="303902" cy="30390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4813758" y="1876310"/>
              <a:ext cx="2171026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675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0192" name="TextBox 13"/>
            <p:cNvSpPr txBox="1"/>
            <p:nvPr/>
          </p:nvSpPr>
          <p:spPr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93" name="TextBox 13"/>
            <p:cNvSpPr txBox="1"/>
            <p:nvPr/>
          </p:nvSpPr>
          <p:spPr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800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50189" name="TextBox 13"/>
            <p:cNvSpPr txBox="1"/>
            <p:nvPr/>
          </p:nvSpPr>
          <p:spPr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90" name="TextBox 13"/>
            <p:cNvSpPr txBox="1"/>
            <p:nvPr/>
          </p:nvSpPr>
          <p:spPr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183" name="组合 27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0185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0186" name="文本框 30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0187" name="文本框 31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6"/>
              <a:ext cx="292467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8515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038" y="4749641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1732" y="4316779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196" y="1767796"/>
              <a:ext cx="2924673" cy="1740275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3820522" y="2511599"/>
              <a:ext cx="1634471" cy="1762384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2299755" y="2511599"/>
              <a:ext cx="1640787" cy="1762384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2979" y="176779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594" y="2449228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302" y="202467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6"/>
              <a:ext cx="292625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864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7758" y="4807995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4983" y="4348843"/>
              <a:ext cx="1007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9325" y="2536825"/>
            <a:ext cx="4078288" cy="2050117"/>
            <a:chOff x="7299429" y="2536999"/>
            <a:chExt cx="4078423" cy="2049930"/>
          </a:xfrm>
        </p:grpSpPr>
        <p:sp>
          <p:nvSpPr>
            <p:cNvPr id="51211" name="文本框 53"/>
            <p:cNvSpPr txBox="1"/>
            <p:nvPr/>
          </p:nvSpPr>
          <p:spPr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208"/>
              <a:ext cx="4065723" cy="1626721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51206" name="组合 26"/>
          <p:cNvGrpSpPr/>
          <p:nvPr/>
        </p:nvGrpSpPr>
        <p:grpSpPr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276" y="282152"/>
              <a:ext cx="2897439" cy="3802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F7B33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1208" name="图片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09" name="文本框 29"/>
            <p:cNvSpPr txBox="1"/>
            <p:nvPr/>
          </p:nvSpPr>
          <p:spPr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1210" name="文本框 30"/>
            <p:cNvSpPr txBox="1"/>
            <p:nvPr/>
          </p:nvSpPr>
          <p:spPr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227" name="文本框 5"/>
          <p:cNvSpPr txBox="1"/>
          <p:nvPr/>
        </p:nvSpPr>
        <p:spPr>
          <a:xfrm>
            <a:off x="2517775" y="4262438"/>
            <a:ext cx="7156450" cy="1446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88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8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228" name="文本框 9"/>
          <p:cNvSpPr txBox="1"/>
          <p:nvPr/>
        </p:nvSpPr>
        <p:spPr>
          <a:xfrm>
            <a:off x="3227388" y="5522913"/>
            <a:ext cx="60372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22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-1" fmla="*/ 0 w 12192000"/>
              <a:gd name="connsiteY0-2" fmla="*/ 220133 h 884048"/>
              <a:gd name="connsiteX1-3" fmla="*/ 12192000 w 12192000"/>
              <a:gd name="connsiteY1-4" fmla="*/ 220133 h 884048"/>
              <a:gd name="connsiteX2-5" fmla="*/ 12192000 w 12192000"/>
              <a:gd name="connsiteY2-6" fmla="*/ 884048 h 884048"/>
              <a:gd name="connsiteX3-7" fmla="*/ 0 w 12192000"/>
              <a:gd name="connsiteY3-8" fmla="*/ 884048 h 884048"/>
              <a:gd name="connsiteX4-9" fmla="*/ 0 w 12192000"/>
              <a:gd name="connsiteY4-10" fmla="*/ 220133 h 884048"/>
              <a:gd name="connsiteX0-11" fmla="*/ 0 w 12192000"/>
              <a:gd name="connsiteY0-12" fmla="*/ 186551 h 850466"/>
              <a:gd name="connsiteX1-13" fmla="*/ 12192000 w 12192000"/>
              <a:gd name="connsiteY1-14" fmla="*/ 338951 h 850466"/>
              <a:gd name="connsiteX2-15" fmla="*/ 12192000 w 12192000"/>
              <a:gd name="connsiteY2-16" fmla="*/ 850466 h 850466"/>
              <a:gd name="connsiteX3-17" fmla="*/ 0 w 12192000"/>
              <a:gd name="connsiteY3-18" fmla="*/ 850466 h 850466"/>
              <a:gd name="connsiteX4-19" fmla="*/ 0 w 12192000"/>
              <a:gd name="connsiteY4-20" fmla="*/ 186551 h 850466"/>
              <a:gd name="connsiteX0-21" fmla="*/ 0 w 12192000"/>
              <a:gd name="connsiteY0-22" fmla="*/ 108198 h 772113"/>
              <a:gd name="connsiteX1-23" fmla="*/ 12192000 w 12192000"/>
              <a:gd name="connsiteY1-24" fmla="*/ 260598 h 772113"/>
              <a:gd name="connsiteX2-25" fmla="*/ 12192000 w 12192000"/>
              <a:gd name="connsiteY2-26" fmla="*/ 772113 h 772113"/>
              <a:gd name="connsiteX3-27" fmla="*/ 0 w 12192000"/>
              <a:gd name="connsiteY3-28" fmla="*/ 772113 h 772113"/>
              <a:gd name="connsiteX4-29" fmla="*/ 0 w 12192000"/>
              <a:gd name="connsiteY4-30" fmla="*/ 108198 h 772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2925</Words>
  <Application>Microsoft Office PowerPoint</Application>
  <PresentationFormat>自定义</PresentationFormat>
  <Paragraphs>461</Paragraphs>
  <Slides>38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562</cp:revision>
  <dcterms:created xsi:type="dcterms:W3CDTF">2015-08-21T12:41:00Z</dcterms:created>
  <dcterms:modified xsi:type="dcterms:W3CDTF">2018-02-08T06:40:27Z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