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63" r:id="rId6"/>
    <p:sldId id="262" r:id="rId7"/>
    <p:sldId id="264" r:id="rId8"/>
    <p:sldId id="275" r:id="rId9"/>
    <p:sldId id="265" r:id="rId10"/>
    <p:sldId id="267" r:id="rId11"/>
    <p:sldId id="260" r:id="rId12"/>
    <p:sldId id="276" r:id="rId13"/>
    <p:sldId id="268" r:id="rId14"/>
    <p:sldId id="269" r:id="rId15"/>
    <p:sldId id="266" r:id="rId16"/>
    <p:sldId id="278" r:id="rId17"/>
    <p:sldId id="279" r:id="rId18"/>
    <p:sldId id="277" r:id="rId19"/>
    <p:sldId id="270" r:id="rId20"/>
    <p:sldId id="280" r:id="rId21"/>
    <p:sldId id="261"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A6D4C8"/>
    <a:srgbClr val="F394A3"/>
    <a:srgbClr val="B6DDF0"/>
    <a:srgbClr val="D3EAF6"/>
    <a:srgbClr val="87A3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8" d="100"/>
          <a:sy n="78" d="100"/>
        </p:scale>
        <p:origin x="102" y="7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jpeg"/><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jpeg"/><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jpeg"/><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jpeg"/><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image" Target="../media/image1.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创意校园招聘展板设计 (7)"/>
          <p:cNvPicPr>
            <a:picLocks noChangeAspect="1"/>
          </p:cNvPicPr>
          <p:nvPr/>
        </p:nvPicPr>
        <p:blipFill>
          <a:blip r:embed="rId1"/>
          <a:srcRect l="4049" t="15217" r="11103"/>
          <a:stretch>
            <a:fillRect/>
          </a:stretch>
        </p:blipFill>
        <p:spPr>
          <a:xfrm>
            <a:off x="2540" y="635"/>
            <a:ext cx="12189460" cy="6857365"/>
          </a:xfrm>
          <a:prstGeom prst="rect">
            <a:avLst/>
          </a:prstGeom>
        </p:spPr>
      </p:pic>
      <p:sp>
        <p:nvSpPr>
          <p:cNvPr id="8" name="任意多边形: 形状 5"/>
          <p:cNvSpPr/>
          <p:nvPr/>
        </p:nvSpPr>
        <p:spPr>
          <a:xfrm>
            <a:off x="-8238" y="5191591"/>
            <a:ext cx="12200239" cy="1666409"/>
          </a:xfrm>
          <a:custGeom>
            <a:avLst/>
            <a:gdLst>
              <a:gd name="connsiteX0" fmla="*/ 1228909 w 12200239"/>
              <a:gd name="connsiteY0" fmla="*/ 216 h 1666409"/>
              <a:gd name="connsiteX1" fmla="*/ 2475214 w 12200239"/>
              <a:gd name="connsiteY1" fmla="*/ 500455 h 1666409"/>
              <a:gd name="connsiteX2" fmla="*/ 5304139 w 12200239"/>
              <a:gd name="connsiteY2" fmla="*/ 519505 h 1666409"/>
              <a:gd name="connsiteX3" fmla="*/ 8780764 w 12200239"/>
              <a:gd name="connsiteY3" fmla="*/ 586180 h 1666409"/>
              <a:gd name="connsiteX4" fmla="*/ 10781014 w 12200239"/>
              <a:gd name="connsiteY4" fmla="*/ 471880 h 1666409"/>
              <a:gd name="connsiteX5" fmla="*/ 12071670 w 12200239"/>
              <a:gd name="connsiteY5" fmla="*/ 118190 h 1666409"/>
              <a:gd name="connsiteX6" fmla="*/ 12200239 w 12200239"/>
              <a:gd name="connsiteY6" fmla="*/ 138848 h 1666409"/>
              <a:gd name="connsiteX7" fmla="*/ 12200239 w 12200239"/>
              <a:gd name="connsiteY7" fmla="*/ 1666409 h 1666409"/>
              <a:gd name="connsiteX8" fmla="*/ 0 w 12200239"/>
              <a:gd name="connsiteY8" fmla="*/ 1666409 h 1666409"/>
              <a:gd name="connsiteX9" fmla="*/ 0 w 12200239"/>
              <a:gd name="connsiteY9" fmla="*/ 238160 h 1666409"/>
              <a:gd name="connsiteX10" fmla="*/ 157037 w 12200239"/>
              <a:gd name="connsiteY10" fmla="*/ 191140 h 1666409"/>
              <a:gd name="connsiteX11" fmla="*/ 1228909 w 12200239"/>
              <a:gd name="connsiteY11" fmla="*/ 216 h 1666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00239" h="1666409">
                <a:moveTo>
                  <a:pt x="1228909" y="216"/>
                </a:moveTo>
                <a:cubicBezTo>
                  <a:pt x="1897878" y="-9368"/>
                  <a:pt x="2082118" y="301819"/>
                  <a:pt x="2475214" y="500455"/>
                </a:cubicBezTo>
                <a:cubicBezTo>
                  <a:pt x="3608689" y="1202130"/>
                  <a:pt x="4218290" y="979880"/>
                  <a:pt x="5304139" y="519505"/>
                </a:cubicBezTo>
                <a:cubicBezTo>
                  <a:pt x="6986889" y="-353620"/>
                  <a:pt x="8012414" y="240105"/>
                  <a:pt x="8780764" y="586180"/>
                </a:cubicBezTo>
                <a:cubicBezTo>
                  <a:pt x="9580864" y="910030"/>
                  <a:pt x="10219039" y="805255"/>
                  <a:pt x="10781014" y="471880"/>
                </a:cubicBezTo>
                <a:cubicBezTo>
                  <a:pt x="11244961" y="160730"/>
                  <a:pt x="11643274" y="68358"/>
                  <a:pt x="12071670" y="118190"/>
                </a:cubicBezTo>
                <a:lnTo>
                  <a:pt x="12200239" y="138848"/>
                </a:lnTo>
                <a:lnTo>
                  <a:pt x="12200239" y="1666409"/>
                </a:lnTo>
                <a:lnTo>
                  <a:pt x="0" y="1666409"/>
                </a:lnTo>
                <a:lnTo>
                  <a:pt x="0" y="238160"/>
                </a:lnTo>
                <a:lnTo>
                  <a:pt x="157037" y="191140"/>
                </a:lnTo>
                <a:cubicBezTo>
                  <a:pt x="620097" y="58582"/>
                  <a:pt x="962842" y="4028"/>
                  <a:pt x="1228909" y="21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9" name="任意多边形: 形状 20"/>
          <p:cNvSpPr/>
          <p:nvPr/>
        </p:nvSpPr>
        <p:spPr>
          <a:xfrm>
            <a:off x="-8890" y="5394960"/>
            <a:ext cx="12200890" cy="1463040"/>
          </a:xfrm>
          <a:custGeom>
            <a:avLst/>
            <a:gdLst>
              <a:gd name="connsiteX0" fmla="*/ 0 w 12193192"/>
              <a:gd name="connsiteY0" fmla="*/ 0 h 1463016"/>
              <a:gd name="connsiteX1" fmla="*/ 128519 w 12193192"/>
              <a:gd name="connsiteY1" fmla="*/ 11007 h 1463016"/>
              <a:gd name="connsiteX2" fmla="*/ 1726431 w 12193192"/>
              <a:gd name="connsiteY2" fmla="*/ 454273 h 1463016"/>
              <a:gd name="connsiteX3" fmla="*/ 3708617 w 12193192"/>
              <a:gd name="connsiteY3" fmla="*/ 516961 h 1463016"/>
              <a:gd name="connsiteX4" fmla="*/ 5341696 w 12193192"/>
              <a:gd name="connsiteY4" fmla="*/ 294383 h 1463016"/>
              <a:gd name="connsiteX5" fmla="*/ 6124311 w 12193192"/>
              <a:gd name="connsiteY5" fmla="*/ 592158 h 1463016"/>
              <a:gd name="connsiteX6" fmla="*/ 6906925 w 12193192"/>
              <a:gd name="connsiteY6" fmla="*/ 294383 h 1463016"/>
              <a:gd name="connsiteX7" fmla="*/ 8540004 w 12193192"/>
              <a:gd name="connsiteY7" fmla="*/ 516961 h 1463016"/>
              <a:gd name="connsiteX8" fmla="*/ 10522189 w 12193192"/>
              <a:gd name="connsiteY8" fmla="*/ 454273 h 1463016"/>
              <a:gd name="connsiteX9" fmla="*/ 12120102 w 12193192"/>
              <a:gd name="connsiteY9" fmla="*/ 11007 h 1463016"/>
              <a:gd name="connsiteX10" fmla="*/ 12193192 w 12193192"/>
              <a:gd name="connsiteY10" fmla="*/ 4747 h 1463016"/>
              <a:gd name="connsiteX11" fmla="*/ 12193192 w 12193192"/>
              <a:gd name="connsiteY11" fmla="*/ 1463016 h 1463016"/>
              <a:gd name="connsiteX12" fmla="*/ 0 w 12193192"/>
              <a:gd name="connsiteY12" fmla="*/ 1463016 h 1463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3192" h="1463016">
                <a:moveTo>
                  <a:pt x="0" y="0"/>
                </a:moveTo>
                <a:lnTo>
                  <a:pt x="128519" y="11007"/>
                </a:lnTo>
                <a:cubicBezTo>
                  <a:pt x="929575" y="93570"/>
                  <a:pt x="1538865" y="361556"/>
                  <a:pt x="1726431" y="454273"/>
                </a:cubicBezTo>
                <a:cubicBezTo>
                  <a:pt x="2780488" y="901565"/>
                  <a:pt x="3251897" y="731151"/>
                  <a:pt x="3708617" y="516961"/>
                </a:cubicBezTo>
                <a:cubicBezTo>
                  <a:pt x="4534754" y="51757"/>
                  <a:pt x="4924392" y="165119"/>
                  <a:pt x="5341696" y="294383"/>
                </a:cubicBezTo>
                <a:cubicBezTo>
                  <a:pt x="5773689" y="491741"/>
                  <a:pt x="5835564" y="638146"/>
                  <a:pt x="6124311" y="592158"/>
                </a:cubicBezTo>
                <a:cubicBezTo>
                  <a:pt x="6413057" y="546170"/>
                  <a:pt x="6474934" y="491741"/>
                  <a:pt x="6906925" y="294383"/>
                </a:cubicBezTo>
                <a:cubicBezTo>
                  <a:pt x="7324231" y="165119"/>
                  <a:pt x="7713867" y="51757"/>
                  <a:pt x="8540004" y="516961"/>
                </a:cubicBezTo>
                <a:cubicBezTo>
                  <a:pt x="8996724" y="731151"/>
                  <a:pt x="9468132" y="901565"/>
                  <a:pt x="10522189" y="454273"/>
                </a:cubicBezTo>
                <a:cubicBezTo>
                  <a:pt x="10709755" y="361556"/>
                  <a:pt x="11319046" y="93570"/>
                  <a:pt x="12120102" y="11007"/>
                </a:cubicBezTo>
                <a:lnTo>
                  <a:pt x="12193192" y="4747"/>
                </a:lnTo>
                <a:lnTo>
                  <a:pt x="12193192" y="1463016"/>
                </a:lnTo>
                <a:lnTo>
                  <a:pt x="0" y="1463016"/>
                </a:lnTo>
                <a:close/>
              </a:path>
            </a:pathLst>
          </a:custGeom>
          <a:solidFill>
            <a:srgbClr val="F394A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112" name="组合 111"/>
          <p:cNvGrpSpPr/>
          <p:nvPr/>
        </p:nvGrpSpPr>
        <p:grpSpPr>
          <a:xfrm>
            <a:off x="2642238" y="2066056"/>
            <a:ext cx="6888480" cy="2725254"/>
            <a:chOff x="2642238" y="1153682"/>
            <a:chExt cx="6888480" cy="2725254"/>
          </a:xfrm>
        </p:grpSpPr>
        <p:sp>
          <p:nvSpPr>
            <p:cNvPr id="69" name="文本框 68"/>
            <p:cNvSpPr txBox="1"/>
            <p:nvPr/>
          </p:nvSpPr>
          <p:spPr>
            <a:xfrm>
              <a:off x="2642238" y="1464505"/>
              <a:ext cx="6888480" cy="1445260"/>
            </a:xfrm>
            <a:prstGeom prst="rect">
              <a:avLst/>
            </a:prstGeom>
            <a:noFill/>
          </p:spPr>
          <p:txBody>
            <a:bodyPr wrap="none" rtlCol="0">
              <a:spAutoFit/>
            </a:bodyPr>
            <a:p>
              <a:pPr algn="ctr"/>
              <a:r>
                <a:rPr lang="zh-CN" altLang="en-US" sz="8800">
                  <a:ln>
                    <a:solidFill>
                      <a:srgbClr val="4B3209"/>
                    </a:solidFill>
                  </a:ln>
                  <a:solidFill>
                    <a:schemeClr val="bg1"/>
                  </a:solidFill>
                  <a:latin typeface="微软雅黑" panose="020B0503020204020204" charset="-122"/>
                  <a:ea typeface="微软雅黑" panose="020B0503020204020204" charset="-122"/>
                </a:rPr>
                <a:t>童真活动项目</a:t>
              </a:r>
              <a:endParaRPr lang="zh-CN" altLang="en-US" sz="8800">
                <a:ln>
                  <a:solidFill>
                    <a:srgbClr val="4B3209"/>
                  </a:solidFill>
                </a:ln>
                <a:solidFill>
                  <a:schemeClr val="bg1"/>
                </a:solidFill>
                <a:latin typeface="微软雅黑" panose="020B0503020204020204" charset="-122"/>
                <a:ea typeface="微软雅黑" panose="020B0503020204020204" charset="-122"/>
              </a:endParaRPr>
            </a:p>
          </p:txBody>
        </p:sp>
        <p:sp>
          <p:nvSpPr>
            <p:cNvPr id="71" name="矩形 70"/>
            <p:cNvSpPr/>
            <p:nvPr/>
          </p:nvSpPr>
          <p:spPr>
            <a:xfrm>
              <a:off x="4163209" y="1153682"/>
              <a:ext cx="3865583" cy="310341"/>
            </a:xfrm>
            <a:prstGeom prst="rect">
              <a:avLst/>
            </a:prstGeom>
          </p:spPr>
          <p:txBody>
            <a:bodyPr wrap="square">
              <a:spAutoFit/>
            </a:bodyPr>
            <a:p>
              <a:pPr algn="ctr">
                <a:lnSpc>
                  <a:spcPts val="1680"/>
                </a:lnSpc>
              </a:pPr>
              <a:r>
                <a:rPr lang="en-US" altLang="zh-CN" sz="2000">
                  <a:solidFill>
                    <a:schemeClr val="tx1">
                      <a:lumMod val="75000"/>
                      <a:lumOff val="25000"/>
                    </a:schemeClr>
                  </a:solidFill>
                  <a:latin typeface="微软雅黑" panose="020B0503020204020204" charset="-122"/>
                  <a:ea typeface="微软雅黑" panose="020B0503020204020204" charset="-122"/>
                </a:rPr>
                <a:t>TO THE INNOCENCE OF YOU</a:t>
              </a:r>
              <a:endParaRPr lang="en-US" altLang="zh-CN" sz="2000">
                <a:solidFill>
                  <a:schemeClr val="tx1">
                    <a:lumMod val="75000"/>
                    <a:lumOff val="25000"/>
                  </a:schemeClr>
                </a:solidFill>
                <a:latin typeface="微软雅黑" panose="020B0503020204020204" charset="-122"/>
                <a:ea typeface="微软雅黑" panose="020B0503020204020204" charset="-122"/>
              </a:endParaRPr>
            </a:p>
          </p:txBody>
        </p:sp>
        <p:sp>
          <p:nvSpPr>
            <p:cNvPr id="111" name="矩形 110"/>
            <p:cNvSpPr/>
            <p:nvPr/>
          </p:nvSpPr>
          <p:spPr>
            <a:xfrm>
              <a:off x="3038475" y="3089681"/>
              <a:ext cx="6096000" cy="789255"/>
            </a:xfrm>
            <a:prstGeom prst="rect">
              <a:avLst/>
            </a:prstGeom>
          </p:spPr>
          <p:txBody>
            <a:bodyPr>
              <a:spAutoFit/>
            </a:bodyPr>
            <a:p>
              <a:pPr algn="ctr">
                <a:lnSpc>
                  <a:spcPct val="130000"/>
                </a:lnSpc>
              </a:pP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国际儿童节（又称儿童节，</a:t>
              </a:r>
              <a:r>
                <a:rPr lang="en-US" altLang="zh-CN"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International Children's Day</a:t>
              </a: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）定于每年的</a:t>
              </a:r>
              <a:r>
                <a:rPr lang="en-US" altLang="zh-CN"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6</a:t>
              </a: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月</a:t>
              </a:r>
              <a:r>
                <a:rPr lang="en-US" altLang="zh-CN"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1</a:t>
              </a: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日。为了悼念</a:t>
              </a:r>
              <a:r>
                <a:rPr lang="en-US" altLang="zh-CN"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1942</a:t>
              </a: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年</a:t>
              </a:r>
              <a:r>
                <a:rPr lang="en-US" altLang="zh-CN"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6</a:t>
              </a: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月</a:t>
              </a:r>
              <a:r>
                <a:rPr lang="en-US" altLang="zh-CN"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10</a:t>
              </a: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日的利迪策惨案和全世界所有在战争中死难的儿童，反对虐杀和毒害儿童，以及保障儿童权利。</a:t>
              </a:r>
              <a:endPar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创意校园招聘展板设计 (7)"/>
          <p:cNvPicPr>
            <a:picLocks noChangeAspect="1"/>
          </p:cNvPicPr>
          <p:nvPr/>
        </p:nvPicPr>
        <p:blipFill>
          <a:blip r:embed="rId1"/>
          <a:srcRect l="4049" t="15217" r="11103"/>
          <a:stretch>
            <a:fillRect/>
          </a:stretch>
        </p:blipFill>
        <p:spPr>
          <a:xfrm>
            <a:off x="2540" y="635"/>
            <a:ext cx="12189460" cy="6857365"/>
          </a:xfrm>
          <a:prstGeom prst="rect">
            <a:avLst/>
          </a:prstGeom>
        </p:spPr>
      </p:pic>
      <p:sp>
        <p:nvSpPr>
          <p:cNvPr id="2" name="矩形 1"/>
          <p:cNvSpPr/>
          <p:nvPr/>
        </p:nvSpPr>
        <p:spPr>
          <a:xfrm>
            <a:off x="467139" y="420756"/>
            <a:ext cx="11257722" cy="6016486"/>
          </a:xfrm>
          <a:prstGeom prst="rect">
            <a:avLst/>
          </a:prstGeom>
          <a:solidFill>
            <a:schemeClr val="bg1"/>
          </a:solidFill>
          <a:ln w="28575">
            <a:solidFill>
              <a:srgbClr val="B6DDF0"/>
            </a:solidFill>
          </a:ln>
          <a:effectLst>
            <a:outerShdw blurRad="558800" dist="50800" dir="5400000" sx="101000" sy="101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
          <p:cNvSpPr txBox="1"/>
          <p:nvPr/>
        </p:nvSpPr>
        <p:spPr>
          <a:xfrm>
            <a:off x="4756819" y="773720"/>
            <a:ext cx="2476500" cy="11988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7200" b="1" dirty="0">
                <a:solidFill>
                  <a:srgbClr val="F394A3"/>
                </a:solidFill>
                <a:latin typeface="微软雅黑" panose="020B0503020204020204" charset="-122"/>
                <a:ea typeface="微软雅黑" panose="020B0503020204020204" charset="-122"/>
                <a:cs typeface="经典粗宋简" panose="02010609000101010101" pitchFamily="49" charset="-122"/>
              </a:rPr>
              <a:t>目录</a:t>
            </a:r>
            <a:endParaRPr lang="zh-CN" altLang="en-US" sz="7200" b="1" dirty="0">
              <a:solidFill>
                <a:srgbClr val="F394A3"/>
              </a:solidFill>
              <a:latin typeface="微软雅黑" panose="020B0503020204020204" charset="-122"/>
              <a:ea typeface="微软雅黑" panose="020B0503020204020204" charset="-122"/>
              <a:cs typeface="经典粗宋简" panose="02010609000101010101" pitchFamily="49" charset="-122"/>
            </a:endParaRPr>
          </a:p>
        </p:txBody>
      </p:sp>
      <p:sp>
        <p:nvSpPr>
          <p:cNvPr id="18" name="文本框 10"/>
          <p:cNvSpPr txBox="1"/>
          <p:nvPr/>
        </p:nvSpPr>
        <p:spPr>
          <a:xfrm>
            <a:off x="5038034" y="2085535"/>
            <a:ext cx="2122714"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en-US" altLang="zh-CN" sz="2000" b="1" dirty="0">
                <a:solidFill>
                  <a:srgbClr val="F394A3"/>
                </a:solidFill>
                <a:latin typeface="微软雅黑" panose="020B0503020204020204" charset="-122"/>
                <a:ea typeface="微软雅黑" panose="020B0503020204020204" charset="-122"/>
              </a:rPr>
              <a:t>CONTENTS</a:t>
            </a:r>
            <a:endParaRPr lang="en-US" altLang="zh-CN" sz="2000" b="1" dirty="0">
              <a:solidFill>
                <a:srgbClr val="F394A3"/>
              </a:solidFill>
              <a:latin typeface="微软雅黑" panose="020B0503020204020204" charset="-122"/>
              <a:ea typeface="微软雅黑" panose="020B0503020204020204" charset="-122"/>
            </a:endParaRPr>
          </a:p>
        </p:txBody>
      </p:sp>
      <p:sp>
        <p:nvSpPr>
          <p:cNvPr id="19" name="文本框 5"/>
          <p:cNvSpPr txBox="1"/>
          <p:nvPr/>
        </p:nvSpPr>
        <p:spPr>
          <a:xfrm>
            <a:off x="1937380" y="3243582"/>
            <a:ext cx="899885"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smtClean="0">
                <a:solidFill>
                  <a:schemeClr val="tx1">
                    <a:lumMod val="75000"/>
                    <a:lumOff val="25000"/>
                  </a:schemeClr>
                </a:solidFill>
                <a:latin typeface="微软雅黑" panose="020B0503020204020204" charset="-122"/>
                <a:ea typeface="微软雅黑" panose="020B0503020204020204" charset="-122"/>
              </a:rPr>
              <a:t>01</a:t>
            </a:r>
            <a:endParaRPr lang="en-US" altLang="zh-CN" sz="2400" smtClean="0">
              <a:solidFill>
                <a:schemeClr val="tx1">
                  <a:lumMod val="75000"/>
                  <a:lumOff val="25000"/>
                </a:schemeClr>
              </a:solidFill>
              <a:latin typeface="微软雅黑" panose="020B0503020204020204" charset="-122"/>
              <a:ea typeface="微软雅黑" panose="020B0503020204020204" charset="-122"/>
            </a:endParaRPr>
          </a:p>
        </p:txBody>
      </p:sp>
      <p:sp>
        <p:nvSpPr>
          <p:cNvPr id="24" name="文本框 2"/>
          <p:cNvSpPr txBox="1"/>
          <p:nvPr/>
        </p:nvSpPr>
        <p:spPr>
          <a:xfrm>
            <a:off x="2837265" y="3074304"/>
            <a:ext cx="2457722" cy="3683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请</a:t>
            </a:r>
            <a:r>
              <a:rPr lang="zh-CN" altLang="en-US" b="1">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添</a:t>
            </a:r>
            <a:r>
              <a:rPr lang="zh-CN" altLang="en-US" b="1" smtClean="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加你的标</a:t>
            </a:r>
            <a:r>
              <a:rPr lang="zh-CN" altLang="en-US" b="1"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题</a:t>
            </a:r>
            <a:endParaRPr lang="zh-CN" altLang="en-US" b="1"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endParaRPr>
          </a:p>
        </p:txBody>
      </p:sp>
      <p:sp>
        <p:nvSpPr>
          <p:cNvPr id="27" name="文本框 3"/>
          <p:cNvSpPr txBox="1"/>
          <p:nvPr/>
        </p:nvSpPr>
        <p:spPr>
          <a:xfrm>
            <a:off x="2961441" y="3469624"/>
            <a:ext cx="2898489"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b="1" dirty="0">
                <a:solidFill>
                  <a:schemeClr val="tx1">
                    <a:lumMod val="75000"/>
                    <a:lumOff val="25000"/>
                  </a:schemeClr>
                </a:solidFill>
                <a:latin typeface="微软雅黑" panose="020B0503020204020204" charset="-122"/>
                <a:ea typeface="微软雅黑" panose="020B0503020204020204" charset="-122"/>
              </a:rPr>
              <a:t>Lorem ipsum dolor sit amet, consectetuer adipiscing elit</a:t>
            </a:r>
            <a:r>
              <a:rPr lang="en-US" altLang="zh-CN" sz="1200" b="1">
                <a:solidFill>
                  <a:schemeClr val="tx1">
                    <a:lumMod val="75000"/>
                    <a:lumOff val="25000"/>
                  </a:schemeClr>
                </a:solidFill>
                <a:latin typeface="微软雅黑" panose="020B0503020204020204" charset="-122"/>
                <a:ea typeface="微软雅黑" panose="020B0503020204020204" charset="-122"/>
              </a:rPr>
              <a:t>. </a:t>
            </a:r>
            <a:endParaRPr lang="en-US" altLang="zh-CN" sz="1200" b="1" dirty="0">
              <a:solidFill>
                <a:schemeClr val="tx1">
                  <a:lumMod val="75000"/>
                  <a:lumOff val="25000"/>
                </a:schemeClr>
              </a:solidFill>
              <a:latin typeface="微软雅黑" panose="020B0503020204020204" charset="-122"/>
              <a:ea typeface="微软雅黑" panose="020B0503020204020204" charset="-122"/>
            </a:endParaRPr>
          </a:p>
        </p:txBody>
      </p:sp>
      <p:sp>
        <p:nvSpPr>
          <p:cNvPr id="32" name="文本框 9"/>
          <p:cNvSpPr txBox="1"/>
          <p:nvPr/>
        </p:nvSpPr>
        <p:spPr>
          <a:xfrm>
            <a:off x="1951894" y="4779824"/>
            <a:ext cx="899885"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smtClean="0">
                <a:solidFill>
                  <a:schemeClr val="tx1">
                    <a:lumMod val="75000"/>
                    <a:lumOff val="25000"/>
                  </a:schemeClr>
                </a:solidFill>
                <a:latin typeface="微软雅黑" panose="020B0503020204020204" charset="-122"/>
                <a:ea typeface="微软雅黑" panose="020B0503020204020204" charset="-122"/>
              </a:rPr>
              <a:t>03</a:t>
            </a:r>
            <a:endParaRPr lang="en-US" altLang="zh-CN" sz="2400" smtClean="0">
              <a:solidFill>
                <a:schemeClr val="tx1">
                  <a:lumMod val="75000"/>
                  <a:lumOff val="25000"/>
                </a:schemeClr>
              </a:solidFill>
              <a:latin typeface="微软雅黑" panose="020B0503020204020204" charset="-122"/>
              <a:ea typeface="微软雅黑" panose="020B0503020204020204" charset="-122"/>
            </a:endParaRPr>
          </a:p>
        </p:txBody>
      </p:sp>
      <p:sp>
        <p:nvSpPr>
          <p:cNvPr id="33" name="文本框 2"/>
          <p:cNvSpPr txBox="1"/>
          <p:nvPr/>
        </p:nvSpPr>
        <p:spPr>
          <a:xfrm>
            <a:off x="2851779" y="4610546"/>
            <a:ext cx="2457722" cy="3683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请</a:t>
            </a:r>
            <a:r>
              <a:rPr lang="zh-CN" altLang="en-US" b="1">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添</a:t>
            </a:r>
            <a:r>
              <a:rPr lang="zh-CN" altLang="en-US" b="1" smtClean="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加你的标</a:t>
            </a:r>
            <a:r>
              <a:rPr lang="zh-CN" altLang="en-US" b="1"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题</a:t>
            </a:r>
            <a:endParaRPr lang="zh-CN" altLang="en-US" b="1"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endParaRPr>
          </a:p>
        </p:txBody>
      </p:sp>
      <p:sp>
        <p:nvSpPr>
          <p:cNvPr id="34" name="文本框 3"/>
          <p:cNvSpPr txBox="1"/>
          <p:nvPr/>
        </p:nvSpPr>
        <p:spPr>
          <a:xfrm>
            <a:off x="2975955" y="5005866"/>
            <a:ext cx="2898489"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b="1" dirty="0">
                <a:solidFill>
                  <a:schemeClr val="tx1">
                    <a:lumMod val="75000"/>
                    <a:lumOff val="25000"/>
                  </a:schemeClr>
                </a:solidFill>
                <a:latin typeface="微软雅黑" panose="020B0503020204020204" charset="-122"/>
                <a:ea typeface="微软雅黑" panose="020B0503020204020204" charset="-122"/>
              </a:rPr>
              <a:t>Lorem ipsum dolor sit amet, consectetuer adipiscing elit</a:t>
            </a:r>
            <a:r>
              <a:rPr lang="en-US" altLang="zh-CN" sz="1200" b="1">
                <a:solidFill>
                  <a:schemeClr val="tx1">
                    <a:lumMod val="75000"/>
                    <a:lumOff val="25000"/>
                  </a:schemeClr>
                </a:solidFill>
                <a:latin typeface="微软雅黑" panose="020B0503020204020204" charset="-122"/>
                <a:ea typeface="微软雅黑" panose="020B0503020204020204" charset="-122"/>
              </a:rPr>
              <a:t>. </a:t>
            </a:r>
            <a:endParaRPr lang="en-US" altLang="zh-CN" sz="1200" b="1" dirty="0">
              <a:solidFill>
                <a:schemeClr val="tx1">
                  <a:lumMod val="75000"/>
                  <a:lumOff val="25000"/>
                </a:schemeClr>
              </a:solidFill>
              <a:latin typeface="微软雅黑" panose="020B0503020204020204" charset="-122"/>
              <a:ea typeface="微软雅黑" panose="020B0503020204020204" charset="-122"/>
            </a:endParaRPr>
          </a:p>
        </p:txBody>
      </p:sp>
      <p:sp>
        <p:nvSpPr>
          <p:cNvPr id="35" name="文本框 13"/>
          <p:cNvSpPr txBox="1"/>
          <p:nvPr/>
        </p:nvSpPr>
        <p:spPr>
          <a:xfrm>
            <a:off x="6525613" y="3243582"/>
            <a:ext cx="899885"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smtClean="0">
                <a:solidFill>
                  <a:schemeClr val="tx1">
                    <a:lumMod val="75000"/>
                    <a:lumOff val="25000"/>
                  </a:schemeClr>
                </a:solidFill>
                <a:latin typeface="微软雅黑" panose="020B0503020204020204" charset="-122"/>
                <a:ea typeface="微软雅黑" panose="020B0503020204020204" charset="-122"/>
              </a:rPr>
              <a:t>02</a:t>
            </a:r>
            <a:endParaRPr lang="en-US" altLang="zh-CN" sz="2400" smtClean="0">
              <a:solidFill>
                <a:schemeClr val="tx1">
                  <a:lumMod val="75000"/>
                  <a:lumOff val="25000"/>
                </a:schemeClr>
              </a:solidFill>
              <a:latin typeface="微软雅黑" panose="020B0503020204020204" charset="-122"/>
              <a:ea typeface="微软雅黑" panose="020B0503020204020204" charset="-122"/>
            </a:endParaRPr>
          </a:p>
        </p:txBody>
      </p:sp>
      <p:sp>
        <p:nvSpPr>
          <p:cNvPr id="36" name="文本框 2"/>
          <p:cNvSpPr txBox="1"/>
          <p:nvPr/>
        </p:nvSpPr>
        <p:spPr>
          <a:xfrm>
            <a:off x="7425498" y="3074304"/>
            <a:ext cx="2457722" cy="3683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请</a:t>
            </a:r>
            <a:r>
              <a:rPr lang="zh-CN" altLang="en-US" b="1">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添</a:t>
            </a:r>
            <a:r>
              <a:rPr lang="zh-CN" altLang="en-US" b="1" smtClean="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加你的标</a:t>
            </a:r>
            <a:r>
              <a:rPr lang="zh-CN" altLang="en-US" b="1"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题</a:t>
            </a:r>
            <a:endParaRPr lang="zh-CN" altLang="en-US" b="1"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endParaRPr>
          </a:p>
        </p:txBody>
      </p:sp>
      <p:sp>
        <p:nvSpPr>
          <p:cNvPr id="37" name="文本框 3"/>
          <p:cNvSpPr txBox="1"/>
          <p:nvPr/>
        </p:nvSpPr>
        <p:spPr>
          <a:xfrm>
            <a:off x="7549674" y="3469624"/>
            <a:ext cx="2898489"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b="1" dirty="0">
                <a:solidFill>
                  <a:schemeClr val="tx1">
                    <a:lumMod val="75000"/>
                    <a:lumOff val="25000"/>
                  </a:schemeClr>
                </a:solidFill>
                <a:latin typeface="微软雅黑" panose="020B0503020204020204" charset="-122"/>
                <a:ea typeface="微软雅黑" panose="020B0503020204020204" charset="-122"/>
              </a:rPr>
              <a:t>Lorem ipsum dolor sit amet, consectetuer adipiscing elit</a:t>
            </a:r>
            <a:r>
              <a:rPr lang="en-US" altLang="zh-CN" sz="1200" b="1">
                <a:solidFill>
                  <a:schemeClr val="tx1">
                    <a:lumMod val="75000"/>
                    <a:lumOff val="25000"/>
                  </a:schemeClr>
                </a:solidFill>
                <a:latin typeface="微软雅黑" panose="020B0503020204020204" charset="-122"/>
                <a:ea typeface="微软雅黑" panose="020B0503020204020204" charset="-122"/>
              </a:rPr>
              <a:t>. </a:t>
            </a:r>
            <a:endParaRPr lang="en-US" altLang="zh-CN" sz="1200" b="1" dirty="0">
              <a:solidFill>
                <a:schemeClr val="tx1">
                  <a:lumMod val="75000"/>
                  <a:lumOff val="25000"/>
                </a:schemeClr>
              </a:solidFill>
              <a:latin typeface="微软雅黑" panose="020B0503020204020204" charset="-122"/>
              <a:ea typeface="微软雅黑" panose="020B0503020204020204" charset="-122"/>
            </a:endParaRPr>
          </a:p>
        </p:txBody>
      </p:sp>
      <p:sp>
        <p:nvSpPr>
          <p:cNvPr id="38" name="文本框 17"/>
          <p:cNvSpPr txBox="1"/>
          <p:nvPr/>
        </p:nvSpPr>
        <p:spPr>
          <a:xfrm>
            <a:off x="6540127" y="4779824"/>
            <a:ext cx="899885"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smtClean="0">
                <a:solidFill>
                  <a:schemeClr val="tx1">
                    <a:lumMod val="75000"/>
                    <a:lumOff val="25000"/>
                  </a:schemeClr>
                </a:solidFill>
                <a:latin typeface="微软雅黑" panose="020B0503020204020204" charset="-122"/>
                <a:ea typeface="微软雅黑" panose="020B0503020204020204" charset="-122"/>
              </a:rPr>
              <a:t>04</a:t>
            </a:r>
            <a:endParaRPr lang="en-US" altLang="zh-CN" sz="2400" smtClean="0">
              <a:solidFill>
                <a:schemeClr val="tx1">
                  <a:lumMod val="75000"/>
                  <a:lumOff val="25000"/>
                </a:schemeClr>
              </a:solidFill>
              <a:latin typeface="微软雅黑" panose="020B0503020204020204" charset="-122"/>
              <a:ea typeface="微软雅黑" panose="020B0503020204020204" charset="-122"/>
            </a:endParaRPr>
          </a:p>
        </p:txBody>
      </p:sp>
      <p:sp>
        <p:nvSpPr>
          <p:cNvPr id="39" name="文本框 2"/>
          <p:cNvSpPr txBox="1"/>
          <p:nvPr/>
        </p:nvSpPr>
        <p:spPr>
          <a:xfrm>
            <a:off x="7440012" y="4610546"/>
            <a:ext cx="2457722" cy="3683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请</a:t>
            </a:r>
            <a:r>
              <a:rPr lang="zh-CN" altLang="en-US" b="1">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添</a:t>
            </a:r>
            <a:r>
              <a:rPr lang="zh-CN" altLang="en-US" b="1" smtClean="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加你的标</a:t>
            </a:r>
            <a:r>
              <a:rPr lang="zh-CN" altLang="en-US" b="1"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题</a:t>
            </a:r>
            <a:endParaRPr lang="zh-CN" altLang="en-US" b="1"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endParaRPr>
          </a:p>
        </p:txBody>
      </p:sp>
      <p:sp>
        <p:nvSpPr>
          <p:cNvPr id="40" name="文本框 3"/>
          <p:cNvSpPr txBox="1"/>
          <p:nvPr/>
        </p:nvSpPr>
        <p:spPr>
          <a:xfrm>
            <a:off x="7564188" y="5005866"/>
            <a:ext cx="2898489"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b="1" dirty="0">
                <a:solidFill>
                  <a:schemeClr val="tx1">
                    <a:lumMod val="75000"/>
                    <a:lumOff val="25000"/>
                  </a:schemeClr>
                </a:solidFill>
                <a:latin typeface="微软雅黑" panose="020B0503020204020204" charset="-122"/>
                <a:ea typeface="微软雅黑" panose="020B0503020204020204" charset="-122"/>
              </a:rPr>
              <a:t>Lorem ipsum dolor sit amet, consectetuer adipiscing elit</a:t>
            </a:r>
            <a:r>
              <a:rPr lang="en-US" altLang="zh-CN" sz="1200" b="1">
                <a:solidFill>
                  <a:schemeClr val="tx1">
                    <a:lumMod val="75000"/>
                    <a:lumOff val="25000"/>
                  </a:schemeClr>
                </a:solidFill>
                <a:latin typeface="微软雅黑" panose="020B0503020204020204" charset="-122"/>
                <a:ea typeface="微软雅黑" panose="020B0503020204020204" charset="-122"/>
              </a:rPr>
              <a:t>. </a:t>
            </a:r>
            <a:endParaRPr lang="en-US" altLang="zh-CN" sz="1200" b="1"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394A3"/>
        </a:solidFill>
        <a:effectLst/>
      </p:bgPr>
    </p:bg>
    <p:spTree>
      <p:nvGrpSpPr>
        <p:cNvPr id="1" name=""/>
        <p:cNvGrpSpPr/>
        <p:nvPr/>
      </p:nvGrpSpPr>
      <p:grpSpPr>
        <a:xfrm>
          <a:off x="0" y="0"/>
          <a:ext cx="0" cy="0"/>
          <a:chOff x="0" y="0"/>
          <a:chExt cx="0" cy="0"/>
        </a:xfrm>
      </p:grpSpPr>
      <p:pic>
        <p:nvPicPr>
          <p:cNvPr id="7" name="图片 6" descr="创意校园招聘展板设计 (7)"/>
          <p:cNvPicPr>
            <a:picLocks noChangeAspect="1"/>
          </p:cNvPicPr>
          <p:nvPr/>
        </p:nvPicPr>
        <p:blipFill>
          <a:blip r:embed="rId1"/>
          <a:srcRect l="159" t="-171" r="14993" b="52916"/>
          <a:stretch>
            <a:fillRect/>
          </a:stretch>
        </p:blipFill>
        <p:spPr>
          <a:xfrm>
            <a:off x="2540" y="0"/>
            <a:ext cx="12189460" cy="3822065"/>
          </a:xfrm>
          <a:prstGeom prst="rect">
            <a:avLst/>
          </a:prstGeom>
        </p:spPr>
      </p:pic>
      <p:sp>
        <p:nvSpPr>
          <p:cNvPr id="5" name="椭圆 4"/>
          <p:cNvSpPr/>
          <p:nvPr/>
        </p:nvSpPr>
        <p:spPr>
          <a:xfrm>
            <a:off x="3473340" y="805069"/>
            <a:ext cx="5247860" cy="52478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3645618" y="977347"/>
            <a:ext cx="4903304" cy="4903304"/>
          </a:xfrm>
          <a:prstGeom prst="ellipse">
            <a:avLst/>
          </a:prstGeom>
          <a:solidFill>
            <a:schemeClr val="bg1"/>
          </a:solidFill>
          <a:ln w="28575">
            <a:solidFill>
              <a:srgbClr val="A6D4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p:cNvSpPr/>
          <p:nvPr/>
        </p:nvSpPr>
        <p:spPr>
          <a:xfrm>
            <a:off x="4297164" y="2313117"/>
            <a:ext cx="3601482" cy="645160"/>
          </a:xfrm>
          <a:prstGeom prst="rect">
            <a:avLst/>
          </a:prstGeom>
        </p:spPr>
        <p:txBody>
          <a:bodyPr wrap="square">
            <a:spAutoFit/>
          </a:bodyPr>
          <a:p>
            <a:pPr algn="ctr"/>
            <a:r>
              <a:rPr lang="en-US" altLang="zh-CN" sz="3600">
                <a:solidFill>
                  <a:schemeClr val="tx1">
                    <a:lumMod val="75000"/>
                    <a:lumOff val="25000"/>
                  </a:schemeClr>
                </a:solidFill>
                <a:latin typeface="微软雅黑" panose="020B0503020204020204" charset="-122"/>
                <a:ea typeface="微软雅黑" panose="020B0503020204020204" charset="-122"/>
              </a:rPr>
              <a:t>PART 01.</a:t>
            </a:r>
            <a:endParaRPr lang="en-US" altLang="zh-CN" sz="3600">
              <a:solidFill>
                <a:schemeClr val="tx1">
                  <a:lumMod val="75000"/>
                  <a:lumOff val="25000"/>
                </a:schemeClr>
              </a:solidFill>
              <a:latin typeface="微软雅黑" panose="020B0503020204020204" charset="-122"/>
              <a:ea typeface="微软雅黑" panose="020B0503020204020204" charset="-122"/>
            </a:endParaRPr>
          </a:p>
        </p:txBody>
      </p:sp>
      <p:grpSp>
        <p:nvGrpSpPr>
          <p:cNvPr id="2" name="组合 1"/>
          <p:cNvGrpSpPr/>
          <p:nvPr/>
        </p:nvGrpSpPr>
        <p:grpSpPr>
          <a:xfrm>
            <a:off x="4329430" y="3213455"/>
            <a:ext cx="3535680" cy="1231052"/>
            <a:chOff x="4328160" y="1552930"/>
            <a:chExt cx="3535680" cy="1231052"/>
          </a:xfrm>
        </p:grpSpPr>
        <p:sp>
          <p:nvSpPr>
            <p:cNvPr id="100" name="矩形 99"/>
            <p:cNvSpPr/>
            <p:nvPr/>
          </p:nvSpPr>
          <p:spPr>
            <a:xfrm>
              <a:off x="4328160" y="1552930"/>
              <a:ext cx="3535680" cy="768350"/>
            </a:xfrm>
            <a:prstGeom prst="rect">
              <a:avLst/>
            </a:prstGeom>
          </p:spPr>
          <p:txBody>
            <a:bodyPr wrap="none">
              <a:spAutoFit/>
            </a:bodyPr>
            <a:p>
              <a:pPr algn="ctr"/>
              <a:r>
                <a:rPr lang="zh-CN" altLang="en-US" sz="4400">
                  <a:solidFill>
                    <a:schemeClr val="tx1">
                      <a:lumMod val="75000"/>
                      <a:lumOff val="25000"/>
                    </a:schemeClr>
                  </a:solidFill>
                  <a:latin typeface="微软雅黑" panose="020B0503020204020204" charset="-122"/>
                  <a:ea typeface="微软雅黑" panose="020B0503020204020204" charset="-122"/>
                </a:rPr>
                <a:t>输入标题内容</a:t>
              </a:r>
              <a:endParaRPr lang="zh-CN" altLang="en-US" sz="4400">
                <a:solidFill>
                  <a:schemeClr val="tx1">
                    <a:lumMod val="75000"/>
                    <a:lumOff val="25000"/>
                  </a:schemeClr>
                </a:solidFill>
                <a:latin typeface="微软雅黑" panose="020B0503020204020204" charset="-122"/>
                <a:ea typeface="微软雅黑" panose="020B0503020204020204" charset="-122"/>
              </a:endParaRPr>
            </a:p>
          </p:txBody>
        </p:sp>
        <p:sp>
          <p:nvSpPr>
            <p:cNvPr id="3" name="矩形 2"/>
            <p:cNvSpPr/>
            <p:nvPr/>
          </p:nvSpPr>
          <p:spPr>
            <a:xfrm>
              <a:off x="4788536" y="2477277"/>
              <a:ext cx="2614930" cy="306705"/>
            </a:xfrm>
            <a:prstGeom prst="rect">
              <a:avLst/>
            </a:prstGeom>
          </p:spPr>
          <p:txBody>
            <a:bodyPr wrap="none">
              <a:spAutoFit/>
            </a:bodyPr>
            <a:p>
              <a:pPr algn="ctr"/>
              <a:r>
                <a:rPr lang="en-US" altLang="zh-CN" sz="1400">
                  <a:solidFill>
                    <a:schemeClr val="tx1">
                      <a:lumMod val="75000"/>
                      <a:lumOff val="25000"/>
                    </a:schemeClr>
                  </a:solidFill>
                  <a:latin typeface="微软雅黑" panose="020B0503020204020204" charset="-122"/>
                  <a:ea typeface="微软雅黑" panose="020B0503020204020204" charset="-122"/>
                </a:rPr>
                <a:t>ORIGIN OF CHILDREN'S DAY</a:t>
              </a:r>
              <a:endParaRPr lang="en-US" altLang="zh-CN" sz="1400">
                <a:solidFill>
                  <a:schemeClr val="tx1">
                    <a:lumMod val="75000"/>
                    <a:lumOff val="25000"/>
                  </a:schemeClr>
                </a:solidFill>
                <a:latin typeface="微软雅黑" panose="020B0503020204020204" charset="-122"/>
                <a:ea typeface="微软雅黑" panose="020B0503020204020204" charset="-122"/>
              </a:endParaRP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540" y="635"/>
            <a:ext cx="12189460" cy="6856730"/>
            <a:chOff x="4" y="1"/>
            <a:chExt cx="19196" cy="10798"/>
          </a:xfrm>
        </p:grpSpPr>
        <p:pic>
          <p:nvPicPr>
            <p:cNvPr id="23" name="图片 22" descr="创意校园招聘展板设计 (7)"/>
            <p:cNvPicPr>
              <a:picLocks noChangeAspect="1"/>
            </p:cNvPicPr>
            <p:nvPr/>
          </p:nvPicPr>
          <p:blipFill>
            <a:blip r:embed="rId1"/>
            <a:srcRect l="4049" t="15217" r="11103"/>
            <a:stretch>
              <a:fillRect/>
            </a:stretch>
          </p:blipFill>
          <p:spPr>
            <a:xfrm>
              <a:off x="4" y="1"/>
              <a:ext cx="19196" cy="10799"/>
            </a:xfrm>
            <a:prstGeom prst="rect">
              <a:avLst/>
            </a:prstGeom>
          </p:spPr>
        </p:pic>
        <p:sp>
          <p:nvSpPr>
            <p:cNvPr id="24" name="矩形 23"/>
            <p:cNvSpPr/>
            <p:nvPr/>
          </p:nvSpPr>
          <p:spPr>
            <a:xfrm>
              <a:off x="736" y="663"/>
              <a:ext cx="17729" cy="9475"/>
            </a:xfrm>
            <a:prstGeom prst="rect">
              <a:avLst/>
            </a:prstGeom>
            <a:solidFill>
              <a:schemeClr val="bg1"/>
            </a:solidFill>
            <a:ln w="28575">
              <a:solidFill>
                <a:srgbClr val="B6DDF0"/>
              </a:solidFill>
            </a:ln>
            <a:effectLst>
              <a:outerShdw blurRad="558800" dist="50800" dir="5400000" sx="101000" sy="101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25" name="矩形 24"/>
            <p:cNvSpPr/>
            <p:nvPr/>
          </p:nvSpPr>
          <p:spPr>
            <a:xfrm>
              <a:off x="7816" y="663"/>
              <a:ext cx="3569" cy="631"/>
            </a:xfrm>
            <a:prstGeom prst="rect">
              <a:avLst/>
            </a:prstGeom>
            <a:solidFill>
              <a:srgbClr val="B6DDF0"/>
            </a:solidFill>
            <a:ln>
              <a:solidFill>
                <a:srgbClr val="B6DD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6" name="文本框 2"/>
            <p:cNvSpPr txBox="1"/>
            <p:nvPr/>
          </p:nvSpPr>
          <p:spPr>
            <a:xfrm>
              <a:off x="7665" y="615"/>
              <a:ext cx="3870" cy="628"/>
            </a:xfrm>
            <a:prstGeom prst="rect">
              <a:avLst/>
            </a:prstGeom>
            <a:solidFill>
              <a:srgbClr val="F394A3"/>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rPr>
                <a:t>请</a:t>
              </a:r>
              <a:r>
                <a:rPr lang="zh-CN" altLang="en-US" sz="2000" b="1">
                  <a:solidFill>
                    <a:schemeClr val="bg1"/>
                  </a:solidFill>
                  <a:latin typeface="微软雅黑" panose="020B0503020204020204" charset="-122"/>
                  <a:ea typeface="微软雅黑" panose="020B0503020204020204" charset="-122"/>
                  <a:cs typeface="经典粗宋简" panose="02010609000101010101" pitchFamily="49" charset="-122"/>
                </a:rPr>
                <a:t>添</a:t>
              </a:r>
              <a:r>
                <a:rPr lang="zh-CN" altLang="en-US" sz="2000" b="1" smtClean="0">
                  <a:solidFill>
                    <a:schemeClr val="bg1"/>
                  </a:solidFill>
                  <a:latin typeface="微软雅黑" panose="020B0503020204020204" charset="-122"/>
                  <a:ea typeface="微软雅黑" panose="020B0503020204020204" charset="-122"/>
                  <a:cs typeface="经典粗宋简" panose="02010609000101010101" pitchFamily="49" charset="-122"/>
                </a:rPr>
                <a:t>加你的标</a:t>
              </a:r>
              <a:r>
                <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rPr>
                <a:t>题</a:t>
              </a:r>
              <a:endPar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endParaRPr>
            </a:p>
          </p:txBody>
        </p:sp>
      </p:grpSp>
      <p:sp>
        <p:nvSpPr>
          <p:cNvPr id="6" name="椭圆 5"/>
          <p:cNvSpPr/>
          <p:nvPr/>
        </p:nvSpPr>
        <p:spPr>
          <a:xfrm>
            <a:off x="1735611" y="2012901"/>
            <a:ext cx="851770" cy="851770"/>
          </a:xfrm>
          <a:prstGeom prst="ellipse">
            <a:avLst/>
          </a:prstGeom>
          <a:solidFill>
            <a:srgbClr val="F394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7" name="文本框 6"/>
          <p:cNvSpPr txBox="1"/>
          <p:nvPr/>
        </p:nvSpPr>
        <p:spPr>
          <a:xfrm>
            <a:off x="1698033" y="2146398"/>
            <a:ext cx="926926"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smtClean="0">
                <a:solidFill>
                  <a:schemeClr val="tx1">
                    <a:lumMod val="75000"/>
                    <a:lumOff val="25000"/>
                  </a:schemeClr>
                </a:solidFill>
                <a:latin typeface="微软雅黑" panose="020B0503020204020204" charset="-122"/>
                <a:ea typeface="微软雅黑" panose="020B0503020204020204" charset="-122"/>
              </a:rPr>
              <a:t>01</a:t>
            </a:r>
            <a:endParaRPr lang="en-US" altLang="zh-CN" sz="3200" smtClean="0">
              <a:solidFill>
                <a:schemeClr val="tx1">
                  <a:lumMod val="75000"/>
                  <a:lumOff val="25000"/>
                </a:schemeClr>
              </a:solidFill>
              <a:latin typeface="微软雅黑" panose="020B0503020204020204" charset="-122"/>
              <a:ea typeface="微软雅黑" panose="020B0503020204020204" charset="-122"/>
            </a:endParaRPr>
          </a:p>
        </p:txBody>
      </p:sp>
      <p:sp>
        <p:nvSpPr>
          <p:cNvPr id="8" name="椭圆 7"/>
          <p:cNvSpPr/>
          <p:nvPr/>
        </p:nvSpPr>
        <p:spPr>
          <a:xfrm>
            <a:off x="6878541" y="2012901"/>
            <a:ext cx="851770" cy="851770"/>
          </a:xfrm>
          <a:prstGeom prst="ellipse">
            <a:avLst/>
          </a:prstGeom>
          <a:solidFill>
            <a:srgbClr val="A6D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9" name="文本框 9"/>
          <p:cNvSpPr txBox="1"/>
          <p:nvPr/>
        </p:nvSpPr>
        <p:spPr>
          <a:xfrm>
            <a:off x="6840963" y="2146398"/>
            <a:ext cx="926926"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smtClean="0">
                <a:solidFill>
                  <a:schemeClr val="tx1">
                    <a:lumMod val="75000"/>
                    <a:lumOff val="25000"/>
                  </a:schemeClr>
                </a:solidFill>
                <a:latin typeface="微软雅黑" panose="020B0503020204020204" charset="-122"/>
                <a:ea typeface="微软雅黑" panose="020B0503020204020204" charset="-122"/>
              </a:rPr>
              <a:t>02</a:t>
            </a:r>
            <a:endParaRPr lang="en-US" altLang="zh-CN" sz="3200" smtClean="0">
              <a:solidFill>
                <a:schemeClr val="tx1">
                  <a:lumMod val="75000"/>
                  <a:lumOff val="25000"/>
                </a:schemeClr>
              </a:solidFill>
              <a:latin typeface="微软雅黑" panose="020B0503020204020204" charset="-122"/>
              <a:ea typeface="微软雅黑" panose="020B0503020204020204" charset="-122"/>
            </a:endParaRPr>
          </a:p>
        </p:txBody>
      </p:sp>
      <p:sp>
        <p:nvSpPr>
          <p:cNvPr id="10" name="椭圆 9"/>
          <p:cNvSpPr/>
          <p:nvPr/>
        </p:nvSpPr>
        <p:spPr>
          <a:xfrm>
            <a:off x="1735611" y="4282995"/>
            <a:ext cx="851770" cy="851770"/>
          </a:xfrm>
          <a:prstGeom prst="ellipse">
            <a:avLst/>
          </a:prstGeom>
          <a:solidFill>
            <a:srgbClr val="A6D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1" name="文本框 12"/>
          <p:cNvSpPr txBox="1"/>
          <p:nvPr/>
        </p:nvSpPr>
        <p:spPr>
          <a:xfrm>
            <a:off x="1698033" y="4416492"/>
            <a:ext cx="926926"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smtClean="0">
                <a:solidFill>
                  <a:schemeClr val="tx1">
                    <a:lumMod val="75000"/>
                    <a:lumOff val="25000"/>
                  </a:schemeClr>
                </a:solidFill>
                <a:latin typeface="微软雅黑" panose="020B0503020204020204" charset="-122"/>
                <a:ea typeface="微软雅黑" panose="020B0503020204020204" charset="-122"/>
              </a:rPr>
              <a:t>03</a:t>
            </a:r>
            <a:endParaRPr lang="en-US" altLang="zh-CN" sz="3200" smtClean="0">
              <a:solidFill>
                <a:schemeClr val="tx1">
                  <a:lumMod val="75000"/>
                  <a:lumOff val="25000"/>
                </a:schemeClr>
              </a:solidFill>
              <a:latin typeface="微软雅黑" panose="020B0503020204020204" charset="-122"/>
              <a:ea typeface="微软雅黑" panose="020B0503020204020204" charset="-122"/>
            </a:endParaRPr>
          </a:p>
        </p:txBody>
      </p:sp>
      <p:sp>
        <p:nvSpPr>
          <p:cNvPr id="12" name="椭圆 11"/>
          <p:cNvSpPr/>
          <p:nvPr/>
        </p:nvSpPr>
        <p:spPr>
          <a:xfrm>
            <a:off x="6878541" y="4282995"/>
            <a:ext cx="851770" cy="851770"/>
          </a:xfrm>
          <a:prstGeom prst="ellipse">
            <a:avLst/>
          </a:prstGeom>
          <a:solidFill>
            <a:srgbClr val="F394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3" name="文本框 15"/>
          <p:cNvSpPr txBox="1"/>
          <p:nvPr/>
        </p:nvSpPr>
        <p:spPr>
          <a:xfrm>
            <a:off x="6840963" y="4416492"/>
            <a:ext cx="926926"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3200" smtClean="0">
                <a:solidFill>
                  <a:schemeClr val="tx1">
                    <a:lumMod val="75000"/>
                    <a:lumOff val="25000"/>
                  </a:schemeClr>
                </a:solidFill>
                <a:latin typeface="微软雅黑" panose="020B0503020204020204" charset="-122"/>
                <a:ea typeface="微软雅黑" panose="020B0503020204020204" charset="-122"/>
              </a:rPr>
              <a:t>04</a:t>
            </a:r>
            <a:endParaRPr lang="en-US" altLang="zh-CN" sz="3200" smtClean="0">
              <a:solidFill>
                <a:schemeClr val="tx1">
                  <a:lumMod val="75000"/>
                  <a:lumOff val="25000"/>
                </a:schemeClr>
              </a:solidFill>
              <a:latin typeface="微软雅黑" panose="020B0503020204020204" charset="-122"/>
              <a:ea typeface="微软雅黑" panose="020B0503020204020204" charset="-122"/>
            </a:endParaRPr>
          </a:p>
        </p:txBody>
      </p:sp>
      <p:sp>
        <p:nvSpPr>
          <p:cNvPr id="14" name="文本框 2"/>
          <p:cNvSpPr txBox="1"/>
          <p:nvPr/>
        </p:nvSpPr>
        <p:spPr>
          <a:xfrm>
            <a:off x="2612433" y="1766137"/>
            <a:ext cx="141753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请</a:t>
            </a:r>
            <a:r>
              <a:rPr lang="zh-CN" altLang="en-US" b="1">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添</a:t>
            </a:r>
            <a:r>
              <a:rPr lang="zh-CN" altLang="en-US" b="1" smtClean="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加标</a:t>
            </a:r>
            <a:r>
              <a:rPr lang="zh-CN" altLang="en-US" b="1"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题</a:t>
            </a:r>
            <a:endParaRPr lang="zh-CN" altLang="en-US" b="1"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endParaRPr>
          </a:p>
        </p:txBody>
      </p:sp>
      <p:sp>
        <p:nvSpPr>
          <p:cNvPr id="15" name="文本框 3"/>
          <p:cNvSpPr txBox="1"/>
          <p:nvPr/>
        </p:nvSpPr>
        <p:spPr>
          <a:xfrm>
            <a:off x="2722925" y="2159552"/>
            <a:ext cx="2897829" cy="8299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dirty="0">
                <a:solidFill>
                  <a:schemeClr val="tx1">
                    <a:lumMod val="75000"/>
                    <a:lumOff val="25000"/>
                  </a:schemeClr>
                </a:solidFill>
                <a:latin typeface="微软雅黑" panose="020B0503020204020204" charset="-122"/>
                <a:ea typeface="微软雅黑" panose="020B0503020204020204" charset="-122"/>
              </a:rPr>
              <a:t>Lorem ipsum dolor sit amet, consectetuer adipiscing elit</a:t>
            </a:r>
            <a:r>
              <a:rPr lang="en-US" altLang="zh-CN" sz="1200">
                <a:solidFill>
                  <a:schemeClr val="tx1">
                    <a:lumMod val="75000"/>
                    <a:lumOff val="25000"/>
                  </a:schemeClr>
                </a:solidFill>
                <a:latin typeface="微软雅黑" panose="020B0503020204020204" charset="-122"/>
                <a:ea typeface="微软雅黑" panose="020B0503020204020204" charset="-122"/>
              </a:rPr>
              <a:t>. </a:t>
            </a:r>
            <a:r>
              <a:rPr lang="en-US" altLang="zh-CN" sz="1200" smtClean="0">
                <a:solidFill>
                  <a:schemeClr val="tx1">
                    <a:lumMod val="75000"/>
                    <a:lumOff val="25000"/>
                  </a:schemeClr>
                </a:solidFill>
                <a:latin typeface="微软雅黑" panose="020B0503020204020204" charset="-122"/>
                <a:ea typeface="微软雅黑" panose="020B0503020204020204" charset="-122"/>
              </a:rPr>
              <a:t>Lorem </a:t>
            </a:r>
            <a:r>
              <a:rPr lang="en-US" altLang="zh-CN" sz="1200">
                <a:solidFill>
                  <a:schemeClr val="tx1">
                    <a:lumMod val="75000"/>
                    <a:lumOff val="25000"/>
                  </a:schemeClr>
                </a:solidFill>
                <a:latin typeface="微软雅黑" panose="020B0503020204020204" charset="-122"/>
                <a:ea typeface="微软雅黑" panose="020B0503020204020204" charset="-122"/>
              </a:rPr>
              <a:t>ipsum dolor sit amet, consectetuer adipiscing </a:t>
            </a:r>
            <a:r>
              <a:rPr lang="en-US" altLang="zh-CN" sz="1200" smtClean="0">
                <a:solidFill>
                  <a:schemeClr val="tx1">
                    <a:lumMod val="75000"/>
                    <a:lumOff val="25000"/>
                  </a:schemeClr>
                </a:solidFill>
                <a:latin typeface="微软雅黑" panose="020B0503020204020204" charset="-122"/>
                <a:ea typeface="微软雅黑" panose="020B0503020204020204" charset="-122"/>
              </a:rPr>
              <a:t>elit</a:t>
            </a:r>
            <a:endParaRPr lang="en-US" altLang="zh-CN" sz="12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16" name="文本框 2"/>
          <p:cNvSpPr txBox="1"/>
          <p:nvPr/>
        </p:nvSpPr>
        <p:spPr>
          <a:xfrm>
            <a:off x="2612433" y="4023077"/>
            <a:ext cx="141753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请</a:t>
            </a:r>
            <a:r>
              <a:rPr lang="zh-CN" altLang="en-US" b="1">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添</a:t>
            </a:r>
            <a:r>
              <a:rPr lang="zh-CN" altLang="en-US" b="1" smtClean="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加标</a:t>
            </a:r>
            <a:r>
              <a:rPr lang="zh-CN" altLang="en-US" b="1"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题</a:t>
            </a:r>
            <a:endParaRPr lang="zh-CN" altLang="en-US" b="1"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endParaRPr>
          </a:p>
        </p:txBody>
      </p:sp>
      <p:sp>
        <p:nvSpPr>
          <p:cNvPr id="17" name="文本框 3"/>
          <p:cNvSpPr txBox="1"/>
          <p:nvPr/>
        </p:nvSpPr>
        <p:spPr>
          <a:xfrm>
            <a:off x="2722925" y="4416492"/>
            <a:ext cx="2897829" cy="8299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dirty="0">
                <a:solidFill>
                  <a:schemeClr val="tx1">
                    <a:lumMod val="75000"/>
                    <a:lumOff val="25000"/>
                  </a:schemeClr>
                </a:solidFill>
                <a:latin typeface="微软雅黑" panose="020B0503020204020204" charset="-122"/>
                <a:ea typeface="微软雅黑" panose="020B0503020204020204" charset="-122"/>
              </a:rPr>
              <a:t>Lorem ipsum dolor sit amet, consectetuer adipiscing elit</a:t>
            </a:r>
            <a:r>
              <a:rPr lang="en-US" altLang="zh-CN" sz="1200">
                <a:solidFill>
                  <a:schemeClr val="tx1">
                    <a:lumMod val="75000"/>
                    <a:lumOff val="25000"/>
                  </a:schemeClr>
                </a:solidFill>
                <a:latin typeface="微软雅黑" panose="020B0503020204020204" charset="-122"/>
                <a:ea typeface="微软雅黑" panose="020B0503020204020204" charset="-122"/>
              </a:rPr>
              <a:t>. </a:t>
            </a:r>
            <a:r>
              <a:rPr lang="en-US" altLang="zh-CN" sz="1200" smtClean="0">
                <a:solidFill>
                  <a:schemeClr val="tx1">
                    <a:lumMod val="75000"/>
                    <a:lumOff val="25000"/>
                  </a:schemeClr>
                </a:solidFill>
                <a:latin typeface="微软雅黑" panose="020B0503020204020204" charset="-122"/>
                <a:ea typeface="微软雅黑" panose="020B0503020204020204" charset="-122"/>
              </a:rPr>
              <a:t>Lorem </a:t>
            </a:r>
            <a:r>
              <a:rPr lang="en-US" altLang="zh-CN" sz="1200">
                <a:solidFill>
                  <a:schemeClr val="tx1">
                    <a:lumMod val="75000"/>
                    <a:lumOff val="25000"/>
                  </a:schemeClr>
                </a:solidFill>
                <a:latin typeface="微软雅黑" panose="020B0503020204020204" charset="-122"/>
                <a:ea typeface="微软雅黑" panose="020B0503020204020204" charset="-122"/>
              </a:rPr>
              <a:t>ipsum dolor sit amet, consectetuer adipiscing </a:t>
            </a:r>
            <a:r>
              <a:rPr lang="en-US" altLang="zh-CN" sz="1200" smtClean="0">
                <a:solidFill>
                  <a:schemeClr val="tx1">
                    <a:lumMod val="75000"/>
                    <a:lumOff val="25000"/>
                  </a:schemeClr>
                </a:solidFill>
                <a:latin typeface="微软雅黑" panose="020B0503020204020204" charset="-122"/>
                <a:ea typeface="微软雅黑" panose="020B0503020204020204" charset="-122"/>
              </a:rPr>
              <a:t>elit</a:t>
            </a:r>
            <a:endParaRPr lang="en-US" altLang="zh-CN" sz="12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18" name="文本框 2"/>
          <p:cNvSpPr txBox="1"/>
          <p:nvPr/>
        </p:nvSpPr>
        <p:spPr>
          <a:xfrm>
            <a:off x="7791796" y="1766137"/>
            <a:ext cx="141753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请</a:t>
            </a:r>
            <a:r>
              <a:rPr lang="zh-CN" altLang="en-US" b="1">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添</a:t>
            </a:r>
            <a:r>
              <a:rPr lang="zh-CN" altLang="en-US" b="1" smtClean="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加标</a:t>
            </a:r>
            <a:r>
              <a:rPr lang="zh-CN" altLang="en-US" b="1"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题</a:t>
            </a:r>
            <a:endParaRPr lang="zh-CN" altLang="en-US" b="1"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endParaRPr>
          </a:p>
        </p:txBody>
      </p:sp>
      <p:sp>
        <p:nvSpPr>
          <p:cNvPr id="19" name="文本框 3"/>
          <p:cNvSpPr txBox="1"/>
          <p:nvPr/>
        </p:nvSpPr>
        <p:spPr>
          <a:xfrm>
            <a:off x="7902288" y="2159552"/>
            <a:ext cx="2897829" cy="8299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dirty="0">
                <a:solidFill>
                  <a:schemeClr val="tx1">
                    <a:lumMod val="75000"/>
                    <a:lumOff val="25000"/>
                  </a:schemeClr>
                </a:solidFill>
                <a:latin typeface="微软雅黑" panose="020B0503020204020204" charset="-122"/>
                <a:ea typeface="微软雅黑" panose="020B0503020204020204" charset="-122"/>
              </a:rPr>
              <a:t>Lorem ipsum dolor sit amet, consectetuer adipiscing elit</a:t>
            </a:r>
            <a:r>
              <a:rPr lang="en-US" altLang="zh-CN" sz="1200">
                <a:solidFill>
                  <a:schemeClr val="tx1">
                    <a:lumMod val="75000"/>
                    <a:lumOff val="25000"/>
                  </a:schemeClr>
                </a:solidFill>
                <a:latin typeface="微软雅黑" panose="020B0503020204020204" charset="-122"/>
                <a:ea typeface="微软雅黑" panose="020B0503020204020204" charset="-122"/>
              </a:rPr>
              <a:t>. </a:t>
            </a:r>
            <a:r>
              <a:rPr lang="en-US" altLang="zh-CN" sz="1200" smtClean="0">
                <a:solidFill>
                  <a:schemeClr val="tx1">
                    <a:lumMod val="75000"/>
                    <a:lumOff val="25000"/>
                  </a:schemeClr>
                </a:solidFill>
                <a:latin typeface="微软雅黑" panose="020B0503020204020204" charset="-122"/>
                <a:ea typeface="微软雅黑" panose="020B0503020204020204" charset="-122"/>
              </a:rPr>
              <a:t>Lorem </a:t>
            </a:r>
            <a:r>
              <a:rPr lang="en-US" altLang="zh-CN" sz="1200">
                <a:solidFill>
                  <a:schemeClr val="tx1">
                    <a:lumMod val="75000"/>
                    <a:lumOff val="25000"/>
                  </a:schemeClr>
                </a:solidFill>
                <a:latin typeface="微软雅黑" panose="020B0503020204020204" charset="-122"/>
                <a:ea typeface="微软雅黑" panose="020B0503020204020204" charset="-122"/>
              </a:rPr>
              <a:t>ipsum dolor sit amet, consectetuer adipiscing </a:t>
            </a:r>
            <a:r>
              <a:rPr lang="en-US" altLang="zh-CN" sz="1200" smtClean="0">
                <a:solidFill>
                  <a:schemeClr val="tx1">
                    <a:lumMod val="75000"/>
                    <a:lumOff val="25000"/>
                  </a:schemeClr>
                </a:solidFill>
                <a:latin typeface="微软雅黑" panose="020B0503020204020204" charset="-122"/>
                <a:ea typeface="微软雅黑" panose="020B0503020204020204" charset="-122"/>
              </a:rPr>
              <a:t>elit</a:t>
            </a:r>
            <a:endParaRPr lang="en-US" altLang="zh-CN" sz="12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21" name="文本框 2"/>
          <p:cNvSpPr txBox="1"/>
          <p:nvPr/>
        </p:nvSpPr>
        <p:spPr>
          <a:xfrm>
            <a:off x="7791796" y="4023077"/>
            <a:ext cx="141753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请</a:t>
            </a:r>
            <a:r>
              <a:rPr lang="zh-CN" altLang="en-US" b="1">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添</a:t>
            </a:r>
            <a:r>
              <a:rPr lang="zh-CN" altLang="en-US" b="1" smtClean="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加标</a:t>
            </a:r>
            <a:r>
              <a:rPr lang="zh-CN" altLang="en-US" b="1"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题</a:t>
            </a:r>
            <a:endParaRPr lang="zh-CN" altLang="en-US" b="1"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endParaRPr>
          </a:p>
        </p:txBody>
      </p:sp>
      <p:sp>
        <p:nvSpPr>
          <p:cNvPr id="22" name="文本框 3"/>
          <p:cNvSpPr txBox="1"/>
          <p:nvPr/>
        </p:nvSpPr>
        <p:spPr>
          <a:xfrm>
            <a:off x="7887683" y="4416492"/>
            <a:ext cx="2897829" cy="8299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dirty="0">
                <a:solidFill>
                  <a:schemeClr val="tx1">
                    <a:lumMod val="75000"/>
                    <a:lumOff val="25000"/>
                  </a:schemeClr>
                </a:solidFill>
                <a:latin typeface="微软雅黑" panose="020B0503020204020204" charset="-122"/>
                <a:ea typeface="微软雅黑" panose="020B0503020204020204" charset="-122"/>
              </a:rPr>
              <a:t>Lorem ipsum dolor sit amet, consectetuer adipiscing elit</a:t>
            </a:r>
            <a:r>
              <a:rPr lang="en-US" altLang="zh-CN" sz="1200">
                <a:solidFill>
                  <a:schemeClr val="tx1">
                    <a:lumMod val="75000"/>
                    <a:lumOff val="25000"/>
                  </a:schemeClr>
                </a:solidFill>
                <a:latin typeface="微软雅黑" panose="020B0503020204020204" charset="-122"/>
                <a:ea typeface="微软雅黑" panose="020B0503020204020204" charset="-122"/>
              </a:rPr>
              <a:t>. </a:t>
            </a:r>
            <a:r>
              <a:rPr lang="en-US" altLang="zh-CN" sz="1200" smtClean="0">
                <a:solidFill>
                  <a:schemeClr val="tx1">
                    <a:lumMod val="75000"/>
                    <a:lumOff val="25000"/>
                  </a:schemeClr>
                </a:solidFill>
                <a:latin typeface="微软雅黑" panose="020B0503020204020204" charset="-122"/>
                <a:ea typeface="微软雅黑" panose="020B0503020204020204" charset="-122"/>
              </a:rPr>
              <a:t>Lorem </a:t>
            </a:r>
            <a:r>
              <a:rPr lang="en-US" altLang="zh-CN" sz="1200">
                <a:solidFill>
                  <a:schemeClr val="tx1">
                    <a:lumMod val="75000"/>
                    <a:lumOff val="25000"/>
                  </a:schemeClr>
                </a:solidFill>
                <a:latin typeface="微软雅黑" panose="020B0503020204020204" charset="-122"/>
                <a:ea typeface="微软雅黑" panose="020B0503020204020204" charset="-122"/>
              </a:rPr>
              <a:t>ipsum dolor sit amet, consectetuer adipiscing </a:t>
            </a:r>
            <a:r>
              <a:rPr lang="en-US" altLang="zh-CN" sz="1200" smtClean="0">
                <a:solidFill>
                  <a:schemeClr val="tx1">
                    <a:lumMod val="75000"/>
                    <a:lumOff val="25000"/>
                  </a:schemeClr>
                </a:solidFill>
                <a:latin typeface="微软雅黑" panose="020B0503020204020204" charset="-122"/>
                <a:ea typeface="微软雅黑" panose="020B0503020204020204" charset="-122"/>
              </a:rPr>
              <a:t>elit</a:t>
            </a:r>
            <a:endParaRPr lang="en-US" altLang="zh-CN" sz="1200" dirty="0" smtClean="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540" y="635"/>
            <a:ext cx="12189460" cy="6856730"/>
            <a:chOff x="4" y="1"/>
            <a:chExt cx="19196" cy="10798"/>
          </a:xfrm>
        </p:grpSpPr>
        <p:pic>
          <p:nvPicPr>
            <p:cNvPr id="7" name="图片 6" descr="创意校园招聘展板设计 (7)"/>
            <p:cNvPicPr>
              <a:picLocks noChangeAspect="1"/>
            </p:cNvPicPr>
            <p:nvPr/>
          </p:nvPicPr>
          <p:blipFill>
            <a:blip r:embed="rId1"/>
            <a:srcRect l="4049" t="15217" r="11103"/>
            <a:stretch>
              <a:fillRect/>
            </a:stretch>
          </p:blipFill>
          <p:spPr>
            <a:xfrm>
              <a:off x="4" y="1"/>
              <a:ext cx="19196" cy="10799"/>
            </a:xfrm>
            <a:prstGeom prst="rect">
              <a:avLst/>
            </a:prstGeom>
          </p:spPr>
        </p:pic>
        <p:sp>
          <p:nvSpPr>
            <p:cNvPr id="2" name="矩形 1"/>
            <p:cNvSpPr/>
            <p:nvPr/>
          </p:nvSpPr>
          <p:spPr>
            <a:xfrm>
              <a:off x="736" y="663"/>
              <a:ext cx="17729" cy="9475"/>
            </a:xfrm>
            <a:prstGeom prst="rect">
              <a:avLst/>
            </a:prstGeom>
            <a:solidFill>
              <a:schemeClr val="bg1"/>
            </a:solidFill>
            <a:ln w="28575">
              <a:solidFill>
                <a:srgbClr val="B6DDF0"/>
              </a:solidFill>
            </a:ln>
            <a:effectLst>
              <a:outerShdw blurRad="558800" dist="50800" dir="5400000" sx="101000" sy="101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3" name="矩形 2"/>
            <p:cNvSpPr/>
            <p:nvPr/>
          </p:nvSpPr>
          <p:spPr>
            <a:xfrm>
              <a:off x="7816" y="663"/>
              <a:ext cx="3569" cy="631"/>
            </a:xfrm>
            <a:prstGeom prst="rect">
              <a:avLst/>
            </a:prstGeom>
            <a:solidFill>
              <a:srgbClr val="B6DDF0"/>
            </a:solidFill>
            <a:ln>
              <a:solidFill>
                <a:srgbClr val="B6DD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0" name="文本框 2"/>
            <p:cNvSpPr txBox="1"/>
            <p:nvPr/>
          </p:nvSpPr>
          <p:spPr>
            <a:xfrm>
              <a:off x="7665" y="615"/>
              <a:ext cx="3870" cy="628"/>
            </a:xfrm>
            <a:prstGeom prst="rect">
              <a:avLst/>
            </a:prstGeom>
            <a:solidFill>
              <a:srgbClr val="F394A3"/>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rPr>
                <a:t>请</a:t>
              </a:r>
              <a:r>
                <a:rPr lang="zh-CN" altLang="en-US" sz="2000" b="1">
                  <a:solidFill>
                    <a:schemeClr val="bg1"/>
                  </a:solidFill>
                  <a:latin typeface="微软雅黑" panose="020B0503020204020204" charset="-122"/>
                  <a:ea typeface="微软雅黑" panose="020B0503020204020204" charset="-122"/>
                  <a:cs typeface="经典粗宋简" panose="02010609000101010101" pitchFamily="49" charset="-122"/>
                </a:rPr>
                <a:t>添</a:t>
              </a:r>
              <a:r>
                <a:rPr lang="zh-CN" altLang="en-US" sz="2000" b="1" smtClean="0">
                  <a:solidFill>
                    <a:schemeClr val="bg1"/>
                  </a:solidFill>
                  <a:latin typeface="微软雅黑" panose="020B0503020204020204" charset="-122"/>
                  <a:ea typeface="微软雅黑" panose="020B0503020204020204" charset="-122"/>
                  <a:cs typeface="经典粗宋简" panose="02010609000101010101" pitchFamily="49" charset="-122"/>
                </a:rPr>
                <a:t>加你的标</a:t>
              </a:r>
              <a:r>
                <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rPr>
                <a:t>题</a:t>
              </a:r>
              <a:endPar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endParaRPr>
            </a:p>
          </p:txBody>
        </p:sp>
      </p:grpSp>
      <p:cxnSp>
        <p:nvCxnSpPr>
          <p:cNvPr id="8" name="肘形连接符 7"/>
          <p:cNvCxnSpPr>
            <a:stCxn id="10" idx="6"/>
            <a:endCxn id="59" idx="2"/>
          </p:cNvCxnSpPr>
          <p:nvPr/>
        </p:nvCxnSpPr>
        <p:spPr>
          <a:xfrm>
            <a:off x="5232400" y="2189480"/>
            <a:ext cx="5167630" cy="1097280"/>
          </a:xfrm>
          <a:prstGeom prst="bentConnector3">
            <a:avLst>
              <a:gd name="adj1" fmla="val 50000"/>
            </a:avLst>
          </a:prstGeom>
          <a:ln w="12700">
            <a:solidFill>
              <a:srgbClr val="A6D4C8"/>
            </a:solidFill>
          </a:ln>
        </p:spPr>
        <p:style>
          <a:lnRef idx="1">
            <a:schemeClr val="accent1"/>
          </a:lnRef>
          <a:fillRef idx="0">
            <a:schemeClr val="accent1"/>
          </a:fillRef>
          <a:effectRef idx="0">
            <a:schemeClr val="accent1"/>
          </a:effectRef>
          <a:fontRef idx="minor">
            <a:schemeClr val="tx1"/>
          </a:fontRef>
        </p:style>
      </p:cxnSp>
      <p:grpSp>
        <p:nvGrpSpPr>
          <p:cNvPr id="9" name="组合 20"/>
          <p:cNvGrpSpPr/>
          <p:nvPr/>
        </p:nvGrpSpPr>
        <p:grpSpPr>
          <a:xfrm>
            <a:off x="4476928" y="1811900"/>
            <a:ext cx="755616" cy="755849"/>
            <a:chOff x="4534974" y="2492893"/>
            <a:chExt cx="756000" cy="756000"/>
          </a:xfrm>
        </p:grpSpPr>
        <p:sp>
          <p:nvSpPr>
            <p:cNvPr id="10" name="椭圆 9"/>
            <p:cNvSpPr/>
            <p:nvPr/>
          </p:nvSpPr>
          <p:spPr>
            <a:xfrm>
              <a:off x="4534974" y="2492893"/>
              <a:ext cx="756000" cy="756000"/>
            </a:xfrm>
            <a:prstGeom prst="ellipse">
              <a:avLst/>
            </a:prstGeom>
            <a:solidFill>
              <a:srgbClr val="A6D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solidFill>
                  <a:schemeClr val="tx1">
                    <a:lumMod val="75000"/>
                    <a:lumOff val="25000"/>
                  </a:schemeClr>
                </a:solidFill>
                <a:latin typeface="微软雅黑" panose="020B0503020204020204" charset="-122"/>
                <a:ea typeface="微软雅黑" panose="020B0503020204020204" charset="-122"/>
              </a:endParaRPr>
            </a:p>
          </p:txBody>
        </p:sp>
        <p:grpSp>
          <p:nvGrpSpPr>
            <p:cNvPr id="11" name="组合 22"/>
            <p:cNvGrpSpPr/>
            <p:nvPr/>
          </p:nvGrpSpPr>
          <p:grpSpPr>
            <a:xfrm>
              <a:off x="4687974" y="2629656"/>
              <a:ext cx="450000" cy="434596"/>
              <a:chOff x="5512720" y="2152017"/>
              <a:chExt cx="583915" cy="496874"/>
            </a:xfrm>
          </p:grpSpPr>
          <p:sp>
            <p:nvSpPr>
              <p:cNvPr id="24" name="Freeform 159"/>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57" tIns="60928" rIns="121857" bIns="60928" numCol="1" anchor="t" anchorCtr="0" compatLnSpc="1"/>
              <a:lstStyle/>
              <a:p>
                <a:endParaRPr lang="zh-CN" altLang="en-US" sz="2485">
                  <a:solidFill>
                    <a:schemeClr val="tx1">
                      <a:lumMod val="75000"/>
                      <a:lumOff val="25000"/>
                    </a:schemeClr>
                  </a:solidFill>
                  <a:latin typeface="微软雅黑" panose="020B0503020204020204" charset="-122"/>
                  <a:ea typeface="微软雅黑" panose="020B0503020204020204" charset="-122"/>
                </a:endParaRPr>
              </a:p>
            </p:txBody>
          </p:sp>
          <p:sp>
            <p:nvSpPr>
              <p:cNvPr id="12" name="Freeform 160"/>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57" tIns="60928" rIns="121857" bIns="60928" numCol="1" anchor="t" anchorCtr="0" compatLnSpc="1"/>
              <a:lstStyle/>
              <a:p>
                <a:endParaRPr lang="zh-CN" altLang="en-US" sz="2485">
                  <a:solidFill>
                    <a:schemeClr val="tx1">
                      <a:lumMod val="75000"/>
                      <a:lumOff val="25000"/>
                    </a:schemeClr>
                  </a:solidFill>
                  <a:latin typeface="微软雅黑" panose="020B0503020204020204" charset="-122"/>
                  <a:ea typeface="微软雅黑" panose="020B0503020204020204" charset="-122"/>
                </a:endParaRPr>
              </a:p>
            </p:txBody>
          </p:sp>
        </p:grpSp>
      </p:grpSp>
      <p:cxnSp>
        <p:nvCxnSpPr>
          <p:cNvPr id="13" name="肘形连接符 12"/>
          <p:cNvCxnSpPr>
            <a:stCxn id="15" idx="6"/>
            <a:endCxn id="61" idx="2"/>
          </p:cNvCxnSpPr>
          <p:nvPr/>
        </p:nvCxnSpPr>
        <p:spPr>
          <a:xfrm>
            <a:off x="5232400" y="4375785"/>
            <a:ext cx="2700655" cy="532130"/>
          </a:xfrm>
          <a:prstGeom prst="bentConnector3">
            <a:avLst>
              <a:gd name="adj1" fmla="val 50012"/>
            </a:avLst>
          </a:prstGeom>
          <a:ln w="12700">
            <a:solidFill>
              <a:srgbClr val="A6D4C8"/>
            </a:solidFill>
          </a:ln>
        </p:spPr>
        <p:style>
          <a:lnRef idx="1">
            <a:schemeClr val="accent1"/>
          </a:lnRef>
          <a:fillRef idx="0">
            <a:schemeClr val="accent1"/>
          </a:fillRef>
          <a:effectRef idx="0">
            <a:schemeClr val="accent1"/>
          </a:effectRef>
          <a:fontRef idx="minor">
            <a:schemeClr val="tx1"/>
          </a:fontRef>
        </p:style>
      </p:cxnSp>
      <p:grpSp>
        <p:nvGrpSpPr>
          <p:cNvPr id="14" name="组合 26"/>
          <p:cNvGrpSpPr/>
          <p:nvPr/>
        </p:nvGrpSpPr>
        <p:grpSpPr>
          <a:xfrm>
            <a:off x="4476928" y="3998098"/>
            <a:ext cx="755616" cy="755849"/>
            <a:chOff x="4534974" y="4368345"/>
            <a:chExt cx="756000" cy="756000"/>
          </a:xfrm>
        </p:grpSpPr>
        <p:sp>
          <p:nvSpPr>
            <p:cNvPr id="15" name="椭圆 14"/>
            <p:cNvSpPr/>
            <p:nvPr/>
          </p:nvSpPr>
          <p:spPr>
            <a:xfrm>
              <a:off x="4534974" y="4368345"/>
              <a:ext cx="756000" cy="756000"/>
            </a:xfrm>
            <a:prstGeom prst="ellipse">
              <a:avLst/>
            </a:prstGeom>
            <a:solidFill>
              <a:srgbClr val="A6D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solidFill>
                  <a:schemeClr val="tx1">
                    <a:lumMod val="75000"/>
                    <a:lumOff val="25000"/>
                  </a:schemeClr>
                </a:solidFill>
                <a:latin typeface="微软雅黑" panose="020B0503020204020204" charset="-122"/>
                <a:ea typeface="微软雅黑" panose="020B0503020204020204" charset="-122"/>
              </a:endParaRPr>
            </a:p>
          </p:txBody>
        </p:sp>
        <p:sp>
          <p:nvSpPr>
            <p:cNvPr id="16" name="Freeform 277"/>
            <p:cNvSpPr>
              <a:spLocks noEditPoints="1"/>
            </p:cNvSpPr>
            <p:nvPr/>
          </p:nvSpPr>
          <p:spPr bwMode="auto">
            <a:xfrm>
              <a:off x="4725418" y="4490152"/>
              <a:ext cx="383972" cy="455826"/>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p:spPr>
          <p:txBody>
            <a:bodyPr vert="horz" wrap="square" lIns="121857" tIns="60928" rIns="121857" bIns="60928" numCol="1" anchor="t" anchorCtr="0" compatLnSpc="1"/>
            <a:lstStyle/>
            <a:p>
              <a:endParaRPr lang="zh-CN" altLang="en-US" sz="2485">
                <a:solidFill>
                  <a:schemeClr val="tx1">
                    <a:lumMod val="75000"/>
                    <a:lumOff val="25000"/>
                  </a:schemeClr>
                </a:solidFill>
                <a:latin typeface="微软雅黑" panose="020B0503020204020204" charset="-122"/>
                <a:ea typeface="微软雅黑" panose="020B0503020204020204" charset="-122"/>
                <a:cs typeface="Arial" panose="020B0604020202020204" pitchFamily="34" charset="0"/>
              </a:endParaRPr>
            </a:p>
          </p:txBody>
        </p:sp>
      </p:grpSp>
      <p:cxnSp>
        <p:nvCxnSpPr>
          <p:cNvPr id="40" name="肘形连接符 39"/>
          <p:cNvCxnSpPr>
            <a:stCxn id="44" idx="6"/>
            <a:endCxn id="60" idx="2"/>
          </p:cNvCxnSpPr>
          <p:nvPr/>
        </p:nvCxnSpPr>
        <p:spPr>
          <a:xfrm>
            <a:off x="5232400" y="3282950"/>
            <a:ext cx="3934460" cy="984885"/>
          </a:xfrm>
          <a:prstGeom prst="bentConnector3">
            <a:avLst>
              <a:gd name="adj1" fmla="val 50000"/>
            </a:avLst>
          </a:prstGeom>
          <a:ln w="12700">
            <a:solidFill>
              <a:srgbClr val="A6D4C8"/>
            </a:solidFill>
          </a:ln>
        </p:spPr>
        <p:style>
          <a:lnRef idx="1">
            <a:schemeClr val="accent1"/>
          </a:lnRef>
          <a:fillRef idx="0">
            <a:schemeClr val="accent1"/>
          </a:fillRef>
          <a:effectRef idx="0">
            <a:schemeClr val="accent1"/>
          </a:effectRef>
          <a:fontRef idx="minor">
            <a:schemeClr val="tx1"/>
          </a:fontRef>
        </p:style>
      </p:cxnSp>
      <p:grpSp>
        <p:nvGrpSpPr>
          <p:cNvPr id="17" name="组合 40"/>
          <p:cNvGrpSpPr/>
          <p:nvPr/>
        </p:nvGrpSpPr>
        <p:grpSpPr>
          <a:xfrm>
            <a:off x="4476928" y="2904998"/>
            <a:ext cx="755616" cy="755849"/>
            <a:chOff x="4534974" y="3430619"/>
            <a:chExt cx="756000" cy="756000"/>
          </a:xfrm>
        </p:grpSpPr>
        <p:sp>
          <p:nvSpPr>
            <p:cNvPr id="44" name="椭圆 43"/>
            <p:cNvSpPr/>
            <p:nvPr/>
          </p:nvSpPr>
          <p:spPr>
            <a:xfrm>
              <a:off x="4534974" y="3430619"/>
              <a:ext cx="756000" cy="756000"/>
            </a:xfrm>
            <a:prstGeom prst="ellipse">
              <a:avLst/>
            </a:prstGeom>
            <a:solidFill>
              <a:srgbClr val="A6D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dirty="0">
                <a:solidFill>
                  <a:schemeClr val="tx1">
                    <a:lumMod val="75000"/>
                    <a:lumOff val="25000"/>
                  </a:schemeClr>
                </a:solidFill>
                <a:latin typeface="微软雅黑" panose="020B0503020204020204" charset="-122"/>
                <a:ea typeface="微软雅黑" panose="020B0503020204020204" charset="-122"/>
              </a:endParaRPr>
            </a:p>
          </p:txBody>
        </p:sp>
        <p:grpSp>
          <p:nvGrpSpPr>
            <p:cNvPr id="18" name="Group 92"/>
            <p:cNvGrpSpPr/>
            <p:nvPr/>
          </p:nvGrpSpPr>
          <p:grpSpPr>
            <a:xfrm>
              <a:off x="4688410" y="3660828"/>
              <a:ext cx="474528" cy="295582"/>
              <a:chOff x="5172076" y="1938338"/>
              <a:chExt cx="471488" cy="293688"/>
            </a:xfrm>
            <a:solidFill>
              <a:schemeClr val="bg1"/>
            </a:solidFill>
          </p:grpSpPr>
          <p:sp>
            <p:nvSpPr>
              <p:cNvPr id="46"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57" tIns="60928" rIns="121857" bIns="60928" numCol="1" anchor="t" anchorCtr="0" compatLnSpc="1"/>
              <a:lstStyle/>
              <a:p>
                <a:endParaRPr lang="en-US" sz="2535">
                  <a:solidFill>
                    <a:schemeClr val="tx1">
                      <a:lumMod val="75000"/>
                      <a:lumOff val="25000"/>
                    </a:schemeClr>
                  </a:solidFill>
                  <a:latin typeface="微软雅黑" panose="020B0503020204020204" charset="-122"/>
                  <a:ea typeface="微软雅黑" panose="020B0503020204020204" charset="-122"/>
                </a:endParaRPr>
              </a:p>
            </p:txBody>
          </p:sp>
          <p:sp>
            <p:nvSpPr>
              <p:cNvPr id="47" name="Rectangle 9"/>
              <p:cNvSpPr>
                <a:spLocks noChangeArrowheads="1"/>
              </p:cNvSpPr>
              <p:nvPr/>
            </p:nvSpPr>
            <p:spPr bwMode="auto">
              <a:xfrm>
                <a:off x="5235576" y="2001838"/>
                <a:ext cx="90488"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57" tIns="60928" rIns="121857" bIns="60928" numCol="1" anchor="t" anchorCtr="0" compatLnSpc="1"/>
              <a:lstStyle/>
              <a:p>
                <a:endParaRPr lang="en-US" sz="2535">
                  <a:solidFill>
                    <a:schemeClr val="tx1">
                      <a:lumMod val="75000"/>
                      <a:lumOff val="25000"/>
                    </a:schemeClr>
                  </a:solidFill>
                  <a:latin typeface="微软雅黑" panose="020B0503020204020204" charset="-122"/>
                  <a:ea typeface="微软雅黑" panose="020B0503020204020204" charset="-122"/>
                </a:endParaRPr>
              </a:p>
            </p:txBody>
          </p:sp>
          <p:sp>
            <p:nvSpPr>
              <p:cNvPr id="48" name="Rectangle 10"/>
              <p:cNvSpPr>
                <a:spLocks noChangeArrowheads="1"/>
              </p:cNvSpPr>
              <p:nvPr/>
            </p:nvSpPr>
            <p:spPr bwMode="auto">
              <a:xfrm>
                <a:off x="5341938" y="2001838"/>
                <a:ext cx="85725"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57" tIns="60928" rIns="121857" bIns="60928" numCol="1" anchor="t" anchorCtr="0" compatLnSpc="1"/>
              <a:lstStyle/>
              <a:p>
                <a:endParaRPr lang="en-US" sz="2535">
                  <a:solidFill>
                    <a:schemeClr val="tx1">
                      <a:lumMod val="75000"/>
                      <a:lumOff val="25000"/>
                    </a:schemeClr>
                  </a:solidFill>
                  <a:latin typeface="微软雅黑" panose="020B0503020204020204" charset="-122"/>
                  <a:ea typeface="微软雅黑" panose="020B0503020204020204" charset="-122"/>
                </a:endParaRPr>
              </a:p>
            </p:txBody>
          </p:sp>
        </p:grpSp>
      </p:grpSp>
      <p:cxnSp>
        <p:nvCxnSpPr>
          <p:cNvPr id="49" name="直接连接符 48"/>
          <p:cNvCxnSpPr/>
          <p:nvPr/>
        </p:nvCxnSpPr>
        <p:spPr>
          <a:xfrm flipH="1" flipV="1">
            <a:off x="5232546" y="5469121"/>
            <a:ext cx="1279437" cy="1"/>
          </a:xfrm>
          <a:prstGeom prst="line">
            <a:avLst/>
          </a:prstGeom>
          <a:ln w="12700">
            <a:solidFill>
              <a:srgbClr val="A6D4C8"/>
            </a:solidFill>
          </a:ln>
        </p:spPr>
        <p:style>
          <a:lnRef idx="1">
            <a:schemeClr val="accent1"/>
          </a:lnRef>
          <a:fillRef idx="0">
            <a:schemeClr val="accent1"/>
          </a:fillRef>
          <a:effectRef idx="0">
            <a:schemeClr val="accent1"/>
          </a:effectRef>
          <a:fontRef idx="minor">
            <a:schemeClr val="tx1"/>
          </a:fontRef>
        </p:style>
      </p:cxnSp>
      <p:grpSp>
        <p:nvGrpSpPr>
          <p:cNvPr id="19" name="组合 49"/>
          <p:cNvGrpSpPr/>
          <p:nvPr/>
        </p:nvGrpSpPr>
        <p:grpSpPr>
          <a:xfrm>
            <a:off x="4476928" y="5091196"/>
            <a:ext cx="755616" cy="755849"/>
            <a:chOff x="4534974" y="5306072"/>
            <a:chExt cx="756000" cy="756000"/>
          </a:xfrm>
        </p:grpSpPr>
        <p:sp>
          <p:nvSpPr>
            <p:cNvPr id="51" name="椭圆 50"/>
            <p:cNvSpPr/>
            <p:nvPr/>
          </p:nvSpPr>
          <p:spPr>
            <a:xfrm>
              <a:off x="4534974" y="5306072"/>
              <a:ext cx="756000" cy="756000"/>
            </a:xfrm>
            <a:prstGeom prst="ellipse">
              <a:avLst/>
            </a:prstGeom>
            <a:solidFill>
              <a:srgbClr val="A6D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solidFill>
                  <a:schemeClr val="tx1">
                    <a:lumMod val="75000"/>
                    <a:lumOff val="25000"/>
                  </a:schemeClr>
                </a:solidFill>
                <a:latin typeface="微软雅黑" panose="020B0503020204020204" charset="-122"/>
                <a:ea typeface="微软雅黑" panose="020B0503020204020204" charset="-122"/>
              </a:endParaRPr>
            </a:p>
          </p:txBody>
        </p:sp>
        <p:grpSp>
          <p:nvGrpSpPr>
            <p:cNvPr id="27" name="Group 9"/>
            <p:cNvGrpSpPr/>
            <p:nvPr/>
          </p:nvGrpSpPr>
          <p:grpSpPr>
            <a:xfrm>
              <a:off x="4659950" y="5504420"/>
              <a:ext cx="516045" cy="382660"/>
              <a:chOff x="4572000" y="3414713"/>
              <a:chExt cx="374651" cy="277813"/>
            </a:xfrm>
            <a:solidFill>
              <a:schemeClr val="bg1"/>
            </a:solidFill>
          </p:grpSpPr>
          <p:sp>
            <p:nvSpPr>
              <p:cNvPr id="53"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345">
                  <a:solidFill>
                    <a:schemeClr val="tx1">
                      <a:lumMod val="75000"/>
                      <a:lumOff val="25000"/>
                    </a:schemeClr>
                  </a:solidFill>
                  <a:latin typeface="微软雅黑" panose="020B0503020204020204" charset="-122"/>
                  <a:ea typeface="微软雅黑" panose="020B0503020204020204" charset="-122"/>
                </a:endParaRPr>
              </a:p>
            </p:txBody>
          </p:sp>
          <p:sp>
            <p:nvSpPr>
              <p:cNvPr id="54"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345">
                  <a:solidFill>
                    <a:schemeClr val="tx1">
                      <a:lumMod val="75000"/>
                      <a:lumOff val="25000"/>
                    </a:schemeClr>
                  </a:solidFill>
                  <a:latin typeface="微软雅黑" panose="020B0503020204020204" charset="-122"/>
                  <a:ea typeface="微软雅黑" panose="020B0503020204020204" charset="-122"/>
                </a:endParaRPr>
              </a:p>
            </p:txBody>
          </p:sp>
        </p:grpSp>
      </p:grpSp>
      <p:sp>
        <p:nvSpPr>
          <p:cNvPr id="55" name="任意多边形 54"/>
          <p:cNvSpPr/>
          <p:nvPr/>
        </p:nvSpPr>
        <p:spPr>
          <a:xfrm>
            <a:off x="9953705" y="2105970"/>
            <a:ext cx="1180501" cy="3698140"/>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rgbClr val="A6D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solidFill>
                <a:schemeClr val="tx1">
                  <a:lumMod val="75000"/>
                  <a:lumOff val="25000"/>
                </a:schemeClr>
              </a:solidFill>
              <a:latin typeface="微软雅黑" panose="020B0503020204020204" charset="-122"/>
              <a:ea typeface="微软雅黑" panose="020B0503020204020204" charset="-122"/>
            </a:endParaRPr>
          </a:p>
        </p:txBody>
      </p:sp>
      <p:sp>
        <p:nvSpPr>
          <p:cNvPr id="56" name="任意多边形 55"/>
          <p:cNvSpPr/>
          <p:nvPr/>
        </p:nvSpPr>
        <p:spPr>
          <a:xfrm>
            <a:off x="8720315" y="3882637"/>
            <a:ext cx="1180501" cy="1921472"/>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rgbClr val="A6D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solidFill>
                <a:schemeClr val="tx1">
                  <a:lumMod val="75000"/>
                  <a:lumOff val="25000"/>
                </a:schemeClr>
              </a:solidFill>
              <a:latin typeface="微软雅黑" panose="020B0503020204020204" charset="-122"/>
              <a:ea typeface="微软雅黑" panose="020B0503020204020204" charset="-122"/>
            </a:endParaRPr>
          </a:p>
        </p:txBody>
      </p:sp>
      <p:sp>
        <p:nvSpPr>
          <p:cNvPr id="57" name="任意多边形 56"/>
          <p:cNvSpPr/>
          <p:nvPr/>
        </p:nvSpPr>
        <p:spPr>
          <a:xfrm>
            <a:off x="7486922" y="4642586"/>
            <a:ext cx="1180501" cy="1161524"/>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A6D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solidFill>
                <a:schemeClr val="tx1">
                  <a:lumMod val="75000"/>
                  <a:lumOff val="25000"/>
                </a:schemeClr>
              </a:solidFill>
              <a:latin typeface="微软雅黑" panose="020B0503020204020204" charset="-122"/>
              <a:ea typeface="微软雅黑" panose="020B0503020204020204" charset="-122"/>
            </a:endParaRPr>
          </a:p>
        </p:txBody>
      </p:sp>
      <p:sp>
        <p:nvSpPr>
          <p:cNvPr id="58" name="任意多边形 57"/>
          <p:cNvSpPr/>
          <p:nvPr/>
        </p:nvSpPr>
        <p:spPr>
          <a:xfrm>
            <a:off x="5498267" y="5181151"/>
            <a:ext cx="1935766" cy="622956"/>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rgbClr val="A6D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solidFill>
                <a:schemeClr val="tx1">
                  <a:lumMod val="75000"/>
                  <a:lumOff val="25000"/>
                </a:schemeClr>
              </a:solidFill>
              <a:latin typeface="微软雅黑" panose="020B0503020204020204" charset="-122"/>
              <a:ea typeface="微软雅黑" panose="020B0503020204020204" charset="-122"/>
            </a:endParaRPr>
          </a:p>
        </p:txBody>
      </p:sp>
      <p:sp>
        <p:nvSpPr>
          <p:cNvPr id="59" name="椭圆 58"/>
          <p:cNvSpPr/>
          <p:nvPr/>
        </p:nvSpPr>
        <p:spPr>
          <a:xfrm>
            <a:off x="10400029" y="3142605"/>
            <a:ext cx="287854" cy="287944"/>
          </a:xfrm>
          <a:prstGeom prst="ellipse">
            <a:avLst/>
          </a:prstGeom>
          <a:solidFill>
            <a:srgbClr val="F394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solidFill>
                <a:schemeClr val="tx1">
                  <a:lumMod val="75000"/>
                  <a:lumOff val="25000"/>
                </a:schemeClr>
              </a:solidFill>
              <a:latin typeface="微软雅黑" panose="020B0503020204020204" charset="-122"/>
              <a:ea typeface="微软雅黑" panose="020B0503020204020204" charset="-122"/>
            </a:endParaRPr>
          </a:p>
        </p:txBody>
      </p:sp>
      <p:sp>
        <p:nvSpPr>
          <p:cNvPr id="60" name="椭圆 59"/>
          <p:cNvSpPr/>
          <p:nvPr/>
        </p:nvSpPr>
        <p:spPr>
          <a:xfrm>
            <a:off x="9166638" y="4123829"/>
            <a:ext cx="287854" cy="287944"/>
          </a:xfrm>
          <a:prstGeom prst="ellipse">
            <a:avLst/>
          </a:prstGeom>
          <a:solidFill>
            <a:srgbClr val="F394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solidFill>
                <a:schemeClr val="tx1">
                  <a:lumMod val="75000"/>
                  <a:lumOff val="25000"/>
                </a:schemeClr>
              </a:solidFill>
              <a:latin typeface="微软雅黑" panose="020B0503020204020204" charset="-122"/>
              <a:ea typeface="微软雅黑" panose="020B0503020204020204" charset="-122"/>
            </a:endParaRPr>
          </a:p>
        </p:txBody>
      </p:sp>
      <p:sp>
        <p:nvSpPr>
          <p:cNvPr id="61" name="椭圆 60"/>
          <p:cNvSpPr/>
          <p:nvPr/>
        </p:nvSpPr>
        <p:spPr>
          <a:xfrm>
            <a:off x="7933247" y="4763675"/>
            <a:ext cx="287854" cy="287944"/>
          </a:xfrm>
          <a:prstGeom prst="ellipse">
            <a:avLst/>
          </a:prstGeom>
          <a:solidFill>
            <a:srgbClr val="F394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solidFill>
                <a:schemeClr val="tx1">
                  <a:lumMod val="75000"/>
                  <a:lumOff val="25000"/>
                </a:schemeClr>
              </a:solidFill>
              <a:latin typeface="微软雅黑" panose="020B0503020204020204" charset="-122"/>
              <a:ea typeface="微软雅黑" panose="020B0503020204020204" charset="-122"/>
            </a:endParaRPr>
          </a:p>
        </p:txBody>
      </p:sp>
      <p:sp>
        <p:nvSpPr>
          <p:cNvPr id="62" name="椭圆 61"/>
          <p:cNvSpPr/>
          <p:nvPr/>
        </p:nvSpPr>
        <p:spPr>
          <a:xfrm>
            <a:off x="6322222" y="5330582"/>
            <a:ext cx="287854" cy="287944"/>
          </a:xfrm>
          <a:prstGeom prst="ellipse">
            <a:avLst/>
          </a:prstGeom>
          <a:solidFill>
            <a:srgbClr val="F394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5">
              <a:solidFill>
                <a:schemeClr val="tx1">
                  <a:lumMod val="75000"/>
                  <a:lumOff val="25000"/>
                </a:schemeClr>
              </a:solidFill>
              <a:latin typeface="微软雅黑" panose="020B0503020204020204" charset="-122"/>
              <a:ea typeface="微软雅黑" panose="020B0503020204020204" charset="-122"/>
            </a:endParaRPr>
          </a:p>
        </p:txBody>
      </p:sp>
      <p:sp>
        <p:nvSpPr>
          <p:cNvPr id="63" name="矩形 62"/>
          <p:cNvSpPr/>
          <p:nvPr/>
        </p:nvSpPr>
        <p:spPr>
          <a:xfrm>
            <a:off x="3438635" y="1733239"/>
            <a:ext cx="994410" cy="335915"/>
          </a:xfrm>
          <a:prstGeom prst="rect">
            <a:avLst/>
          </a:prstGeom>
        </p:spPr>
        <p:txBody>
          <a:bodyPr wrap="none" lIns="91384" tIns="45692" rIns="91384" bIns="45692">
            <a:spAutoFit/>
          </a:bodyPr>
          <a:lstStyle/>
          <a:p>
            <a:pPr algn="r"/>
            <a:r>
              <a:rPr lang="zh-CN" altLang="en-US" sz="1600" dirty="0">
                <a:solidFill>
                  <a:schemeClr val="tx1">
                    <a:lumMod val="75000"/>
                    <a:lumOff val="25000"/>
                  </a:schemeClr>
                </a:solidFill>
                <a:latin typeface="微软雅黑" panose="020B0503020204020204" charset="-122"/>
                <a:ea typeface="微软雅黑" panose="020B0503020204020204" charset="-122"/>
              </a:rPr>
              <a:t>添加标题</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sp>
        <p:nvSpPr>
          <p:cNvPr id="64" name="矩形 63"/>
          <p:cNvSpPr/>
          <p:nvPr/>
        </p:nvSpPr>
        <p:spPr>
          <a:xfrm>
            <a:off x="1871320" y="2113140"/>
            <a:ext cx="2561726" cy="460375"/>
          </a:xfrm>
          <a:prstGeom prst="rect">
            <a:avLst/>
          </a:prstGeom>
        </p:spPr>
        <p:txBody>
          <a:bodyPr wrap="square">
            <a:spAutoFit/>
          </a:bodyPr>
          <a:lstStyle/>
          <a:p>
            <a:pPr algn="r"/>
            <a:r>
              <a:rPr lang="en-US" altLang="zh-CN" sz="1200" dirty="0">
                <a:solidFill>
                  <a:schemeClr val="tx1">
                    <a:lumMod val="75000"/>
                    <a:lumOff val="25000"/>
                  </a:schemeClr>
                </a:solidFill>
                <a:latin typeface="微软雅黑" panose="020B0503020204020204" charset="-122"/>
                <a:ea typeface="微软雅黑" panose="020B0503020204020204" charset="-122"/>
                <a:sym typeface="+mn-ea"/>
              </a:rPr>
              <a:t>Lorem ipsum dolor sit amet, consectetuer adipiscing elit</a:t>
            </a:r>
            <a:r>
              <a:rPr lang="en-US" altLang="zh-CN" sz="1200">
                <a:solidFill>
                  <a:schemeClr val="tx1">
                    <a:lumMod val="75000"/>
                    <a:lumOff val="25000"/>
                  </a:schemeClr>
                </a:solidFill>
                <a:latin typeface="微软雅黑" panose="020B0503020204020204" charset="-122"/>
                <a:ea typeface="微软雅黑" panose="020B0503020204020204" charset="-122"/>
                <a:sym typeface="+mn-ea"/>
              </a:rPr>
              <a:t>. </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65" name="矩形 64"/>
          <p:cNvSpPr/>
          <p:nvPr/>
        </p:nvSpPr>
        <p:spPr>
          <a:xfrm>
            <a:off x="3438635" y="2834841"/>
            <a:ext cx="994410" cy="335915"/>
          </a:xfrm>
          <a:prstGeom prst="rect">
            <a:avLst/>
          </a:prstGeom>
        </p:spPr>
        <p:txBody>
          <a:bodyPr wrap="none" lIns="91384" tIns="45692" rIns="91384" bIns="45692">
            <a:spAutoFit/>
          </a:bodyPr>
          <a:lstStyle/>
          <a:p>
            <a:pPr algn="r"/>
            <a:r>
              <a:rPr lang="zh-CN" altLang="en-US" sz="1600" dirty="0">
                <a:solidFill>
                  <a:schemeClr val="tx1">
                    <a:lumMod val="75000"/>
                    <a:lumOff val="25000"/>
                  </a:schemeClr>
                </a:solidFill>
                <a:latin typeface="微软雅黑" panose="020B0503020204020204" charset="-122"/>
                <a:ea typeface="微软雅黑" panose="020B0503020204020204" charset="-122"/>
              </a:rPr>
              <a:t>添加标题</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sp>
        <p:nvSpPr>
          <p:cNvPr id="66" name="矩形 65"/>
          <p:cNvSpPr/>
          <p:nvPr/>
        </p:nvSpPr>
        <p:spPr>
          <a:xfrm>
            <a:off x="1871320" y="3214743"/>
            <a:ext cx="2561726" cy="460375"/>
          </a:xfrm>
          <a:prstGeom prst="rect">
            <a:avLst/>
          </a:prstGeom>
        </p:spPr>
        <p:txBody>
          <a:bodyPr wrap="square">
            <a:spAutoFit/>
          </a:bodyPr>
          <a:lstStyle/>
          <a:p>
            <a:pPr algn="r"/>
            <a:r>
              <a:rPr lang="en-US" altLang="zh-CN" sz="1200" dirty="0">
                <a:solidFill>
                  <a:schemeClr val="tx1">
                    <a:lumMod val="75000"/>
                    <a:lumOff val="25000"/>
                  </a:schemeClr>
                </a:solidFill>
                <a:latin typeface="微软雅黑" panose="020B0503020204020204" charset="-122"/>
                <a:ea typeface="微软雅黑" panose="020B0503020204020204" charset="-122"/>
                <a:sym typeface="+mn-ea"/>
              </a:rPr>
              <a:t>Lorem ipsum dolor sit amet, consectetuer adipiscing elit</a:t>
            </a:r>
            <a:r>
              <a:rPr lang="en-US" altLang="zh-CN" sz="1200">
                <a:solidFill>
                  <a:schemeClr val="tx1">
                    <a:lumMod val="75000"/>
                    <a:lumOff val="25000"/>
                  </a:schemeClr>
                </a:solidFill>
                <a:latin typeface="微软雅黑" panose="020B0503020204020204" charset="-122"/>
                <a:ea typeface="微软雅黑" panose="020B0503020204020204" charset="-122"/>
                <a:sym typeface="+mn-ea"/>
              </a:rPr>
              <a:t>. </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67" name="矩形 66"/>
          <p:cNvSpPr/>
          <p:nvPr/>
        </p:nvSpPr>
        <p:spPr>
          <a:xfrm>
            <a:off x="3438635" y="3936443"/>
            <a:ext cx="994410" cy="335915"/>
          </a:xfrm>
          <a:prstGeom prst="rect">
            <a:avLst/>
          </a:prstGeom>
        </p:spPr>
        <p:txBody>
          <a:bodyPr wrap="none" lIns="91384" tIns="45692" rIns="91384" bIns="45692">
            <a:spAutoFit/>
          </a:bodyPr>
          <a:lstStyle/>
          <a:p>
            <a:pPr algn="r"/>
            <a:r>
              <a:rPr lang="zh-CN" altLang="en-US" sz="1600" dirty="0">
                <a:solidFill>
                  <a:schemeClr val="tx1">
                    <a:lumMod val="75000"/>
                    <a:lumOff val="25000"/>
                  </a:schemeClr>
                </a:solidFill>
                <a:latin typeface="微软雅黑" panose="020B0503020204020204" charset="-122"/>
                <a:ea typeface="微软雅黑" panose="020B0503020204020204" charset="-122"/>
              </a:rPr>
              <a:t>添加标题</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sp>
        <p:nvSpPr>
          <p:cNvPr id="68" name="矩形 67"/>
          <p:cNvSpPr/>
          <p:nvPr/>
        </p:nvSpPr>
        <p:spPr>
          <a:xfrm>
            <a:off x="1871320" y="4316344"/>
            <a:ext cx="2561726" cy="460375"/>
          </a:xfrm>
          <a:prstGeom prst="rect">
            <a:avLst/>
          </a:prstGeom>
        </p:spPr>
        <p:txBody>
          <a:bodyPr wrap="square">
            <a:spAutoFit/>
          </a:bodyPr>
          <a:lstStyle/>
          <a:p>
            <a:pPr algn="r"/>
            <a:r>
              <a:rPr lang="en-US" altLang="zh-CN" sz="1200" dirty="0">
                <a:solidFill>
                  <a:schemeClr val="tx1">
                    <a:lumMod val="75000"/>
                    <a:lumOff val="25000"/>
                  </a:schemeClr>
                </a:solidFill>
                <a:latin typeface="微软雅黑" panose="020B0503020204020204" charset="-122"/>
                <a:ea typeface="微软雅黑" panose="020B0503020204020204" charset="-122"/>
                <a:sym typeface="+mn-ea"/>
              </a:rPr>
              <a:t>Lorem ipsum dolor sit amet, consectetuer adipiscing elit</a:t>
            </a:r>
            <a:r>
              <a:rPr lang="en-US" altLang="zh-CN" sz="1200">
                <a:solidFill>
                  <a:schemeClr val="tx1">
                    <a:lumMod val="75000"/>
                    <a:lumOff val="25000"/>
                  </a:schemeClr>
                </a:solidFill>
                <a:latin typeface="微软雅黑" panose="020B0503020204020204" charset="-122"/>
                <a:ea typeface="微软雅黑" panose="020B0503020204020204" charset="-122"/>
                <a:sym typeface="+mn-ea"/>
              </a:rPr>
              <a:t>. </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32" name="矩形 31"/>
          <p:cNvSpPr/>
          <p:nvPr/>
        </p:nvSpPr>
        <p:spPr>
          <a:xfrm>
            <a:off x="3438635" y="5038046"/>
            <a:ext cx="994410" cy="335915"/>
          </a:xfrm>
          <a:prstGeom prst="rect">
            <a:avLst/>
          </a:prstGeom>
        </p:spPr>
        <p:txBody>
          <a:bodyPr wrap="none" lIns="91384" tIns="45692" rIns="91384" bIns="45692">
            <a:spAutoFit/>
          </a:bodyPr>
          <a:lstStyle/>
          <a:p>
            <a:pPr algn="r"/>
            <a:r>
              <a:rPr lang="zh-CN" altLang="en-US" sz="1600" dirty="0">
                <a:solidFill>
                  <a:schemeClr val="tx1">
                    <a:lumMod val="75000"/>
                    <a:lumOff val="25000"/>
                  </a:schemeClr>
                </a:solidFill>
                <a:latin typeface="微软雅黑" panose="020B0503020204020204" charset="-122"/>
                <a:ea typeface="微软雅黑" panose="020B0503020204020204" charset="-122"/>
              </a:rPr>
              <a:t>添加标题</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sp>
        <p:nvSpPr>
          <p:cNvPr id="33" name="矩形 32"/>
          <p:cNvSpPr/>
          <p:nvPr/>
        </p:nvSpPr>
        <p:spPr>
          <a:xfrm>
            <a:off x="1871320" y="5417947"/>
            <a:ext cx="2561726" cy="460375"/>
          </a:xfrm>
          <a:prstGeom prst="rect">
            <a:avLst/>
          </a:prstGeom>
        </p:spPr>
        <p:txBody>
          <a:bodyPr wrap="square">
            <a:spAutoFit/>
          </a:bodyPr>
          <a:lstStyle/>
          <a:p>
            <a:pPr algn="r"/>
            <a:r>
              <a:rPr lang="en-US" altLang="zh-CN" sz="1200" dirty="0">
                <a:solidFill>
                  <a:schemeClr val="tx1">
                    <a:lumMod val="75000"/>
                    <a:lumOff val="25000"/>
                  </a:schemeClr>
                </a:solidFill>
                <a:latin typeface="微软雅黑" panose="020B0503020204020204" charset="-122"/>
                <a:ea typeface="微软雅黑" panose="020B0503020204020204" charset="-122"/>
                <a:sym typeface="+mn-ea"/>
              </a:rPr>
              <a:t>Lorem ipsum dolor sit amet, consectetuer adipiscing elit</a:t>
            </a:r>
            <a:r>
              <a:rPr lang="en-US" altLang="zh-CN" sz="1200">
                <a:solidFill>
                  <a:schemeClr val="tx1">
                    <a:lumMod val="75000"/>
                    <a:lumOff val="25000"/>
                  </a:schemeClr>
                </a:solidFill>
                <a:latin typeface="微软雅黑" panose="020B0503020204020204" charset="-122"/>
                <a:ea typeface="微软雅黑" panose="020B0503020204020204" charset="-122"/>
                <a:sym typeface="+mn-ea"/>
              </a:rPr>
              <a:t>. </a:t>
            </a:r>
            <a:endParaRPr lang="zh-CN" altLang="en-US" sz="12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540" y="635"/>
            <a:ext cx="12189460" cy="6856730"/>
            <a:chOff x="4" y="1"/>
            <a:chExt cx="19196" cy="10798"/>
          </a:xfrm>
        </p:grpSpPr>
        <p:pic>
          <p:nvPicPr>
            <p:cNvPr id="15" name="图片 14" descr="创意校园招聘展板设计 (7)"/>
            <p:cNvPicPr>
              <a:picLocks noChangeAspect="1"/>
            </p:cNvPicPr>
            <p:nvPr/>
          </p:nvPicPr>
          <p:blipFill>
            <a:blip r:embed="rId1"/>
            <a:srcRect l="4049" t="15217" r="11103"/>
            <a:stretch>
              <a:fillRect/>
            </a:stretch>
          </p:blipFill>
          <p:spPr>
            <a:xfrm>
              <a:off x="4" y="1"/>
              <a:ext cx="19196" cy="10799"/>
            </a:xfrm>
            <a:prstGeom prst="rect">
              <a:avLst/>
            </a:prstGeom>
          </p:spPr>
        </p:pic>
        <p:sp>
          <p:nvSpPr>
            <p:cNvPr id="16" name="矩形 15"/>
            <p:cNvSpPr/>
            <p:nvPr/>
          </p:nvSpPr>
          <p:spPr>
            <a:xfrm>
              <a:off x="736" y="663"/>
              <a:ext cx="17729" cy="9475"/>
            </a:xfrm>
            <a:prstGeom prst="rect">
              <a:avLst/>
            </a:prstGeom>
            <a:solidFill>
              <a:schemeClr val="bg1"/>
            </a:solidFill>
            <a:ln w="28575">
              <a:solidFill>
                <a:srgbClr val="B6DDF0"/>
              </a:solidFill>
            </a:ln>
            <a:effectLst>
              <a:outerShdw blurRad="558800" dist="50800" dir="5400000" sx="101000" sy="101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17" name="矩形 16"/>
            <p:cNvSpPr/>
            <p:nvPr/>
          </p:nvSpPr>
          <p:spPr>
            <a:xfrm>
              <a:off x="7816" y="663"/>
              <a:ext cx="3569" cy="631"/>
            </a:xfrm>
            <a:prstGeom prst="rect">
              <a:avLst/>
            </a:prstGeom>
            <a:solidFill>
              <a:srgbClr val="B6DDF0"/>
            </a:solidFill>
            <a:ln>
              <a:solidFill>
                <a:srgbClr val="B6DD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8" name="文本框 2"/>
            <p:cNvSpPr txBox="1"/>
            <p:nvPr/>
          </p:nvSpPr>
          <p:spPr>
            <a:xfrm>
              <a:off x="7665" y="615"/>
              <a:ext cx="3870" cy="628"/>
            </a:xfrm>
            <a:prstGeom prst="rect">
              <a:avLst/>
            </a:prstGeom>
            <a:solidFill>
              <a:srgbClr val="F394A3"/>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rPr>
                <a:t>请</a:t>
              </a:r>
              <a:r>
                <a:rPr lang="zh-CN" altLang="en-US" sz="2000" b="1">
                  <a:solidFill>
                    <a:schemeClr val="bg1"/>
                  </a:solidFill>
                  <a:latin typeface="微软雅黑" panose="020B0503020204020204" charset="-122"/>
                  <a:ea typeface="微软雅黑" panose="020B0503020204020204" charset="-122"/>
                  <a:cs typeface="经典粗宋简" panose="02010609000101010101" pitchFamily="49" charset="-122"/>
                </a:rPr>
                <a:t>添</a:t>
              </a:r>
              <a:r>
                <a:rPr lang="zh-CN" altLang="en-US" sz="2000" b="1" smtClean="0">
                  <a:solidFill>
                    <a:schemeClr val="bg1"/>
                  </a:solidFill>
                  <a:latin typeface="微软雅黑" panose="020B0503020204020204" charset="-122"/>
                  <a:ea typeface="微软雅黑" panose="020B0503020204020204" charset="-122"/>
                  <a:cs typeface="经典粗宋简" panose="02010609000101010101" pitchFamily="49" charset="-122"/>
                </a:rPr>
                <a:t>加你的标</a:t>
              </a:r>
              <a:r>
                <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rPr>
                <a:t>题</a:t>
              </a:r>
              <a:endPar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endParaRPr>
            </a:p>
          </p:txBody>
        </p:sp>
      </p:grpSp>
      <p:pic>
        <p:nvPicPr>
          <p:cNvPr id="5" name="图片 4" descr="D:\图图图\商务类图\b1d4d47915d36827543fa5049d5f6a8758bed184c8cc-lA76cS_fw658.jpgb1d4d47915d36827543fa5049d5f6a8758bed184c8cc-lA76cS_fw658"/>
          <p:cNvPicPr>
            <a:picLocks noChangeAspect="1"/>
          </p:cNvPicPr>
          <p:nvPr/>
        </p:nvPicPr>
        <p:blipFill rotWithShape="1">
          <a:blip r:embed="rId2"/>
          <a:srcRect/>
          <a:stretch>
            <a:fillRect/>
          </a:stretch>
        </p:blipFill>
        <p:spPr>
          <a:xfrm>
            <a:off x="927735" y="1976755"/>
            <a:ext cx="5125720" cy="3416935"/>
          </a:xfrm>
          <a:prstGeom prst="rect">
            <a:avLst/>
          </a:prstGeom>
        </p:spPr>
      </p:pic>
      <p:sp>
        <p:nvSpPr>
          <p:cNvPr id="7" name="文本框 2"/>
          <p:cNvSpPr txBox="1"/>
          <p:nvPr/>
        </p:nvSpPr>
        <p:spPr>
          <a:xfrm>
            <a:off x="5815653" y="1607281"/>
            <a:ext cx="2457722" cy="3683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请</a:t>
            </a:r>
            <a:r>
              <a:rPr lang="zh-CN" altLang="en-US">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添</a:t>
            </a:r>
            <a:r>
              <a:rPr lang="zh-CN" altLang="en-US" smtClean="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加标</a:t>
            </a:r>
            <a:r>
              <a:rPr lang="zh-CN" altLang="en-US"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题</a:t>
            </a:r>
            <a:endParaRPr lang="zh-CN" altLang="en-US"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endParaRPr>
          </a:p>
        </p:txBody>
      </p:sp>
      <p:sp>
        <p:nvSpPr>
          <p:cNvPr id="8" name="文本框 3"/>
          <p:cNvSpPr txBox="1"/>
          <p:nvPr/>
        </p:nvSpPr>
        <p:spPr>
          <a:xfrm>
            <a:off x="6439929" y="2020155"/>
            <a:ext cx="4338845" cy="16300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smtClean="0">
                <a:solidFill>
                  <a:schemeClr val="tx1">
                    <a:lumMod val="75000"/>
                    <a:lumOff val="25000"/>
                  </a:schemeClr>
                </a:solidFill>
                <a:latin typeface="微软雅黑" panose="020B0503020204020204" charset="-122"/>
                <a:ea typeface="微软雅黑" panose="020B0503020204020204" charset="-122"/>
              </a:rPr>
              <a:t>Lorem ipsum dolor sit amet, consectetuer adipiscing elit. Maecenas porttitor congue massa. Lorem ipsum dolor sit amet, consectetuer adipiscing elit. Maecenas porttitor congue massa. Lorem ipsum dolor sit amet, consectetuer adipiscing elit</a:t>
            </a:r>
            <a:endParaRPr lang="en-US" altLang="zh-CN" sz="1600" smtClean="0">
              <a:solidFill>
                <a:schemeClr val="tx1">
                  <a:lumMod val="75000"/>
                  <a:lumOff val="25000"/>
                </a:schemeClr>
              </a:solidFill>
              <a:latin typeface="微软雅黑" panose="020B0503020204020204" charset="-122"/>
              <a:ea typeface="微软雅黑" panose="020B0503020204020204" charset="-122"/>
            </a:endParaRPr>
          </a:p>
          <a:p>
            <a:endParaRPr lang="en-US" altLang="zh-CN" sz="16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9" name="文本框 3"/>
          <p:cNvSpPr txBox="1"/>
          <p:nvPr/>
        </p:nvSpPr>
        <p:spPr>
          <a:xfrm>
            <a:off x="7370508" y="3501179"/>
            <a:ext cx="3400729" cy="8299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dirty="0">
                <a:solidFill>
                  <a:schemeClr val="tx1">
                    <a:lumMod val="75000"/>
                    <a:lumOff val="25000"/>
                  </a:schemeClr>
                </a:solidFill>
                <a:latin typeface="微软雅黑" panose="020B0503020204020204" charset="-122"/>
                <a:ea typeface="微软雅黑" panose="020B0503020204020204" charset="-122"/>
              </a:rPr>
              <a:t>Lorem ipsum dolor sit amet, consectetuer adipiscing elit. Maecenas porttitor congue massa</a:t>
            </a:r>
            <a:r>
              <a:rPr lang="en-US" altLang="zh-CN" sz="1200">
                <a:solidFill>
                  <a:schemeClr val="tx1">
                    <a:lumMod val="75000"/>
                    <a:lumOff val="25000"/>
                  </a:schemeClr>
                </a:solidFill>
                <a:latin typeface="微软雅黑" panose="020B0503020204020204" charset="-122"/>
                <a:ea typeface="微软雅黑" panose="020B0503020204020204" charset="-122"/>
              </a:rPr>
              <a:t>. Lorem ipsum dolor sit amet, consectetuer adipiscing elit. </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p:txBody>
      </p:sp>
      <p:sp>
        <p:nvSpPr>
          <p:cNvPr id="10" name="文本框 3"/>
          <p:cNvSpPr txBox="1"/>
          <p:nvPr/>
        </p:nvSpPr>
        <p:spPr>
          <a:xfrm>
            <a:off x="7370508" y="4773718"/>
            <a:ext cx="3400729" cy="8299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dirty="0">
                <a:solidFill>
                  <a:schemeClr val="tx1">
                    <a:lumMod val="75000"/>
                    <a:lumOff val="25000"/>
                  </a:schemeClr>
                </a:solidFill>
                <a:latin typeface="微软雅黑" panose="020B0503020204020204" charset="-122"/>
                <a:ea typeface="微软雅黑" panose="020B0503020204020204" charset="-122"/>
              </a:rPr>
              <a:t>Lorem ipsum dolor sit amet, consectetuer adipiscing elit. Maecenas porttitor congue massa</a:t>
            </a:r>
            <a:r>
              <a:rPr lang="en-US" altLang="zh-CN" sz="1200">
                <a:solidFill>
                  <a:schemeClr val="tx1">
                    <a:lumMod val="75000"/>
                    <a:lumOff val="25000"/>
                  </a:schemeClr>
                </a:solidFill>
                <a:latin typeface="微软雅黑" panose="020B0503020204020204" charset="-122"/>
                <a:ea typeface="微软雅黑" panose="020B0503020204020204" charset="-122"/>
              </a:rPr>
              <a:t>. Lorem ipsum dolor sit amet, consectetuer adipiscing elit. </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p:txBody>
      </p:sp>
      <p:sp>
        <p:nvSpPr>
          <p:cNvPr id="11" name="椭圆 10"/>
          <p:cNvSpPr/>
          <p:nvPr/>
        </p:nvSpPr>
        <p:spPr>
          <a:xfrm>
            <a:off x="6523958" y="3620750"/>
            <a:ext cx="591854" cy="591854"/>
          </a:xfrm>
          <a:prstGeom prst="ellipse">
            <a:avLst/>
          </a:prstGeom>
          <a:solidFill>
            <a:srgbClr val="A6D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2" name="文本框 12"/>
          <p:cNvSpPr txBox="1"/>
          <p:nvPr/>
        </p:nvSpPr>
        <p:spPr>
          <a:xfrm>
            <a:off x="6439929" y="3685844"/>
            <a:ext cx="759912"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smtClean="0">
                <a:solidFill>
                  <a:schemeClr val="tx1">
                    <a:lumMod val="75000"/>
                    <a:lumOff val="25000"/>
                  </a:schemeClr>
                </a:solidFill>
                <a:latin typeface="微软雅黑" panose="020B0503020204020204" charset="-122"/>
                <a:ea typeface="微软雅黑" panose="020B0503020204020204" charset="-122"/>
              </a:rPr>
              <a:t>01</a:t>
            </a:r>
            <a:endParaRPr lang="en-US" altLang="zh-CN" sz="2400" smtClean="0">
              <a:solidFill>
                <a:schemeClr val="tx1">
                  <a:lumMod val="75000"/>
                  <a:lumOff val="25000"/>
                </a:schemeClr>
              </a:solidFill>
              <a:latin typeface="微软雅黑" panose="020B0503020204020204" charset="-122"/>
              <a:ea typeface="微软雅黑" panose="020B0503020204020204" charset="-122"/>
            </a:endParaRPr>
          </a:p>
        </p:txBody>
      </p:sp>
      <p:sp>
        <p:nvSpPr>
          <p:cNvPr id="13" name="椭圆 12"/>
          <p:cNvSpPr/>
          <p:nvPr/>
        </p:nvSpPr>
        <p:spPr>
          <a:xfrm>
            <a:off x="6526783" y="4911744"/>
            <a:ext cx="591854" cy="591854"/>
          </a:xfrm>
          <a:prstGeom prst="ellipse">
            <a:avLst/>
          </a:prstGeom>
          <a:solidFill>
            <a:srgbClr val="F394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4" name="文本框 14"/>
          <p:cNvSpPr txBox="1"/>
          <p:nvPr/>
        </p:nvSpPr>
        <p:spPr>
          <a:xfrm>
            <a:off x="6442754" y="4976838"/>
            <a:ext cx="759912" cy="4603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smtClean="0">
                <a:solidFill>
                  <a:schemeClr val="tx1">
                    <a:lumMod val="75000"/>
                    <a:lumOff val="25000"/>
                  </a:schemeClr>
                </a:solidFill>
                <a:latin typeface="微软雅黑" panose="020B0503020204020204" charset="-122"/>
                <a:ea typeface="微软雅黑" panose="020B0503020204020204" charset="-122"/>
              </a:rPr>
              <a:t>02</a:t>
            </a:r>
            <a:endParaRPr lang="en-US" altLang="zh-CN" sz="2400" smtClean="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394A3"/>
        </a:solidFill>
        <a:effectLst/>
      </p:bgPr>
    </p:bg>
    <p:spTree>
      <p:nvGrpSpPr>
        <p:cNvPr id="1" name=""/>
        <p:cNvGrpSpPr/>
        <p:nvPr/>
      </p:nvGrpSpPr>
      <p:grpSpPr>
        <a:xfrm>
          <a:off x="0" y="0"/>
          <a:ext cx="0" cy="0"/>
          <a:chOff x="0" y="0"/>
          <a:chExt cx="0" cy="0"/>
        </a:xfrm>
      </p:grpSpPr>
      <p:pic>
        <p:nvPicPr>
          <p:cNvPr id="7" name="图片 6" descr="创意校园招聘展板设计 (7)"/>
          <p:cNvPicPr>
            <a:picLocks noChangeAspect="1"/>
          </p:cNvPicPr>
          <p:nvPr/>
        </p:nvPicPr>
        <p:blipFill>
          <a:blip r:embed="rId1"/>
          <a:srcRect l="159" t="-171" r="14993" b="52916"/>
          <a:stretch>
            <a:fillRect/>
          </a:stretch>
        </p:blipFill>
        <p:spPr>
          <a:xfrm>
            <a:off x="2540" y="0"/>
            <a:ext cx="12189460" cy="3822065"/>
          </a:xfrm>
          <a:prstGeom prst="rect">
            <a:avLst/>
          </a:prstGeom>
        </p:spPr>
      </p:pic>
      <p:sp>
        <p:nvSpPr>
          <p:cNvPr id="5" name="椭圆 4"/>
          <p:cNvSpPr/>
          <p:nvPr/>
        </p:nvSpPr>
        <p:spPr>
          <a:xfrm>
            <a:off x="3473340" y="805069"/>
            <a:ext cx="5247860" cy="52478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3645618" y="977347"/>
            <a:ext cx="4903304" cy="4903304"/>
          </a:xfrm>
          <a:prstGeom prst="ellipse">
            <a:avLst/>
          </a:prstGeom>
          <a:solidFill>
            <a:schemeClr val="bg1"/>
          </a:solidFill>
          <a:ln w="28575">
            <a:solidFill>
              <a:srgbClr val="A6D4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p:cNvSpPr/>
          <p:nvPr/>
        </p:nvSpPr>
        <p:spPr>
          <a:xfrm>
            <a:off x="4297164" y="2313117"/>
            <a:ext cx="3601482" cy="645160"/>
          </a:xfrm>
          <a:prstGeom prst="rect">
            <a:avLst/>
          </a:prstGeom>
        </p:spPr>
        <p:txBody>
          <a:bodyPr wrap="square">
            <a:spAutoFit/>
          </a:bodyPr>
          <a:p>
            <a:pPr algn="ctr"/>
            <a:r>
              <a:rPr lang="en-US" altLang="zh-CN" sz="3600">
                <a:solidFill>
                  <a:schemeClr val="tx1">
                    <a:lumMod val="75000"/>
                    <a:lumOff val="25000"/>
                  </a:schemeClr>
                </a:solidFill>
                <a:latin typeface="微软雅黑" panose="020B0503020204020204" charset="-122"/>
                <a:ea typeface="微软雅黑" panose="020B0503020204020204" charset="-122"/>
              </a:rPr>
              <a:t>PART 02.</a:t>
            </a:r>
            <a:endParaRPr lang="en-US" altLang="zh-CN" sz="3600">
              <a:solidFill>
                <a:schemeClr val="tx1">
                  <a:lumMod val="75000"/>
                  <a:lumOff val="25000"/>
                </a:schemeClr>
              </a:solidFill>
              <a:latin typeface="微软雅黑" panose="020B0503020204020204" charset="-122"/>
              <a:ea typeface="微软雅黑" panose="020B0503020204020204" charset="-122"/>
            </a:endParaRPr>
          </a:p>
        </p:txBody>
      </p:sp>
      <p:grpSp>
        <p:nvGrpSpPr>
          <p:cNvPr id="2" name="组合 1"/>
          <p:cNvGrpSpPr/>
          <p:nvPr/>
        </p:nvGrpSpPr>
        <p:grpSpPr>
          <a:xfrm>
            <a:off x="4329430" y="3213455"/>
            <a:ext cx="3535680" cy="1231052"/>
            <a:chOff x="4328160" y="1552930"/>
            <a:chExt cx="3535680" cy="1231052"/>
          </a:xfrm>
        </p:grpSpPr>
        <p:sp>
          <p:nvSpPr>
            <p:cNvPr id="100" name="矩形 99"/>
            <p:cNvSpPr/>
            <p:nvPr/>
          </p:nvSpPr>
          <p:spPr>
            <a:xfrm>
              <a:off x="4328160" y="1552930"/>
              <a:ext cx="3535680" cy="768350"/>
            </a:xfrm>
            <a:prstGeom prst="rect">
              <a:avLst/>
            </a:prstGeom>
          </p:spPr>
          <p:txBody>
            <a:bodyPr wrap="none">
              <a:spAutoFit/>
            </a:bodyPr>
            <a:p>
              <a:pPr algn="ctr"/>
              <a:r>
                <a:rPr lang="zh-CN" altLang="en-US" sz="4400">
                  <a:solidFill>
                    <a:schemeClr val="tx1">
                      <a:lumMod val="75000"/>
                      <a:lumOff val="25000"/>
                    </a:schemeClr>
                  </a:solidFill>
                  <a:latin typeface="微软雅黑" panose="020B0503020204020204" charset="-122"/>
                  <a:ea typeface="微软雅黑" panose="020B0503020204020204" charset="-122"/>
                </a:rPr>
                <a:t>输入标题内容</a:t>
              </a:r>
              <a:endParaRPr lang="zh-CN" altLang="en-US" sz="4400">
                <a:solidFill>
                  <a:schemeClr val="tx1">
                    <a:lumMod val="75000"/>
                    <a:lumOff val="25000"/>
                  </a:schemeClr>
                </a:solidFill>
                <a:latin typeface="微软雅黑" panose="020B0503020204020204" charset="-122"/>
                <a:ea typeface="微软雅黑" panose="020B0503020204020204" charset="-122"/>
              </a:endParaRPr>
            </a:p>
          </p:txBody>
        </p:sp>
        <p:sp>
          <p:nvSpPr>
            <p:cNvPr id="3" name="矩形 2"/>
            <p:cNvSpPr/>
            <p:nvPr/>
          </p:nvSpPr>
          <p:spPr>
            <a:xfrm>
              <a:off x="4788536" y="2477277"/>
              <a:ext cx="2614930" cy="306705"/>
            </a:xfrm>
            <a:prstGeom prst="rect">
              <a:avLst/>
            </a:prstGeom>
          </p:spPr>
          <p:txBody>
            <a:bodyPr wrap="none">
              <a:spAutoFit/>
            </a:bodyPr>
            <a:p>
              <a:pPr algn="ctr"/>
              <a:r>
                <a:rPr lang="en-US" altLang="zh-CN" sz="1400">
                  <a:solidFill>
                    <a:schemeClr val="tx1">
                      <a:lumMod val="75000"/>
                      <a:lumOff val="25000"/>
                    </a:schemeClr>
                  </a:solidFill>
                  <a:latin typeface="微软雅黑" panose="020B0503020204020204" charset="-122"/>
                  <a:ea typeface="微软雅黑" panose="020B0503020204020204" charset="-122"/>
                </a:rPr>
                <a:t>ORIGIN OF CHILDREN'S DAY</a:t>
              </a:r>
              <a:endParaRPr lang="en-US" altLang="zh-CN" sz="1400">
                <a:solidFill>
                  <a:schemeClr val="tx1">
                    <a:lumMod val="75000"/>
                    <a:lumOff val="25000"/>
                  </a:schemeClr>
                </a:solidFill>
                <a:latin typeface="微软雅黑" panose="020B0503020204020204" charset="-122"/>
                <a:ea typeface="微软雅黑" panose="020B0503020204020204" charset="-122"/>
              </a:endParaRPr>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540" y="635"/>
            <a:ext cx="12189460" cy="6856730"/>
            <a:chOff x="4" y="1"/>
            <a:chExt cx="19196" cy="10798"/>
          </a:xfrm>
        </p:grpSpPr>
        <p:pic>
          <p:nvPicPr>
            <p:cNvPr id="18" name="图片 17" descr="创意校园招聘展板设计 (7)"/>
            <p:cNvPicPr>
              <a:picLocks noChangeAspect="1"/>
            </p:cNvPicPr>
            <p:nvPr/>
          </p:nvPicPr>
          <p:blipFill>
            <a:blip r:embed="rId1"/>
            <a:srcRect l="4049" t="15217" r="11103"/>
            <a:stretch>
              <a:fillRect/>
            </a:stretch>
          </p:blipFill>
          <p:spPr>
            <a:xfrm>
              <a:off x="4" y="1"/>
              <a:ext cx="19196" cy="10799"/>
            </a:xfrm>
            <a:prstGeom prst="rect">
              <a:avLst/>
            </a:prstGeom>
          </p:spPr>
        </p:pic>
        <p:sp>
          <p:nvSpPr>
            <p:cNvPr id="31" name="矩形 30"/>
            <p:cNvSpPr/>
            <p:nvPr/>
          </p:nvSpPr>
          <p:spPr>
            <a:xfrm>
              <a:off x="736" y="663"/>
              <a:ext cx="17729" cy="9475"/>
            </a:xfrm>
            <a:prstGeom prst="rect">
              <a:avLst/>
            </a:prstGeom>
            <a:solidFill>
              <a:schemeClr val="bg1"/>
            </a:solidFill>
            <a:ln w="28575">
              <a:solidFill>
                <a:srgbClr val="B6DDF0"/>
              </a:solidFill>
            </a:ln>
            <a:effectLst>
              <a:outerShdw blurRad="558800" dist="50800" dir="5400000" sx="101000" sy="101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32" name="矩形 31"/>
            <p:cNvSpPr/>
            <p:nvPr/>
          </p:nvSpPr>
          <p:spPr>
            <a:xfrm>
              <a:off x="7816" y="663"/>
              <a:ext cx="3569" cy="631"/>
            </a:xfrm>
            <a:prstGeom prst="rect">
              <a:avLst/>
            </a:prstGeom>
            <a:solidFill>
              <a:srgbClr val="B6DDF0"/>
            </a:solidFill>
            <a:ln>
              <a:solidFill>
                <a:srgbClr val="B6DD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3" name="文本框 2"/>
            <p:cNvSpPr txBox="1"/>
            <p:nvPr/>
          </p:nvSpPr>
          <p:spPr>
            <a:xfrm>
              <a:off x="7665" y="615"/>
              <a:ext cx="3870" cy="628"/>
            </a:xfrm>
            <a:prstGeom prst="rect">
              <a:avLst/>
            </a:prstGeom>
            <a:solidFill>
              <a:srgbClr val="F394A3"/>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rPr>
                <a:t>请</a:t>
              </a:r>
              <a:r>
                <a:rPr lang="zh-CN" altLang="en-US" sz="2000" b="1">
                  <a:solidFill>
                    <a:schemeClr val="bg1"/>
                  </a:solidFill>
                  <a:latin typeface="微软雅黑" panose="020B0503020204020204" charset="-122"/>
                  <a:ea typeface="微软雅黑" panose="020B0503020204020204" charset="-122"/>
                  <a:cs typeface="经典粗宋简" panose="02010609000101010101" pitchFamily="49" charset="-122"/>
                </a:rPr>
                <a:t>添</a:t>
              </a:r>
              <a:r>
                <a:rPr lang="zh-CN" altLang="en-US" sz="2000" b="1" smtClean="0">
                  <a:solidFill>
                    <a:schemeClr val="bg1"/>
                  </a:solidFill>
                  <a:latin typeface="微软雅黑" panose="020B0503020204020204" charset="-122"/>
                  <a:ea typeface="微软雅黑" panose="020B0503020204020204" charset="-122"/>
                  <a:cs typeface="经典粗宋简" panose="02010609000101010101" pitchFamily="49" charset="-122"/>
                </a:rPr>
                <a:t>加你的标</a:t>
              </a:r>
              <a:r>
                <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rPr>
                <a:t>题</a:t>
              </a:r>
              <a:endPar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endParaRPr>
            </a:p>
          </p:txBody>
        </p:sp>
      </p:grpSp>
      <p:cxnSp>
        <p:nvCxnSpPr>
          <p:cNvPr id="34" name="直接连接符 33"/>
          <p:cNvCxnSpPr/>
          <p:nvPr/>
        </p:nvCxnSpPr>
        <p:spPr>
          <a:xfrm flipH="1">
            <a:off x="673100" y="4750253"/>
            <a:ext cx="4870075"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6648825" y="2638426"/>
            <a:ext cx="4870075"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nvGrpSpPr>
          <p:cNvPr id="36" name="4"/>
          <p:cNvGrpSpPr/>
          <p:nvPr/>
        </p:nvGrpSpPr>
        <p:grpSpPr>
          <a:xfrm>
            <a:off x="4695825" y="2162469"/>
            <a:ext cx="2800350" cy="3063742"/>
            <a:chOff x="4695825" y="2106680"/>
            <a:chExt cx="2800350" cy="3063742"/>
          </a:xfrm>
          <a:solidFill>
            <a:schemeClr val="bg1">
              <a:lumMod val="95000"/>
            </a:schemeClr>
          </a:solidFill>
        </p:grpSpPr>
        <p:sp>
          <p:nvSpPr>
            <p:cNvPr id="37" name="5"/>
            <p:cNvSpPr/>
            <p:nvPr/>
          </p:nvSpPr>
          <p:spPr>
            <a:xfrm>
              <a:off x="5540000" y="2106680"/>
              <a:ext cx="1110198" cy="1609032"/>
            </a:xfrm>
            <a:custGeom>
              <a:avLst/>
              <a:gdLst/>
              <a:ahLst/>
              <a:cxnLst>
                <a:cxn ang="0">
                  <a:pos x="wd2" y="hd2"/>
                </a:cxn>
                <a:cxn ang="5400000">
                  <a:pos x="wd2" y="hd2"/>
                </a:cxn>
                <a:cxn ang="10800000">
                  <a:pos x="wd2" y="hd2"/>
                </a:cxn>
                <a:cxn ang="16200000">
                  <a:pos x="wd2" y="hd2"/>
                </a:cxn>
              </a:cxnLst>
              <a:rect l="0" t="0" r="r" b="b"/>
              <a:pathLst>
                <a:path w="21221" h="21560" extrusionOk="0">
                  <a:moveTo>
                    <a:pt x="11134" y="18338"/>
                  </a:moveTo>
                  <a:cubicBezTo>
                    <a:pt x="10598" y="19485"/>
                    <a:pt x="10708" y="20243"/>
                    <a:pt x="10611" y="20219"/>
                  </a:cubicBezTo>
                  <a:cubicBezTo>
                    <a:pt x="10514" y="20243"/>
                    <a:pt x="10624" y="19485"/>
                    <a:pt x="10089" y="18338"/>
                  </a:cubicBezTo>
                  <a:cubicBezTo>
                    <a:pt x="9579" y="17179"/>
                    <a:pt x="8423" y="15629"/>
                    <a:pt x="6401" y="13789"/>
                  </a:cubicBezTo>
                  <a:cubicBezTo>
                    <a:pt x="4521" y="11980"/>
                    <a:pt x="2572" y="9649"/>
                    <a:pt x="3181" y="7216"/>
                  </a:cubicBezTo>
                  <a:cubicBezTo>
                    <a:pt x="3617" y="4876"/>
                    <a:pt x="6612" y="2434"/>
                    <a:pt x="10611" y="2510"/>
                  </a:cubicBezTo>
                  <a:cubicBezTo>
                    <a:pt x="14610" y="2434"/>
                    <a:pt x="17605" y="4876"/>
                    <a:pt x="18041" y="7216"/>
                  </a:cubicBezTo>
                  <a:cubicBezTo>
                    <a:pt x="18651" y="9649"/>
                    <a:pt x="16702" y="11980"/>
                    <a:pt x="14822" y="13789"/>
                  </a:cubicBezTo>
                  <a:cubicBezTo>
                    <a:pt x="12800" y="15629"/>
                    <a:pt x="11644" y="17179"/>
                    <a:pt x="11134" y="18338"/>
                  </a:cubicBezTo>
                  <a:close/>
                  <a:moveTo>
                    <a:pt x="10296" y="19378"/>
                  </a:moveTo>
                  <a:cubicBezTo>
                    <a:pt x="10721" y="20755"/>
                    <a:pt x="10578" y="21562"/>
                    <a:pt x="10611" y="21560"/>
                  </a:cubicBezTo>
                  <a:cubicBezTo>
                    <a:pt x="10645" y="21562"/>
                    <a:pt x="10501" y="20755"/>
                    <a:pt x="10914" y="19372"/>
                  </a:cubicBezTo>
                  <a:cubicBezTo>
                    <a:pt x="11324" y="17989"/>
                    <a:pt x="12805" y="16293"/>
                    <a:pt x="15737" y="14374"/>
                  </a:cubicBezTo>
                  <a:cubicBezTo>
                    <a:pt x="17134" y="13355"/>
                    <a:pt x="18664" y="12339"/>
                    <a:pt x="19729" y="11058"/>
                  </a:cubicBezTo>
                  <a:cubicBezTo>
                    <a:pt x="20803" y="9796"/>
                    <a:pt x="21411" y="8268"/>
                    <a:pt x="21169" y="6666"/>
                  </a:cubicBezTo>
                  <a:cubicBezTo>
                    <a:pt x="20944" y="5076"/>
                    <a:pt x="19869" y="3410"/>
                    <a:pt x="17979" y="2130"/>
                  </a:cubicBezTo>
                  <a:cubicBezTo>
                    <a:pt x="16115" y="853"/>
                    <a:pt x="13436" y="-38"/>
                    <a:pt x="10611" y="1"/>
                  </a:cubicBezTo>
                  <a:cubicBezTo>
                    <a:pt x="7786" y="-38"/>
                    <a:pt x="5108" y="853"/>
                    <a:pt x="3244" y="2129"/>
                  </a:cubicBezTo>
                  <a:cubicBezTo>
                    <a:pt x="1353" y="3410"/>
                    <a:pt x="278" y="5075"/>
                    <a:pt x="53" y="6666"/>
                  </a:cubicBezTo>
                  <a:cubicBezTo>
                    <a:pt x="-189" y="8268"/>
                    <a:pt x="420" y="9795"/>
                    <a:pt x="1493" y="11057"/>
                  </a:cubicBezTo>
                  <a:cubicBezTo>
                    <a:pt x="2558" y="12339"/>
                    <a:pt x="4088" y="13355"/>
                    <a:pt x="5485" y="14374"/>
                  </a:cubicBezTo>
                  <a:cubicBezTo>
                    <a:pt x="8418" y="16293"/>
                    <a:pt x="9898" y="17990"/>
                    <a:pt x="10296" y="19378"/>
                  </a:cubicBezTo>
                  <a:close/>
                </a:path>
              </a:pathLst>
            </a:custGeom>
            <a:solidFill>
              <a:srgbClr val="A6D4C8"/>
            </a:solidFill>
            <a:ln w="12700" cap="flat">
              <a:noFill/>
              <a:miter lim="400000"/>
            </a:ln>
            <a:effectLst/>
          </p:spPr>
          <p:txBody>
            <a:bodyPr wrap="square" lIns="91440" tIns="45720" rIns="91440" bIns="45720" numCol="1" anchor="ctr">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a:endParaRPr>
                <a:solidFill>
                  <a:schemeClr val="tx1">
                    <a:lumMod val="75000"/>
                    <a:lumOff val="25000"/>
                  </a:schemeClr>
                </a:solidFill>
                <a:latin typeface="微软雅黑" panose="020B0503020204020204" charset="-122"/>
                <a:ea typeface="微软雅黑" panose="020B0503020204020204" charset="-122"/>
              </a:endParaRPr>
            </a:p>
          </p:txBody>
        </p:sp>
        <p:sp>
          <p:nvSpPr>
            <p:cNvPr id="38" name="5"/>
            <p:cNvSpPr/>
            <p:nvPr/>
          </p:nvSpPr>
          <p:spPr>
            <a:xfrm>
              <a:off x="6029921" y="2596603"/>
              <a:ext cx="1466254" cy="1101922"/>
            </a:xfrm>
            <a:custGeom>
              <a:avLst/>
              <a:gdLst/>
              <a:ahLst/>
              <a:cxnLst>
                <a:cxn ang="0">
                  <a:pos x="wd2" y="hd2"/>
                </a:cxn>
                <a:cxn ang="5400000">
                  <a:pos x="wd2" y="hd2"/>
                </a:cxn>
                <a:cxn ang="10800000">
                  <a:pos x="wd2" y="hd2"/>
                </a:cxn>
                <a:cxn ang="16200000">
                  <a:pos x="wd2" y="hd2"/>
                </a:cxn>
              </a:cxnLst>
              <a:rect l="0" t="0" r="r" b="b"/>
              <a:pathLst>
                <a:path w="21352" h="21262" extrusionOk="0">
                  <a:moveTo>
                    <a:pt x="5710" y="11576"/>
                  </a:moveTo>
                  <a:cubicBezTo>
                    <a:pt x="6698" y="8629"/>
                    <a:pt x="8149" y="5247"/>
                    <a:pt x="10670" y="4029"/>
                  </a:cubicBezTo>
                  <a:cubicBezTo>
                    <a:pt x="13039" y="2724"/>
                    <a:pt x="16479" y="3585"/>
                    <a:pt x="17930" y="7135"/>
                  </a:cubicBezTo>
                  <a:cubicBezTo>
                    <a:pt x="19525" y="10576"/>
                    <a:pt x="18368" y="14953"/>
                    <a:pt x="16331" y="17019"/>
                  </a:cubicBezTo>
                  <a:cubicBezTo>
                    <a:pt x="14274" y="19303"/>
                    <a:pt x="11337" y="19277"/>
                    <a:pt x="8918" y="18937"/>
                  </a:cubicBezTo>
                  <a:cubicBezTo>
                    <a:pt x="6417" y="18494"/>
                    <a:pt x="4518" y="18599"/>
                    <a:pt x="3232" y="18989"/>
                  </a:cubicBezTo>
                  <a:cubicBezTo>
                    <a:pt x="1948" y="19346"/>
                    <a:pt x="1277" y="19988"/>
                    <a:pt x="1262" y="19886"/>
                  </a:cubicBezTo>
                  <a:cubicBezTo>
                    <a:pt x="1203" y="19818"/>
                    <a:pt x="1958" y="19369"/>
                    <a:pt x="2834" y="18074"/>
                  </a:cubicBezTo>
                  <a:cubicBezTo>
                    <a:pt x="3731" y="16794"/>
                    <a:pt x="4750" y="14668"/>
                    <a:pt x="5710" y="11576"/>
                  </a:cubicBezTo>
                  <a:close/>
                  <a:moveTo>
                    <a:pt x="8717" y="20158"/>
                  </a:moveTo>
                  <a:cubicBezTo>
                    <a:pt x="10208" y="20646"/>
                    <a:pt x="11747" y="21252"/>
                    <a:pt x="13358" y="21260"/>
                  </a:cubicBezTo>
                  <a:cubicBezTo>
                    <a:pt x="14955" y="21290"/>
                    <a:pt x="16625" y="20723"/>
                    <a:pt x="18040" y="19357"/>
                  </a:cubicBezTo>
                  <a:cubicBezTo>
                    <a:pt x="19452" y="18016"/>
                    <a:pt x="20610" y="15876"/>
                    <a:pt x="21095" y="13302"/>
                  </a:cubicBezTo>
                  <a:cubicBezTo>
                    <a:pt x="21586" y="10753"/>
                    <a:pt x="21404" y="7770"/>
                    <a:pt x="20291" y="5329"/>
                  </a:cubicBezTo>
                  <a:cubicBezTo>
                    <a:pt x="19252" y="2831"/>
                    <a:pt x="17393" y="1131"/>
                    <a:pt x="15482" y="421"/>
                  </a:cubicBezTo>
                  <a:cubicBezTo>
                    <a:pt x="13557" y="-310"/>
                    <a:pt x="11580" y="-51"/>
                    <a:pt x="9997" y="899"/>
                  </a:cubicBezTo>
                  <a:cubicBezTo>
                    <a:pt x="8397" y="1840"/>
                    <a:pt x="7191" y="3472"/>
                    <a:pt x="6412" y="5319"/>
                  </a:cubicBezTo>
                  <a:cubicBezTo>
                    <a:pt x="5612" y="7172"/>
                    <a:pt x="5239" y="9241"/>
                    <a:pt x="4812" y="11196"/>
                  </a:cubicBezTo>
                  <a:cubicBezTo>
                    <a:pt x="4122" y="15142"/>
                    <a:pt x="3090" y="17657"/>
                    <a:pt x="1944" y="19011"/>
                  </a:cubicBezTo>
                  <a:cubicBezTo>
                    <a:pt x="800" y="20368"/>
                    <a:pt x="-14" y="20823"/>
                    <a:pt x="1" y="20851"/>
                  </a:cubicBezTo>
                  <a:cubicBezTo>
                    <a:pt x="12" y="20882"/>
                    <a:pt x="716" y="20176"/>
                    <a:pt x="2174" y="19556"/>
                  </a:cubicBezTo>
                  <a:cubicBezTo>
                    <a:pt x="3633" y="18904"/>
                    <a:pt x="5793" y="18976"/>
                    <a:pt x="8717" y="20158"/>
                  </a:cubicBezTo>
                  <a:close/>
                </a:path>
              </a:pathLst>
            </a:custGeom>
            <a:solidFill>
              <a:srgbClr val="F394A3"/>
            </a:solidFill>
            <a:ln w="12700" cap="flat">
              <a:noFill/>
              <a:miter lim="400000"/>
            </a:ln>
            <a:effectLst/>
          </p:spPr>
          <p:txBody>
            <a:bodyPr wrap="square" lIns="91440" tIns="45720" rIns="91440" bIns="45720" numCol="1" anchor="ctr">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a:endParaRPr>
                <a:solidFill>
                  <a:schemeClr val="tx1">
                    <a:lumMod val="75000"/>
                    <a:lumOff val="25000"/>
                  </a:schemeClr>
                </a:solidFill>
                <a:latin typeface="微软雅黑" panose="020B0503020204020204" charset="-122"/>
                <a:ea typeface="微软雅黑" panose="020B0503020204020204" charset="-122"/>
              </a:endParaRPr>
            </a:p>
          </p:txBody>
        </p:sp>
        <p:sp>
          <p:nvSpPr>
            <p:cNvPr id="39" name="5"/>
            <p:cNvSpPr/>
            <p:nvPr/>
          </p:nvSpPr>
          <p:spPr>
            <a:xfrm>
              <a:off x="6029921" y="3576448"/>
              <a:ext cx="1466247" cy="1101925"/>
            </a:xfrm>
            <a:custGeom>
              <a:avLst/>
              <a:gdLst/>
              <a:ahLst/>
              <a:cxnLst>
                <a:cxn ang="0">
                  <a:pos x="wd2" y="hd2"/>
                </a:cxn>
                <a:cxn ang="5400000">
                  <a:pos x="wd2" y="hd2"/>
                </a:cxn>
                <a:cxn ang="10800000">
                  <a:pos x="wd2" y="hd2"/>
                </a:cxn>
                <a:cxn ang="16200000">
                  <a:pos x="wd2" y="hd2"/>
                </a:cxn>
              </a:cxnLst>
              <a:rect l="0" t="0" r="r" b="b"/>
              <a:pathLst>
                <a:path w="21352" h="21262" extrusionOk="0">
                  <a:moveTo>
                    <a:pt x="8917" y="2323"/>
                  </a:moveTo>
                  <a:cubicBezTo>
                    <a:pt x="11336" y="1983"/>
                    <a:pt x="14273" y="1957"/>
                    <a:pt x="16329" y="4241"/>
                  </a:cubicBezTo>
                  <a:cubicBezTo>
                    <a:pt x="18366" y="6308"/>
                    <a:pt x="19524" y="10685"/>
                    <a:pt x="17928" y="14126"/>
                  </a:cubicBezTo>
                  <a:cubicBezTo>
                    <a:pt x="16478" y="17676"/>
                    <a:pt x="13038" y="18536"/>
                    <a:pt x="10669" y="17232"/>
                  </a:cubicBezTo>
                  <a:cubicBezTo>
                    <a:pt x="8148" y="16014"/>
                    <a:pt x="6697" y="12631"/>
                    <a:pt x="5709" y="9685"/>
                  </a:cubicBezTo>
                  <a:cubicBezTo>
                    <a:pt x="4749" y="6593"/>
                    <a:pt x="3730" y="4467"/>
                    <a:pt x="2833" y="3186"/>
                  </a:cubicBezTo>
                  <a:cubicBezTo>
                    <a:pt x="1957" y="1892"/>
                    <a:pt x="1202" y="1442"/>
                    <a:pt x="1261" y="1375"/>
                  </a:cubicBezTo>
                  <a:cubicBezTo>
                    <a:pt x="1276" y="1273"/>
                    <a:pt x="1947" y="1914"/>
                    <a:pt x="3231" y="2272"/>
                  </a:cubicBezTo>
                  <a:cubicBezTo>
                    <a:pt x="4517" y="2661"/>
                    <a:pt x="6416" y="2767"/>
                    <a:pt x="8917" y="2323"/>
                  </a:cubicBezTo>
                  <a:close/>
                  <a:moveTo>
                    <a:pt x="4811" y="10065"/>
                  </a:moveTo>
                  <a:cubicBezTo>
                    <a:pt x="5238" y="12020"/>
                    <a:pt x="5611" y="14089"/>
                    <a:pt x="6411" y="15942"/>
                  </a:cubicBezTo>
                  <a:cubicBezTo>
                    <a:pt x="7190" y="17789"/>
                    <a:pt x="8396" y="19421"/>
                    <a:pt x="9996" y="20363"/>
                  </a:cubicBezTo>
                  <a:cubicBezTo>
                    <a:pt x="11578" y="21312"/>
                    <a:pt x="13556" y="21571"/>
                    <a:pt x="15481" y="20840"/>
                  </a:cubicBezTo>
                  <a:cubicBezTo>
                    <a:pt x="17392" y="20130"/>
                    <a:pt x="19251" y="18429"/>
                    <a:pt x="20290" y="15932"/>
                  </a:cubicBezTo>
                  <a:cubicBezTo>
                    <a:pt x="21403" y="13490"/>
                    <a:pt x="21585" y="10507"/>
                    <a:pt x="21093" y="7959"/>
                  </a:cubicBezTo>
                  <a:cubicBezTo>
                    <a:pt x="20609" y="5385"/>
                    <a:pt x="19450" y="3245"/>
                    <a:pt x="18039" y="1904"/>
                  </a:cubicBezTo>
                  <a:cubicBezTo>
                    <a:pt x="16623" y="538"/>
                    <a:pt x="14954" y="-29"/>
                    <a:pt x="13357" y="1"/>
                  </a:cubicBezTo>
                  <a:cubicBezTo>
                    <a:pt x="11746" y="9"/>
                    <a:pt x="10207" y="615"/>
                    <a:pt x="8716" y="1103"/>
                  </a:cubicBezTo>
                  <a:cubicBezTo>
                    <a:pt x="5792" y="2284"/>
                    <a:pt x="3632" y="2357"/>
                    <a:pt x="2174" y="1720"/>
                  </a:cubicBezTo>
                  <a:cubicBezTo>
                    <a:pt x="715" y="1085"/>
                    <a:pt x="11" y="378"/>
                    <a:pt x="0" y="409"/>
                  </a:cubicBezTo>
                  <a:cubicBezTo>
                    <a:pt x="-15" y="437"/>
                    <a:pt x="799" y="893"/>
                    <a:pt x="1933" y="2256"/>
                  </a:cubicBezTo>
                  <a:cubicBezTo>
                    <a:pt x="3089" y="3604"/>
                    <a:pt x="4121" y="6119"/>
                    <a:pt x="4811" y="10065"/>
                  </a:cubicBezTo>
                  <a:close/>
                </a:path>
              </a:pathLst>
            </a:custGeom>
            <a:solidFill>
              <a:srgbClr val="A6D4C8"/>
            </a:solidFill>
            <a:ln w="12700" cap="flat">
              <a:noFill/>
              <a:miter lim="400000"/>
            </a:ln>
            <a:effectLst/>
          </p:spPr>
          <p:txBody>
            <a:bodyPr wrap="square" lIns="91440" tIns="45720" rIns="91440" bIns="45720" numCol="1" anchor="ctr">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a:endParaRPr>
                <a:solidFill>
                  <a:schemeClr val="tx1">
                    <a:lumMod val="75000"/>
                    <a:lumOff val="25000"/>
                  </a:schemeClr>
                </a:solidFill>
                <a:latin typeface="微软雅黑" panose="020B0503020204020204" charset="-122"/>
                <a:ea typeface="微软雅黑" panose="020B0503020204020204" charset="-122"/>
              </a:endParaRPr>
            </a:p>
          </p:txBody>
        </p:sp>
        <p:sp>
          <p:nvSpPr>
            <p:cNvPr id="40" name="4"/>
            <p:cNvSpPr/>
            <p:nvPr/>
          </p:nvSpPr>
          <p:spPr>
            <a:xfrm>
              <a:off x="5540000" y="3561373"/>
              <a:ext cx="1110198" cy="1609049"/>
            </a:xfrm>
            <a:custGeom>
              <a:avLst/>
              <a:gdLst/>
              <a:ahLst/>
              <a:cxnLst>
                <a:cxn ang="0">
                  <a:pos x="wd2" y="hd2"/>
                </a:cxn>
                <a:cxn ang="5400000">
                  <a:pos x="wd2" y="hd2"/>
                </a:cxn>
                <a:cxn ang="10800000">
                  <a:pos x="wd2" y="hd2"/>
                </a:cxn>
                <a:cxn ang="16200000">
                  <a:pos x="wd2" y="hd2"/>
                </a:cxn>
              </a:cxnLst>
              <a:rect l="0" t="0" r="r" b="b"/>
              <a:pathLst>
                <a:path w="21221" h="21560" extrusionOk="0">
                  <a:moveTo>
                    <a:pt x="14822" y="7771"/>
                  </a:moveTo>
                  <a:cubicBezTo>
                    <a:pt x="16702" y="9581"/>
                    <a:pt x="18651" y="11912"/>
                    <a:pt x="18041" y="14344"/>
                  </a:cubicBezTo>
                  <a:cubicBezTo>
                    <a:pt x="17605" y="16684"/>
                    <a:pt x="14610" y="19126"/>
                    <a:pt x="10611" y="19050"/>
                  </a:cubicBezTo>
                  <a:cubicBezTo>
                    <a:pt x="6612" y="19126"/>
                    <a:pt x="3617" y="16684"/>
                    <a:pt x="3181" y="14344"/>
                  </a:cubicBezTo>
                  <a:cubicBezTo>
                    <a:pt x="2572" y="11912"/>
                    <a:pt x="4521" y="9581"/>
                    <a:pt x="6401" y="7771"/>
                  </a:cubicBezTo>
                  <a:cubicBezTo>
                    <a:pt x="8423" y="5931"/>
                    <a:pt x="9579" y="4382"/>
                    <a:pt x="10089" y="3222"/>
                  </a:cubicBezTo>
                  <a:cubicBezTo>
                    <a:pt x="10624" y="2075"/>
                    <a:pt x="10514" y="1317"/>
                    <a:pt x="10611" y="1341"/>
                  </a:cubicBezTo>
                  <a:cubicBezTo>
                    <a:pt x="10708" y="1317"/>
                    <a:pt x="10598" y="2075"/>
                    <a:pt x="11134" y="3222"/>
                  </a:cubicBezTo>
                  <a:cubicBezTo>
                    <a:pt x="11644" y="4382"/>
                    <a:pt x="12800" y="5931"/>
                    <a:pt x="14822" y="7771"/>
                  </a:cubicBezTo>
                  <a:close/>
                  <a:moveTo>
                    <a:pt x="5485" y="7186"/>
                  </a:moveTo>
                  <a:cubicBezTo>
                    <a:pt x="4088" y="8206"/>
                    <a:pt x="2558" y="9222"/>
                    <a:pt x="1493" y="10503"/>
                  </a:cubicBezTo>
                  <a:cubicBezTo>
                    <a:pt x="420" y="11765"/>
                    <a:pt x="-189" y="13292"/>
                    <a:pt x="53" y="14894"/>
                  </a:cubicBezTo>
                  <a:cubicBezTo>
                    <a:pt x="278" y="16485"/>
                    <a:pt x="1353" y="18151"/>
                    <a:pt x="3244" y="19431"/>
                  </a:cubicBezTo>
                  <a:cubicBezTo>
                    <a:pt x="5108" y="20707"/>
                    <a:pt x="7786" y="21598"/>
                    <a:pt x="10611" y="21559"/>
                  </a:cubicBezTo>
                  <a:cubicBezTo>
                    <a:pt x="13436" y="21598"/>
                    <a:pt x="16115" y="20707"/>
                    <a:pt x="17979" y="19431"/>
                  </a:cubicBezTo>
                  <a:cubicBezTo>
                    <a:pt x="19869" y="18150"/>
                    <a:pt x="20944" y="16485"/>
                    <a:pt x="21169" y="14894"/>
                  </a:cubicBezTo>
                  <a:cubicBezTo>
                    <a:pt x="21411" y="13292"/>
                    <a:pt x="20803" y="11765"/>
                    <a:pt x="19729" y="10502"/>
                  </a:cubicBezTo>
                  <a:cubicBezTo>
                    <a:pt x="18664" y="9222"/>
                    <a:pt x="17134" y="8205"/>
                    <a:pt x="15737" y="7186"/>
                  </a:cubicBezTo>
                  <a:cubicBezTo>
                    <a:pt x="12805" y="5267"/>
                    <a:pt x="11324" y="3571"/>
                    <a:pt x="10914" y="2188"/>
                  </a:cubicBezTo>
                  <a:cubicBezTo>
                    <a:pt x="10501" y="805"/>
                    <a:pt x="10645" y="-2"/>
                    <a:pt x="10611" y="0"/>
                  </a:cubicBezTo>
                  <a:cubicBezTo>
                    <a:pt x="10578" y="-2"/>
                    <a:pt x="10721" y="805"/>
                    <a:pt x="10296" y="2182"/>
                  </a:cubicBezTo>
                  <a:cubicBezTo>
                    <a:pt x="9898" y="3571"/>
                    <a:pt x="8418" y="5267"/>
                    <a:pt x="5485" y="7186"/>
                  </a:cubicBezTo>
                  <a:close/>
                </a:path>
              </a:pathLst>
            </a:custGeom>
            <a:solidFill>
              <a:srgbClr val="F394A3"/>
            </a:solidFill>
            <a:ln w="12700" cap="flat">
              <a:noFill/>
              <a:miter lim="400000"/>
            </a:ln>
            <a:effectLst/>
          </p:spPr>
          <p:txBody>
            <a:bodyPr wrap="square" lIns="91440" tIns="45720" rIns="91440" bIns="45720" numCol="1" anchor="ctr">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a:endParaRPr>
                <a:solidFill>
                  <a:schemeClr val="tx1">
                    <a:lumMod val="75000"/>
                    <a:lumOff val="25000"/>
                  </a:schemeClr>
                </a:solidFill>
                <a:latin typeface="微软雅黑" panose="020B0503020204020204" charset="-122"/>
                <a:ea typeface="微软雅黑" panose="020B0503020204020204" charset="-122"/>
              </a:endParaRPr>
            </a:p>
          </p:txBody>
        </p:sp>
        <p:sp>
          <p:nvSpPr>
            <p:cNvPr id="41" name="4"/>
            <p:cNvSpPr/>
            <p:nvPr/>
          </p:nvSpPr>
          <p:spPr>
            <a:xfrm>
              <a:off x="4695825" y="3576448"/>
              <a:ext cx="1466244" cy="1101932"/>
            </a:xfrm>
            <a:custGeom>
              <a:avLst/>
              <a:gdLst/>
              <a:ahLst/>
              <a:cxnLst>
                <a:cxn ang="0">
                  <a:pos x="wd2" y="hd2"/>
                </a:cxn>
                <a:cxn ang="5400000">
                  <a:pos x="wd2" y="hd2"/>
                </a:cxn>
                <a:cxn ang="10800000">
                  <a:pos x="wd2" y="hd2"/>
                </a:cxn>
                <a:cxn ang="16200000">
                  <a:pos x="wd2" y="hd2"/>
                </a:cxn>
              </a:cxnLst>
              <a:rect l="0" t="0" r="r" b="b"/>
              <a:pathLst>
                <a:path w="21352" h="21262" extrusionOk="0">
                  <a:moveTo>
                    <a:pt x="18120" y="2272"/>
                  </a:moveTo>
                  <a:cubicBezTo>
                    <a:pt x="19404" y="1914"/>
                    <a:pt x="20075" y="1273"/>
                    <a:pt x="20090" y="1375"/>
                  </a:cubicBezTo>
                  <a:cubicBezTo>
                    <a:pt x="20149" y="1442"/>
                    <a:pt x="19394" y="1892"/>
                    <a:pt x="18518" y="3186"/>
                  </a:cubicBezTo>
                  <a:cubicBezTo>
                    <a:pt x="17621" y="4467"/>
                    <a:pt x="16602" y="6593"/>
                    <a:pt x="15642" y="9685"/>
                  </a:cubicBezTo>
                  <a:cubicBezTo>
                    <a:pt x="14654" y="12631"/>
                    <a:pt x="13203" y="16014"/>
                    <a:pt x="10682" y="17232"/>
                  </a:cubicBezTo>
                  <a:cubicBezTo>
                    <a:pt x="8313" y="18536"/>
                    <a:pt x="4873" y="17676"/>
                    <a:pt x="3422" y="14126"/>
                  </a:cubicBezTo>
                  <a:cubicBezTo>
                    <a:pt x="1827" y="10685"/>
                    <a:pt x="2985" y="6308"/>
                    <a:pt x="5021" y="4241"/>
                  </a:cubicBezTo>
                  <a:cubicBezTo>
                    <a:pt x="7078" y="1957"/>
                    <a:pt x="10015" y="1983"/>
                    <a:pt x="12434" y="2323"/>
                  </a:cubicBezTo>
                  <a:cubicBezTo>
                    <a:pt x="14935" y="2767"/>
                    <a:pt x="16834" y="2662"/>
                    <a:pt x="18120" y="2272"/>
                  </a:cubicBezTo>
                  <a:close/>
                  <a:moveTo>
                    <a:pt x="19418" y="2256"/>
                  </a:moveTo>
                  <a:cubicBezTo>
                    <a:pt x="20552" y="893"/>
                    <a:pt x="21366" y="437"/>
                    <a:pt x="21351" y="409"/>
                  </a:cubicBezTo>
                  <a:cubicBezTo>
                    <a:pt x="21341" y="378"/>
                    <a:pt x="20635" y="1085"/>
                    <a:pt x="19177" y="1720"/>
                  </a:cubicBezTo>
                  <a:cubicBezTo>
                    <a:pt x="17719" y="2357"/>
                    <a:pt x="15559" y="2284"/>
                    <a:pt x="12635" y="1103"/>
                  </a:cubicBezTo>
                  <a:cubicBezTo>
                    <a:pt x="11144" y="615"/>
                    <a:pt x="9605" y="9"/>
                    <a:pt x="7994" y="1"/>
                  </a:cubicBezTo>
                  <a:cubicBezTo>
                    <a:pt x="6397" y="-29"/>
                    <a:pt x="4728" y="538"/>
                    <a:pt x="3312" y="1904"/>
                  </a:cubicBezTo>
                  <a:cubicBezTo>
                    <a:pt x="1901" y="3245"/>
                    <a:pt x="742" y="5385"/>
                    <a:pt x="258" y="7959"/>
                  </a:cubicBezTo>
                  <a:cubicBezTo>
                    <a:pt x="-234" y="10507"/>
                    <a:pt x="-52" y="13490"/>
                    <a:pt x="1061" y="15932"/>
                  </a:cubicBezTo>
                  <a:cubicBezTo>
                    <a:pt x="2100" y="18429"/>
                    <a:pt x="3959" y="20130"/>
                    <a:pt x="5870" y="20840"/>
                  </a:cubicBezTo>
                  <a:cubicBezTo>
                    <a:pt x="7795" y="21571"/>
                    <a:pt x="9773" y="21312"/>
                    <a:pt x="11355" y="20363"/>
                  </a:cubicBezTo>
                  <a:cubicBezTo>
                    <a:pt x="12955" y="19421"/>
                    <a:pt x="14161" y="17789"/>
                    <a:pt x="14940" y="15942"/>
                  </a:cubicBezTo>
                  <a:cubicBezTo>
                    <a:pt x="15740" y="14089"/>
                    <a:pt x="16113" y="12020"/>
                    <a:pt x="16540" y="10065"/>
                  </a:cubicBezTo>
                  <a:cubicBezTo>
                    <a:pt x="17230" y="6119"/>
                    <a:pt x="18262" y="3604"/>
                    <a:pt x="19418" y="2256"/>
                  </a:cubicBezTo>
                  <a:close/>
                </a:path>
              </a:pathLst>
            </a:custGeom>
            <a:solidFill>
              <a:srgbClr val="A6D4C8"/>
            </a:solidFill>
            <a:ln w="12700" cap="flat">
              <a:noFill/>
              <a:miter lim="400000"/>
            </a:ln>
            <a:effectLst/>
          </p:spPr>
          <p:txBody>
            <a:bodyPr wrap="square" lIns="91440" tIns="45720" rIns="91440" bIns="45720" numCol="1" anchor="ctr">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a:endParaRPr>
                <a:solidFill>
                  <a:schemeClr val="tx1">
                    <a:lumMod val="75000"/>
                    <a:lumOff val="25000"/>
                  </a:schemeClr>
                </a:solidFill>
                <a:latin typeface="微软雅黑" panose="020B0503020204020204" charset="-122"/>
                <a:ea typeface="微软雅黑" panose="020B0503020204020204" charset="-122"/>
              </a:endParaRPr>
            </a:p>
          </p:txBody>
        </p:sp>
        <p:sp>
          <p:nvSpPr>
            <p:cNvPr id="42" name="4"/>
            <p:cNvSpPr/>
            <p:nvPr/>
          </p:nvSpPr>
          <p:spPr>
            <a:xfrm>
              <a:off x="4695825" y="2596603"/>
              <a:ext cx="1466249" cy="1101922"/>
            </a:xfrm>
            <a:custGeom>
              <a:avLst/>
              <a:gdLst/>
              <a:ahLst/>
              <a:cxnLst>
                <a:cxn ang="0">
                  <a:pos x="wd2" y="hd2"/>
                </a:cxn>
                <a:cxn ang="5400000">
                  <a:pos x="wd2" y="hd2"/>
                </a:cxn>
                <a:cxn ang="10800000">
                  <a:pos x="wd2" y="hd2"/>
                </a:cxn>
                <a:cxn ang="16200000">
                  <a:pos x="wd2" y="hd2"/>
                </a:cxn>
              </a:cxnLst>
              <a:rect l="0" t="0" r="r" b="b"/>
              <a:pathLst>
                <a:path w="21351" h="21262" extrusionOk="0">
                  <a:moveTo>
                    <a:pt x="18518" y="18074"/>
                  </a:moveTo>
                  <a:cubicBezTo>
                    <a:pt x="19394" y="19369"/>
                    <a:pt x="20148" y="19818"/>
                    <a:pt x="20089" y="19886"/>
                  </a:cubicBezTo>
                  <a:cubicBezTo>
                    <a:pt x="20075" y="19988"/>
                    <a:pt x="19404" y="19346"/>
                    <a:pt x="18119" y="18989"/>
                  </a:cubicBezTo>
                  <a:cubicBezTo>
                    <a:pt x="16834" y="18599"/>
                    <a:pt x="14935" y="18494"/>
                    <a:pt x="12434" y="18937"/>
                  </a:cubicBezTo>
                  <a:cubicBezTo>
                    <a:pt x="10015" y="19277"/>
                    <a:pt x="7078" y="19303"/>
                    <a:pt x="5021" y="17019"/>
                  </a:cubicBezTo>
                  <a:cubicBezTo>
                    <a:pt x="2985" y="14953"/>
                    <a:pt x="1827" y="10576"/>
                    <a:pt x="3422" y="7135"/>
                  </a:cubicBezTo>
                  <a:cubicBezTo>
                    <a:pt x="4873" y="3585"/>
                    <a:pt x="8313" y="2724"/>
                    <a:pt x="10682" y="4029"/>
                  </a:cubicBezTo>
                  <a:cubicBezTo>
                    <a:pt x="13203" y="5247"/>
                    <a:pt x="14654" y="8629"/>
                    <a:pt x="15642" y="11576"/>
                  </a:cubicBezTo>
                  <a:cubicBezTo>
                    <a:pt x="16602" y="14668"/>
                    <a:pt x="17621" y="16794"/>
                    <a:pt x="18518" y="18074"/>
                  </a:cubicBezTo>
                  <a:close/>
                  <a:moveTo>
                    <a:pt x="19178" y="19556"/>
                  </a:moveTo>
                  <a:cubicBezTo>
                    <a:pt x="20635" y="20176"/>
                    <a:pt x="21340" y="20882"/>
                    <a:pt x="21351" y="20851"/>
                  </a:cubicBezTo>
                  <a:cubicBezTo>
                    <a:pt x="21366" y="20823"/>
                    <a:pt x="20552" y="20368"/>
                    <a:pt x="19408" y="19011"/>
                  </a:cubicBezTo>
                  <a:cubicBezTo>
                    <a:pt x="18262" y="17657"/>
                    <a:pt x="17230" y="15142"/>
                    <a:pt x="16540" y="11196"/>
                  </a:cubicBezTo>
                  <a:cubicBezTo>
                    <a:pt x="16113" y="9241"/>
                    <a:pt x="15740" y="7172"/>
                    <a:pt x="14940" y="5319"/>
                  </a:cubicBezTo>
                  <a:cubicBezTo>
                    <a:pt x="14161" y="3472"/>
                    <a:pt x="12955" y="1840"/>
                    <a:pt x="11355" y="899"/>
                  </a:cubicBezTo>
                  <a:cubicBezTo>
                    <a:pt x="9773" y="-51"/>
                    <a:pt x="7795" y="-310"/>
                    <a:pt x="5870" y="421"/>
                  </a:cubicBezTo>
                  <a:cubicBezTo>
                    <a:pt x="3959" y="1131"/>
                    <a:pt x="2100" y="2831"/>
                    <a:pt x="1061" y="5329"/>
                  </a:cubicBezTo>
                  <a:cubicBezTo>
                    <a:pt x="-52" y="7770"/>
                    <a:pt x="-234" y="10753"/>
                    <a:pt x="257" y="13302"/>
                  </a:cubicBezTo>
                  <a:cubicBezTo>
                    <a:pt x="742" y="15876"/>
                    <a:pt x="1900" y="18016"/>
                    <a:pt x="3312" y="19357"/>
                  </a:cubicBezTo>
                  <a:cubicBezTo>
                    <a:pt x="4727" y="20723"/>
                    <a:pt x="6397" y="21290"/>
                    <a:pt x="7993" y="21260"/>
                  </a:cubicBezTo>
                  <a:cubicBezTo>
                    <a:pt x="9605" y="21252"/>
                    <a:pt x="11144" y="20646"/>
                    <a:pt x="12635" y="20158"/>
                  </a:cubicBezTo>
                  <a:cubicBezTo>
                    <a:pt x="15559" y="18976"/>
                    <a:pt x="17719" y="18904"/>
                    <a:pt x="19178" y="19556"/>
                  </a:cubicBezTo>
                  <a:close/>
                </a:path>
              </a:pathLst>
            </a:custGeom>
            <a:solidFill>
              <a:srgbClr val="F394A3"/>
            </a:solidFill>
            <a:ln w="12700" cap="flat">
              <a:noFill/>
              <a:miter lim="400000"/>
            </a:ln>
            <a:effectLst/>
          </p:spPr>
          <p:txBody>
            <a:bodyPr wrap="square" lIns="91440" tIns="45720" rIns="91440" bIns="45720" numCol="1" anchor="ctr">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lvl="0"/>
              <a:endParaRPr>
                <a:solidFill>
                  <a:schemeClr val="tx1">
                    <a:lumMod val="75000"/>
                    <a:lumOff val="25000"/>
                  </a:schemeClr>
                </a:solidFill>
                <a:latin typeface="微软雅黑" panose="020B0503020204020204" charset="-122"/>
                <a:ea typeface="微软雅黑" panose="020B0503020204020204" charset="-122"/>
              </a:endParaRPr>
            </a:p>
          </p:txBody>
        </p:sp>
      </p:grpSp>
      <p:sp>
        <p:nvSpPr>
          <p:cNvPr id="43" name="3"/>
          <p:cNvSpPr/>
          <p:nvPr/>
        </p:nvSpPr>
        <p:spPr>
          <a:xfrm>
            <a:off x="5918888" y="2680167"/>
            <a:ext cx="352425" cy="345038"/>
          </a:xfrm>
          <a:custGeom>
            <a:avLst/>
            <a:gdLst>
              <a:gd name="connsiteX0" fmla="*/ 163903 w 607933"/>
              <a:gd name="connsiteY0" fmla="*/ 369028 h 595191"/>
              <a:gd name="connsiteX1" fmla="*/ 195691 w 607933"/>
              <a:gd name="connsiteY1" fmla="*/ 416642 h 595191"/>
              <a:gd name="connsiteX2" fmla="*/ 52648 w 607933"/>
              <a:gd name="connsiteY2" fmla="*/ 476158 h 595191"/>
              <a:gd name="connsiteX3" fmla="*/ 303967 w 607933"/>
              <a:gd name="connsiteY3" fmla="*/ 542618 h 595191"/>
              <a:gd name="connsiteX4" fmla="*/ 555285 w 607933"/>
              <a:gd name="connsiteY4" fmla="*/ 476158 h 595191"/>
              <a:gd name="connsiteX5" fmla="*/ 413235 w 607933"/>
              <a:gd name="connsiteY5" fmla="*/ 416642 h 595191"/>
              <a:gd name="connsiteX6" fmla="*/ 444029 w 607933"/>
              <a:gd name="connsiteY6" fmla="*/ 369028 h 595191"/>
              <a:gd name="connsiteX7" fmla="*/ 607933 w 607933"/>
              <a:gd name="connsiteY7" fmla="*/ 476158 h 595191"/>
              <a:gd name="connsiteX8" fmla="*/ 303967 w 607933"/>
              <a:gd name="connsiteY8" fmla="*/ 595191 h 595191"/>
              <a:gd name="connsiteX9" fmla="*/ 0 w 607933"/>
              <a:gd name="connsiteY9" fmla="*/ 476158 h 595191"/>
              <a:gd name="connsiteX10" fmla="*/ 163903 w 607933"/>
              <a:gd name="connsiteY10" fmla="*/ 369028 h 595191"/>
              <a:gd name="connsiteX11" fmla="*/ 303967 w 607933"/>
              <a:gd name="connsiteY11" fmla="*/ 100209 h 595191"/>
              <a:gd name="connsiteX12" fmla="*/ 230453 w 607933"/>
              <a:gd name="connsiteY12" fmla="*/ 174622 h 595191"/>
              <a:gd name="connsiteX13" fmla="*/ 303967 w 607933"/>
              <a:gd name="connsiteY13" fmla="*/ 248042 h 595191"/>
              <a:gd name="connsiteX14" fmla="*/ 378475 w 607933"/>
              <a:gd name="connsiteY14" fmla="*/ 174622 h 595191"/>
              <a:gd name="connsiteX15" fmla="*/ 303967 w 607933"/>
              <a:gd name="connsiteY15" fmla="*/ 100209 h 595191"/>
              <a:gd name="connsiteX16" fmla="*/ 303967 w 607933"/>
              <a:gd name="connsiteY16" fmla="*/ 0 h 595191"/>
              <a:gd name="connsiteX17" fmla="*/ 481792 w 607933"/>
              <a:gd name="connsiteY17" fmla="*/ 177598 h 595191"/>
              <a:gd name="connsiteX18" fmla="*/ 338737 w 607933"/>
              <a:gd name="connsiteY18" fmla="*/ 453420 h 595191"/>
              <a:gd name="connsiteX19" fmla="*/ 303967 w 607933"/>
              <a:gd name="connsiteY19" fmla="*/ 471279 h 595191"/>
              <a:gd name="connsiteX20" fmla="*/ 269197 w 607933"/>
              <a:gd name="connsiteY20" fmla="*/ 453420 h 595191"/>
              <a:gd name="connsiteX21" fmla="*/ 126142 w 607933"/>
              <a:gd name="connsiteY21" fmla="*/ 177598 h 595191"/>
              <a:gd name="connsiteX22" fmla="*/ 303967 w 607933"/>
              <a:gd name="connsiteY22" fmla="*/ 0 h 59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7933" h="595191">
                <a:moveTo>
                  <a:pt x="163903" y="369028"/>
                </a:moveTo>
                <a:cubicBezTo>
                  <a:pt x="173837" y="383907"/>
                  <a:pt x="183771" y="399778"/>
                  <a:pt x="195691" y="416642"/>
                </a:cubicBezTo>
                <a:cubicBezTo>
                  <a:pt x="101322" y="430529"/>
                  <a:pt x="52648" y="461279"/>
                  <a:pt x="52648" y="476158"/>
                </a:cubicBezTo>
                <a:cubicBezTo>
                  <a:pt x="52648" y="495997"/>
                  <a:pt x="138076" y="542618"/>
                  <a:pt x="303967" y="542618"/>
                </a:cubicBezTo>
                <a:cubicBezTo>
                  <a:pt x="469857" y="542618"/>
                  <a:pt x="555285" y="495997"/>
                  <a:pt x="555285" y="476158"/>
                </a:cubicBezTo>
                <a:cubicBezTo>
                  <a:pt x="555285" y="461279"/>
                  <a:pt x="507604" y="430529"/>
                  <a:pt x="413235" y="416642"/>
                </a:cubicBezTo>
                <a:cubicBezTo>
                  <a:pt x="424162" y="399778"/>
                  <a:pt x="434096" y="383907"/>
                  <a:pt x="444029" y="369028"/>
                </a:cubicBezTo>
                <a:cubicBezTo>
                  <a:pt x="537405" y="385891"/>
                  <a:pt x="607933" y="422593"/>
                  <a:pt x="607933" y="476158"/>
                </a:cubicBezTo>
                <a:cubicBezTo>
                  <a:pt x="607933" y="554522"/>
                  <a:pt x="454956" y="595191"/>
                  <a:pt x="303967" y="595191"/>
                </a:cubicBezTo>
                <a:cubicBezTo>
                  <a:pt x="152977" y="595191"/>
                  <a:pt x="0" y="554522"/>
                  <a:pt x="0" y="476158"/>
                </a:cubicBezTo>
                <a:cubicBezTo>
                  <a:pt x="0" y="422593"/>
                  <a:pt x="71522" y="385891"/>
                  <a:pt x="163903" y="369028"/>
                </a:cubicBezTo>
                <a:close/>
                <a:moveTo>
                  <a:pt x="303967" y="100209"/>
                </a:moveTo>
                <a:cubicBezTo>
                  <a:pt x="263236" y="100209"/>
                  <a:pt x="230453" y="133943"/>
                  <a:pt x="230453" y="174622"/>
                </a:cubicBezTo>
                <a:cubicBezTo>
                  <a:pt x="230453" y="215300"/>
                  <a:pt x="263236" y="248042"/>
                  <a:pt x="303967" y="248042"/>
                </a:cubicBezTo>
                <a:cubicBezTo>
                  <a:pt x="344698" y="248042"/>
                  <a:pt x="378475" y="215300"/>
                  <a:pt x="378475" y="174622"/>
                </a:cubicBezTo>
                <a:cubicBezTo>
                  <a:pt x="378475" y="133943"/>
                  <a:pt x="344698" y="100209"/>
                  <a:pt x="303967" y="100209"/>
                </a:cubicBezTo>
                <a:close/>
                <a:moveTo>
                  <a:pt x="303967" y="0"/>
                </a:moveTo>
                <a:cubicBezTo>
                  <a:pt x="402317" y="0"/>
                  <a:pt x="481792" y="79374"/>
                  <a:pt x="481792" y="177598"/>
                </a:cubicBezTo>
                <a:cubicBezTo>
                  <a:pt x="481792" y="248042"/>
                  <a:pt x="390396" y="382976"/>
                  <a:pt x="338737" y="453420"/>
                </a:cubicBezTo>
                <a:cubicBezTo>
                  <a:pt x="330790" y="464334"/>
                  <a:pt x="317875" y="471279"/>
                  <a:pt x="303967" y="471279"/>
                </a:cubicBezTo>
                <a:cubicBezTo>
                  <a:pt x="290059" y="471279"/>
                  <a:pt x="277144" y="464334"/>
                  <a:pt x="269197" y="453420"/>
                </a:cubicBezTo>
                <a:cubicBezTo>
                  <a:pt x="217538" y="382976"/>
                  <a:pt x="126142" y="248042"/>
                  <a:pt x="126142" y="177598"/>
                </a:cubicBezTo>
                <a:cubicBezTo>
                  <a:pt x="126142" y="79374"/>
                  <a:pt x="205617" y="0"/>
                  <a:pt x="303967" y="0"/>
                </a:cubicBezTo>
                <a:close/>
              </a:path>
            </a:pathLst>
          </a:custGeom>
          <a:solidFill>
            <a:srgbClr val="A6D4C8"/>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725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tx1">
                  <a:lumMod val="75000"/>
                  <a:lumOff val="25000"/>
                </a:schemeClr>
              </a:solidFill>
              <a:latin typeface="微软雅黑" panose="020B0503020204020204" charset="-122"/>
              <a:ea typeface="微软雅黑" panose="020B0503020204020204" charset="-122"/>
            </a:endParaRPr>
          </a:p>
        </p:txBody>
      </p:sp>
      <p:sp>
        <p:nvSpPr>
          <p:cNvPr id="44" name="3"/>
          <p:cNvSpPr/>
          <p:nvPr/>
        </p:nvSpPr>
        <p:spPr>
          <a:xfrm>
            <a:off x="6701136" y="3030835"/>
            <a:ext cx="352425" cy="345038"/>
          </a:xfrm>
          <a:custGeom>
            <a:avLst/>
            <a:gdLst>
              <a:gd name="connsiteX0" fmla="*/ 163903 w 607933"/>
              <a:gd name="connsiteY0" fmla="*/ 369028 h 595191"/>
              <a:gd name="connsiteX1" fmla="*/ 195691 w 607933"/>
              <a:gd name="connsiteY1" fmla="*/ 416642 h 595191"/>
              <a:gd name="connsiteX2" fmla="*/ 52648 w 607933"/>
              <a:gd name="connsiteY2" fmla="*/ 476158 h 595191"/>
              <a:gd name="connsiteX3" fmla="*/ 303967 w 607933"/>
              <a:gd name="connsiteY3" fmla="*/ 542618 h 595191"/>
              <a:gd name="connsiteX4" fmla="*/ 555285 w 607933"/>
              <a:gd name="connsiteY4" fmla="*/ 476158 h 595191"/>
              <a:gd name="connsiteX5" fmla="*/ 413235 w 607933"/>
              <a:gd name="connsiteY5" fmla="*/ 416642 h 595191"/>
              <a:gd name="connsiteX6" fmla="*/ 444029 w 607933"/>
              <a:gd name="connsiteY6" fmla="*/ 369028 h 595191"/>
              <a:gd name="connsiteX7" fmla="*/ 607933 w 607933"/>
              <a:gd name="connsiteY7" fmla="*/ 476158 h 595191"/>
              <a:gd name="connsiteX8" fmla="*/ 303967 w 607933"/>
              <a:gd name="connsiteY8" fmla="*/ 595191 h 595191"/>
              <a:gd name="connsiteX9" fmla="*/ 0 w 607933"/>
              <a:gd name="connsiteY9" fmla="*/ 476158 h 595191"/>
              <a:gd name="connsiteX10" fmla="*/ 163903 w 607933"/>
              <a:gd name="connsiteY10" fmla="*/ 369028 h 595191"/>
              <a:gd name="connsiteX11" fmla="*/ 303967 w 607933"/>
              <a:gd name="connsiteY11" fmla="*/ 100209 h 595191"/>
              <a:gd name="connsiteX12" fmla="*/ 230453 w 607933"/>
              <a:gd name="connsiteY12" fmla="*/ 174622 h 595191"/>
              <a:gd name="connsiteX13" fmla="*/ 303967 w 607933"/>
              <a:gd name="connsiteY13" fmla="*/ 248042 h 595191"/>
              <a:gd name="connsiteX14" fmla="*/ 378475 w 607933"/>
              <a:gd name="connsiteY14" fmla="*/ 174622 h 595191"/>
              <a:gd name="connsiteX15" fmla="*/ 303967 w 607933"/>
              <a:gd name="connsiteY15" fmla="*/ 100209 h 595191"/>
              <a:gd name="connsiteX16" fmla="*/ 303967 w 607933"/>
              <a:gd name="connsiteY16" fmla="*/ 0 h 595191"/>
              <a:gd name="connsiteX17" fmla="*/ 481792 w 607933"/>
              <a:gd name="connsiteY17" fmla="*/ 177598 h 595191"/>
              <a:gd name="connsiteX18" fmla="*/ 338737 w 607933"/>
              <a:gd name="connsiteY18" fmla="*/ 453420 h 595191"/>
              <a:gd name="connsiteX19" fmla="*/ 303967 w 607933"/>
              <a:gd name="connsiteY19" fmla="*/ 471279 h 595191"/>
              <a:gd name="connsiteX20" fmla="*/ 269197 w 607933"/>
              <a:gd name="connsiteY20" fmla="*/ 453420 h 595191"/>
              <a:gd name="connsiteX21" fmla="*/ 126142 w 607933"/>
              <a:gd name="connsiteY21" fmla="*/ 177598 h 595191"/>
              <a:gd name="connsiteX22" fmla="*/ 303967 w 607933"/>
              <a:gd name="connsiteY22" fmla="*/ 0 h 59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7933" h="595191">
                <a:moveTo>
                  <a:pt x="163903" y="369028"/>
                </a:moveTo>
                <a:cubicBezTo>
                  <a:pt x="173837" y="383907"/>
                  <a:pt x="183771" y="399778"/>
                  <a:pt x="195691" y="416642"/>
                </a:cubicBezTo>
                <a:cubicBezTo>
                  <a:pt x="101322" y="430529"/>
                  <a:pt x="52648" y="461279"/>
                  <a:pt x="52648" y="476158"/>
                </a:cubicBezTo>
                <a:cubicBezTo>
                  <a:pt x="52648" y="495997"/>
                  <a:pt x="138076" y="542618"/>
                  <a:pt x="303967" y="542618"/>
                </a:cubicBezTo>
                <a:cubicBezTo>
                  <a:pt x="469857" y="542618"/>
                  <a:pt x="555285" y="495997"/>
                  <a:pt x="555285" y="476158"/>
                </a:cubicBezTo>
                <a:cubicBezTo>
                  <a:pt x="555285" y="461279"/>
                  <a:pt x="507604" y="430529"/>
                  <a:pt x="413235" y="416642"/>
                </a:cubicBezTo>
                <a:cubicBezTo>
                  <a:pt x="424162" y="399778"/>
                  <a:pt x="434096" y="383907"/>
                  <a:pt x="444029" y="369028"/>
                </a:cubicBezTo>
                <a:cubicBezTo>
                  <a:pt x="537405" y="385891"/>
                  <a:pt x="607933" y="422593"/>
                  <a:pt x="607933" y="476158"/>
                </a:cubicBezTo>
                <a:cubicBezTo>
                  <a:pt x="607933" y="554522"/>
                  <a:pt x="454956" y="595191"/>
                  <a:pt x="303967" y="595191"/>
                </a:cubicBezTo>
                <a:cubicBezTo>
                  <a:pt x="152977" y="595191"/>
                  <a:pt x="0" y="554522"/>
                  <a:pt x="0" y="476158"/>
                </a:cubicBezTo>
                <a:cubicBezTo>
                  <a:pt x="0" y="422593"/>
                  <a:pt x="71522" y="385891"/>
                  <a:pt x="163903" y="369028"/>
                </a:cubicBezTo>
                <a:close/>
                <a:moveTo>
                  <a:pt x="303967" y="100209"/>
                </a:moveTo>
                <a:cubicBezTo>
                  <a:pt x="263236" y="100209"/>
                  <a:pt x="230453" y="133943"/>
                  <a:pt x="230453" y="174622"/>
                </a:cubicBezTo>
                <a:cubicBezTo>
                  <a:pt x="230453" y="215300"/>
                  <a:pt x="263236" y="248042"/>
                  <a:pt x="303967" y="248042"/>
                </a:cubicBezTo>
                <a:cubicBezTo>
                  <a:pt x="344698" y="248042"/>
                  <a:pt x="378475" y="215300"/>
                  <a:pt x="378475" y="174622"/>
                </a:cubicBezTo>
                <a:cubicBezTo>
                  <a:pt x="378475" y="133943"/>
                  <a:pt x="344698" y="100209"/>
                  <a:pt x="303967" y="100209"/>
                </a:cubicBezTo>
                <a:close/>
                <a:moveTo>
                  <a:pt x="303967" y="0"/>
                </a:moveTo>
                <a:cubicBezTo>
                  <a:pt x="402317" y="0"/>
                  <a:pt x="481792" y="79374"/>
                  <a:pt x="481792" y="177598"/>
                </a:cubicBezTo>
                <a:cubicBezTo>
                  <a:pt x="481792" y="248042"/>
                  <a:pt x="390396" y="382976"/>
                  <a:pt x="338737" y="453420"/>
                </a:cubicBezTo>
                <a:cubicBezTo>
                  <a:pt x="330790" y="464334"/>
                  <a:pt x="317875" y="471279"/>
                  <a:pt x="303967" y="471279"/>
                </a:cubicBezTo>
                <a:cubicBezTo>
                  <a:pt x="290059" y="471279"/>
                  <a:pt x="277144" y="464334"/>
                  <a:pt x="269197" y="453420"/>
                </a:cubicBezTo>
                <a:cubicBezTo>
                  <a:pt x="217538" y="382976"/>
                  <a:pt x="126142" y="248042"/>
                  <a:pt x="126142" y="177598"/>
                </a:cubicBezTo>
                <a:cubicBezTo>
                  <a:pt x="126142" y="79374"/>
                  <a:pt x="205617" y="0"/>
                  <a:pt x="303967" y="0"/>
                </a:cubicBezTo>
                <a:close/>
              </a:path>
            </a:pathLst>
          </a:custGeom>
          <a:solidFill>
            <a:srgbClr val="A6D4C8"/>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725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tx1">
                  <a:lumMod val="75000"/>
                  <a:lumOff val="25000"/>
                </a:schemeClr>
              </a:solidFill>
              <a:latin typeface="微软雅黑" panose="020B0503020204020204" charset="-122"/>
              <a:ea typeface="微软雅黑" panose="020B0503020204020204" charset="-122"/>
            </a:endParaRPr>
          </a:p>
        </p:txBody>
      </p:sp>
      <p:sp>
        <p:nvSpPr>
          <p:cNvPr id="45" name="3"/>
          <p:cNvSpPr/>
          <p:nvPr/>
        </p:nvSpPr>
        <p:spPr>
          <a:xfrm>
            <a:off x="6701132" y="4010681"/>
            <a:ext cx="352425" cy="345038"/>
          </a:xfrm>
          <a:custGeom>
            <a:avLst/>
            <a:gdLst>
              <a:gd name="connsiteX0" fmla="*/ 163903 w 607933"/>
              <a:gd name="connsiteY0" fmla="*/ 369028 h 595191"/>
              <a:gd name="connsiteX1" fmla="*/ 195691 w 607933"/>
              <a:gd name="connsiteY1" fmla="*/ 416642 h 595191"/>
              <a:gd name="connsiteX2" fmla="*/ 52648 w 607933"/>
              <a:gd name="connsiteY2" fmla="*/ 476158 h 595191"/>
              <a:gd name="connsiteX3" fmla="*/ 303967 w 607933"/>
              <a:gd name="connsiteY3" fmla="*/ 542618 h 595191"/>
              <a:gd name="connsiteX4" fmla="*/ 555285 w 607933"/>
              <a:gd name="connsiteY4" fmla="*/ 476158 h 595191"/>
              <a:gd name="connsiteX5" fmla="*/ 413235 w 607933"/>
              <a:gd name="connsiteY5" fmla="*/ 416642 h 595191"/>
              <a:gd name="connsiteX6" fmla="*/ 444029 w 607933"/>
              <a:gd name="connsiteY6" fmla="*/ 369028 h 595191"/>
              <a:gd name="connsiteX7" fmla="*/ 607933 w 607933"/>
              <a:gd name="connsiteY7" fmla="*/ 476158 h 595191"/>
              <a:gd name="connsiteX8" fmla="*/ 303967 w 607933"/>
              <a:gd name="connsiteY8" fmla="*/ 595191 h 595191"/>
              <a:gd name="connsiteX9" fmla="*/ 0 w 607933"/>
              <a:gd name="connsiteY9" fmla="*/ 476158 h 595191"/>
              <a:gd name="connsiteX10" fmla="*/ 163903 w 607933"/>
              <a:gd name="connsiteY10" fmla="*/ 369028 h 595191"/>
              <a:gd name="connsiteX11" fmla="*/ 303967 w 607933"/>
              <a:gd name="connsiteY11" fmla="*/ 100209 h 595191"/>
              <a:gd name="connsiteX12" fmla="*/ 230453 w 607933"/>
              <a:gd name="connsiteY12" fmla="*/ 174622 h 595191"/>
              <a:gd name="connsiteX13" fmla="*/ 303967 w 607933"/>
              <a:gd name="connsiteY13" fmla="*/ 248042 h 595191"/>
              <a:gd name="connsiteX14" fmla="*/ 378475 w 607933"/>
              <a:gd name="connsiteY14" fmla="*/ 174622 h 595191"/>
              <a:gd name="connsiteX15" fmla="*/ 303967 w 607933"/>
              <a:gd name="connsiteY15" fmla="*/ 100209 h 595191"/>
              <a:gd name="connsiteX16" fmla="*/ 303967 w 607933"/>
              <a:gd name="connsiteY16" fmla="*/ 0 h 595191"/>
              <a:gd name="connsiteX17" fmla="*/ 481792 w 607933"/>
              <a:gd name="connsiteY17" fmla="*/ 177598 h 595191"/>
              <a:gd name="connsiteX18" fmla="*/ 338737 w 607933"/>
              <a:gd name="connsiteY18" fmla="*/ 453420 h 595191"/>
              <a:gd name="connsiteX19" fmla="*/ 303967 w 607933"/>
              <a:gd name="connsiteY19" fmla="*/ 471279 h 595191"/>
              <a:gd name="connsiteX20" fmla="*/ 269197 w 607933"/>
              <a:gd name="connsiteY20" fmla="*/ 453420 h 595191"/>
              <a:gd name="connsiteX21" fmla="*/ 126142 w 607933"/>
              <a:gd name="connsiteY21" fmla="*/ 177598 h 595191"/>
              <a:gd name="connsiteX22" fmla="*/ 303967 w 607933"/>
              <a:gd name="connsiteY22" fmla="*/ 0 h 59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7933" h="595191">
                <a:moveTo>
                  <a:pt x="163903" y="369028"/>
                </a:moveTo>
                <a:cubicBezTo>
                  <a:pt x="173837" y="383907"/>
                  <a:pt x="183771" y="399778"/>
                  <a:pt x="195691" y="416642"/>
                </a:cubicBezTo>
                <a:cubicBezTo>
                  <a:pt x="101322" y="430529"/>
                  <a:pt x="52648" y="461279"/>
                  <a:pt x="52648" y="476158"/>
                </a:cubicBezTo>
                <a:cubicBezTo>
                  <a:pt x="52648" y="495997"/>
                  <a:pt x="138076" y="542618"/>
                  <a:pt x="303967" y="542618"/>
                </a:cubicBezTo>
                <a:cubicBezTo>
                  <a:pt x="469857" y="542618"/>
                  <a:pt x="555285" y="495997"/>
                  <a:pt x="555285" y="476158"/>
                </a:cubicBezTo>
                <a:cubicBezTo>
                  <a:pt x="555285" y="461279"/>
                  <a:pt x="507604" y="430529"/>
                  <a:pt x="413235" y="416642"/>
                </a:cubicBezTo>
                <a:cubicBezTo>
                  <a:pt x="424162" y="399778"/>
                  <a:pt x="434096" y="383907"/>
                  <a:pt x="444029" y="369028"/>
                </a:cubicBezTo>
                <a:cubicBezTo>
                  <a:pt x="537405" y="385891"/>
                  <a:pt x="607933" y="422593"/>
                  <a:pt x="607933" y="476158"/>
                </a:cubicBezTo>
                <a:cubicBezTo>
                  <a:pt x="607933" y="554522"/>
                  <a:pt x="454956" y="595191"/>
                  <a:pt x="303967" y="595191"/>
                </a:cubicBezTo>
                <a:cubicBezTo>
                  <a:pt x="152977" y="595191"/>
                  <a:pt x="0" y="554522"/>
                  <a:pt x="0" y="476158"/>
                </a:cubicBezTo>
                <a:cubicBezTo>
                  <a:pt x="0" y="422593"/>
                  <a:pt x="71522" y="385891"/>
                  <a:pt x="163903" y="369028"/>
                </a:cubicBezTo>
                <a:close/>
                <a:moveTo>
                  <a:pt x="303967" y="100209"/>
                </a:moveTo>
                <a:cubicBezTo>
                  <a:pt x="263236" y="100209"/>
                  <a:pt x="230453" y="133943"/>
                  <a:pt x="230453" y="174622"/>
                </a:cubicBezTo>
                <a:cubicBezTo>
                  <a:pt x="230453" y="215300"/>
                  <a:pt x="263236" y="248042"/>
                  <a:pt x="303967" y="248042"/>
                </a:cubicBezTo>
                <a:cubicBezTo>
                  <a:pt x="344698" y="248042"/>
                  <a:pt x="378475" y="215300"/>
                  <a:pt x="378475" y="174622"/>
                </a:cubicBezTo>
                <a:cubicBezTo>
                  <a:pt x="378475" y="133943"/>
                  <a:pt x="344698" y="100209"/>
                  <a:pt x="303967" y="100209"/>
                </a:cubicBezTo>
                <a:close/>
                <a:moveTo>
                  <a:pt x="303967" y="0"/>
                </a:moveTo>
                <a:cubicBezTo>
                  <a:pt x="402317" y="0"/>
                  <a:pt x="481792" y="79374"/>
                  <a:pt x="481792" y="177598"/>
                </a:cubicBezTo>
                <a:cubicBezTo>
                  <a:pt x="481792" y="248042"/>
                  <a:pt x="390396" y="382976"/>
                  <a:pt x="338737" y="453420"/>
                </a:cubicBezTo>
                <a:cubicBezTo>
                  <a:pt x="330790" y="464334"/>
                  <a:pt x="317875" y="471279"/>
                  <a:pt x="303967" y="471279"/>
                </a:cubicBezTo>
                <a:cubicBezTo>
                  <a:pt x="290059" y="471279"/>
                  <a:pt x="277144" y="464334"/>
                  <a:pt x="269197" y="453420"/>
                </a:cubicBezTo>
                <a:cubicBezTo>
                  <a:pt x="217538" y="382976"/>
                  <a:pt x="126142" y="248042"/>
                  <a:pt x="126142" y="177598"/>
                </a:cubicBezTo>
                <a:cubicBezTo>
                  <a:pt x="126142" y="79374"/>
                  <a:pt x="205617" y="0"/>
                  <a:pt x="303967" y="0"/>
                </a:cubicBezTo>
                <a:close/>
              </a:path>
            </a:pathLst>
          </a:custGeom>
          <a:solidFill>
            <a:srgbClr val="A6D4C8"/>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725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tx1">
                  <a:lumMod val="75000"/>
                  <a:lumOff val="25000"/>
                </a:schemeClr>
              </a:solidFill>
              <a:latin typeface="微软雅黑" panose="020B0503020204020204" charset="-122"/>
              <a:ea typeface="微软雅黑" panose="020B0503020204020204" charset="-122"/>
            </a:endParaRPr>
          </a:p>
        </p:txBody>
      </p:sp>
      <p:sp>
        <p:nvSpPr>
          <p:cNvPr id="46" name="3"/>
          <p:cNvSpPr/>
          <p:nvPr/>
        </p:nvSpPr>
        <p:spPr>
          <a:xfrm>
            <a:off x="5918888" y="4363468"/>
            <a:ext cx="352425" cy="345038"/>
          </a:xfrm>
          <a:custGeom>
            <a:avLst/>
            <a:gdLst>
              <a:gd name="connsiteX0" fmla="*/ 163903 w 607933"/>
              <a:gd name="connsiteY0" fmla="*/ 369028 h 595191"/>
              <a:gd name="connsiteX1" fmla="*/ 195691 w 607933"/>
              <a:gd name="connsiteY1" fmla="*/ 416642 h 595191"/>
              <a:gd name="connsiteX2" fmla="*/ 52648 w 607933"/>
              <a:gd name="connsiteY2" fmla="*/ 476158 h 595191"/>
              <a:gd name="connsiteX3" fmla="*/ 303967 w 607933"/>
              <a:gd name="connsiteY3" fmla="*/ 542618 h 595191"/>
              <a:gd name="connsiteX4" fmla="*/ 555285 w 607933"/>
              <a:gd name="connsiteY4" fmla="*/ 476158 h 595191"/>
              <a:gd name="connsiteX5" fmla="*/ 413235 w 607933"/>
              <a:gd name="connsiteY5" fmla="*/ 416642 h 595191"/>
              <a:gd name="connsiteX6" fmla="*/ 444029 w 607933"/>
              <a:gd name="connsiteY6" fmla="*/ 369028 h 595191"/>
              <a:gd name="connsiteX7" fmla="*/ 607933 w 607933"/>
              <a:gd name="connsiteY7" fmla="*/ 476158 h 595191"/>
              <a:gd name="connsiteX8" fmla="*/ 303967 w 607933"/>
              <a:gd name="connsiteY8" fmla="*/ 595191 h 595191"/>
              <a:gd name="connsiteX9" fmla="*/ 0 w 607933"/>
              <a:gd name="connsiteY9" fmla="*/ 476158 h 595191"/>
              <a:gd name="connsiteX10" fmla="*/ 163903 w 607933"/>
              <a:gd name="connsiteY10" fmla="*/ 369028 h 595191"/>
              <a:gd name="connsiteX11" fmla="*/ 303967 w 607933"/>
              <a:gd name="connsiteY11" fmla="*/ 100209 h 595191"/>
              <a:gd name="connsiteX12" fmla="*/ 230453 w 607933"/>
              <a:gd name="connsiteY12" fmla="*/ 174622 h 595191"/>
              <a:gd name="connsiteX13" fmla="*/ 303967 w 607933"/>
              <a:gd name="connsiteY13" fmla="*/ 248042 h 595191"/>
              <a:gd name="connsiteX14" fmla="*/ 378475 w 607933"/>
              <a:gd name="connsiteY14" fmla="*/ 174622 h 595191"/>
              <a:gd name="connsiteX15" fmla="*/ 303967 w 607933"/>
              <a:gd name="connsiteY15" fmla="*/ 100209 h 595191"/>
              <a:gd name="connsiteX16" fmla="*/ 303967 w 607933"/>
              <a:gd name="connsiteY16" fmla="*/ 0 h 595191"/>
              <a:gd name="connsiteX17" fmla="*/ 481792 w 607933"/>
              <a:gd name="connsiteY17" fmla="*/ 177598 h 595191"/>
              <a:gd name="connsiteX18" fmla="*/ 338737 w 607933"/>
              <a:gd name="connsiteY18" fmla="*/ 453420 h 595191"/>
              <a:gd name="connsiteX19" fmla="*/ 303967 w 607933"/>
              <a:gd name="connsiteY19" fmla="*/ 471279 h 595191"/>
              <a:gd name="connsiteX20" fmla="*/ 269197 w 607933"/>
              <a:gd name="connsiteY20" fmla="*/ 453420 h 595191"/>
              <a:gd name="connsiteX21" fmla="*/ 126142 w 607933"/>
              <a:gd name="connsiteY21" fmla="*/ 177598 h 595191"/>
              <a:gd name="connsiteX22" fmla="*/ 303967 w 607933"/>
              <a:gd name="connsiteY22" fmla="*/ 0 h 59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7933" h="595191">
                <a:moveTo>
                  <a:pt x="163903" y="369028"/>
                </a:moveTo>
                <a:cubicBezTo>
                  <a:pt x="173837" y="383907"/>
                  <a:pt x="183771" y="399778"/>
                  <a:pt x="195691" y="416642"/>
                </a:cubicBezTo>
                <a:cubicBezTo>
                  <a:pt x="101322" y="430529"/>
                  <a:pt x="52648" y="461279"/>
                  <a:pt x="52648" y="476158"/>
                </a:cubicBezTo>
                <a:cubicBezTo>
                  <a:pt x="52648" y="495997"/>
                  <a:pt x="138076" y="542618"/>
                  <a:pt x="303967" y="542618"/>
                </a:cubicBezTo>
                <a:cubicBezTo>
                  <a:pt x="469857" y="542618"/>
                  <a:pt x="555285" y="495997"/>
                  <a:pt x="555285" y="476158"/>
                </a:cubicBezTo>
                <a:cubicBezTo>
                  <a:pt x="555285" y="461279"/>
                  <a:pt x="507604" y="430529"/>
                  <a:pt x="413235" y="416642"/>
                </a:cubicBezTo>
                <a:cubicBezTo>
                  <a:pt x="424162" y="399778"/>
                  <a:pt x="434096" y="383907"/>
                  <a:pt x="444029" y="369028"/>
                </a:cubicBezTo>
                <a:cubicBezTo>
                  <a:pt x="537405" y="385891"/>
                  <a:pt x="607933" y="422593"/>
                  <a:pt x="607933" y="476158"/>
                </a:cubicBezTo>
                <a:cubicBezTo>
                  <a:pt x="607933" y="554522"/>
                  <a:pt x="454956" y="595191"/>
                  <a:pt x="303967" y="595191"/>
                </a:cubicBezTo>
                <a:cubicBezTo>
                  <a:pt x="152977" y="595191"/>
                  <a:pt x="0" y="554522"/>
                  <a:pt x="0" y="476158"/>
                </a:cubicBezTo>
                <a:cubicBezTo>
                  <a:pt x="0" y="422593"/>
                  <a:pt x="71522" y="385891"/>
                  <a:pt x="163903" y="369028"/>
                </a:cubicBezTo>
                <a:close/>
                <a:moveTo>
                  <a:pt x="303967" y="100209"/>
                </a:moveTo>
                <a:cubicBezTo>
                  <a:pt x="263236" y="100209"/>
                  <a:pt x="230453" y="133943"/>
                  <a:pt x="230453" y="174622"/>
                </a:cubicBezTo>
                <a:cubicBezTo>
                  <a:pt x="230453" y="215300"/>
                  <a:pt x="263236" y="248042"/>
                  <a:pt x="303967" y="248042"/>
                </a:cubicBezTo>
                <a:cubicBezTo>
                  <a:pt x="344698" y="248042"/>
                  <a:pt x="378475" y="215300"/>
                  <a:pt x="378475" y="174622"/>
                </a:cubicBezTo>
                <a:cubicBezTo>
                  <a:pt x="378475" y="133943"/>
                  <a:pt x="344698" y="100209"/>
                  <a:pt x="303967" y="100209"/>
                </a:cubicBezTo>
                <a:close/>
                <a:moveTo>
                  <a:pt x="303967" y="0"/>
                </a:moveTo>
                <a:cubicBezTo>
                  <a:pt x="402317" y="0"/>
                  <a:pt x="481792" y="79374"/>
                  <a:pt x="481792" y="177598"/>
                </a:cubicBezTo>
                <a:cubicBezTo>
                  <a:pt x="481792" y="248042"/>
                  <a:pt x="390396" y="382976"/>
                  <a:pt x="338737" y="453420"/>
                </a:cubicBezTo>
                <a:cubicBezTo>
                  <a:pt x="330790" y="464334"/>
                  <a:pt x="317875" y="471279"/>
                  <a:pt x="303967" y="471279"/>
                </a:cubicBezTo>
                <a:cubicBezTo>
                  <a:pt x="290059" y="471279"/>
                  <a:pt x="277144" y="464334"/>
                  <a:pt x="269197" y="453420"/>
                </a:cubicBezTo>
                <a:cubicBezTo>
                  <a:pt x="217538" y="382976"/>
                  <a:pt x="126142" y="248042"/>
                  <a:pt x="126142" y="177598"/>
                </a:cubicBezTo>
                <a:cubicBezTo>
                  <a:pt x="126142" y="79374"/>
                  <a:pt x="205617" y="0"/>
                  <a:pt x="303967" y="0"/>
                </a:cubicBezTo>
                <a:close/>
              </a:path>
            </a:pathLst>
          </a:custGeom>
          <a:solidFill>
            <a:srgbClr val="A6D4C8"/>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725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tx1">
                  <a:lumMod val="75000"/>
                  <a:lumOff val="25000"/>
                </a:schemeClr>
              </a:solidFill>
              <a:latin typeface="微软雅黑" panose="020B0503020204020204" charset="-122"/>
              <a:ea typeface="微软雅黑" panose="020B0503020204020204" charset="-122"/>
            </a:endParaRPr>
          </a:p>
        </p:txBody>
      </p:sp>
      <p:sp>
        <p:nvSpPr>
          <p:cNvPr id="47" name="2"/>
          <p:cNvSpPr/>
          <p:nvPr/>
        </p:nvSpPr>
        <p:spPr>
          <a:xfrm>
            <a:off x="5138436" y="4010684"/>
            <a:ext cx="352425" cy="345038"/>
          </a:xfrm>
          <a:custGeom>
            <a:avLst/>
            <a:gdLst>
              <a:gd name="connsiteX0" fmla="*/ 163903 w 607933"/>
              <a:gd name="connsiteY0" fmla="*/ 369028 h 595191"/>
              <a:gd name="connsiteX1" fmla="*/ 195691 w 607933"/>
              <a:gd name="connsiteY1" fmla="*/ 416642 h 595191"/>
              <a:gd name="connsiteX2" fmla="*/ 52648 w 607933"/>
              <a:gd name="connsiteY2" fmla="*/ 476158 h 595191"/>
              <a:gd name="connsiteX3" fmla="*/ 303967 w 607933"/>
              <a:gd name="connsiteY3" fmla="*/ 542618 h 595191"/>
              <a:gd name="connsiteX4" fmla="*/ 555285 w 607933"/>
              <a:gd name="connsiteY4" fmla="*/ 476158 h 595191"/>
              <a:gd name="connsiteX5" fmla="*/ 413235 w 607933"/>
              <a:gd name="connsiteY5" fmla="*/ 416642 h 595191"/>
              <a:gd name="connsiteX6" fmla="*/ 444029 w 607933"/>
              <a:gd name="connsiteY6" fmla="*/ 369028 h 595191"/>
              <a:gd name="connsiteX7" fmla="*/ 607933 w 607933"/>
              <a:gd name="connsiteY7" fmla="*/ 476158 h 595191"/>
              <a:gd name="connsiteX8" fmla="*/ 303967 w 607933"/>
              <a:gd name="connsiteY8" fmla="*/ 595191 h 595191"/>
              <a:gd name="connsiteX9" fmla="*/ 0 w 607933"/>
              <a:gd name="connsiteY9" fmla="*/ 476158 h 595191"/>
              <a:gd name="connsiteX10" fmla="*/ 163903 w 607933"/>
              <a:gd name="connsiteY10" fmla="*/ 369028 h 595191"/>
              <a:gd name="connsiteX11" fmla="*/ 303967 w 607933"/>
              <a:gd name="connsiteY11" fmla="*/ 100209 h 595191"/>
              <a:gd name="connsiteX12" fmla="*/ 230453 w 607933"/>
              <a:gd name="connsiteY12" fmla="*/ 174622 h 595191"/>
              <a:gd name="connsiteX13" fmla="*/ 303967 w 607933"/>
              <a:gd name="connsiteY13" fmla="*/ 248042 h 595191"/>
              <a:gd name="connsiteX14" fmla="*/ 378475 w 607933"/>
              <a:gd name="connsiteY14" fmla="*/ 174622 h 595191"/>
              <a:gd name="connsiteX15" fmla="*/ 303967 w 607933"/>
              <a:gd name="connsiteY15" fmla="*/ 100209 h 595191"/>
              <a:gd name="connsiteX16" fmla="*/ 303967 w 607933"/>
              <a:gd name="connsiteY16" fmla="*/ 0 h 595191"/>
              <a:gd name="connsiteX17" fmla="*/ 481792 w 607933"/>
              <a:gd name="connsiteY17" fmla="*/ 177598 h 595191"/>
              <a:gd name="connsiteX18" fmla="*/ 338737 w 607933"/>
              <a:gd name="connsiteY18" fmla="*/ 453420 h 595191"/>
              <a:gd name="connsiteX19" fmla="*/ 303967 w 607933"/>
              <a:gd name="connsiteY19" fmla="*/ 471279 h 595191"/>
              <a:gd name="connsiteX20" fmla="*/ 269197 w 607933"/>
              <a:gd name="connsiteY20" fmla="*/ 453420 h 595191"/>
              <a:gd name="connsiteX21" fmla="*/ 126142 w 607933"/>
              <a:gd name="connsiteY21" fmla="*/ 177598 h 595191"/>
              <a:gd name="connsiteX22" fmla="*/ 303967 w 607933"/>
              <a:gd name="connsiteY22" fmla="*/ 0 h 59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7933" h="595191">
                <a:moveTo>
                  <a:pt x="163903" y="369028"/>
                </a:moveTo>
                <a:cubicBezTo>
                  <a:pt x="173837" y="383907"/>
                  <a:pt x="183771" y="399778"/>
                  <a:pt x="195691" y="416642"/>
                </a:cubicBezTo>
                <a:cubicBezTo>
                  <a:pt x="101322" y="430529"/>
                  <a:pt x="52648" y="461279"/>
                  <a:pt x="52648" y="476158"/>
                </a:cubicBezTo>
                <a:cubicBezTo>
                  <a:pt x="52648" y="495997"/>
                  <a:pt x="138076" y="542618"/>
                  <a:pt x="303967" y="542618"/>
                </a:cubicBezTo>
                <a:cubicBezTo>
                  <a:pt x="469857" y="542618"/>
                  <a:pt x="555285" y="495997"/>
                  <a:pt x="555285" y="476158"/>
                </a:cubicBezTo>
                <a:cubicBezTo>
                  <a:pt x="555285" y="461279"/>
                  <a:pt x="507604" y="430529"/>
                  <a:pt x="413235" y="416642"/>
                </a:cubicBezTo>
                <a:cubicBezTo>
                  <a:pt x="424162" y="399778"/>
                  <a:pt x="434096" y="383907"/>
                  <a:pt x="444029" y="369028"/>
                </a:cubicBezTo>
                <a:cubicBezTo>
                  <a:pt x="537405" y="385891"/>
                  <a:pt x="607933" y="422593"/>
                  <a:pt x="607933" y="476158"/>
                </a:cubicBezTo>
                <a:cubicBezTo>
                  <a:pt x="607933" y="554522"/>
                  <a:pt x="454956" y="595191"/>
                  <a:pt x="303967" y="595191"/>
                </a:cubicBezTo>
                <a:cubicBezTo>
                  <a:pt x="152977" y="595191"/>
                  <a:pt x="0" y="554522"/>
                  <a:pt x="0" y="476158"/>
                </a:cubicBezTo>
                <a:cubicBezTo>
                  <a:pt x="0" y="422593"/>
                  <a:pt x="71522" y="385891"/>
                  <a:pt x="163903" y="369028"/>
                </a:cubicBezTo>
                <a:close/>
                <a:moveTo>
                  <a:pt x="303967" y="100209"/>
                </a:moveTo>
                <a:cubicBezTo>
                  <a:pt x="263236" y="100209"/>
                  <a:pt x="230453" y="133943"/>
                  <a:pt x="230453" y="174622"/>
                </a:cubicBezTo>
                <a:cubicBezTo>
                  <a:pt x="230453" y="215300"/>
                  <a:pt x="263236" y="248042"/>
                  <a:pt x="303967" y="248042"/>
                </a:cubicBezTo>
                <a:cubicBezTo>
                  <a:pt x="344698" y="248042"/>
                  <a:pt x="378475" y="215300"/>
                  <a:pt x="378475" y="174622"/>
                </a:cubicBezTo>
                <a:cubicBezTo>
                  <a:pt x="378475" y="133943"/>
                  <a:pt x="344698" y="100209"/>
                  <a:pt x="303967" y="100209"/>
                </a:cubicBezTo>
                <a:close/>
                <a:moveTo>
                  <a:pt x="303967" y="0"/>
                </a:moveTo>
                <a:cubicBezTo>
                  <a:pt x="402317" y="0"/>
                  <a:pt x="481792" y="79374"/>
                  <a:pt x="481792" y="177598"/>
                </a:cubicBezTo>
                <a:cubicBezTo>
                  <a:pt x="481792" y="248042"/>
                  <a:pt x="390396" y="382976"/>
                  <a:pt x="338737" y="453420"/>
                </a:cubicBezTo>
                <a:cubicBezTo>
                  <a:pt x="330790" y="464334"/>
                  <a:pt x="317875" y="471279"/>
                  <a:pt x="303967" y="471279"/>
                </a:cubicBezTo>
                <a:cubicBezTo>
                  <a:pt x="290059" y="471279"/>
                  <a:pt x="277144" y="464334"/>
                  <a:pt x="269197" y="453420"/>
                </a:cubicBezTo>
                <a:cubicBezTo>
                  <a:pt x="217538" y="382976"/>
                  <a:pt x="126142" y="248042"/>
                  <a:pt x="126142" y="177598"/>
                </a:cubicBezTo>
                <a:cubicBezTo>
                  <a:pt x="126142" y="79374"/>
                  <a:pt x="205617" y="0"/>
                  <a:pt x="303967" y="0"/>
                </a:cubicBezTo>
                <a:close/>
              </a:path>
            </a:pathLst>
          </a:custGeom>
          <a:solidFill>
            <a:srgbClr val="A6D4C8"/>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725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tx1">
                  <a:lumMod val="75000"/>
                  <a:lumOff val="25000"/>
                </a:schemeClr>
              </a:solidFill>
              <a:latin typeface="微软雅黑" panose="020B0503020204020204" charset="-122"/>
              <a:ea typeface="微软雅黑" panose="020B0503020204020204" charset="-122"/>
            </a:endParaRPr>
          </a:p>
        </p:txBody>
      </p:sp>
      <p:sp>
        <p:nvSpPr>
          <p:cNvPr id="48" name="2"/>
          <p:cNvSpPr/>
          <p:nvPr/>
        </p:nvSpPr>
        <p:spPr>
          <a:xfrm>
            <a:off x="5138438" y="3030835"/>
            <a:ext cx="352425" cy="345038"/>
          </a:xfrm>
          <a:custGeom>
            <a:avLst/>
            <a:gdLst>
              <a:gd name="connsiteX0" fmla="*/ 163903 w 607933"/>
              <a:gd name="connsiteY0" fmla="*/ 369028 h 595191"/>
              <a:gd name="connsiteX1" fmla="*/ 195691 w 607933"/>
              <a:gd name="connsiteY1" fmla="*/ 416642 h 595191"/>
              <a:gd name="connsiteX2" fmla="*/ 52648 w 607933"/>
              <a:gd name="connsiteY2" fmla="*/ 476158 h 595191"/>
              <a:gd name="connsiteX3" fmla="*/ 303967 w 607933"/>
              <a:gd name="connsiteY3" fmla="*/ 542618 h 595191"/>
              <a:gd name="connsiteX4" fmla="*/ 555285 w 607933"/>
              <a:gd name="connsiteY4" fmla="*/ 476158 h 595191"/>
              <a:gd name="connsiteX5" fmla="*/ 413235 w 607933"/>
              <a:gd name="connsiteY5" fmla="*/ 416642 h 595191"/>
              <a:gd name="connsiteX6" fmla="*/ 444029 w 607933"/>
              <a:gd name="connsiteY6" fmla="*/ 369028 h 595191"/>
              <a:gd name="connsiteX7" fmla="*/ 607933 w 607933"/>
              <a:gd name="connsiteY7" fmla="*/ 476158 h 595191"/>
              <a:gd name="connsiteX8" fmla="*/ 303967 w 607933"/>
              <a:gd name="connsiteY8" fmla="*/ 595191 h 595191"/>
              <a:gd name="connsiteX9" fmla="*/ 0 w 607933"/>
              <a:gd name="connsiteY9" fmla="*/ 476158 h 595191"/>
              <a:gd name="connsiteX10" fmla="*/ 163903 w 607933"/>
              <a:gd name="connsiteY10" fmla="*/ 369028 h 595191"/>
              <a:gd name="connsiteX11" fmla="*/ 303967 w 607933"/>
              <a:gd name="connsiteY11" fmla="*/ 100209 h 595191"/>
              <a:gd name="connsiteX12" fmla="*/ 230453 w 607933"/>
              <a:gd name="connsiteY12" fmla="*/ 174622 h 595191"/>
              <a:gd name="connsiteX13" fmla="*/ 303967 w 607933"/>
              <a:gd name="connsiteY13" fmla="*/ 248042 h 595191"/>
              <a:gd name="connsiteX14" fmla="*/ 378475 w 607933"/>
              <a:gd name="connsiteY14" fmla="*/ 174622 h 595191"/>
              <a:gd name="connsiteX15" fmla="*/ 303967 w 607933"/>
              <a:gd name="connsiteY15" fmla="*/ 100209 h 595191"/>
              <a:gd name="connsiteX16" fmla="*/ 303967 w 607933"/>
              <a:gd name="connsiteY16" fmla="*/ 0 h 595191"/>
              <a:gd name="connsiteX17" fmla="*/ 481792 w 607933"/>
              <a:gd name="connsiteY17" fmla="*/ 177598 h 595191"/>
              <a:gd name="connsiteX18" fmla="*/ 338737 w 607933"/>
              <a:gd name="connsiteY18" fmla="*/ 453420 h 595191"/>
              <a:gd name="connsiteX19" fmla="*/ 303967 w 607933"/>
              <a:gd name="connsiteY19" fmla="*/ 471279 h 595191"/>
              <a:gd name="connsiteX20" fmla="*/ 269197 w 607933"/>
              <a:gd name="connsiteY20" fmla="*/ 453420 h 595191"/>
              <a:gd name="connsiteX21" fmla="*/ 126142 w 607933"/>
              <a:gd name="connsiteY21" fmla="*/ 177598 h 595191"/>
              <a:gd name="connsiteX22" fmla="*/ 303967 w 607933"/>
              <a:gd name="connsiteY22" fmla="*/ 0 h 59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7933" h="595191">
                <a:moveTo>
                  <a:pt x="163903" y="369028"/>
                </a:moveTo>
                <a:cubicBezTo>
                  <a:pt x="173837" y="383907"/>
                  <a:pt x="183771" y="399778"/>
                  <a:pt x="195691" y="416642"/>
                </a:cubicBezTo>
                <a:cubicBezTo>
                  <a:pt x="101322" y="430529"/>
                  <a:pt x="52648" y="461279"/>
                  <a:pt x="52648" y="476158"/>
                </a:cubicBezTo>
                <a:cubicBezTo>
                  <a:pt x="52648" y="495997"/>
                  <a:pt x="138076" y="542618"/>
                  <a:pt x="303967" y="542618"/>
                </a:cubicBezTo>
                <a:cubicBezTo>
                  <a:pt x="469857" y="542618"/>
                  <a:pt x="555285" y="495997"/>
                  <a:pt x="555285" y="476158"/>
                </a:cubicBezTo>
                <a:cubicBezTo>
                  <a:pt x="555285" y="461279"/>
                  <a:pt x="507604" y="430529"/>
                  <a:pt x="413235" y="416642"/>
                </a:cubicBezTo>
                <a:cubicBezTo>
                  <a:pt x="424162" y="399778"/>
                  <a:pt x="434096" y="383907"/>
                  <a:pt x="444029" y="369028"/>
                </a:cubicBezTo>
                <a:cubicBezTo>
                  <a:pt x="537405" y="385891"/>
                  <a:pt x="607933" y="422593"/>
                  <a:pt x="607933" y="476158"/>
                </a:cubicBezTo>
                <a:cubicBezTo>
                  <a:pt x="607933" y="554522"/>
                  <a:pt x="454956" y="595191"/>
                  <a:pt x="303967" y="595191"/>
                </a:cubicBezTo>
                <a:cubicBezTo>
                  <a:pt x="152977" y="595191"/>
                  <a:pt x="0" y="554522"/>
                  <a:pt x="0" y="476158"/>
                </a:cubicBezTo>
                <a:cubicBezTo>
                  <a:pt x="0" y="422593"/>
                  <a:pt x="71522" y="385891"/>
                  <a:pt x="163903" y="369028"/>
                </a:cubicBezTo>
                <a:close/>
                <a:moveTo>
                  <a:pt x="303967" y="100209"/>
                </a:moveTo>
                <a:cubicBezTo>
                  <a:pt x="263236" y="100209"/>
                  <a:pt x="230453" y="133943"/>
                  <a:pt x="230453" y="174622"/>
                </a:cubicBezTo>
                <a:cubicBezTo>
                  <a:pt x="230453" y="215300"/>
                  <a:pt x="263236" y="248042"/>
                  <a:pt x="303967" y="248042"/>
                </a:cubicBezTo>
                <a:cubicBezTo>
                  <a:pt x="344698" y="248042"/>
                  <a:pt x="378475" y="215300"/>
                  <a:pt x="378475" y="174622"/>
                </a:cubicBezTo>
                <a:cubicBezTo>
                  <a:pt x="378475" y="133943"/>
                  <a:pt x="344698" y="100209"/>
                  <a:pt x="303967" y="100209"/>
                </a:cubicBezTo>
                <a:close/>
                <a:moveTo>
                  <a:pt x="303967" y="0"/>
                </a:moveTo>
                <a:cubicBezTo>
                  <a:pt x="402317" y="0"/>
                  <a:pt x="481792" y="79374"/>
                  <a:pt x="481792" y="177598"/>
                </a:cubicBezTo>
                <a:cubicBezTo>
                  <a:pt x="481792" y="248042"/>
                  <a:pt x="390396" y="382976"/>
                  <a:pt x="338737" y="453420"/>
                </a:cubicBezTo>
                <a:cubicBezTo>
                  <a:pt x="330790" y="464334"/>
                  <a:pt x="317875" y="471279"/>
                  <a:pt x="303967" y="471279"/>
                </a:cubicBezTo>
                <a:cubicBezTo>
                  <a:pt x="290059" y="471279"/>
                  <a:pt x="277144" y="464334"/>
                  <a:pt x="269197" y="453420"/>
                </a:cubicBezTo>
                <a:cubicBezTo>
                  <a:pt x="217538" y="382976"/>
                  <a:pt x="126142" y="248042"/>
                  <a:pt x="126142" y="177598"/>
                </a:cubicBezTo>
                <a:cubicBezTo>
                  <a:pt x="126142" y="79374"/>
                  <a:pt x="205617" y="0"/>
                  <a:pt x="303967" y="0"/>
                </a:cubicBezTo>
                <a:close/>
              </a:path>
            </a:pathLst>
          </a:custGeom>
          <a:solidFill>
            <a:srgbClr val="A6D4C8"/>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725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chemeClr val="tx1">
                  <a:lumMod val="75000"/>
                  <a:lumOff val="25000"/>
                </a:schemeClr>
              </a:solidFill>
              <a:latin typeface="微软雅黑" panose="020B0503020204020204" charset="-122"/>
              <a:ea typeface="微软雅黑" panose="020B0503020204020204" charset="-122"/>
            </a:endParaRPr>
          </a:p>
        </p:txBody>
      </p:sp>
      <p:sp>
        <p:nvSpPr>
          <p:cNvPr id="49" name="2"/>
          <p:cNvSpPr/>
          <p:nvPr/>
        </p:nvSpPr>
        <p:spPr bwMode="auto">
          <a:xfrm>
            <a:off x="673100" y="2562323"/>
            <a:ext cx="3489325" cy="657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lnSpc>
                <a:spcPct val="150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Copy paste fonts. Choose the only option to retain text……</a:t>
            </a:r>
            <a:endParaRPr lang="en-US" altLang="zh-CN" sz="1100" dirty="0">
              <a:solidFill>
                <a:schemeClr val="tx1">
                  <a:lumMod val="75000"/>
                  <a:lumOff val="25000"/>
                </a:schemeClr>
              </a:solidFill>
              <a:latin typeface="微软雅黑" panose="020B0503020204020204" charset="-122"/>
              <a:ea typeface="微软雅黑" panose="020B0503020204020204" charset="-122"/>
            </a:endParaRPr>
          </a:p>
        </p:txBody>
      </p:sp>
      <p:sp>
        <p:nvSpPr>
          <p:cNvPr id="50" name="2"/>
          <p:cNvSpPr txBox="1"/>
          <p:nvPr/>
        </p:nvSpPr>
        <p:spPr bwMode="auto">
          <a:xfrm>
            <a:off x="673100" y="1860744"/>
            <a:ext cx="3489325" cy="541692"/>
          </a:xfrm>
          <a:prstGeom prst="roundRect">
            <a:avLst/>
          </a:prstGeom>
          <a:solidFill>
            <a:srgbClr val="F394A3"/>
          </a:solidFill>
          <a:ln>
            <a:noFill/>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eaLnBrk="1" hangingPunct="1">
              <a:lnSpc>
                <a:spcPct val="100000"/>
              </a:lnSpc>
              <a:spcBef>
                <a:spcPct val="0"/>
              </a:spcBef>
            </a:pPr>
            <a:r>
              <a:rPr lang="en-US" altLang="zh-CN" b="1" u="sng" dirty="0">
                <a:solidFill>
                  <a:schemeClr val="tx1">
                    <a:lumMod val="75000"/>
                    <a:lumOff val="25000"/>
                  </a:schemeClr>
                </a:solidFill>
                <a:latin typeface="微软雅黑" panose="020B0503020204020204" charset="-122"/>
                <a:ea typeface="微软雅黑" panose="020B0503020204020204" charset="-122"/>
              </a:rPr>
              <a:t>01.Text here</a:t>
            </a:r>
            <a:endParaRPr lang="en-US" altLang="zh-CN" b="1" u="sng" dirty="0">
              <a:solidFill>
                <a:schemeClr val="tx1">
                  <a:lumMod val="75000"/>
                  <a:lumOff val="25000"/>
                </a:schemeClr>
              </a:solidFill>
              <a:latin typeface="微软雅黑" panose="020B0503020204020204" charset="-122"/>
              <a:ea typeface="微软雅黑" panose="020B0503020204020204" charset="-122"/>
            </a:endParaRPr>
          </a:p>
        </p:txBody>
      </p:sp>
      <p:sp>
        <p:nvSpPr>
          <p:cNvPr id="51" name="1"/>
          <p:cNvSpPr/>
          <p:nvPr/>
        </p:nvSpPr>
        <p:spPr bwMode="auto">
          <a:xfrm>
            <a:off x="673100" y="3280043"/>
            <a:ext cx="3489325" cy="657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lnSpc>
                <a:spcPct val="150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Copy paste fonts. Choose the only option to retain text……</a:t>
            </a:r>
            <a:endParaRPr lang="en-US" altLang="zh-CN" sz="1100" dirty="0">
              <a:solidFill>
                <a:schemeClr val="tx1">
                  <a:lumMod val="75000"/>
                  <a:lumOff val="25000"/>
                </a:schemeClr>
              </a:solidFill>
              <a:latin typeface="微软雅黑" panose="020B0503020204020204" charset="-122"/>
              <a:ea typeface="微软雅黑" panose="020B0503020204020204" charset="-122"/>
            </a:endParaRPr>
          </a:p>
        </p:txBody>
      </p:sp>
      <p:sp>
        <p:nvSpPr>
          <p:cNvPr id="52" name="1"/>
          <p:cNvSpPr/>
          <p:nvPr/>
        </p:nvSpPr>
        <p:spPr bwMode="auto">
          <a:xfrm>
            <a:off x="673100" y="3997762"/>
            <a:ext cx="3489325" cy="657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lnSpc>
                <a:spcPct val="150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Copy paste fonts. Choose the only option to retain text……</a:t>
            </a:r>
            <a:endParaRPr lang="en-US" altLang="zh-CN" sz="1100" dirty="0">
              <a:solidFill>
                <a:schemeClr val="tx1">
                  <a:lumMod val="75000"/>
                  <a:lumOff val="25000"/>
                </a:schemeClr>
              </a:solidFill>
              <a:latin typeface="微软雅黑" panose="020B0503020204020204" charset="-122"/>
              <a:ea typeface="微软雅黑" panose="020B0503020204020204" charset="-122"/>
            </a:endParaRPr>
          </a:p>
        </p:txBody>
      </p:sp>
      <p:sp>
        <p:nvSpPr>
          <p:cNvPr id="53" name="1"/>
          <p:cNvSpPr/>
          <p:nvPr/>
        </p:nvSpPr>
        <p:spPr bwMode="auto">
          <a:xfrm>
            <a:off x="8029575" y="3435255"/>
            <a:ext cx="3489325" cy="657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Copy paste fonts. Choose the only option to retain text……</a:t>
            </a:r>
            <a:endParaRPr lang="en-US" altLang="zh-CN" sz="1100" dirty="0">
              <a:solidFill>
                <a:schemeClr val="tx1">
                  <a:lumMod val="75000"/>
                  <a:lumOff val="25000"/>
                </a:schemeClr>
              </a:solidFill>
              <a:latin typeface="微软雅黑" panose="020B0503020204020204" charset="-122"/>
              <a:ea typeface="微软雅黑" panose="020B0503020204020204" charset="-122"/>
            </a:endParaRPr>
          </a:p>
        </p:txBody>
      </p:sp>
      <p:sp>
        <p:nvSpPr>
          <p:cNvPr id="54" name="1"/>
          <p:cNvSpPr txBox="1"/>
          <p:nvPr/>
        </p:nvSpPr>
        <p:spPr bwMode="auto">
          <a:xfrm>
            <a:off x="8029575" y="2733676"/>
            <a:ext cx="3489325" cy="541692"/>
          </a:xfrm>
          <a:prstGeom prst="roundRect">
            <a:avLst/>
          </a:prstGeom>
          <a:solidFill>
            <a:srgbClr val="A6D4C8"/>
          </a:solidFill>
          <a:ln>
            <a:noFill/>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eaLnBrk="1" hangingPunct="1">
              <a:lnSpc>
                <a:spcPct val="100000"/>
              </a:lnSpc>
              <a:spcBef>
                <a:spcPct val="0"/>
              </a:spcBef>
            </a:pPr>
            <a:r>
              <a:rPr lang="en-US" altLang="zh-CN" b="1" u="sng" dirty="0">
                <a:solidFill>
                  <a:schemeClr val="tx1">
                    <a:lumMod val="75000"/>
                    <a:lumOff val="25000"/>
                  </a:schemeClr>
                </a:solidFill>
                <a:latin typeface="微软雅黑" panose="020B0503020204020204" charset="-122"/>
                <a:ea typeface="微软雅黑" panose="020B0503020204020204" charset="-122"/>
              </a:rPr>
              <a:t>02.Text here</a:t>
            </a:r>
            <a:endParaRPr lang="en-US" altLang="zh-CN" b="1" u="sng" dirty="0">
              <a:solidFill>
                <a:schemeClr val="tx1">
                  <a:lumMod val="75000"/>
                  <a:lumOff val="25000"/>
                </a:schemeClr>
              </a:solidFill>
              <a:latin typeface="微软雅黑" panose="020B0503020204020204" charset="-122"/>
              <a:ea typeface="微软雅黑" panose="020B0503020204020204" charset="-122"/>
            </a:endParaRPr>
          </a:p>
        </p:txBody>
      </p:sp>
      <p:sp>
        <p:nvSpPr>
          <p:cNvPr id="55" name="1"/>
          <p:cNvSpPr/>
          <p:nvPr/>
        </p:nvSpPr>
        <p:spPr bwMode="auto">
          <a:xfrm>
            <a:off x="8029575" y="4152975"/>
            <a:ext cx="3489325" cy="657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Copy paste fonts. Choose the only option to retain text……</a:t>
            </a:r>
            <a:endParaRPr lang="en-US" altLang="zh-CN" sz="1100" dirty="0">
              <a:solidFill>
                <a:schemeClr val="tx1">
                  <a:lumMod val="75000"/>
                  <a:lumOff val="25000"/>
                </a:schemeClr>
              </a:solidFill>
              <a:latin typeface="微软雅黑" panose="020B0503020204020204" charset="-122"/>
              <a:ea typeface="微软雅黑" panose="020B0503020204020204" charset="-122"/>
            </a:endParaRPr>
          </a:p>
        </p:txBody>
      </p:sp>
      <p:sp>
        <p:nvSpPr>
          <p:cNvPr id="56" name="1"/>
          <p:cNvSpPr/>
          <p:nvPr/>
        </p:nvSpPr>
        <p:spPr bwMode="auto">
          <a:xfrm>
            <a:off x="8029575" y="4870694"/>
            <a:ext cx="3489325" cy="657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50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Copy paste fonts. Choose the only option to retain text……</a:t>
            </a:r>
            <a:endParaRPr lang="en-US" altLang="zh-CN" sz="110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540" y="635"/>
            <a:ext cx="12189460" cy="6856730"/>
            <a:chOff x="4" y="1"/>
            <a:chExt cx="19196" cy="10798"/>
          </a:xfrm>
        </p:grpSpPr>
        <p:pic>
          <p:nvPicPr>
            <p:cNvPr id="18" name="图片 17" descr="创意校园招聘展板设计 (7)"/>
            <p:cNvPicPr>
              <a:picLocks noChangeAspect="1"/>
            </p:cNvPicPr>
            <p:nvPr/>
          </p:nvPicPr>
          <p:blipFill>
            <a:blip r:embed="rId1"/>
            <a:srcRect l="4049" t="15217" r="11103"/>
            <a:stretch>
              <a:fillRect/>
            </a:stretch>
          </p:blipFill>
          <p:spPr>
            <a:xfrm>
              <a:off x="4" y="1"/>
              <a:ext cx="19196" cy="10799"/>
            </a:xfrm>
            <a:prstGeom prst="rect">
              <a:avLst/>
            </a:prstGeom>
          </p:spPr>
        </p:pic>
        <p:sp>
          <p:nvSpPr>
            <p:cNvPr id="31" name="矩形 30"/>
            <p:cNvSpPr/>
            <p:nvPr/>
          </p:nvSpPr>
          <p:spPr>
            <a:xfrm>
              <a:off x="736" y="663"/>
              <a:ext cx="17729" cy="9475"/>
            </a:xfrm>
            <a:prstGeom prst="rect">
              <a:avLst/>
            </a:prstGeom>
            <a:solidFill>
              <a:schemeClr val="bg1"/>
            </a:solidFill>
            <a:ln w="28575">
              <a:solidFill>
                <a:srgbClr val="B6DDF0"/>
              </a:solidFill>
            </a:ln>
            <a:effectLst>
              <a:outerShdw blurRad="558800" dist="50800" dir="5400000" sx="101000" sy="101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32" name="矩形 31"/>
            <p:cNvSpPr/>
            <p:nvPr/>
          </p:nvSpPr>
          <p:spPr>
            <a:xfrm>
              <a:off x="7816" y="663"/>
              <a:ext cx="3569" cy="631"/>
            </a:xfrm>
            <a:prstGeom prst="rect">
              <a:avLst/>
            </a:prstGeom>
            <a:solidFill>
              <a:srgbClr val="B6DDF0"/>
            </a:solidFill>
            <a:ln>
              <a:solidFill>
                <a:srgbClr val="B6DD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3" name="文本框 2"/>
            <p:cNvSpPr txBox="1"/>
            <p:nvPr/>
          </p:nvSpPr>
          <p:spPr>
            <a:xfrm>
              <a:off x="7665" y="615"/>
              <a:ext cx="3870" cy="628"/>
            </a:xfrm>
            <a:prstGeom prst="rect">
              <a:avLst/>
            </a:prstGeom>
            <a:solidFill>
              <a:srgbClr val="F394A3"/>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rPr>
                <a:t>请</a:t>
              </a:r>
              <a:r>
                <a:rPr lang="zh-CN" altLang="en-US" sz="2000" b="1">
                  <a:solidFill>
                    <a:schemeClr val="bg1"/>
                  </a:solidFill>
                  <a:latin typeface="微软雅黑" panose="020B0503020204020204" charset="-122"/>
                  <a:ea typeface="微软雅黑" panose="020B0503020204020204" charset="-122"/>
                  <a:cs typeface="经典粗宋简" panose="02010609000101010101" pitchFamily="49" charset="-122"/>
                </a:rPr>
                <a:t>添</a:t>
              </a:r>
              <a:r>
                <a:rPr lang="zh-CN" altLang="en-US" sz="2000" b="1" smtClean="0">
                  <a:solidFill>
                    <a:schemeClr val="bg1"/>
                  </a:solidFill>
                  <a:latin typeface="微软雅黑" panose="020B0503020204020204" charset="-122"/>
                  <a:ea typeface="微软雅黑" panose="020B0503020204020204" charset="-122"/>
                  <a:cs typeface="经典粗宋简" panose="02010609000101010101" pitchFamily="49" charset="-122"/>
                </a:rPr>
                <a:t>加你的标</a:t>
              </a:r>
              <a:r>
                <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rPr>
                <a:t>题</a:t>
              </a:r>
              <a:endPar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endParaRPr>
            </a:p>
          </p:txBody>
        </p:sp>
      </p:grpSp>
      <p:sp>
        <p:nvSpPr>
          <p:cNvPr id="14" name="矩形 13"/>
          <p:cNvSpPr/>
          <p:nvPr/>
        </p:nvSpPr>
        <p:spPr>
          <a:xfrm>
            <a:off x="762686" y="3939596"/>
            <a:ext cx="11429314" cy="1717224"/>
          </a:xfrm>
          <a:prstGeom prst="rect">
            <a:avLst/>
          </a:prstGeom>
          <a:solidFill>
            <a:srgbClr val="A6D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85000"/>
                  <a:lumOff val="15000"/>
                </a:schemeClr>
              </a:solidFill>
              <a:latin typeface="微软雅黑" panose="020B0503020204020204" charset="-122"/>
              <a:ea typeface="微软雅黑" panose="020B0503020204020204" charset="-122"/>
            </a:endParaRPr>
          </a:p>
        </p:txBody>
      </p:sp>
      <p:sp>
        <p:nvSpPr>
          <p:cNvPr id="15" name="文本框 14"/>
          <p:cNvSpPr txBox="1"/>
          <p:nvPr/>
        </p:nvSpPr>
        <p:spPr>
          <a:xfrm>
            <a:off x="949723" y="2588504"/>
            <a:ext cx="6017923" cy="829945"/>
          </a:xfrm>
          <a:prstGeom prst="rect">
            <a:avLst/>
          </a:prstGeom>
          <a:noFill/>
        </p:spPr>
        <p:txBody>
          <a:bodyPr wrap="square" rtlCol="0">
            <a:spAutoFit/>
          </a:bodyPr>
          <a:p>
            <a:r>
              <a:rPr lang="en-US" altLang="zh-CN" sz="1200" smtClean="0">
                <a:solidFill>
                  <a:schemeClr val="tx1">
                    <a:lumMod val="75000"/>
                    <a:lumOff val="25000"/>
                  </a:schemeClr>
                </a:solidFill>
                <a:latin typeface="微软雅黑" panose="020B0503020204020204" charset="-122"/>
                <a:ea typeface="微软雅黑" panose="020B0503020204020204" charset="-122"/>
                <a:sym typeface="+mn-ea"/>
              </a:rPr>
              <a:t>Lorem ipsum dolor sit amet, consectetuer adipiscing elit. Maecenas porttitor congue massa. Lorem ipsum dolor sit amet, consectetuer adipiscing elit. Maecenas porttitor congue massa. Lorem ipsum dolor sit amet, consectetuer adipiscing elit</a:t>
            </a:r>
            <a:endParaRPr lang="zh-CN" altLang="en-US" sz="1200" dirty="0">
              <a:solidFill>
                <a:schemeClr val="tx1">
                  <a:lumMod val="85000"/>
                  <a:lumOff val="15000"/>
                </a:schemeClr>
              </a:solidFill>
              <a:latin typeface="微软雅黑" panose="020B0503020204020204" charset="-122"/>
              <a:ea typeface="微软雅黑" panose="020B0503020204020204" charset="-122"/>
            </a:endParaRPr>
          </a:p>
        </p:txBody>
      </p:sp>
      <p:sp>
        <p:nvSpPr>
          <p:cNvPr id="16" name="文本框 15"/>
          <p:cNvSpPr txBox="1"/>
          <p:nvPr/>
        </p:nvSpPr>
        <p:spPr>
          <a:xfrm>
            <a:off x="949723" y="1943099"/>
            <a:ext cx="3090456" cy="430887"/>
          </a:xfrm>
          <a:prstGeom prst="rect">
            <a:avLst/>
          </a:prstGeom>
          <a:noFill/>
          <a:effectLst/>
        </p:spPr>
        <p:txBody>
          <a:bodyPr wrap="square" rtlCol="0">
            <a:spAutoFit/>
          </a:bodyPr>
          <a:p>
            <a:r>
              <a:rPr lang="en-US" altLang="zh-CN" sz="1100" dirty="0">
                <a:solidFill>
                  <a:schemeClr val="tx1">
                    <a:lumMod val="85000"/>
                    <a:lumOff val="15000"/>
                  </a:schemeClr>
                </a:solidFill>
                <a:latin typeface="微软雅黑" panose="020B0503020204020204" charset="-122"/>
                <a:ea typeface="微软雅黑" panose="020B0503020204020204" charset="-122"/>
              </a:rPr>
              <a:t>Life was like a box of chocolates, you never know what you’re go to get.</a:t>
            </a:r>
            <a:endParaRPr lang="en-US" altLang="zh-CN" sz="1100" dirty="0">
              <a:solidFill>
                <a:schemeClr val="tx1">
                  <a:lumMod val="85000"/>
                  <a:lumOff val="15000"/>
                </a:schemeClr>
              </a:solidFill>
              <a:latin typeface="微软雅黑" panose="020B0503020204020204" charset="-122"/>
              <a:ea typeface="微软雅黑" panose="020B0503020204020204" charset="-122"/>
            </a:endParaRPr>
          </a:p>
        </p:txBody>
      </p:sp>
      <p:sp>
        <p:nvSpPr>
          <p:cNvPr id="17" name="文本框 16"/>
          <p:cNvSpPr txBox="1"/>
          <p:nvPr/>
        </p:nvSpPr>
        <p:spPr>
          <a:xfrm>
            <a:off x="1168017" y="4355218"/>
            <a:ext cx="5080260" cy="829945"/>
          </a:xfrm>
          <a:prstGeom prst="rect">
            <a:avLst/>
          </a:prstGeom>
          <a:noFill/>
        </p:spPr>
        <p:txBody>
          <a:bodyPr wrap="square" rtlCol="0">
            <a:spAutoFit/>
          </a:bodyPr>
          <a:p>
            <a:pPr algn="just"/>
            <a:r>
              <a:rPr lang="en-US" altLang="zh-CN" sz="1200" smtClean="0">
                <a:solidFill>
                  <a:schemeClr val="bg1"/>
                </a:solidFill>
                <a:latin typeface="微软雅黑" panose="020B0503020204020204" charset="-122"/>
                <a:ea typeface="微软雅黑" panose="020B0503020204020204" charset="-122"/>
                <a:sym typeface="+mn-ea"/>
              </a:rPr>
              <a:t>Lorem ipsum dolor sit amet, consectetuer adipiscing elit. Maecenas porttitor congue massa. Lorem ipsum dolor sit amet, consectetuer adipiscing elit. Maecenas porttitor congue massa. Lorem ipsum dolor sit amet, consectetuer adipiscing elit</a:t>
            </a:r>
            <a:endParaRPr lang="en-US" altLang="zh-CN" sz="1200" dirty="0" smtClean="0">
              <a:solidFill>
                <a:schemeClr val="bg1"/>
              </a:solidFill>
              <a:latin typeface="微软雅黑" panose="020B0503020204020204" charset="-122"/>
              <a:ea typeface="微软雅黑" panose="020B0503020204020204" charset="-122"/>
              <a:sym typeface="+mn-ea"/>
            </a:endParaRPr>
          </a:p>
        </p:txBody>
      </p:sp>
      <p:grpSp>
        <p:nvGrpSpPr>
          <p:cNvPr id="19" name="Group 5"/>
          <p:cNvGrpSpPr/>
          <p:nvPr/>
        </p:nvGrpSpPr>
        <p:grpSpPr>
          <a:xfrm>
            <a:off x="8756902" y="1564683"/>
            <a:ext cx="1800262" cy="3728634"/>
            <a:chOff x="1224038" y="1304764"/>
            <a:chExt cx="2229610" cy="4617880"/>
          </a:xfrm>
        </p:grpSpPr>
        <p:sp>
          <p:nvSpPr>
            <p:cNvPr id="21" name="Freeform: Shape 29"/>
            <p:cNvSpPr/>
            <p:nvPr/>
          </p:nvSpPr>
          <p:spPr bwMode="auto">
            <a:xfrm>
              <a:off x="1224038" y="1304764"/>
              <a:ext cx="2229610" cy="4617880"/>
            </a:xfrm>
            <a:custGeom>
              <a:avLst/>
              <a:gdLst>
                <a:gd name="T0" fmla="*/ 852 w 852"/>
                <a:gd name="T1" fmla="*/ 1682 h 1768"/>
                <a:gd name="T2" fmla="*/ 766 w 852"/>
                <a:gd name="T3" fmla="*/ 1768 h 1768"/>
                <a:gd name="T4" fmla="*/ 86 w 852"/>
                <a:gd name="T5" fmla="*/ 1768 h 1768"/>
                <a:gd name="T6" fmla="*/ 0 w 852"/>
                <a:gd name="T7" fmla="*/ 1682 h 1768"/>
                <a:gd name="T8" fmla="*/ 0 w 852"/>
                <a:gd name="T9" fmla="*/ 86 h 1768"/>
                <a:gd name="T10" fmla="*/ 86 w 852"/>
                <a:gd name="T11" fmla="*/ 0 h 1768"/>
                <a:gd name="T12" fmla="*/ 766 w 852"/>
                <a:gd name="T13" fmla="*/ 0 h 1768"/>
                <a:gd name="T14" fmla="*/ 852 w 852"/>
                <a:gd name="T15" fmla="*/ 86 h 1768"/>
                <a:gd name="T16" fmla="*/ 852 w 852"/>
                <a:gd name="T17" fmla="*/ 1682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2" h="1768">
                  <a:moveTo>
                    <a:pt x="852" y="1682"/>
                  </a:moveTo>
                  <a:cubicBezTo>
                    <a:pt x="852" y="1730"/>
                    <a:pt x="813" y="1768"/>
                    <a:pt x="766" y="1768"/>
                  </a:cubicBezTo>
                  <a:cubicBezTo>
                    <a:pt x="86" y="1768"/>
                    <a:pt x="86" y="1768"/>
                    <a:pt x="86" y="1768"/>
                  </a:cubicBezTo>
                  <a:cubicBezTo>
                    <a:pt x="39" y="1768"/>
                    <a:pt x="0" y="1730"/>
                    <a:pt x="0" y="1682"/>
                  </a:cubicBezTo>
                  <a:cubicBezTo>
                    <a:pt x="0" y="86"/>
                    <a:pt x="0" y="86"/>
                    <a:pt x="0" y="86"/>
                  </a:cubicBezTo>
                  <a:cubicBezTo>
                    <a:pt x="0" y="39"/>
                    <a:pt x="39" y="0"/>
                    <a:pt x="86" y="0"/>
                  </a:cubicBezTo>
                  <a:cubicBezTo>
                    <a:pt x="766" y="0"/>
                    <a:pt x="766" y="0"/>
                    <a:pt x="766" y="0"/>
                  </a:cubicBezTo>
                  <a:cubicBezTo>
                    <a:pt x="813" y="0"/>
                    <a:pt x="852" y="39"/>
                    <a:pt x="852" y="86"/>
                  </a:cubicBezTo>
                  <a:lnTo>
                    <a:pt x="852" y="1682"/>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p>
              <a:pPr algn="ctr"/>
              <a:endParaRPr>
                <a:solidFill>
                  <a:schemeClr val="tx1">
                    <a:lumMod val="85000"/>
                    <a:lumOff val="15000"/>
                  </a:schemeClr>
                </a:solidFill>
                <a:latin typeface="微软雅黑" panose="020B0503020204020204" charset="-122"/>
                <a:ea typeface="微软雅黑" panose="020B0503020204020204" charset="-122"/>
              </a:endParaRPr>
            </a:p>
          </p:txBody>
        </p:sp>
        <p:sp>
          <p:nvSpPr>
            <p:cNvPr id="22" name="Freeform: Shape 30"/>
            <p:cNvSpPr/>
            <p:nvPr/>
          </p:nvSpPr>
          <p:spPr bwMode="auto">
            <a:xfrm>
              <a:off x="1251178" y="1329816"/>
              <a:ext cx="2179507" cy="4569864"/>
            </a:xfrm>
            <a:custGeom>
              <a:avLst/>
              <a:gdLst>
                <a:gd name="T0" fmla="*/ 76 w 833"/>
                <a:gd name="T1" fmla="*/ 1750 h 1750"/>
                <a:gd name="T2" fmla="*/ 0 w 833"/>
                <a:gd name="T3" fmla="*/ 1673 h 1750"/>
                <a:gd name="T4" fmla="*/ 0 w 833"/>
                <a:gd name="T5" fmla="*/ 77 h 1750"/>
                <a:gd name="T6" fmla="*/ 76 w 833"/>
                <a:gd name="T7" fmla="*/ 0 h 1750"/>
                <a:gd name="T8" fmla="*/ 756 w 833"/>
                <a:gd name="T9" fmla="*/ 0 h 1750"/>
                <a:gd name="T10" fmla="*/ 833 w 833"/>
                <a:gd name="T11" fmla="*/ 77 h 1750"/>
                <a:gd name="T12" fmla="*/ 833 w 833"/>
                <a:gd name="T13" fmla="*/ 1673 h 1750"/>
                <a:gd name="T14" fmla="*/ 756 w 833"/>
                <a:gd name="T15" fmla="*/ 1750 h 1750"/>
                <a:gd name="T16" fmla="*/ 76 w 833"/>
                <a:gd name="T17" fmla="*/ 1750 h 1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3" h="1750">
                  <a:moveTo>
                    <a:pt x="76" y="1750"/>
                  </a:moveTo>
                  <a:cubicBezTo>
                    <a:pt x="34" y="1750"/>
                    <a:pt x="0" y="1716"/>
                    <a:pt x="0" y="1673"/>
                  </a:cubicBezTo>
                  <a:cubicBezTo>
                    <a:pt x="0" y="77"/>
                    <a:pt x="0" y="77"/>
                    <a:pt x="0" y="77"/>
                  </a:cubicBezTo>
                  <a:cubicBezTo>
                    <a:pt x="0" y="35"/>
                    <a:pt x="34" y="0"/>
                    <a:pt x="76" y="0"/>
                  </a:cubicBezTo>
                  <a:cubicBezTo>
                    <a:pt x="756" y="0"/>
                    <a:pt x="756" y="0"/>
                    <a:pt x="756" y="0"/>
                  </a:cubicBezTo>
                  <a:cubicBezTo>
                    <a:pt x="798" y="0"/>
                    <a:pt x="833" y="35"/>
                    <a:pt x="833" y="77"/>
                  </a:cubicBezTo>
                  <a:cubicBezTo>
                    <a:pt x="833" y="1673"/>
                    <a:pt x="833" y="1673"/>
                    <a:pt x="833" y="1673"/>
                  </a:cubicBezTo>
                  <a:cubicBezTo>
                    <a:pt x="833" y="1716"/>
                    <a:pt x="798" y="1750"/>
                    <a:pt x="756" y="1750"/>
                  </a:cubicBezTo>
                  <a:lnTo>
                    <a:pt x="76" y="1750"/>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anchor="ctr"/>
            <a:p>
              <a:pPr algn="ctr"/>
              <a:endParaRPr>
                <a:solidFill>
                  <a:schemeClr val="tx1">
                    <a:lumMod val="85000"/>
                    <a:lumOff val="15000"/>
                  </a:schemeClr>
                </a:solidFill>
                <a:latin typeface="微软雅黑" panose="020B0503020204020204" charset="-122"/>
                <a:ea typeface="微软雅黑" panose="020B0503020204020204" charset="-122"/>
              </a:endParaRPr>
            </a:p>
          </p:txBody>
        </p:sp>
        <p:sp>
          <p:nvSpPr>
            <p:cNvPr id="23" name="Oval 39"/>
            <p:cNvSpPr/>
            <p:nvPr/>
          </p:nvSpPr>
          <p:spPr bwMode="auto">
            <a:xfrm>
              <a:off x="2336757" y="1549019"/>
              <a:ext cx="4175" cy="417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p>
              <a:pPr algn="ctr"/>
              <a:endParaRPr>
                <a:solidFill>
                  <a:schemeClr val="tx1">
                    <a:lumMod val="85000"/>
                    <a:lumOff val="15000"/>
                  </a:schemeClr>
                </a:solidFill>
                <a:latin typeface="微软雅黑" panose="020B0503020204020204" charset="-122"/>
                <a:ea typeface="微软雅黑" panose="020B0503020204020204" charset="-122"/>
              </a:endParaRPr>
            </a:p>
          </p:txBody>
        </p:sp>
        <p:sp>
          <p:nvSpPr>
            <p:cNvPr id="24" name="Oval 41"/>
            <p:cNvSpPr/>
            <p:nvPr/>
          </p:nvSpPr>
          <p:spPr bwMode="auto">
            <a:xfrm>
              <a:off x="2161394" y="5436223"/>
              <a:ext cx="354901" cy="352813"/>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p>
              <a:pPr algn="ctr"/>
              <a:endParaRPr>
                <a:solidFill>
                  <a:schemeClr val="tx1">
                    <a:lumMod val="85000"/>
                    <a:lumOff val="15000"/>
                  </a:schemeClr>
                </a:solidFill>
                <a:latin typeface="微软雅黑" panose="020B0503020204020204" charset="-122"/>
                <a:ea typeface="微软雅黑" panose="020B0503020204020204" charset="-122"/>
              </a:endParaRPr>
            </a:p>
          </p:txBody>
        </p:sp>
        <p:sp>
          <p:nvSpPr>
            <p:cNvPr id="25" name="Freeform: Shape 42"/>
            <p:cNvSpPr/>
            <p:nvPr/>
          </p:nvSpPr>
          <p:spPr bwMode="auto">
            <a:xfrm>
              <a:off x="2257425" y="5532254"/>
              <a:ext cx="162836" cy="160750"/>
            </a:xfrm>
            <a:custGeom>
              <a:avLst/>
              <a:gdLst>
                <a:gd name="T0" fmla="*/ 62 w 62"/>
                <a:gd name="T1" fmla="*/ 42 h 61"/>
                <a:gd name="T2" fmla="*/ 42 w 62"/>
                <a:gd name="T3" fmla="*/ 61 h 61"/>
                <a:gd name="T4" fmla="*/ 20 w 62"/>
                <a:gd name="T5" fmla="*/ 61 h 61"/>
                <a:gd name="T6" fmla="*/ 0 w 62"/>
                <a:gd name="T7" fmla="*/ 42 h 61"/>
                <a:gd name="T8" fmla="*/ 0 w 62"/>
                <a:gd name="T9" fmla="*/ 20 h 61"/>
                <a:gd name="T10" fmla="*/ 20 w 62"/>
                <a:gd name="T11" fmla="*/ 0 h 61"/>
                <a:gd name="T12" fmla="*/ 42 w 62"/>
                <a:gd name="T13" fmla="*/ 0 h 61"/>
                <a:gd name="T14" fmla="*/ 62 w 62"/>
                <a:gd name="T15" fmla="*/ 20 h 61"/>
                <a:gd name="T16" fmla="*/ 62 w 62"/>
                <a:gd name="T17" fmla="*/ 4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1">
                  <a:moveTo>
                    <a:pt x="62" y="42"/>
                  </a:moveTo>
                  <a:cubicBezTo>
                    <a:pt x="62" y="52"/>
                    <a:pt x="53" y="61"/>
                    <a:pt x="42" y="61"/>
                  </a:cubicBezTo>
                  <a:cubicBezTo>
                    <a:pt x="20" y="61"/>
                    <a:pt x="20" y="61"/>
                    <a:pt x="20" y="61"/>
                  </a:cubicBezTo>
                  <a:cubicBezTo>
                    <a:pt x="9" y="61"/>
                    <a:pt x="0" y="52"/>
                    <a:pt x="0" y="42"/>
                  </a:cubicBezTo>
                  <a:cubicBezTo>
                    <a:pt x="0" y="20"/>
                    <a:pt x="0" y="20"/>
                    <a:pt x="0" y="20"/>
                  </a:cubicBezTo>
                  <a:cubicBezTo>
                    <a:pt x="0" y="9"/>
                    <a:pt x="9" y="0"/>
                    <a:pt x="20" y="0"/>
                  </a:cubicBezTo>
                  <a:cubicBezTo>
                    <a:pt x="42" y="0"/>
                    <a:pt x="42" y="0"/>
                    <a:pt x="42" y="0"/>
                  </a:cubicBezTo>
                  <a:cubicBezTo>
                    <a:pt x="53" y="0"/>
                    <a:pt x="62" y="9"/>
                    <a:pt x="62" y="20"/>
                  </a:cubicBezTo>
                  <a:lnTo>
                    <a:pt x="62" y="42"/>
                  </a:lnTo>
                  <a:close/>
                </a:path>
              </a:pathLst>
            </a:custGeom>
            <a:noFill/>
            <a:ln w="7938" cap="flat">
              <a:solidFill>
                <a:schemeClr val="bg1">
                  <a:lumMod val="95000"/>
                </a:schemeClr>
              </a:solidFill>
              <a:prstDash val="solid"/>
              <a:miter lim="800000"/>
            </a:ln>
            <a:extLst>
              <a:ext uri="{909E8E84-426E-40DD-AFC4-6F175D3DCCD1}">
                <a14:hiddenFill xmlns:a14="http://schemas.microsoft.com/office/drawing/2010/main">
                  <a:solidFill>
                    <a:srgbClr val="FFFFFF"/>
                  </a:solidFill>
                </a14:hiddenFill>
              </a:ext>
            </a:extLst>
          </p:spPr>
          <p:txBody>
            <a:bodyPr anchor="ctr"/>
            <a:p>
              <a:pPr algn="ctr"/>
              <a:endParaRPr>
                <a:solidFill>
                  <a:schemeClr val="tx1">
                    <a:lumMod val="85000"/>
                    <a:lumOff val="15000"/>
                  </a:schemeClr>
                </a:solidFill>
                <a:latin typeface="微软雅黑" panose="020B0503020204020204" charset="-122"/>
                <a:ea typeface="微软雅黑" panose="020B0503020204020204" charset="-122"/>
              </a:endParaRPr>
            </a:p>
          </p:txBody>
        </p:sp>
        <p:sp>
          <p:nvSpPr>
            <p:cNvPr id="26" name="Freeform: Shape 46"/>
            <p:cNvSpPr/>
            <p:nvPr/>
          </p:nvSpPr>
          <p:spPr bwMode="auto">
            <a:xfrm>
              <a:off x="2194796" y="1709768"/>
              <a:ext cx="350725" cy="39666"/>
            </a:xfrm>
            <a:custGeom>
              <a:avLst/>
              <a:gdLst>
                <a:gd name="T0" fmla="*/ 134 w 134"/>
                <a:gd name="T1" fmla="*/ 8 h 15"/>
                <a:gd name="T2" fmla="*/ 127 w 134"/>
                <a:gd name="T3" fmla="*/ 15 h 15"/>
                <a:gd name="T4" fmla="*/ 8 w 134"/>
                <a:gd name="T5" fmla="*/ 15 h 15"/>
                <a:gd name="T6" fmla="*/ 0 w 134"/>
                <a:gd name="T7" fmla="*/ 8 h 15"/>
                <a:gd name="T8" fmla="*/ 0 w 134"/>
                <a:gd name="T9" fmla="*/ 8 h 15"/>
                <a:gd name="T10" fmla="*/ 8 w 134"/>
                <a:gd name="T11" fmla="*/ 0 h 15"/>
                <a:gd name="T12" fmla="*/ 127 w 134"/>
                <a:gd name="T13" fmla="*/ 0 h 15"/>
                <a:gd name="T14" fmla="*/ 134 w 134"/>
                <a:gd name="T15" fmla="*/ 8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4" h="15">
                  <a:moveTo>
                    <a:pt x="134" y="8"/>
                  </a:moveTo>
                  <a:cubicBezTo>
                    <a:pt x="134" y="12"/>
                    <a:pt x="131" y="15"/>
                    <a:pt x="127" y="15"/>
                  </a:cubicBezTo>
                  <a:cubicBezTo>
                    <a:pt x="8" y="15"/>
                    <a:pt x="8" y="15"/>
                    <a:pt x="8" y="15"/>
                  </a:cubicBezTo>
                  <a:cubicBezTo>
                    <a:pt x="4" y="15"/>
                    <a:pt x="0" y="12"/>
                    <a:pt x="0" y="8"/>
                  </a:cubicBezTo>
                  <a:cubicBezTo>
                    <a:pt x="0" y="8"/>
                    <a:pt x="0" y="8"/>
                    <a:pt x="0" y="8"/>
                  </a:cubicBezTo>
                  <a:cubicBezTo>
                    <a:pt x="0" y="3"/>
                    <a:pt x="4" y="0"/>
                    <a:pt x="8" y="0"/>
                  </a:cubicBezTo>
                  <a:cubicBezTo>
                    <a:pt x="127" y="0"/>
                    <a:pt x="127" y="0"/>
                    <a:pt x="127" y="0"/>
                  </a:cubicBezTo>
                  <a:cubicBezTo>
                    <a:pt x="131" y="0"/>
                    <a:pt x="134" y="3"/>
                    <a:pt x="134" y="8"/>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p>
              <a:pPr algn="ctr"/>
              <a:endParaRPr>
                <a:solidFill>
                  <a:schemeClr val="tx1">
                    <a:lumMod val="85000"/>
                    <a:lumOff val="15000"/>
                  </a:schemeClr>
                </a:solidFill>
                <a:latin typeface="微软雅黑" panose="020B0503020204020204" charset="-122"/>
                <a:ea typeface="微软雅黑" panose="020B0503020204020204" charset="-122"/>
              </a:endParaRPr>
            </a:p>
          </p:txBody>
        </p:sp>
        <p:sp>
          <p:nvSpPr>
            <p:cNvPr id="27" name="Oval 47"/>
            <p:cNvSpPr/>
            <p:nvPr/>
          </p:nvSpPr>
          <p:spPr bwMode="auto">
            <a:xfrm>
              <a:off x="2040310" y="1699330"/>
              <a:ext cx="62630" cy="62630"/>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p>
              <a:pPr algn="ctr"/>
              <a:endParaRPr>
                <a:solidFill>
                  <a:schemeClr val="tx1">
                    <a:lumMod val="85000"/>
                    <a:lumOff val="15000"/>
                  </a:schemeClr>
                </a:solidFill>
                <a:latin typeface="微软雅黑" panose="020B0503020204020204" charset="-122"/>
                <a:ea typeface="微软雅黑" panose="020B0503020204020204" charset="-122"/>
              </a:endParaRPr>
            </a:p>
          </p:txBody>
        </p:sp>
      </p:grpSp>
      <p:pic>
        <p:nvPicPr>
          <p:cNvPr id="28" name="图片 27"/>
          <p:cNvPicPr>
            <a:picLocks noChangeAspect="1"/>
          </p:cNvPicPr>
          <p:nvPr/>
        </p:nvPicPr>
        <p:blipFill rotWithShape="1">
          <a:blip r:embed="rId2" cstate="print">
            <a:extLst>
              <a:ext uri="{28A0092B-C50C-407E-A947-70E740481C1C}">
                <a14:useLocalDpi xmlns:a14="http://schemas.microsoft.com/office/drawing/2010/main" val="0"/>
              </a:ext>
            </a:extLst>
          </a:blip>
          <a:srcRect/>
          <a:stretch>
            <a:fillRect/>
          </a:stretch>
        </p:blipFill>
        <p:spPr>
          <a:xfrm>
            <a:off x="8839199" y="2003310"/>
            <a:ext cx="1614351" cy="2819715"/>
          </a:xfrm>
          <a:prstGeom prst="rect">
            <a:avLst/>
          </a:prstGeom>
          <a:effectLst>
            <a:innerShdw blurRad="114300">
              <a:prstClr val="black"/>
            </a:inn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540" y="635"/>
            <a:ext cx="12189460" cy="6856730"/>
            <a:chOff x="4" y="1"/>
            <a:chExt cx="19196" cy="10798"/>
          </a:xfrm>
        </p:grpSpPr>
        <p:pic>
          <p:nvPicPr>
            <p:cNvPr id="18" name="图片 17" descr="创意校园招聘展板设计 (7)"/>
            <p:cNvPicPr>
              <a:picLocks noChangeAspect="1"/>
            </p:cNvPicPr>
            <p:nvPr/>
          </p:nvPicPr>
          <p:blipFill>
            <a:blip r:embed="rId1"/>
            <a:srcRect l="4049" t="15217" r="11103"/>
            <a:stretch>
              <a:fillRect/>
            </a:stretch>
          </p:blipFill>
          <p:spPr>
            <a:xfrm>
              <a:off x="4" y="1"/>
              <a:ext cx="19196" cy="10799"/>
            </a:xfrm>
            <a:prstGeom prst="rect">
              <a:avLst/>
            </a:prstGeom>
          </p:spPr>
        </p:pic>
        <p:sp>
          <p:nvSpPr>
            <p:cNvPr id="31" name="矩形 30"/>
            <p:cNvSpPr/>
            <p:nvPr/>
          </p:nvSpPr>
          <p:spPr>
            <a:xfrm>
              <a:off x="736" y="663"/>
              <a:ext cx="17729" cy="9475"/>
            </a:xfrm>
            <a:prstGeom prst="rect">
              <a:avLst/>
            </a:prstGeom>
            <a:solidFill>
              <a:schemeClr val="bg1"/>
            </a:solidFill>
            <a:ln w="28575">
              <a:solidFill>
                <a:srgbClr val="B6DDF0"/>
              </a:solidFill>
            </a:ln>
            <a:effectLst>
              <a:outerShdw blurRad="558800" dist="50800" dir="5400000" sx="101000" sy="101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32" name="矩形 31"/>
            <p:cNvSpPr/>
            <p:nvPr/>
          </p:nvSpPr>
          <p:spPr>
            <a:xfrm>
              <a:off x="7816" y="663"/>
              <a:ext cx="3569" cy="631"/>
            </a:xfrm>
            <a:prstGeom prst="rect">
              <a:avLst/>
            </a:prstGeom>
            <a:solidFill>
              <a:srgbClr val="B6DDF0"/>
            </a:solidFill>
            <a:ln>
              <a:solidFill>
                <a:srgbClr val="B6DD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3" name="文本框 2"/>
            <p:cNvSpPr txBox="1"/>
            <p:nvPr/>
          </p:nvSpPr>
          <p:spPr>
            <a:xfrm>
              <a:off x="7665" y="615"/>
              <a:ext cx="3870" cy="628"/>
            </a:xfrm>
            <a:prstGeom prst="rect">
              <a:avLst/>
            </a:prstGeom>
            <a:solidFill>
              <a:srgbClr val="F394A3"/>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rPr>
                <a:t>请</a:t>
              </a:r>
              <a:r>
                <a:rPr lang="zh-CN" altLang="en-US" sz="2000" b="1">
                  <a:solidFill>
                    <a:schemeClr val="bg1"/>
                  </a:solidFill>
                  <a:latin typeface="微软雅黑" panose="020B0503020204020204" charset="-122"/>
                  <a:ea typeface="微软雅黑" panose="020B0503020204020204" charset="-122"/>
                  <a:cs typeface="经典粗宋简" panose="02010609000101010101" pitchFamily="49" charset="-122"/>
                </a:rPr>
                <a:t>添</a:t>
              </a:r>
              <a:r>
                <a:rPr lang="zh-CN" altLang="en-US" sz="2000" b="1" smtClean="0">
                  <a:solidFill>
                    <a:schemeClr val="bg1"/>
                  </a:solidFill>
                  <a:latin typeface="微软雅黑" panose="020B0503020204020204" charset="-122"/>
                  <a:ea typeface="微软雅黑" panose="020B0503020204020204" charset="-122"/>
                  <a:cs typeface="经典粗宋简" panose="02010609000101010101" pitchFamily="49" charset="-122"/>
                </a:rPr>
                <a:t>加你的标</a:t>
              </a:r>
              <a:r>
                <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rPr>
                <a:t>题</a:t>
              </a:r>
              <a:endPar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endParaRPr>
            </a:p>
          </p:txBody>
        </p:sp>
      </p:grpSp>
      <p:grpSp>
        <p:nvGrpSpPr>
          <p:cNvPr id="3" name="d0a8f099-e09d-4f3f-b5c4-15a4593f429b"/>
          <p:cNvGrpSpPr>
            <a:grpSpLocks noChangeAspect="1"/>
          </p:cNvGrpSpPr>
          <p:nvPr/>
        </p:nvGrpSpPr>
        <p:grpSpPr>
          <a:xfrm>
            <a:off x="4663972" y="2213199"/>
            <a:ext cx="2885544" cy="2949128"/>
            <a:chOff x="4819072" y="2051499"/>
            <a:chExt cx="2651548" cy="2709979"/>
          </a:xfrm>
        </p:grpSpPr>
        <p:grpSp>
          <p:nvGrpSpPr>
            <p:cNvPr id="7" name="Group 25"/>
            <p:cNvGrpSpPr/>
            <p:nvPr/>
          </p:nvGrpSpPr>
          <p:grpSpPr>
            <a:xfrm rot="2700000">
              <a:off x="4815565" y="2088315"/>
              <a:ext cx="2621574" cy="2614559"/>
              <a:chOff x="4567237" y="1765300"/>
              <a:chExt cx="3429127" cy="3419949"/>
            </a:xfrm>
          </p:grpSpPr>
          <p:sp>
            <p:nvSpPr>
              <p:cNvPr id="21" name="Freeform: Shape 10"/>
              <p:cNvSpPr/>
              <p:nvPr/>
            </p:nvSpPr>
            <p:spPr>
              <a:xfrm flipV="1">
                <a:off x="4567237" y="1765300"/>
                <a:ext cx="1711326" cy="2068513"/>
              </a:xfrm>
              <a:custGeom>
                <a:avLst/>
                <a:gdLst>
                  <a:gd name="connsiteX0" fmla="*/ 0 w 1711326"/>
                  <a:gd name="connsiteY0" fmla="*/ 2068513 h 2068513"/>
                  <a:gd name="connsiteX1" fmla="*/ 1354138 w 1711326"/>
                  <a:gd name="connsiteY1" fmla="*/ 2068513 h 2068513"/>
                  <a:gd name="connsiteX2" fmla="*/ 1711326 w 1711326"/>
                  <a:gd name="connsiteY2" fmla="*/ 1711326 h 2068513"/>
                  <a:gd name="connsiteX3" fmla="*/ 0 w 1711326"/>
                  <a:gd name="connsiteY3" fmla="*/ 0 h 2068513"/>
                  <a:gd name="connsiteX4" fmla="*/ 0 w 1711326"/>
                  <a:gd name="connsiteY4" fmla="*/ 2068513 h 2068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1326" h="2068513">
                    <a:moveTo>
                      <a:pt x="0" y="2068513"/>
                    </a:moveTo>
                    <a:lnTo>
                      <a:pt x="1354138" y="2068513"/>
                    </a:lnTo>
                    <a:lnTo>
                      <a:pt x="1711326" y="1711326"/>
                    </a:lnTo>
                    <a:lnTo>
                      <a:pt x="0" y="0"/>
                    </a:lnTo>
                    <a:lnTo>
                      <a:pt x="0" y="2068513"/>
                    </a:lnTo>
                    <a:close/>
                  </a:path>
                </a:pathLst>
              </a:custGeom>
              <a:solidFill>
                <a:srgbClr val="A6D4C8"/>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22" name="Freeform: Shape 23"/>
              <p:cNvSpPr/>
              <p:nvPr/>
            </p:nvSpPr>
            <p:spPr>
              <a:xfrm>
                <a:off x="4571015" y="3487417"/>
                <a:ext cx="2068513" cy="1697832"/>
              </a:xfrm>
              <a:custGeom>
                <a:avLst/>
                <a:gdLst>
                  <a:gd name="connsiteX0" fmla="*/ 370681 w 2068513"/>
                  <a:gd name="connsiteY0" fmla="*/ 0 h 1697832"/>
                  <a:gd name="connsiteX1" fmla="*/ 2068513 w 2068513"/>
                  <a:gd name="connsiteY1" fmla="*/ 1697832 h 1697832"/>
                  <a:gd name="connsiteX2" fmla="*/ 0 w 2068513"/>
                  <a:gd name="connsiteY2" fmla="*/ 1697832 h 1697832"/>
                  <a:gd name="connsiteX3" fmla="*/ 0 w 2068513"/>
                  <a:gd name="connsiteY3" fmla="*/ 370681 h 1697832"/>
                  <a:gd name="connsiteX4" fmla="*/ 370681 w 2068513"/>
                  <a:gd name="connsiteY4" fmla="*/ 0 h 1697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8513" h="1697832">
                    <a:moveTo>
                      <a:pt x="370681" y="0"/>
                    </a:moveTo>
                    <a:lnTo>
                      <a:pt x="2068513" y="1697832"/>
                    </a:lnTo>
                    <a:lnTo>
                      <a:pt x="0" y="1697832"/>
                    </a:lnTo>
                    <a:lnTo>
                      <a:pt x="0" y="370681"/>
                    </a:lnTo>
                    <a:lnTo>
                      <a:pt x="370681" y="0"/>
                    </a:lnTo>
                    <a:close/>
                  </a:path>
                </a:pathLst>
              </a:custGeom>
              <a:solidFill>
                <a:srgbClr val="F394A3"/>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23" name="Freeform: Shape 20"/>
              <p:cNvSpPr/>
              <p:nvPr/>
            </p:nvSpPr>
            <p:spPr>
              <a:xfrm flipH="1">
                <a:off x="6285038" y="3085974"/>
                <a:ext cx="1711326" cy="2068513"/>
              </a:xfrm>
              <a:custGeom>
                <a:avLst/>
                <a:gdLst>
                  <a:gd name="connsiteX0" fmla="*/ 0 w 1711326"/>
                  <a:gd name="connsiteY0" fmla="*/ 0 h 2068513"/>
                  <a:gd name="connsiteX1" fmla="*/ 0 w 1711326"/>
                  <a:gd name="connsiteY1" fmla="*/ 2068513 h 2068513"/>
                  <a:gd name="connsiteX2" fmla="*/ 1354138 w 1711326"/>
                  <a:gd name="connsiteY2" fmla="*/ 2068513 h 2068513"/>
                  <a:gd name="connsiteX3" fmla="*/ 1711326 w 1711326"/>
                  <a:gd name="connsiteY3" fmla="*/ 1711326 h 2068513"/>
                  <a:gd name="connsiteX4" fmla="*/ 0 w 1711326"/>
                  <a:gd name="connsiteY4" fmla="*/ 0 h 2068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1326" h="2068513">
                    <a:moveTo>
                      <a:pt x="0" y="0"/>
                    </a:moveTo>
                    <a:lnTo>
                      <a:pt x="0" y="2068513"/>
                    </a:lnTo>
                    <a:lnTo>
                      <a:pt x="1354138" y="2068513"/>
                    </a:lnTo>
                    <a:lnTo>
                      <a:pt x="1711326" y="1711326"/>
                    </a:lnTo>
                    <a:lnTo>
                      <a:pt x="0" y="0"/>
                    </a:lnTo>
                    <a:close/>
                  </a:path>
                </a:pathLst>
              </a:custGeom>
              <a:solidFill>
                <a:srgbClr val="A6D4C8"/>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24" name="Freeform: Shape 13"/>
              <p:cNvSpPr/>
              <p:nvPr/>
            </p:nvSpPr>
            <p:spPr>
              <a:xfrm flipH="1" flipV="1">
                <a:off x="5921374" y="1765300"/>
                <a:ext cx="2068513" cy="2068513"/>
              </a:xfrm>
              <a:custGeom>
                <a:avLst/>
                <a:gdLst>
                  <a:gd name="connsiteX0" fmla="*/ 2068513 w 2068513"/>
                  <a:gd name="connsiteY0" fmla="*/ 2068513 h 2068513"/>
                  <a:gd name="connsiteX1" fmla="*/ 0 w 2068513"/>
                  <a:gd name="connsiteY1" fmla="*/ 2068513 h 2068513"/>
                  <a:gd name="connsiteX2" fmla="*/ 0 w 2068513"/>
                  <a:gd name="connsiteY2" fmla="*/ 0 h 2068513"/>
                  <a:gd name="connsiteX3" fmla="*/ 1 w 2068513"/>
                  <a:gd name="connsiteY3" fmla="*/ 1 h 2068513"/>
                  <a:gd name="connsiteX4" fmla="*/ 1 w 2068513"/>
                  <a:gd name="connsiteY4" fmla="*/ 741363 h 2068513"/>
                  <a:gd name="connsiteX5" fmla="*/ 370682 w 2068513"/>
                  <a:gd name="connsiteY5" fmla="*/ 370682 h 2068513"/>
                  <a:gd name="connsiteX6" fmla="*/ 2068513 w 2068513"/>
                  <a:gd name="connsiteY6" fmla="*/ 2068513 h 2068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68513" h="2068513">
                    <a:moveTo>
                      <a:pt x="2068513" y="2068513"/>
                    </a:moveTo>
                    <a:lnTo>
                      <a:pt x="0" y="2068513"/>
                    </a:lnTo>
                    <a:lnTo>
                      <a:pt x="0" y="0"/>
                    </a:lnTo>
                    <a:lnTo>
                      <a:pt x="1" y="1"/>
                    </a:lnTo>
                    <a:lnTo>
                      <a:pt x="1" y="741363"/>
                    </a:lnTo>
                    <a:lnTo>
                      <a:pt x="370682" y="370682"/>
                    </a:lnTo>
                    <a:lnTo>
                      <a:pt x="2068513" y="2068513"/>
                    </a:lnTo>
                    <a:close/>
                  </a:path>
                </a:pathLst>
              </a:custGeom>
              <a:solidFill>
                <a:srgbClr val="F394A3"/>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solidFill>
                    <a:schemeClr val="tx1">
                      <a:lumMod val="75000"/>
                      <a:lumOff val="25000"/>
                    </a:schemeClr>
                  </a:solidFill>
                  <a:latin typeface="微软雅黑" panose="020B0503020204020204" charset="-122"/>
                  <a:ea typeface="微软雅黑" panose="020B0503020204020204" charset="-122"/>
                </a:endParaRPr>
              </a:p>
            </p:txBody>
          </p:sp>
        </p:grpSp>
        <p:sp>
          <p:nvSpPr>
            <p:cNvPr id="11" name="Freeform: Shape 21"/>
            <p:cNvSpPr/>
            <p:nvPr/>
          </p:nvSpPr>
          <p:spPr bwMode="auto">
            <a:xfrm>
              <a:off x="4849521" y="3186897"/>
              <a:ext cx="199613" cy="359303"/>
            </a:xfrm>
            <a:custGeom>
              <a:avLst/>
              <a:gdLst>
                <a:gd name="T0" fmla="*/ 159 w 159"/>
                <a:gd name="T1" fmla="*/ 50 h 286"/>
                <a:gd name="T2" fmla="*/ 114 w 159"/>
                <a:gd name="T3" fmla="*/ 50 h 286"/>
                <a:gd name="T4" fmla="*/ 114 w 159"/>
                <a:gd name="T5" fmla="*/ 50 h 286"/>
                <a:gd name="T6" fmla="*/ 111 w 159"/>
                <a:gd name="T7" fmla="*/ 51 h 286"/>
                <a:gd name="T8" fmla="*/ 107 w 159"/>
                <a:gd name="T9" fmla="*/ 54 h 286"/>
                <a:gd name="T10" fmla="*/ 103 w 159"/>
                <a:gd name="T11" fmla="*/ 60 h 286"/>
                <a:gd name="T12" fmla="*/ 102 w 159"/>
                <a:gd name="T13" fmla="*/ 66 h 286"/>
                <a:gd name="T14" fmla="*/ 102 w 159"/>
                <a:gd name="T15" fmla="*/ 99 h 286"/>
                <a:gd name="T16" fmla="*/ 159 w 159"/>
                <a:gd name="T17" fmla="*/ 99 h 286"/>
                <a:gd name="T18" fmla="*/ 159 w 159"/>
                <a:gd name="T19" fmla="*/ 146 h 286"/>
                <a:gd name="T20" fmla="*/ 102 w 159"/>
                <a:gd name="T21" fmla="*/ 146 h 286"/>
                <a:gd name="T22" fmla="*/ 102 w 159"/>
                <a:gd name="T23" fmla="*/ 286 h 286"/>
                <a:gd name="T24" fmla="*/ 50 w 159"/>
                <a:gd name="T25" fmla="*/ 286 h 286"/>
                <a:gd name="T26" fmla="*/ 50 w 159"/>
                <a:gd name="T27" fmla="*/ 146 h 286"/>
                <a:gd name="T28" fmla="*/ 0 w 159"/>
                <a:gd name="T29" fmla="*/ 146 h 286"/>
                <a:gd name="T30" fmla="*/ 0 w 159"/>
                <a:gd name="T31" fmla="*/ 99 h 286"/>
                <a:gd name="T32" fmla="*/ 50 w 159"/>
                <a:gd name="T33" fmla="*/ 99 h 286"/>
                <a:gd name="T34" fmla="*/ 50 w 159"/>
                <a:gd name="T35" fmla="*/ 71 h 286"/>
                <a:gd name="T36" fmla="*/ 50 w 159"/>
                <a:gd name="T37" fmla="*/ 71 h 286"/>
                <a:gd name="T38" fmla="*/ 50 w 159"/>
                <a:gd name="T39" fmla="*/ 64 h 286"/>
                <a:gd name="T40" fmla="*/ 51 w 159"/>
                <a:gd name="T41" fmla="*/ 57 h 286"/>
                <a:gd name="T42" fmla="*/ 52 w 159"/>
                <a:gd name="T43" fmla="*/ 50 h 286"/>
                <a:gd name="T44" fmla="*/ 54 w 159"/>
                <a:gd name="T45" fmla="*/ 43 h 286"/>
                <a:gd name="T46" fmla="*/ 57 w 159"/>
                <a:gd name="T47" fmla="*/ 37 h 286"/>
                <a:gd name="T48" fmla="*/ 60 w 159"/>
                <a:gd name="T49" fmla="*/ 31 h 286"/>
                <a:gd name="T50" fmla="*/ 63 w 159"/>
                <a:gd name="T51" fmla="*/ 26 h 286"/>
                <a:gd name="T52" fmla="*/ 67 w 159"/>
                <a:gd name="T53" fmla="*/ 21 h 286"/>
                <a:gd name="T54" fmla="*/ 72 w 159"/>
                <a:gd name="T55" fmla="*/ 16 h 286"/>
                <a:gd name="T56" fmla="*/ 78 w 159"/>
                <a:gd name="T57" fmla="*/ 12 h 286"/>
                <a:gd name="T58" fmla="*/ 83 w 159"/>
                <a:gd name="T59" fmla="*/ 8 h 286"/>
                <a:gd name="T60" fmla="*/ 88 w 159"/>
                <a:gd name="T61" fmla="*/ 5 h 286"/>
                <a:gd name="T62" fmla="*/ 94 w 159"/>
                <a:gd name="T63" fmla="*/ 3 h 286"/>
                <a:gd name="T64" fmla="*/ 100 w 159"/>
                <a:gd name="T65" fmla="*/ 1 h 286"/>
                <a:gd name="T66" fmla="*/ 108 w 159"/>
                <a:gd name="T67" fmla="*/ 0 h 286"/>
                <a:gd name="T68" fmla="*/ 114 w 159"/>
                <a:gd name="T69" fmla="*/ 0 h 286"/>
                <a:gd name="T70" fmla="*/ 159 w 159"/>
                <a:gd name="T71" fmla="*/ 0 h 286"/>
                <a:gd name="T72" fmla="*/ 159 w 159"/>
                <a:gd name="T73" fmla="*/ 5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9" h="286">
                  <a:moveTo>
                    <a:pt x="159" y="50"/>
                  </a:moveTo>
                  <a:lnTo>
                    <a:pt x="114" y="50"/>
                  </a:lnTo>
                  <a:lnTo>
                    <a:pt x="114" y="50"/>
                  </a:lnTo>
                  <a:lnTo>
                    <a:pt x="111" y="51"/>
                  </a:lnTo>
                  <a:lnTo>
                    <a:pt x="107" y="54"/>
                  </a:lnTo>
                  <a:lnTo>
                    <a:pt x="103" y="60"/>
                  </a:lnTo>
                  <a:lnTo>
                    <a:pt x="102" y="66"/>
                  </a:lnTo>
                  <a:lnTo>
                    <a:pt x="102" y="99"/>
                  </a:lnTo>
                  <a:lnTo>
                    <a:pt x="159" y="99"/>
                  </a:lnTo>
                  <a:lnTo>
                    <a:pt x="159" y="146"/>
                  </a:lnTo>
                  <a:lnTo>
                    <a:pt x="102" y="146"/>
                  </a:lnTo>
                  <a:lnTo>
                    <a:pt x="102" y="286"/>
                  </a:lnTo>
                  <a:lnTo>
                    <a:pt x="50" y="286"/>
                  </a:lnTo>
                  <a:lnTo>
                    <a:pt x="50" y="146"/>
                  </a:lnTo>
                  <a:lnTo>
                    <a:pt x="0" y="146"/>
                  </a:lnTo>
                  <a:lnTo>
                    <a:pt x="0" y="99"/>
                  </a:lnTo>
                  <a:lnTo>
                    <a:pt x="50" y="99"/>
                  </a:lnTo>
                  <a:lnTo>
                    <a:pt x="50" y="71"/>
                  </a:lnTo>
                  <a:lnTo>
                    <a:pt x="50" y="71"/>
                  </a:lnTo>
                  <a:lnTo>
                    <a:pt x="50" y="64"/>
                  </a:lnTo>
                  <a:lnTo>
                    <a:pt x="51" y="57"/>
                  </a:lnTo>
                  <a:lnTo>
                    <a:pt x="52" y="50"/>
                  </a:lnTo>
                  <a:lnTo>
                    <a:pt x="54" y="43"/>
                  </a:lnTo>
                  <a:lnTo>
                    <a:pt x="57" y="37"/>
                  </a:lnTo>
                  <a:lnTo>
                    <a:pt x="60" y="31"/>
                  </a:lnTo>
                  <a:lnTo>
                    <a:pt x="63" y="26"/>
                  </a:lnTo>
                  <a:lnTo>
                    <a:pt x="67" y="21"/>
                  </a:lnTo>
                  <a:lnTo>
                    <a:pt x="72" y="16"/>
                  </a:lnTo>
                  <a:lnTo>
                    <a:pt x="78" y="12"/>
                  </a:lnTo>
                  <a:lnTo>
                    <a:pt x="83" y="8"/>
                  </a:lnTo>
                  <a:lnTo>
                    <a:pt x="88" y="5"/>
                  </a:lnTo>
                  <a:lnTo>
                    <a:pt x="94" y="3"/>
                  </a:lnTo>
                  <a:lnTo>
                    <a:pt x="100" y="1"/>
                  </a:lnTo>
                  <a:lnTo>
                    <a:pt x="108" y="0"/>
                  </a:lnTo>
                  <a:lnTo>
                    <a:pt x="114" y="0"/>
                  </a:lnTo>
                  <a:lnTo>
                    <a:pt x="159" y="0"/>
                  </a:lnTo>
                  <a:lnTo>
                    <a:pt x="159" y="50"/>
                  </a:lnTo>
                  <a:close/>
                </a:path>
              </a:pathLst>
            </a:custGeom>
            <a:solidFill>
              <a:srgbClr val="FFFFFF"/>
            </a:solidFill>
            <a:ln>
              <a:solidFill>
                <a:schemeClr val="bg2"/>
              </a:solidFill>
            </a:ln>
          </p:spPr>
          <p:txBody>
            <a:bodyPr anchor="ctr"/>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12" name="Freeform: Shape 26"/>
            <p:cNvSpPr/>
            <p:nvPr/>
          </p:nvSpPr>
          <p:spPr bwMode="auto">
            <a:xfrm>
              <a:off x="5949020" y="2051499"/>
              <a:ext cx="364295" cy="299419"/>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rgbClr val="FFFFFF"/>
            </a:solidFill>
            <a:ln>
              <a:solidFill>
                <a:schemeClr val="bg2"/>
              </a:solidFill>
            </a:ln>
          </p:spPr>
          <p:txBody>
            <a:bodyPr anchor="ctr"/>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13" name="Freeform: Shape 29"/>
            <p:cNvSpPr/>
            <p:nvPr/>
          </p:nvSpPr>
          <p:spPr bwMode="auto">
            <a:xfrm>
              <a:off x="5997166" y="4387227"/>
              <a:ext cx="388375" cy="374251"/>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rgbClr val="FFFFFF"/>
            </a:solidFill>
            <a:ln>
              <a:solidFill>
                <a:schemeClr val="bg2"/>
              </a:solidFill>
            </a:ln>
          </p:spPr>
          <p:txBody>
            <a:bodyPr anchor="ctr"/>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14" name="Freeform: Shape 32"/>
            <p:cNvSpPr/>
            <p:nvPr/>
          </p:nvSpPr>
          <p:spPr bwMode="auto">
            <a:xfrm>
              <a:off x="7143001" y="3159921"/>
              <a:ext cx="327619" cy="327010"/>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rgbClr val="FFFFFF"/>
            </a:solidFill>
            <a:ln>
              <a:solidFill>
                <a:schemeClr val="bg2"/>
              </a:solidFill>
            </a:ln>
          </p:spPr>
          <p:txBody>
            <a:bodyPr anchor="ctr"/>
            <a:p>
              <a:pPr algn="ctr"/>
              <a:endParaRPr>
                <a:solidFill>
                  <a:schemeClr val="tx1">
                    <a:lumMod val="75000"/>
                    <a:lumOff val="25000"/>
                  </a:schemeClr>
                </a:solidFill>
                <a:latin typeface="微软雅黑" panose="020B0503020204020204" charset="-122"/>
                <a:ea typeface="微软雅黑" panose="020B0503020204020204" charset="-122"/>
              </a:endParaRPr>
            </a:p>
          </p:txBody>
        </p:sp>
      </p:grpSp>
      <p:grpSp>
        <p:nvGrpSpPr>
          <p:cNvPr id="38" name="组合 37"/>
          <p:cNvGrpSpPr/>
          <p:nvPr/>
        </p:nvGrpSpPr>
        <p:grpSpPr>
          <a:xfrm>
            <a:off x="7498595" y="1750174"/>
            <a:ext cx="3327636" cy="1220554"/>
            <a:chOff x="6462713" y="2410788"/>
            <a:chExt cx="3327636" cy="1220554"/>
          </a:xfrm>
        </p:grpSpPr>
        <p:sp>
          <p:nvSpPr>
            <p:cNvPr id="39" name="矩形 38"/>
            <p:cNvSpPr/>
            <p:nvPr/>
          </p:nvSpPr>
          <p:spPr>
            <a:xfrm>
              <a:off x="6462713" y="2763412"/>
              <a:ext cx="3327636" cy="867930"/>
            </a:xfrm>
            <a:prstGeom prst="rect">
              <a:avLst/>
            </a:prstGeom>
          </p:spPr>
          <p:txBody>
            <a:bodyPr wrap="square">
              <a:spAutoFit/>
              <a:scene3d>
                <a:camera prst="orthographicFront"/>
                <a:lightRig rig="threePt" dir="t"/>
              </a:scene3d>
              <a:sp3d contourW="12700"/>
            </a:bodyPr>
            <a:p>
              <a:pPr algn="just">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用户可以在投影仪或者计算机上进行演示也可以将演示文稿打印出来制作成胶片以便应用到更广泛的领域中</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40" name="矩形 39"/>
            <p:cNvSpPr/>
            <p:nvPr/>
          </p:nvSpPr>
          <p:spPr>
            <a:xfrm>
              <a:off x="6462713" y="2410788"/>
              <a:ext cx="2241974" cy="396134"/>
            </a:xfrm>
            <a:prstGeom prst="rect">
              <a:avLst/>
            </a:prstGeom>
          </p:spPr>
          <p:txBody>
            <a:bodyPr wrap="square">
              <a:spAutoFit/>
              <a:scene3d>
                <a:camera prst="orthographicFront"/>
                <a:lightRig rig="threePt" dir="t"/>
              </a:scene3d>
              <a:sp3d contourW="12700"/>
            </a:bodyPr>
            <a:p>
              <a:pPr algn="just">
                <a:lnSpc>
                  <a:spcPct val="120000"/>
                </a:lnSpc>
              </a:pPr>
              <a:r>
                <a:rPr lang="zh-CN" altLang="en-US"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项目</a:t>
              </a:r>
              <a:r>
                <a:rPr lang="en-US" altLang="zh-CN"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02</a:t>
              </a:r>
              <a:endParaRPr lang="en-US" altLang="zh-CN"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grpSp>
        <p:nvGrpSpPr>
          <p:cNvPr id="41" name="组合 40"/>
          <p:cNvGrpSpPr/>
          <p:nvPr/>
        </p:nvGrpSpPr>
        <p:grpSpPr>
          <a:xfrm>
            <a:off x="7498595" y="4380558"/>
            <a:ext cx="3327636" cy="1220554"/>
            <a:chOff x="6462713" y="2410788"/>
            <a:chExt cx="3327636" cy="1220554"/>
          </a:xfrm>
        </p:grpSpPr>
        <p:sp>
          <p:nvSpPr>
            <p:cNvPr id="42" name="矩形 41"/>
            <p:cNvSpPr/>
            <p:nvPr/>
          </p:nvSpPr>
          <p:spPr>
            <a:xfrm>
              <a:off x="6462713" y="2763412"/>
              <a:ext cx="3327636" cy="867930"/>
            </a:xfrm>
            <a:prstGeom prst="rect">
              <a:avLst/>
            </a:prstGeom>
          </p:spPr>
          <p:txBody>
            <a:bodyPr wrap="square">
              <a:spAutoFit/>
              <a:scene3d>
                <a:camera prst="orthographicFront"/>
                <a:lightRig rig="threePt" dir="t"/>
              </a:scene3d>
              <a:sp3d contourW="12700"/>
            </a:bodyPr>
            <a:p>
              <a:pPr algn="just">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用户可以在投影仪或者计算机上进行演示也可以将演示文稿打印出来制作成胶片以便应用到更广泛的领域中</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43" name="矩形 42"/>
            <p:cNvSpPr/>
            <p:nvPr/>
          </p:nvSpPr>
          <p:spPr>
            <a:xfrm>
              <a:off x="6462713" y="2410788"/>
              <a:ext cx="2241974" cy="401264"/>
            </a:xfrm>
            <a:prstGeom prst="rect">
              <a:avLst/>
            </a:prstGeom>
          </p:spPr>
          <p:txBody>
            <a:bodyPr wrap="square">
              <a:spAutoFit/>
              <a:scene3d>
                <a:camera prst="orthographicFront"/>
                <a:lightRig rig="threePt" dir="t"/>
              </a:scene3d>
              <a:sp3d contourW="12700"/>
            </a:bodyPr>
            <a:p>
              <a:pPr algn="just">
                <a:lnSpc>
                  <a:spcPct val="120000"/>
                </a:lnSpc>
              </a:pPr>
              <a:r>
                <a:rPr lang="zh-CN" altLang="en-US"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项目</a:t>
              </a:r>
              <a:r>
                <a:rPr lang="en-US" altLang="zh-CN"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04</a:t>
              </a:r>
              <a:endParaRPr lang="en-US" altLang="zh-CN"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grpSp>
        <p:nvGrpSpPr>
          <p:cNvPr id="44" name="组合 43"/>
          <p:cNvGrpSpPr/>
          <p:nvPr/>
        </p:nvGrpSpPr>
        <p:grpSpPr>
          <a:xfrm>
            <a:off x="1343880" y="1750174"/>
            <a:ext cx="3327636" cy="1220554"/>
            <a:chOff x="6462713" y="2410788"/>
            <a:chExt cx="3327636" cy="1220554"/>
          </a:xfrm>
        </p:grpSpPr>
        <p:sp>
          <p:nvSpPr>
            <p:cNvPr id="45" name="矩形 44"/>
            <p:cNvSpPr/>
            <p:nvPr/>
          </p:nvSpPr>
          <p:spPr>
            <a:xfrm>
              <a:off x="6462713" y="2763412"/>
              <a:ext cx="3327636" cy="867930"/>
            </a:xfrm>
            <a:prstGeom prst="rect">
              <a:avLst/>
            </a:prstGeom>
          </p:spPr>
          <p:txBody>
            <a:bodyPr wrap="square">
              <a:spAutoFit/>
              <a:scene3d>
                <a:camera prst="orthographicFront"/>
                <a:lightRig rig="threePt" dir="t"/>
              </a:scene3d>
              <a:sp3d contourW="12700"/>
            </a:bodyPr>
            <a:p>
              <a:pPr algn="r">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用户可以在投影仪或者计算机上进行演示也可以将演示文稿打印出来制作成胶片以便应用到更广泛的领域中</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46" name="矩形 45"/>
            <p:cNvSpPr/>
            <p:nvPr/>
          </p:nvSpPr>
          <p:spPr>
            <a:xfrm>
              <a:off x="7548375" y="2410788"/>
              <a:ext cx="2241974" cy="396134"/>
            </a:xfrm>
            <a:prstGeom prst="rect">
              <a:avLst/>
            </a:prstGeom>
          </p:spPr>
          <p:txBody>
            <a:bodyPr wrap="square">
              <a:spAutoFit/>
              <a:scene3d>
                <a:camera prst="orthographicFront"/>
                <a:lightRig rig="threePt" dir="t"/>
              </a:scene3d>
              <a:sp3d contourW="12700"/>
            </a:bodyPr>
            <a:p>
              <a:pPr algn="r">
                <a:lnSpc>
                  <a:spcPct val="120000"/>
                </a:lnSpc>
              </a:pPr>
              <a:r>
                <a:rPr lang="zh-CN" altLang="en-US"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项目</a:t>
              </a:r>
              <a:r>
                <a:rPr lang="en-US" altLang="zh-CN"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01</a:t>
              </a:r>
              <a:endParaRPr lang="en-US" altLang="zh-CN"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grpSp>
        <p:nvGrpSpPr>
          <p:cNvPr id="47" name="组合 46"/>
          <p:cNvGrpSpPr/>
          <p:nvPr/>
        </p:nvGrpSpPr>
        <p:grpSpPr>
          <a:xfrm>
            <a:off x="1343880" y="4380558"/>
            <a:ext cx="3327636" cy="1220554"/>
            <a:chOff x="6462713" y="2410788"/>
            <a:chExt cx="3327636" cy="1220554"/>
          </a:xfrm>
        </p:grpSpPr>
        <p:sp>
          <p:nvSpPr>
            <p:cNvPr id="48" name="矩形 47"/>
            <p:cNvSpPr/>
            <p:nvPr/>
          </p:nvSpPr>
          <p:spPr>
            <a:xfrm>
              <a:off x="6462713" y="2763412"/>
              <a:ext cx="3327636" cy="867930"/>
            </a:xfrm>
            <a:prstGeom prst="rect">
              <a:avLst/>
            </a:prstGeom>
          </p:spPr>
          <p:txBody>
            <a:bodyPr wrap="square">
              <a:spAutoFit/>
              <a:scene3d>
                <a:camera prst="orthographicFront"/>
                <a:lightRig rig="threePt" dir="t"/>
              </a:scene3d>
              <a:sp3d contourW="12700"/>
            </a:bodyPr>
            <a:p>
              <a:pPr algn="r">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rPr>
                <a:t>用户可以在投影仪或者计算机上进行演示也可以将演示文稿打印出来制作成胶片以便应用到更广泛的领域中</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49" name="矩形 48"/>
            <p:cNvSpPr/>
            <p:nvPr/>
          </p:nvSpPr>
          <p:spPr>
            <a:xfrm>
              <a:off x="7548375" y="2410788"/>
              <a:ext cx="2241974" cy="396134"/>
            </a:xfrm>
            <a:prstGeom prst="rect">
              <a:avLst/>
            </a:prstGeom>
          </p:spPr>
          <p:txBody>
            <a:bodyPr wrap="square">
              <a:spAutoFit/>
              <a:scene3d>
                <a:camera prst="orthographicFront"/>
                <a:lightRig rig="threePt" dir="t"/>
              </a:scene3d>
              <a:sp3d contourW="12700"/>
            </a:bodyPr>
            <a:p>
              <a:pPr algn="r">
                <a:lnSpc>
                  <a:spcPct val="120000"/>
                </a:lnSpc>
              </a:pPr>
              <a:r>
                <a:rPr lang="zh-CN" altLang="en-US"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项目</a:t>
              </a:r>
              <a:r>
                <a:rPr lang="en-US" altLang="zh-CN"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03</a:t>
              </a:r>
              <a:endParaRPr lang="en-US" altLang="zh-CN"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394A3"/>
        </a:solidFill>
        <a:effectLst/>
      </p:bgPr>
    </p:bg>
    <p:spTree>
      <p:nvGrpSpPr>
        <p:cNvPr id="1" name=""/>
        <p:cNvGrpSpPr/>
        <p:nvPr/>
      </p:nvGrpSpPr>
      <p:grpSpPr>
        <a:xfrm>
          <a:off x="0" y="0"/>
          <a:ext cx="0" cy="0"/>
          <a:chOff x="0" y="0"/>
          <a:chExt cx="0" cy="0"/>
        </a:xfrm>
      </p:grpSpPr>
      <p:pic>
        <p:nvPicPr>
          <p:cNvPr id="7" name="图片 6" descr="创意校园招聘展板设计 (7)"/>
          <p:cNvPicPr>
            <a:picLocks noChangeAspect="1"/>
          </p:cNvPicPr>
          <p:nvPr/>
        </p:nvPicPr>
        <p:blipFill>
          <a:blip r:embed="rId1"/>
          <a:srcRect l="159" t="-171" r="14993" b="52916"/>
          <a:stretch>
            <a:fillRect/>
          </a:stretch>
        </p:blipFill>
        <p:spPr>
          <a:xfrm>
            <a:off x="2540" y="0"/>
            <a:ext cx="12189460" cy="3822065"/>
          </a:xfrm>
          <a:prstGeom prst="rect">
            <a:avLst/>
          </a:prstGeom>
        </p:spPr>
      </p:pic>
      <p:sp>
        <p:nvSpPr>
          <p:cNvPr id="5" name="椭圆 4"/>
          <p:cNvSpPr/>
          <p:nvPr/>
        </p:nvSpPr>
        <p:spPr>
          <a:xfrm>
            <a:off x="3473340" y="805069"/>
            <a:ext cx="5247860" cy="52478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3645618" y="977347"/>
            <a:ext cx="4903304" cy="4903304"/>
          </a:xfrm>
          <a:prstGeom prst="ellipse">
            <a:avLst/>
          </a:prstGeom>
          <a:solidFill>
            <a:schemeClr val="bg1"/>
          </a:solidFill>
          <a:ln w="28575">
            <a:solidFill>
              <a:srgbClr val="A6D4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p:cNvSpPr/>
          <p:nvPr/>
        </p:nvSpPr>
        <p:spPr>
          <a:xfrm>
            <a:off x="4297164" y="2313117"/>
            <a:ext cx="3601482" cy="645160"/>
          </a:xfrm>
          <a:prstGeom prst="rect">
            <a:avLst/>
          </a:prstGeom>
        </p:spPr>
        <p:txBody>
          <a:bodyPr wrap="square">
            <a:spAutoFit/>
          </a:bodyPr>
          <a:p>
            <a:pPr algn="ctr"/>
            <a:r>
              <a:rPr lang="en-US" altLang="zh-CN" sz="3600">
                <a:solidFill>
                  <a:schemeClr val="tx1">
                    <a:lumMod val="75000"/>
                    <a:lumOff val="25000"/>
                  </a:schemeClr>
                </a:solidFill>
                <a:latin typeface="微软雅黑" panose="020B0503020204020204" charset="-122"/>
                <a:ea typeface="微软雅黑" panose="020B0503020204020204" charset="-122"/>
              </a:rPr>
              <a:t>PART 03.</a:t>
            </a:r>
            <a:endParaRPr lang="en-US" altLang="zh-CN" sz="3600">
              <a:solidFill>
                <a:schemeClr val="tx1">
                  <a:lumMod val="75000"/>
                  <a:lumOff val="25000"/>
                </a:schemeClr>
              </a:solidFill>
              <a:latin typeface="微软雅黑" panose="020B0503020204020204" charset="-122"/>
              <a:ea typeface="微软雅黑" panose="020B0503020204020204" charset="-122"/>
            </a:endParaRPr>
          </a:p>
        </p:txBody>
      </p:sp>
      <p:grpSp>
        <p:nvGrpSpPr>
          <p:cNvPr id="2" name="组合 1"/>
          <p:cNvGrpSpPr/>
          <p:nvPr/>
        </p:nvGrpSpPr>
        <p:grpSpPr>
          <a:xfrm>
            <a:off x="4329430" y="3213455"/>
            <a:ext cx="3535680" cy="1231052"/>
            <a:chOff x="4328160" y="1552930"/>
            <a:chExt cx="3535680" cy="1231052"/>
          </a:xfrm>
        </p:grpSpPr>
        <p:sp>
          <p:nvSpPr>
            <p:cNvPr id="100" name="矩形 99"/>
            <p:cNvSpPr/>
            <p:nvPr/>
          </p:nvSpPr>
          <p:spPr>
            <a:xfrm>
              <a:off x="4328160" y="1552930"/>
              <a:ext cx="3535680" cy="768350"/>
            </a:xfrm>
            <a:prstGeom prst="rect">
              <a:avLst/>
            </a:prstGeom>
          </p:spPr>
          <p:txBody>
            <a:bodyPr wrap="none">
              <a:spAutoFit/>
            </a:bodyPr>
            <a:p>
              <a:pPr algn="ctr"/>
              <a:r>
                <a:rPr lang="zh-CN" altLang="en-US" sz="4400">
                  <a:solidFill>
                    <a:schemeClr val="tx1">
                      <a:lumMod val="75000"/>
                      <a:lumOff val="25000"/>
                    </a:schemeClr>
                  </a:solidFill>
                  <a:latin typeface="微软雅黑" panose="020B0503020204020204" charset="-122"/>
                  <a:ea typeface="微软雅黑" panose="020B0503020204020204" charset="-122"/>
                </a:rPr>
                <a:t>输入标题内容</a:t>
              </a:r>
              <a:endParaRPr lang="zh-CN" altLang="en-US" sz="4400">
                <a:solidFill>
                  <a:schemeClr val="tx1">
                    <a:lumMod val="75000"/>
                    <a:lumOff val="25000"/>
                  </a:schemeClr>
                </a:solidFill>
                <a:latin typeface="微软雅黑" panose="020B0503020204020204" charset="-122"/>
                <a:ea typeface="微软雅黑" panose="020B0503020204020204" charset="-122"/>
              </a:endParaRPr>
            </a:p>
          </p:txBody>
        </p:sp>
        <p:sp>
          <p:nvSpPr>
            <p:cNvPr id="3" name="矩形 2"/>
            <p:cNvSpPr/>
            <p:nvPr/>
          </p:nvSpPr>
          <p:spPr>
            <a:xfrm>
              <a:off x="4788536" y="2477277"/>
              <a:ext cx="2614930" cy="306705"/>
            </a:xfrm>
            <a:prstGeom prst="rect">
              <a:avLst/>
            </a:prstGeom>
          </p:spPr>
          <p:txBody>
            <a:bodyPr wrap="none">
              <a:spAutoFit/>
            </a:bodyPr>
            <a:p>
              <a:pPr algn="ctr"/>
              <a:r>
                <a:rPr lang="en-US" altLang="zh-CN" sz="1400">
                  <a:solidFill>
                    <a:schemeClr val="tx1">
                      <a:lumMod val="75000"/>
                      <a:lumOff val="25000"/>
                    </a:schemeClr>
                  </a:solidFill>
                  <a:latin typeface="微软雅黑" panose="020B0503020204020204" charset="-122"/>
                  <a:ea typeface="微软雅黑" panose="020B0503020204020204" charset="-122"/>
                </a:rPr>
                <a:t>ORIGIN OF CHILDREN'S DAY</a:t>
              </a:r>
              <a:endParaRPr lang="en-US" altLang="zh-CN" sz="1400">
                <a:solidFill>
                  <a:schemeClr val="tx1">
                    <a:lumMod val="75000"/>
                    <a:lumOff val="25000"/>
                  </a:schemeClr>
                </a:solidFill>
                <a:latin typeface="微软雅黑" panose="020B0503020204020204" charset="-122"/>
                <a:ea typeface="微软雅黑" panose="020B0503020204020204" charset="-122"/>
              </a:endParaRPr>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0" y="635"/>
            <a:ext cx="12192000" cy="6857365"/>
            <a:chOff x="4" y="1"/>
            <a:chExt cx="19196" cy="10799"/>
          </a:xfrm>
        </p:grpSpPr>
        <p:pic>
          <p:nvPicPr>
            <p:cNvPr id="18" name="图片 17" descr="创意校园招聘展板设计 (7)"/>
            <p:cNvPicPr>
              <a:picLocks noChangeAspect="1"/>
            </p:cNvPicPr>
            <p:nvPr/>
          </p:nvPicPr>
          <p:blipFill>
            <a:blip r:embed="rId1"/>
            <a:srcRect l="4049" t="15217" r="11103"/>
            <a:stretch>
              <a:fillRect/>
            </a:stretch>
          </p:blipFill>
          <p:spPr>
            <a:xfrm>
              <a:off x="4" y="1"/>
              <a:ext cx="19196" cy="10799"/>
            </a:xfrm>
            <a:prstGeom prst="rect">
              <a:avLst/>
            </a:prstGeom>
          </p:spPr>
        </p:pic>
        <p:sp>
          <p:nvSpPr>
            <p:cNvPr id="7" name="矩形 6"/>
            <p:cNvSpPr/>
            <p:nvPr/>
          </p:nvSpPr>
          <p:spPr>
            <a:xfrm>
              <a:off x="736" y="663"/>
              <a:ext cx="17729" cy="9475"/>
            </a:xfrm>
            <a:prstGeom prst="rect">
              <a:avLst/>
            </a:prstGeom>
            <a:solidFill>
              <a:schemeClr val="bg1"/>
            </a:solidFill>
            <a:ln w="28575">
              <a:solidFill>
                <a:srgbClr val="B6DDF0"/>
              </a:solidFill>
            </a:ln>
            <a:effectLst>
              <a:outerShdw blurRad="558800" dist="50800" dir="5400000" sx="101000" sy="101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8" name="矩形 7"/>
            <p:cNvSpPr/>
            <p:nvPr/>
          </p:nvSpPr>
          <p:spPr>
            <a:xfrm>
              <a:off x="7816" y="663"/>
              <a:ext cx="3569" cy="631"/>
            </a:xfrm>
            <a:prstGeom prst="rect">
              <a:avLst/>
            </a:prstGeom>
            <a:solidFill>
              <a:srgbClr val="B6DDF0"/>
            </a:solidFill>
            <a:ln>
              <a:solidFill>
                <a:srgbClr val="B6DD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3" name="文本框 2"/>
            <p:cNvSpPr txBox="1"/>
            <p:nvPr/>
          </p:nvSpPr>
          <p:spPr>
            <a:xfrm>
              <a:off x="7665" y="615"/>
              <a:ext cx="3870" cy="628"/>
            </a:xfrm>
            <a:prstGeom prst="rect">
              <a:avLst/>
            </a:prstGeom>
            <a:solidFill>
              <a:srgbClr val="F394A3"/>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rPr>
                <a:t>请</a:t>
              </a:r>
              <a:r>
                <a:rPr lang="zh-CN" altLang="en-US" sz="2000" b="1">
                  <a:solidFill>
                    <a:schemeClr val="bg1"/>
                  </a:solidFill>
                  <a:latin typeface="微软雅黑" panose="020B0503020204020204" charset="-122"/>
                  <a:ea typeface="微软雅黑" panose="020B0503020204020204" charset="-122"/>
                  <a:cs typeface="经典粗宋简" panose="02010609000101010101" pitchFamily="49" charset="-122"/>
                </a:rPr>
                <a:t>添</a:t>
              </a:r>
              <a:r>
                <a:rPr lang="zh-CN" altLang="en-US" sz="2000" b="1" smtClean="0">
                  <a:solidFill>
                    <a:schemeClr val="bg1"/>
                  </a:solidFill>
                  <a:latin typeface="微软雅黑" panose="020B0503020204020204" charset="-122"/>
                  <a:ea typeface="微软雅黑" panose="020B0503020204020204" charset="-122"/>
                  <a:cs typeface="经典粗宋简" panose="02010609000101010101" pitchFamily="49" charset="-122"/>
                </a:rPr>
                <a:t>加你的标</a:t>
              </a:r>
              <a:r>
                <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rPr>
                <a:t>题</a:t>
              </a:r>
              <a:endPar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endParaRPr>
            </a:p>
          </p:txBody>
        </p:sp>
      </p:grpSp>
      <p:pic>
        <p:nvPicPr>
          <p:cNvPr id="5" name="图片 4" descr="D:\图图图\商务类图\c98bc2e0314dc2fbd79313cb96e7d9370d9cf4b55fdb5a-9EBLPt_fw658.jpgc98bc2e0314dc2fbd79313cb96e7d9370d9cf4b55fdb5a-9EBLPt_fw658"/>
          <p:cNvPicPr>
            <a:picLocks noChangeAspect="1"/>
          </p:cNvPicPr>
          <p:nvPr/>
        </p:nvPicPr>
        <p:blipFill>
          <a:blip r:embed="rId2"/>
          <a:srcRect/>
          <a:stretch>
            <a:fillRect/>
          </a:stretch>
        </p:blipFill>
        <p:spPr>
          <a:xfrm>
            <a:off x="7893050" y="1347470"/>
            <a:ext cx="2957830" cy="4438015"/>
          </a:xfrm>
          <a:prstGeom prst="rect">
            <a:avLst/>
          </a:prstGeom>
        </p:spPr>
      </p:pic>
      <p:sp>
        <p:nvSpPr>
          <p:cNvPr id="11" name="矩形 10"/>
          <p:cNvSpPr/>
          <p:nvPr/>
        </p:nvSpPr>
        <p:spPr>
          <a:xfrm>
            <a:off x="1345649" y="1339595"/>
            <a:ext cx="6077788" cy="4446102"/>
          </a:xfrm>
          <a:prstGeom prst="rect">
            <a:avLst/>
          </a:prstGeom>
          <a:solidFill>
            <a:srgbClr val="F394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3" name="文本框 2"/>
          <p:cNvSpPr txBox="1"/>
          <p:nvPr/>
        </p:nvSpPr>
        <p:spPr>
          <a:xfrm>
            <a:off x="1144922" y="1586200"/>
            <a:ext cx="2457722"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dirty="0">
                <a:solidFill>
                  <a:schemeClr val="bg1"/>
                </a:solidFill>
                <a:latin typeface="微软雅黑" panose="020B0503020204020204" charset="-122"/>
                <a:ea typeface="微软雅黑" panose="020B0503020204020204" charset="-122"/>
                <a:cs typeface="经典粗宋简" panose="02010609000101010101" pitchFamily="49" charset="-122"/>
              </a:rPr>
              <a:t>请</a:t>
            </a:r>
            <a:r>
              <a:rPr lang="zh-CN" altLang="en-US" b="1">
                <a:solidFill>
                  <a:schemeClr val="bg1"/>
                </a:solidFill>
                <a:latin typeface="微软雅黑" panose="020B0503020204020204" charset="-122"/>
                <a:ea typeface="微软雅黑" panose="020B0503020204020204" charset="-122"/>
                <a:cs typeface="经典粗宋简" panose="02010609000101010101" pitchFamily="49" charset="-122"/>
              </a:rPr>
              <a:t>添</a:t>
            </a:r>
            <a:r>
              <a:rPr lang="zh-CN" altLang="en-US" b="1" smtClean="0">
                <a:solidFill>
                  <a:schemeClr val="bg1"/>
                </a:solidFill>
                <a:latin typeface="微软雅黑" panose="020B0503020204020204" charset="-122"/>
                <a:ea typeface="微软雅黑" panose="020B0503020204020204" charset="-122"/>
                <a:cs typeface="经典粗宋简" panose="02010609000101010101" pitchFamily="49" charset="-122"/>
              </a:rPr>
              <a:t>加标</a:t>
            </a:r>
            <a:r>
              <a:rPr lang="zh-CN" altLang="en-US" b="1" dirty="0">
                <a:solidFill>
                  <a:schemeClr val="bg1"/>
                </a:solidFill>
                <a:latin typeface="微软雅黑" panose="020B0503020204020204" charset="-122"/>
                <a:ea typeface="微软雅黑" panose="020B0503020204020204" charset="-122"/>
                <a:cs typeface="经典粗宋简" panose="02010609000101010101" pitchFamily="49" charset="-122"/>
              </a:rPr>
              <a:t>题</a:t>
            </a:r>
            <a:endParaRPr lang="zh-CN" altLang="en-US" b="1" dirty="0">
              <a:solidFill>
                <a:schemeClr val="bg1"/>
              </a:solidFill>
              <a:latin typeface="微软雅黑" panose="020B0503020204020204" charset="-122"/>
              <a:ea typeface="微软雅黑" panose="020B0503020204020204" charset="-122"/>
              <a:cs typeface="经典粗宋简" panose="02010609000101010101" pitchFamily="49" charset="-122"/>
            </a:endParaRPr>
          </a:p>
        </p:txBody>
      </p:sp>
      <p:sp>
        <p:nvSpPr>
          <p:cNvPr id="14" name="文本框 3"/>
          <p:cNvSpPr txBox="1"/>
          <p:nvPr/>
        </p:nvSpPr>
        <p:spPr>
          <a:xfrm>
            <a:off x="1769198" y="1999074"/>
            <a:ext cx="5327893" cy="1845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altLang="zh-CN" sz="1400" smtClean="0">
                <a:solidFill>
                  <a:schemeClr val="bg1"/>
                </a:solidFill>
                <a:latin typeface="微软雅黑" panose="020B0503020204020204" charset="-122"/>
                <a:ea typeface="微软雅黑" panose="020B0503020204020204" charset="-122"/>
              </a:rPr>
              <a:t>Lorem ipsum dolor sit amet, consectetuer adipiscing elit. Maecenas porttitor congue massa. Lorem ipsum dolor sit amet, consectetuer adipiscing elit. Maecenas porttitor congue massa. Lorem ipsum dolor sit amet, consectetuer adipiscing elit</a:t>
            </a:r>
            <a:r>
              <a:rPr lang="en-US" altLang="zh-CN" sz="1400">
                <a:solidFill>
                  <a:prstClr val="white"/>
                </a:solidFill>
                <a:latin typeface="微软雅黑" panose="020B0503020204020204" charset="-122"/>
                <a:ea typeface="微软雅黑" panose="020B0503020204020204" charset="-122"/>
              </a:rPr>
              <a:t>congue massa. Lorem ipsum dolor sit amet, consectetuer adipiscing elit. Maecenas porttitor congue massa. </a:t>
            </a:r>
            <a:endParaRPr lang="en-US" altLang="zh-CN" sz="1600" smtClean="0">
              <a:solidFill>
                <a:schemeClr val="bg1"/>
              </a:solidFill>
              <a:latin typeface="微软雅黑" panose="020B0503020204020204" charset="-122"/>
              <a:ea typeface="微软雅黑" panose="020B0503020204020204" charset="-122"/>
            </a:endParaRPr>
          </a:p>
          <a:p>
            <a:endParaRPr lang="en-US" altLang="zh-CN" sz="1600" dirty="0">
              <a:solidFill>
                <a:schemeClr val="bg1"/>
              </a:solidFill>
              <a:latin typeface="微软雅黑" panose="020B0503020204020204" charset="-122"/>
              <a:ea typeface="微软雅黑" panose="020B0503020204020204" charset="-122"/>
            </a:endParaRPr>
          </a:p>
        </p:txBody>
      </p:sp>
      <p:sp>
        <p:nvSpPr>
          <p:cNvPr id="28" name="文本框 3"/>
          <p:cNvSpPr txBox="1"/>
          <p:nvPr/>
        </p:nvSpPr>
        <p:spPr>
          <a:xfrm>
            <a:off x="2479685" y="3729822"/>
            <a:ext cx="2669457" cy="8299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dirty="0">
                <a:solidFill>
                  <a:schemeClr val="bg1"/>
                </a:solidFill>
                <a:latin typeface="微软雅黑" panose="020B0503020204020204" charset="-122"/>
                <a:ea typeface="微软雅黑" panose="020B0503020204020204" charset="-122"/>
              </a:rPr>
              <a:t>Lorem ipsum dolor sit amet, consectetuer adipiscing elit</a:t>
            </a:r>
            <a:r>
              <a:rPr lang="en-US" altLang="zh-CN" sz="1200">
                <a:solidFill>
                  <a:schemeClr val="bg1"/>
                </a:solidFill>
                <a:latin typeface="微软雅黑" panose="020B0503020204020204" charset="-122"/>
                <a:ea typeface="微软雅黑" panose="020B0503020204020204" charset="-122"/>
              </a:rPr>
              <a:t>. ipsum dolor sit amet, </a:t>
            </a:r>
            <a:r>
              <a:rPr lang="en-US" altLang="zh-CN" sz="1200" smtClean="0">
                <a:solidFill>
                  <a:schemeClr val="bg1"/>
                </a:solidFill>
                <a:latin typeface="微软雅黑" panose="020B0503020204020204" charset="-122"/>
                <a:ea typeface="微软雅黑" panose="020B0503020204020204" charset="-122"/>
              </a:rPr>
              <a:t>consectetuer</a:t>
            </a:r>
            <a:endParaRPr lang="en-US" altLang="zh-CN" sz="1400" dirty="0">
              <a:solidFill>
                <a:schemeClr val="bg1"/>
              </a:solidFill>
              <a:latin typeface="微软雅黑" panose="020B0503020204020204" charset="-122"/>
              <a:ea typeface="微软雅黑" panose="020B0503020204020204" charset="-122"/>
            </a:endParaRPr>
          </a:p>
        </p:txBody>
      </p:sp>
      <p:sp>
        <p:nvSpPr>
          <p:cNvPr id="29" name="文本框 20"/>
          <p:cNvSpPr txBox="1"/>
          <p:nvPr/>
        </p:nvSpPr>
        <p:spPr>
          <a:xfrm>
            <a:off x="1442853" y="3791378"/>
            <a:ext cx="1334791" cy="52197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800" smtClean="0">
                <a:solidFill>
                  <a:schemeClr val="bg1"/>
                </a:solidFill>
                <a:latin typeface="微软雅黑" panose="020B0503020204020204" charset="-122"/>
                <a:ea typeface="微软雅黑" panose="020B0503020204020204" charset="-122"/>
                <a:cs typeface="经典粗宋简" panose="02010609000101010101" pitchFamily="49" charset="-122"/>
              </a:rPr>
              <a:t>01</a:t>
            </a:r>
            <a:endParaRPr lang="en-US" altLang="zh-CN" sz="2800" dirty="0" smtClean="0">
              <a:solidFill>
                <a:schemeClr val="bg1"/>
              </a:solidFill>
              <a:latin typeface="微软雅黑" panose="020B0503020204020204" charset="-122"/>
              <a:ea typeface="微软雅黑" panose="020B0503020204020204" charset="-122"/>
              <a:cs typeface="经典粗宋简" panose="02010609000101010101" pitchFamily="49" charset="-122"/>
            </a:endParaRPr>
          </a:p>
        </p:txBody>
      </p:sp>
      <p:sp>
        <p:nvSpPr>
          <p:cNvPr id="30" name="文本框 3"/>
          <p:cNvSpPr txBox="1"/>
          <p:nvPr/>
        </p:nvSpPr>
        <p:spPr>
          <a:xfrm>
            <a:off x="2479685" y="4616086"/>
            <a:ext cx="2669457" cy="8299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dirty="0">
                <a:solidFill>
                  <a:schemeClr val="bg1"/>
                </a:solidFill>
                <a:latin typeface="微软雅黑" panose="020B0503020204020204" charset="-122"/>
                <a:ea typeface="微软雅黑" panose="020B0503020204020204" charset="-122"/>
              </a:rPr>
              <a:t>Lorem ipsum dolor sit amet, consectetuer adipiscing elit</a:t>
            </a:r>
            <a:r>
              <a:rPr lang="en-US" altLang="zh-CN" sz="1200">
                <a:solidFill>
                  <a:schemeClr val="bg1"/>
                </a:solidFill>
                <a:latin typeface="微软雅黑" panose="020B0503020204020204" charset="-122"/>
                <a:ea typeface="微软雅黑" panose="020B0503020204020204" charset="-122"/>
              </a:rPr>
              <a:t>. ipsum dolor sit amet, </a:t>
            </a:r>
            <a:r>
              <a:rPr lang="en-US" altLang="zh-CN" sz="1200" smtClean="0">
                <a:solidFill>
                  <a:schemeClr val="bg1"/>
                </a:solidFill>
                <a:latin typeface="微软雅黑" panose="020B0503020204020204" charset="-122"/>
                <a:ea typeface="微软雅黑" panose="020B0503020204020204" charset="-122"/>
              </a:rPr>
              <a:t>consectetuer</a:t>
            </a:r>
            <a:endParaRPr lang="en-US" altLang="zh-CN" sz="1400" dirty="0">
              <a:solidFill>
                <a:schemeClr val="bg1"/>
              </a:solidFill>
              <a:latin typeface="微软雅黑" panose="020B0503020204020204" charset="-122"/>
              <a:ea typeface="微软雅黑" panose="020B0503020204020204" charset="-122"/>
            </a:endParaRPr>
          </a:p>
        </p:txBody>
      </p:sp>
      <p:sp>
        <p:nvSpPr>
          <p:cNvPr id="31" name="文本框 20"/>
          <p:cNvSpPr txBox="1"/>
          <p:nvPr/>
        </p:nvSpPr>
        <p:spPr>
          <a:xfrm>
            <a:off x="1442853" y="4677642"/>
            <a:ext cx="1334791" cy="52197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800" smtClean="0">
                <a:solidFill>
                  <a:schemeClr val="bg1"/>
                </a:solidFill>
                <a:latin typeface="微软雅黑" panose="020B0503020204020204" charset="-122"/>
                <a:ea typeface="微软雅黑" panose="020B0503020204020204" charset="-122"/>
                <a:cs typeface="经典粗宋简" panose="02010609000101010101" pitchFamily="49" charset="-122"/>
              </a:rPr>
              <a:t>02</a:t>
            </a:r>
            <a:endParaRPr lang="en-US" altLang="zh-CN" sz="2800" dirty="0" smtClean="0">
              <a:solidFill>
                <a:schemeClr val="bg1"/>
              </a:solidFill>
              <a:latin typeface="微软雅黑" panose="020B0503020204020204" charset="-122"/>
              <a:ea typeface="微软雅黑" panose="020B0503020204020204" charset="-122"/>
              <a:cs typeface="经典粗宋简" panose="02010609000101010101" pitchFamily="49" charset="-122"/>
            </a:endParaRPr>
          </a:p>
        </p:txBody>
      </p:sp>
      <p:sp>
        <p:nvSpPr>
          <p:cNvPr id="32" name="Freeform 7"/>
          <p:cNvSpPr>
            <a:spLocks noEditPoints="1"/>
          </p:cNvSpPr>
          <p:nvPr/>
        </p:nvSpPr>
        <p:spPr bwMode="auto">
          <a:xfrm>
            <a:off x="5559643" y="3786847"/>
            <a:ext cx="1295318" cy="1312290"/>
          </a:xfrm>
          <a:custGeom>
            <a:avLst/>
            <a:gdLst>
              <a:gd name="T0" fmla="*/ 194 w 194"/>
              <a:gd name="T1" fmla="*/ 45 h 196"/>
              <a:gd name="T2" fmla="*/ 148 w 194"/>
              <a:gd name="T3" fmla="*/ 91 h 196"/>
              <a:gd name="T4" fmla="*/ 124 w 194"/>
              <a:gd name="T5" fmla="*/ 84 h 196"/>
              <a:gd name="T6" fmla="*/ 103 w 194"/>
              <a:gd name="T7" fmla="*/ 99 h 196"/>
              <a:gd name="T8" fmla="*/ 113 w 194"/>
              <a:gd name="T9" fmla="*/ 73 h 196"/>
              <a:gd name="T10" fmla="*/ 103 w 194"/>
              <a:gd name="T11" fmla="*/ 45 h 196"/>
              <a:gd name="T12" fmla="*/ 148 w 194"/>
              <a:gd name="T13" fmla="*/ 0 h 196"/>
              <a:gd name="T14" fmla="*/ 194 w 194"/>
              <a:gd name="T15" fmla="*/ 45 h 196"/>
              <a:gd name="T16" fmla="*/ 156 w 194"/>
              <a:gd name="T17" fmla="*/ 182 h 196"/>
              <a:gd name="T18" fmla="*/ 12 w 194"/>
              <a:gd name="T19" fmla="*/ 182 h 196"/>
              <a:gd name="T20" fmla="*/ 12 w 194"/>
              <a:gd name="T21" fmla="*/ 68 h 196"/>
              <a:gd name="T22" fmla="*/ 99 w 194"/>
              <a:gd name="T23" fmla="*/ 68 h 196"/>
              <a:gd name="T24" fmla="*/ 95 w 194"/>
              <a:gd name="T25" fmla="*/ 55 h 196"/>
              <a:gd name="T26" fmla="*/ 15 w 194"/>
              <a:gd name="T27" fmla="*/ 55 h 196"/>
              <a:gd name="T28" fmla="*/ 0 w 194"/>
              <a:gd name="T29" fmla="*/ 70 h 196"/>
              <a:gd name="T30" fmla="*/ 0 w 194"/>
              <a:gd name="T31" fmla="*/ 181 h 196"/>
              <a:gd name="T32" fmla="*/ 15 w 194"/>
              <a:gd name="T33" fmla="*/ 196 h 196"/>
              <a:gd name="T34" fmla="*/ 154 w 194"/>
              <a:gd name="T35" fmla="*/ 196 h 196"/>
              <a:gd name="T36" fmla="*/ 168 w 194"/>
              <a:gd name="T37" fmla="*/ 181 h 196"/>
              <a:gd name="T38" fmla="*/ 168 w 194"/>
              <a:gd name="T39" fmla="*/ 95 h 196"/>
              <a:gd name="T40" fmla="*/ 156 w 194"/>
              <a:gd name="T41" fmla="*/ 99 h 196"/>
              <a:gd name="T42" fmla="*/ 156 w 194"/>
              <a:gd name="T43" fmla="*/ 182 h 196"/>
              <a:gd name="T44" fmla="*/ 109 w 194"/>
              <a:gd name="T45" fmla="*/ 99 h 196"/>
              <a:gd name="T46" fmla="*/ 109 w 194"/>
              <a:gd name="T47" fmla="*/ 170 h 196"/>
              <a:gd name="T48" fmla="*/ 133 w 194"/>
              <a:gd name="T49" fmla="*/ 170 h 196"/>
              <a:gd name="T50" fmla="*/ 133 w 194"/>
              <a:gd name="T51" fmla="*/ 99 h 196"/>
              <a:gd name="T52" fmla="*/ 109 w 194"/>
              <a:gd name="T53" fmla="*/ 99 h 196"/>
              <a:gd name="T54" fmla="*/ 96 w 194"/>
              <a:gd name="T55" fmla="*/ 170 h 196"/>
              <a:gd name="T56" fmla="*/ 96 w 194"/>
              <a:gd name="T57" fmla="*/ 118 h 196"/>
              <a:gd name="T58" fmla="*/ 72 w 194"/>
              <a:gd name="T59" fmla="*/ 118 h 196"/>
              <a:gd name="T60" fmla="*/ 72 w 194"/>
              <a:gd name="T61" fmla="*/ 170 h 196"/>
              <a:gd name="T62" fmla="*/ 96 w 194"/>
              <a:gd name="T63" fmla="*/ 170 h 196"/>
              <a:gd name="T64" fmla="*/ 60 w 194"/>
              <a:gd name="T65" fmla="*/ 170 h 196"/>
              <a:gd name="T66" fmla="*/ 60 w 194"/>
              <a:gd name="T67" fmla="*/ 136 h 196"/>
              <a:gd name="T68" fmla="*/ 36 w 194"/>
              <a:gd name="T69" fmla="*/ 136 h 196"/>
              <a:gd name="T70" fmla="*/ 36 w 194"/>
              <a:gd name="T71" fmla="*/ 170 h 196"/>
              <a:gd name="T72" fmla="*/ 60 w 194"/>
              <a:gd name="T73" fmla="*/ 17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4" h="196">
                <a:moveTo>
                  <a:pt x="194" y="45"/>
                </a:moveTo>
                <a:cubicBezTo>
                  <a:pt x="194" y="70"/>
                  <a:pt x="174" y="91"/>
                  <a:pt x="148" y="91"/>
                </a:cubicBezTo>
                <a:cubicBezTo>
                  <a:pt x="139" y="91"/>
                  <a:pt x="131" y="88"/>
                  <a:pt x="124" y="84"/>
                </a:cubicBezTo>
                <a:cubicBezTo>
                  <a:pt x="103" y="99"/>
                  <a:pt x="103" y="99"/>
                  <a:pt x="103" y="99"/>
                </a:cubicBezTo>
                <a:cubicBezTo>
                  <a:pt x="113" y="73"/>
                  <a:pt x="113" y="73"/>
                  <a:pt x="113" y="73"/>
                </a:cubicBezTo>
                <a:cubicBezTo>
                  <a:pt x="106" y="66"/>
                  <a:pt x="103" y="56"/>
                  <a:pt x="103" y="45"/>
                </a:cubicBezTo>
                <a:cubicBezTo>
                  <a:pt x="103" y="20"/>
                  <a:pt x="123" y="0"/>
                  <a:pt x="148" y="0"/>
                </a:cubicBezTo>
                <a:cubicBezTo>
                  <a:pt x="174" y="0"/>
                  <a:pt x="194" y="20"/>
                  <a:pt x="194" y="45"/>
                </a:cubicBezTo>
                <a:close/>
                <a:moveTo>
                  <a:pt x="156" y="182"/>
                </a:moveTo>
                <a:cubicBezTo>
                  <a:pt x="12" y="182"/>
                  <a:pt x="12" y="182"/>
                  <a:pt x="12" y="182"/>
                </a:cubicBezTo>
                <a:cubicBezTo>
                  <a:pt x="12" y="68"/>
                  <a:pt x="12" y="68"/>
                  <a:pt x="12" y="68"/>
                </a:cubicBezTo>
                <a:cubicBezTo>
                  <a:pt x="99" y="68"/>
                  <a:pt x="99" y="68"/>
                  <a:pt x="99" y="68"/>
                </a:cubicBezTo>
                <a:cubicBezTo>
                  <a:pt x="97" y="64"/>
                  <a:pt x="96" y="60"/>
                  <a:pt x="95" y="55"/>
                </a:cubicBezTo>
                <a:cubicBezTo>
                  <a:pt x="15" y="55"/>
                  <a:pt x="15" y="55"/>
                  <a:pt x="15" y="55"/>
                </a:cubicBezTo>
                <a:cubicBezTo>
                  <a:pt x="7" y="55"/>
                  <a:pt x="0" y="62"/>
                  <a:pt x="0" y="70"/>
                </a:cubicBezTo>
                <a:cubicBezTo>
                  <a:pt x="0" y="181"/>
                  <a:pt x="0" y="181"/>
                  <a:pt x="0" y="181"/>
                </a:cubicBezTo>
                <a:cubicBezTo>
                  <a:pt x="0" y="189"/>
                  <a:pt x="7" y="196"/>
                  <a:pt x="15" y="196"/>
                </a:cubicBezTo>
                <a:cubicBezTo>
                  <a:pt x="154" y="196"/>
                  <a:pt x="154" y="196"/>
                  <a:pt x="154" y="196"/>
                </a:cubicBezTo>
                <a:cubicBezTo>
                  <a:pt x="162" y="196"/>
                  <a:pt x="168" y="189"/>
                  <a:pt x="168" y="181"/>
                </a:cubicBezTo>
                <a:cubicBezTo>
                  <a:pt x="168" y="95"/>
                  <a:pt x="168" y="95"/>
                  <a:pt x="168" y="95"/>
                </a:cubicBezTo>
                <a:cubicBezTo>
                  <a:pt x="165" y="97"/>
                  <a:pt x="161" y="98"/>
                  <a:pt x="156" y="99"/>
                </a:cubicBezTo>
                <a:lnTo>
                  <a:pt x="156" y="182"/>
                </a:lnTo>
                <a:close/>
                <a:moveTo>
                  <a:pt x="109" y="99"/>
                </a:moveTo>
                <a:cubicBezTo>
                  <a:pt x="109" y="170"/>
                  <a:pt x="109" y="170"/>
                  <a:pt x="109" y="170"/>
                </a:cubicBezTo>
                <a:cubicBezTo>
                  <a:pt x="133" y="170"/>
                  <a:pt x="133" y="170"/>
                  <a:pt x="133" y="170"/>
                </a:cubicBezTo>
                <a:cubicBezTo>
                  <a:pt x="133" y="99"/>
                  <a:pt x="133" y="99"/>
                  <a:pt x="133" y="99"/>
                </a:cubicBezTo>
                <a:lnTo>
                  <a:pt x="109" y="99"/>
                </a:lnTo>
                <a:close/>
                <a:moveTo>
                  <a:pt x="96" y="170"/>
                </a:moveTo>
                <a:cubicBezTo>
                  <a:pt x="96" y="118"/>
                  <a:pt x="96" y="118"/>
                  <a:pt x="96" y="118"/>
                </a:cubicBezTo>
                <a:cubicBezTo>
                  <a:pt x="72" y="118"/>
                  <a:pt x="72" y="118"/>
                  <a:pt x="72" y="118"/>
                </a:cubicBezTo>
                <a:cubicBezTo>
                  <a:pt x="72" y="170"/>
                  <a:pt x="72" y="170"/>
                  <a:pt x="72" y="170"/>
                </a:cubicBezTo>
                <a:lnTo>
                  <a:pt x="96" y="170"/>
                </a:lnTo>
                <a:close/>
                <a:moveTo>
                  <a:pt x="60" y="170"/>
                </a:moveTo>
                <a:cubicBezTo>
                  <a:pt x="60" y="136"/>
                  <a:pt x="60" y="136"/>
                  <a:pt x="60" y="136"/>
                </a:cubicBezTo>
                <a:cubicBezTo>
                  <a:pt x="36" y="136"/>
                  <a:pt x="36" y="136"/>
                  <a:pt x="36" y="136"/>
                </a:cubicBezTo>
                <a:cubicBezTo>
                  <a:pt x="36" y="170"/>
                  <a:pt x="36" y="170"/>
                  <a:pt x="36" y="170"/>
                </a:cubicBezTo>
                <a:lnTo>
                  <a:pt x="60" y="170"/>
                </a:lnTo>
                <a:close/>
              </a:path>
            </a:pathLst>
          </a:custGeom>
          <a:solidFill>
            <a:schemeClr val="bg1"/>
          </a:solidFill>
          <a:ln>
            <a:noFill/>
          </a:ln>
        </p:spPr>
        <p:txBody>
          <a:bodyPr vert="horz" wrap="square" lIns="68580" tIns="34290" rIns="68580" bIns="34290" numCol="1" anchor="t" anchorCtr="0" compatLnSpc="1"/>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015"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635"/>
            <a:ext cx="12192000" cy="6857365"/>
            <a:chOff x="4" y="1"/>
            <a:chExt cx="19196" cy="10799"/>
          </a:xfrm>
        </p:grpSpPr>
        <p:pic>
          <p:nvPicPr>
            <p:cNvPr id="34" name="图片 33" descr="创意校园招聘展板设计 (7)"/>
            <p:cNvPicPr>
              <a:picLocks noChangeAspect="1"/>
            </p:cNvPicPr>
            <p:nvPr/>
          </p:nvPicPr>
          <p:blipFill>
            <a:blip r:embed="rId1"/>
            <a:srcRect l="4049" t="15217" r="11103"/>
            <a:stretch>
              <a:fillRect/>
            </a:stretch>
          </p:blipFill>
          <p:spPr>
            <a:xfrm>
              <a:off x="4" y="1"/>
              <a:ext cx="19196" cy="10799"/>
            </a:xfrm>
            <a:prstGeom prst="rect">
              <a:avLst/>
            </a:prstGeom>
          </p:spPr>
        </p:pic>
        <p:sp>
          <p:nvSpPr>
            <p:cNvPr id="35" name="矩形 34"/>
            <p:cNvSpPr/>
            <p:nvPr/>
          </p:nvSpPr>
          <p:spPr>
            <a:xfrm>
              <a:off x="736" y="663"/>
              <a:ext cx="17729" cy="9475"/>
            </a:xfrm>
            <a:prstGeom prst="rect">
              <a:avLst/>
            </a:prstGeom>
            <a:solidFill>
              <a:schemeClr val="bg1"/>
            </a:solidFill>
            <a:ln w="28575">
              <a:solidFill>
                <a:srgbClr val="B6DDF0"/>
              </a:solidFill>
            </a:ln>
            <a:effectLst>
              <a:outerShdw blurRad="558800" dist="50800" dir="5400000" sx="101000" sy="101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36" name="矩形 35"/>
            <p:cNvSpPr/>
            <p:nvPr/>
          </p:nvSpPr>
          <p:spPr>
            <a:xfrm>
              <a:off x="7816" y="663"/>
              <a:ext cx="3569" cy="631"/>
            </a:xfrm>
            <a:prstGeom prst="rect">
              <a:avLst/>
            </a:prstGeom>
            <a:solidFill>
              <a:srgbClr val="B6DDF0"/>
            </a:solidFill>
            <a:ln>
              <a:solidFill>
                <a:srgbClr val="B6DD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7" name="文本框 2"/>
            <p:cNvSpPr txBox="1"/>
            <p:nvPr/>
          </p:nvSpPr>
          <p:spPr>
            <a:xfrm>
              <a:off x="7665" y="615"/>
              <a:ext cx="3870" cy="628"/>
            </a:xfrm>
            <a:prstGeom prst="rect">
              <a:avLst/>
            </a:prstGeom>
            <a:solidFill>
              <a:srgbClr val="F394A3"/>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rPr>
                <a:t>请</a:t>
              </a:r>
              <a:r>
                <a:rPr lang="zh-CN" altLang="en-US" sz="2000" b="1">
                  <a:solidFill>
                    <a:schemeClr val="bg1"/>
                  </a:solidFill>
                  <a:latin typeface="微软雅黑" panose="020B0503020204020204" charset="-122"/>
                  <a:ea typeface="微软雅黑" panose="020B0503020204020204" charset="-122"/>
                  <a:cs typeface="经典粗宋简" panose="02010609000101010101" pitchFamily="49" charset="-122"/>
                </a:rPr>
                <a:t>添</a:t>
              </a:r>
              <a:r>
                <a:rPr lang="zh-CN" altLang="en-US" sz="2000" b="1" smtClean="0">
                  <a:solidFill>
                    <a:schemeClr val="bg1"/>
                  </a:solidFill>
                  <a:latin typeface="微软雅黑" panose="020B0503020204020204" charset="-122"/>
                  <a:ea typeface="微软雅黑" panose="020B0503020204020204" charset="-122"/>
                  <a:cs typeface="经典粗宋简" panose="02010609000101010101" pitchFamily="49" charset="-122"/>
                </a:rPr>
                <a:t>加你的标</a:t>
              </a:r>
              <a:r>
                <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rPr>
                <a:t>题</a:t>
              </a:r>
              <a:endPar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endParaRPr>
            </a:p>
          </p:txBody>
        </p:sp>
      </p:grpSp>
      <p:sp>
        <p:nvSpPr>
          <p:cNvPr id="6" name="六边形 5"/>
          <p:cNvSpPr/>
          <p:nvPr/>
        </p:nvSpPr>
        <p:spPr>
          <a:xfrm>
            <a:off x="2101628" y="1954458"/>
            <a:ext cx="1248230" cy="1076060"/>
          </a:xfrm>
          <a:prstGeom prst="hexagon">
            <a:avLst/>
          </a:prstGeom>
          <a:solidFill>
            <a:srgbClr val="F394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7" name="六边形 6"/>
          <p:cNvSpPr/>
          <p:nvPr/>
        </p:nvSpPr>
        <p:spPr>
          <a:xfrm>
            <a:off x="4346862" y="1968428"/>
            <a:ext cx="1248230" cy="1076060"/>
          </a:xfrm>
          <a:prstGeom prst="hexagon">
            <a:avLst/>
          </a:prstGeom>
          <a:solidFill>
            <a:srgbClr val="A6D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8" name="六边形 7"/>
          <p:cNvSpPr/>
          <p:nvPr/>
        </p:nvSpPr>
        <p:spPr>
          <a:xfrm>
            <a:off x="6578126" y="1954458"/>
            <a:ext cx="1248230" cy="1076060"/>
          </a:xfrm>
          <a:prstGeom prst="hexagon">
            <a:avLst/>
          </a:prstGeom>
          <a:solidFill>
            <a:srgbClr val="F394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9" name="六边形 8"/>
          <p:cNvSpPr/>
          <p:nvPr/>
        </p:nvSpPr>
        <p:spPr>
          <a:xfrm>
            <a:off x="8816375" y="1954458"/>
            <a:ext cx="1248230" cy="1076060"/>
          </a:xfrm>
          <a:prstGeom prst="hexagon">
            <a:avLst/>
          </a:prstGeom>
          <a:solidFill>
            <a:srgbClr val="A6D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solidFill>
                <a:schemeClr val="tx1">
                  <a:lumMod val="75000"/>
                  <a:lumOff val="25000"/>
                </a:schemeClr>
              </a:solidFill>
              <a:latin typeface="微软雅黑" panose="020B0503020204020204" charset="-122"/>
              <a:ea typeface="微软雅黑" panose="020B0503020204020204" charset="-122"/>
            </a:endParaRPr>
          </a:p>
        </p:txBody>
      </p:sp>
      <p:grpSp>
        <p:nvGrpSpPr>
          <p:cNvPr id="10" name="组合 9"/>
          <p:cNvGrpSpPr/>
          <p:nvPr/>
        </p:nvGrpSpPr>
        <p:grpSpPr>
          <a:xfrm>
            <a:off x="2432724" y="2157300"/>
            <a:ext cx="586038" cy="670376"/>
            <a:chOff x="0" y="0"/>
            <a:chExt cx="419100" cy="479425"/>
          </a:xfrm>
          <a:solidFill>
            <a:schemeClr val="bg1"/>
          </a:solidFill>
        </p:grpSpPr>
        <p:sp>
          <p:nvSpPr>
            <p:cNvPr id="28" name="Freeform 7"/>
            <p:cNvSpPr>
              <a:spLocks noEditPoints="1"/>
            </p:cNvSpPr>
            <p:nvPr/>
          </p:nvSpPr>
          <p:spPr>
            <a:xfrm>
              <a:off x="0" y="0"/>
              <a:ext cx="330200" cy="419100"/>
            </a:xfrm>
            <a:custGeom>
              <a:avLst/>
              <a:gdLst>
                <a:gd name="txL" fmla="*/ 0 w 208"/>
                <a:gd name="txT" fmla="*/ 0 h 264"/>
                <a:gd name="txR" fmla="*/ 208 w 208"/>
                <a:gd name="txB" fmla="*/ 264 h 264"/>
              </a:gdLst>
              <a:ahLst/>
              <a:cxnLst>
                <a:cxn ang="0">
                  <a:pos x="2147483647" y="2147483647"/>
                </a:cxn>
                <a:cxn ang="0">
                  <a:pos x="0" y="2147483647"/>
                </a:cxn>
                <a:cxn ang="0">
                  <a:pos x="0" y="0"/>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txL" t="txT" r="txR" b="txB"/>
              <a:pathLst>
                <a:path w="208" h="264">
                  <a:moveTo>
                    <a:pt x="208" y="264"/>
                  </a:moveTo>
                  <a:lnTo>
                    <a:pt x="0" y="264"/>
                  </a:lnTo>
                  <a:lnTo>
                    <a:pt x="0" y="0"/>
                  </a:lnTo>
                  <a:lnTo>
                    <a:pt x="208" y="0"/>
                  </a:lnTo>
                  <a:lnTo>
                    <a:pt x="208" y="264"/>
                  </a:lnTo>
                  <a:close/>
                  <a:moveTo>
                    <a:pt x="19" y="245"/>
                  </a:moveTo>
                  <a:lnTo>
                    <a:pt x="189" y="245"/>
                  </a:lnTo>
                  <a:lnTo>
                    <a:pt x="189" y="18"/>
                  </a:lnTo>
                  <a:lnTo>
                    <a:pt x="19" y="18"/>
                  </a:lnTo>
                  <a:lnTo>
                    <a:pt x="19" y="245"/>
                  </a:lnTo>
                  <a:close/>
                </a:path>
              </a:pathLst>
            </a:custGeom>
            <a:grp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29" name="Rectangle 8"/>
            <p:cNvSpPr/>
            <p:nvPr/>
          </p:nvSpPr>
          <p:spPr>
            <a:xfrm>
              <a:off x="74613" y="179388"/>
              <a:ext cx="179388" cy="30163"/>
            </a:xfrm>
            <a:prstGeom prst="rect">
              <a:avLst/>
            </a:prstGeom>
            <a:grp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zh-CN" b="1"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30" name="Rectangle 9"/>
            <p:cNvSpPr/>
            <p:nvPr/>
          </p:nvSpPr>
          <p:spPr>
            <a:xfrm>
              <a:off x="74613" y="239713"/>
              <a:ext cx="179388" cy="30163"/>
            </a:xfrm>
            <a:prstGeom prst="rect">
              <a:avLst/>
            </a:prstGeom>
            <a:grp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zh-CN" b="1"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31" name="Rectangle 10"/>
            <p:cNvSpPr/>
            <p:nvPr/>
          </p:nvSpPr>
          <p:spPr>
            <a:xfrm>
              <a:off x="74613" y="300038"/>
              <a:ext cx="179388" cy="28575"/>
            </a:xfrm>
            <a:prstGeom prst="rect">
              <a:avLst/>
            </a:prstGeom>
            <a:grp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zh-CN" b="1"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32" name="Rectangle 11"/>
            <p:cNvSpPr/>
            <p:nvPr/>
          </p:nvSpPr>
          <p:spPr>
            <a:xfrm>
              <a:off x="74613" y="119062"/>
              <a:ext cx="90488" cy="30163"/>
            </a:xfrm>
            <a:prstGeom prst="rect">
              <a:avLst/>
            </a:prstGeom>
            <a:grp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zh-CN" b="1"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33" name="Freeform 12"/>
            <p:cNvSpPr/>
            <p:nvPr/>
          </p:nvSpPr>
          <p:spPr>
            <a:xfrm>
              <a:off x="104775" y="58737"/>
              <a:ext cx="314325" cy="420688"/>
            </a:xfrm>
            <a:custGeom>
              <a:avLst/>
              <a:gdLst>
                <a:gd name="txL" fmla="*/ 0 w 198"/>
                <a:gd name="txT" fmla="*/ 0 h 265"/>
                <a:gd name="txR" fmla="*/ 198 w 198"/>
                <a:gd name="txB" fmla="*/ 265 h 265"/>
              </a:gdLst>
              <a:ahLst/>
              <a:cxnLst>
                <a:cxn ang="0">
                  <a:pos x="2147483647" y="2147483647"/>
                </a:cxn>
                <a:cxn ang="0">
                  <a:pos x="0" y="2147483647"/>
                </a:cxn>
                <a:cxn ang="0">
                  <a:pos x="0" y="2147483647"/>
                </a:cxn>
                <a:cxn ang="0">
                  <a:pos x="2147483647" y="2147483647"/>
                </a:cxn>
                <a:cxn ang="0">
                  <a:pos x="2147483647" y="2147483647"/>
                </a:cxn>
                <a:cxn ang="0">
                  <a:pos x="2147483647" y="2147483647"/>
                </a:cxn>
                <a:cxn ang="0">
                  <a:pos x="2147483647" y="0"/>
                </a:cxn>
                <a:cxn ang="0">
                  <a:pos x="2147483647" y="0"/>
                </a:cxn>
                <a:cxn ang="0">
                  <a:pos x="2147483647" y="2147483647"/>
                </a:cxn>
              </a:cxnLst>
              <a:rect l="txL" t="txT" r="txR" b="txB"/>
              <a:pathLst>
                <a:path w="198" h="265">
                  <a:moveTo>
                    <a:pt x="198" y="265"/>
                  </a:moveTo>
                  <a:lnTo>
                    <a:pt x="0" y="265"/>
                  </a:lnTo>
                  <a:lnTo>
                    <a:pt x="0" y="246"/>
                  </a:lnTo>
                  <a:lnTo>
                    <a:pt x="179" y="246"/>
                  </a:lnTo>
                  <a:lnTo>
                    <a:pt x="179" y="19"/>
                  </a:lnTo>
                  <a:lnTo>
                    <a:pt x="160" y="19"/>
                  </a:lnTo>
                  <a:lnTo>
                    <a:pt x="160" y="0"/>
                  </a:lnTo>
                  <a:lnTo>
                    <a:pt x="198" y="0"/>
                  </a:lnTo>
                  <a:lnTo>
                    <a:pt x="198" y="265"/>
                  </a:lnTo>
                  <a:close/>
                </a:path>
              </a:pathLst>
            </a:custGeom>
            <a:grp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grpSp>
      <p:sp>
        <p:nvSpPr>
          <p:cNvPr id="11" name="Freeform 13"/>
          <p:cNvSpPr/>
          <p:nvPr/>
        </p:nvSpPr>
        <p:spPr>
          <a:xfrm>
            <a:off x="4653078" y="2192802"/>
            <a:ext cx="672858" cy="628204"/>
          </a:xfrm>
          <a:custGeom>
            <a:avLst/>
            <a:gdLst>
              <a:gd name="txL" fmla="*/ 0 w 128"/>
              <a:gd name="txT" fmla="*/ 0 h 120"/>
              <a:gd name="txR" fmla="*/ 128 w 128"/>
              <a:gd name="txB" fmla="*/ 120 h 120"/>
            </a:gdLst>
            <a:ahLst/>
            <a:cxnLst>
              <a:cxn ang="0">
                <a:pos x="2147483647" y="2147483647"/>
              </a:cxn>
              <a:cxn ang="0">
                <a:pos x="2147483647" y="2147483647"/>
              </a:cxn>
              <a:cxn ang="0">
                <a:pos x="0"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 ang="0">
                <a:pos x="2147483647" y="2147483647"/>
              </a:cxn>
              <a:cxn ang="0">
                <a:pos x="2147483647" y="2147483647"/>
              </a:cxn>
              <a:cxn ang="0">
                <a:pos x="2147483647" y="2147483647"/>
              </a:cxn>
            </a:cxnLst>
            <a:rect l="txL" t="txT" r="txR" b="txB"/>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chemeClr val="bg1"/>
          </a:solid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grpSp>
        <p:nvGrpSpPr>
          <p:cNvPr id="12" name="组合 11"/>
          <p:cNvGrpSpPr/>
          <p:nvPr/>
        </p:nvGrpSpPr>
        <p:grpSpPr>
          <a:xfrm>
            <a:off x="6909248" y="2155080"/>
            <a:ext cx="585986" cy="672596"/>
            <a:chOff x="0" y="0"/>
            <a:chExt cx="419100" cy="481012"/>
          </a:xfrm>
          <a:solidFill>
            <a:schemeClr val="bg1"/>
          </a:solidFill>
        </p:grpSpPr>
        <p:sp>
          <p:nvSpPr>
            <p:cNvPr id="23" name="Freeform 16"/>
            <p:cNvSpPr/>
            <p:nvPr/>
          </p:nvSpPr>
          <p:spPr>
            <a:xfrm>
              <a:off x="0" y="68262"/>
              <a:ext cx="419100" cy="412750"/>
            </a:xfrm>
            <a:custGeom>
              <a:avLst/>
              <a:gdLst>
                <a:gd name="txL" fmla="*/ 0 w 112"/>
                <a:gd name="txT" fmla="*/ 0 h 110"/>
                <a:gd name="txR" fmla="*/ 112 w 112"/>
                <a:gd name="txB" fmla="*/ 110 h 110"/>
              </a:gdLst>
              <a:ahLst/>
              <a:cxnLst>
                <a:cxn ang="0">
                  <a:pos x="2147483647" y="2147483647"/>
                </a:cxn>
                <a:cxn ang="0">
                  <a:pos x="0" y="2147483647"/>
                </a:cxn>
                <a:cxn ang="0">
                  <a:pos x="2147483647" y="0"/>
                </a:cxn>
                <a:cxn ang="0">
                  <a:pos x="2147483647" y="2147483647"/>
                </a:cxn>
                <a:cxn ang="0">
                  <a:pos x="2147483647" y="2147483647"/>
                </a:cxn>
                <a:cxn ang="0">
                  <a:pos x="2147483647" y="2147483647"/>
                </a:cxn>
                <a:cxn ang="0">
                  <a:pos x="2147483647" y="2147483647"/>
                </a:cxn>
                <a:cxn ang="0">
                  <a:pos x="2147483647" y="2147483647"/>
                </a:cxn>
                <a:cxn ang="0">
                  <a:pos x="2147483647" y="0"/>
                </a:cxn>
                <a:cxn ang="0">
                  <a:pos x="2147483647" y="2147483647"/>
                </a:cxn>
                <a:cxn ang="0">
                  <a:pos x="2147483647" y="2147483647"/>
                </a:cxn>
              </a:cxnLst>
              <a:rect l="txL" t="txT" r="txR" b="txB"/>
              <a:pathLst>
                <a:path w="112" h="110">
                  <a:moveTo>
                    <a:pt x="56" y="110"/>
                  </a:moveTo>
                  <a:cubicBezTo>
                    <a:pt x="25" y="110"/>
                    <a:pt x="0" y="85"/>
                    <a:pt x="0" y="54"/>
                  </a:cubicBezTo>
                  <a:cubicBezTo>
                    <a:pt x="0" y="28"/>
                    <a:pt x="18" y="5"/>
                    <a:pt x="43" y="0"/>
                  </a:cubicBezTo>
                  <a:cubicBezTo>
                    <a:pt x="45" y="7"/>
                    <a:pt x="45" y="7"/>
                    <a:pt x="45" y="7"/>
                  </a:cubicBezTo>
                  <a:cubicBezTo>
                    <a:pt x="23" y="12"/>
                    <a:pt x="8" y="32"/>
                    <a:pt x="8" y="54"/>
                  </a:cubicBezTo>
                  <a:cubicBezTo>
                    <a:pt x="8" y="80"/>
                    <a:pt x="30" y="102"/>
                    <a:pt x="56" y="102"/>
                  </a:cubicBezTo>
                  <a:cubicBezTo>
                    <a:pt x="82" y="102"/>
                    <a:pt x="104" y="80"/>
                    <a:pt x="104" y="54"/>
                  </a:cubicBezTo>
                  <a:cubicBezTo>
                    <a:pt x="104" y="32"/>
                    <a:pt x="89" y="12"/>
                    <a:pt x="67" y="7"/>
                  </a:cubicBezTo>
                  <a:cubicBezTo>
                    <a:pt x="69" y="0"/>
                    <a:pt x="69" y="0"/>
                    <a:pt x="69" y="0"/>
                  </a:cubicBezTo>
                  <a:cubicBezTo>
                    <a:pt x="94" y="5"/>
                    <a:pt x="112" y="28"/>
                    <a:pt x="112" y="54"/>
                  </a:cubicBezTo>
                  <a:cubicBezTo>
                    <a:pt x="112" y="85"/>
                    <a:pt x="87" y="110"/>
                    <a:pt x="56" y="110"/>
                  </a:cubicBezTo>
                </a:path>
              </a:pathLst>
            </a:custGeom>
            <a:grp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24" name="Rectangle 17"/>
            <p:cNvSpPr/>
            <p:nvPr/>
          </p:nvSpPr>
          <p:spPr>
            <a:xfrm>
              <a:off x="195263" y="0"/>
              <a:ext cx="30163" cy="90488"/>
            </a:xfrm>
            <a:prstGeom prst="rect">
              <a:avLst/>
            </a:prstGeom>
            <a:grp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zh-CN" b="1"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25" name="Rectangle 18"/>
            <p:cNvSpPr/>
            <p:nvPr/>
          </p:nvSpPr>
          <p:spPr>
            <a:xfrm>
              <a:off x="165100" y="0"/>
              <a:ext cx="90488" cy="30163"/>
            </a:xfrm>
            <a:prstGeom prst="rect">
              <a:avLst/>
            </a:prstGeom>
            <a:grp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zh-CN" b="1"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26" name="Freeform 19"/>
            <p:cNvSpPr/>
            <p:nvPr/>
          </p:nvSpPr>
          <p:spPr>
            <a:xfrm>
              <a:off x="112713" y="250825"/>
              <a:ext cx="115888" cy="117475"/>
            </a:xfrm>
            <a:custGeom>
              <a:avLst/>
              <a:gdLst>
                <a:gd name="txL" fmla="*/ 0 w 73"/>
                <a:gd name="txT" fmla="*/ 0 h 74"/>
                <a:gd name="txR" fmla="*/ 73 w 73"/>
                <a:gd name="txB" fmla="*/ 74 h 74"/>
              </a:gdLst>
              <a:ahLst/>
              <a:cxnLst>
                <a:cxn ang="0">
                  <a:pos x="0" y="2147483647"/>
                </a:cxn>
                <a:cxn ang="0">
                  <a:pos x="2147483647" y="0"/>
                </a:cxn>
                <a:cxn ang="0">
                  <a:pos x="2147483647" y="2147483647"/>
                </a:cxn>
                <a:cxn ang="0">
                  <a:pos x="2147483647" y="2147483647"/>
                </a:cxn>
                <a:cxn ang="0">
                  <a:pos x="2147483647" y="2147483647"/>
                </a:cxn>
                <a:cxn ang="0">
                  <a:pos x="2147483647" y="2147483647"/>
                </a:cxn>
                <a:cxn ang="0">
                  <a:pos x="0" y="2147483647"/>
                </a:cxn>
              </a:cxnLst>
              <a:rect l="txL" t="txT" r="txR" b="txB"/>
              <a:pathLst>
                <a:path w="73" h="74">
                  <a:moveTo>
                    <a:pt x="0" y="74"/>
                  </a:moveTo>
                  <a:lnTo>
                    <a:pt x="23" y="0"/>
                  </a:lnTo>
                  <a:lnTo>
                    <a:pt x="42" y="5"/>
                  </a:lnTo>
                  <a:lnTo>
                    <a:pt x="28" y="45"/>
                  </a:lnTo>
                  <a:lnTo>
                    <a:pt x="68" y="31"/>
                  </a:lnTo>
                  <a:lnTo>
                    <a:pt x="73" y="50"/>
                  </a:lnTo>
                  <a:lnTo>
                    <a:pt x="0" y="74"/>
                  </a:lnTo>
                  <a:close/>
                </a:path>
              </a:pathLst>
            </a:custGeom>
            <a:grp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27" name="Freeform 20"/>
            <p:cNvSpPr/>
            <p:nvPr/>
          </p:nvSpPr>
          <p:spPr>
            <a:xfrm>
              <a:off x="190500" y="173037"/>
              <a:ext cx="117475" cy="115888"/>
            </a:xfrm>
            <a:custGeom>
              <a:avLst/>
              <a:gdLst>
                <a:gd name="txL" fmla="*/ 0 w 74"/>
                <a:gd name="txT" fmla="*/ 0 h 73"/>
                <a:gd name="txR" fmla="*/ 74 w 74"/>
                <a:gd name="txB" fmla="*/ 73 h 73"/>
              </a:gdLst>
              <a:ahLst/>
              <a:cxnLst>
                <a:cxn ang="0">
                  <a:pos x="2147483647" y="2147483647"/>
                </a:cxn>
                <a:cxn ang="0">
                  <a:pos x="2147483647" y="2147483647"/>
                </a:cxn>
                <a:cxn ang="0">
                  <a:pos x="2147483647" y="2147483647"/>
                </a:cxn>
                <a:cxn ang="0">
                  <a:pos x="2147483647" y="2147483647"/>
                </a:cxn>
                <a:cxn ang="0">
                  <a:pos x="0" y="2147483647"/>
                </a:cxn>
                <a:cxn ang="0">
                  <a:pos x="2147483647" y="0"/>
                </a:cxn>
                <a:cxn ang="0">
                  <a:pos x="2147483647" y="2147483647"/>
                </a:cxn>
              </a:cxnLst>
              <a:rect l="txL" t="txT" r="txR" b="txB"/>
              <a:pathLst>
                <a:path w="74" h="73">
                  <a:moveTo>
                    <a:pt x="50" y="73"/>
                  </a:moveTo>
                  <a:lnTo>
                    <a:pt x="31" y="68"/>
                  </a:lnTo>
                  <a:lnTo>
                    <a:pt x="45" y="28"/>
                  </a:lnTo>
                  <a:lnTo>
                    <a:pt x="5" y="42"/>
                  </a:lnTo>
                  <a:lnTo>
                    <a:pt x="0" y="23"/>
                  </a:lnTo>
                  <a:lnTo>
                    <a:pt x="74" y="0"/>
                  </a:lnTo>
                  <a:lnTo>
                    <a:pt x="50" y="73"/>
                  </a:lnTo>
                  <a:close/>
                </a:path>
              </a:pathLst>
            </a:custGeom>
            <a:grpFill/>
            <a:ln w="9525">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b="1">
                <a:solidFill>
                  <a:schemeClr val="tx1">
                    <a:lumMod val="75000"/>
                    <a:lumOff val="25000"/>
                  </a:schemeClr>
                </a:solidFill>
                <a:latin typeface="微软雅黑" panose="020B0503020204020204" charset="-122"/>
                <a:ea typeface="微软雅黑" panose="020B0503020204020204" charset="-122"/>
              </a:endParaRPr>
            </a:p>
          </p:txBody>
        </p:sp>
      </p:grpSp>
      <p:sp>
        <p:nvSpPr>
          <p:cNvPr id="13" name="椭圆 45"/>
          <p:cNvSpPr/>
          <p:nvPr/>
        </p:nvSpPr>
        <p:spPr>
          <a:xfrm rot="5400000">
            <a:off x="9088652" y="2106700"/>
            <a:ext cx="703674" cy="771576"/>
          </a:xfrm>
          <a:custGeom>
            <a:avLst/>
            <a:gdLst>
              <a:gd name="connsiteX0" fmla="*/ 257952 w 552598"/>
              <a:gd name="connsiteY0" fmla="*/ 238897 h 605921"/>
              <a:gd name="connsiteX1" fmla="*/ 252845 w 552598"/>
              <a:gd name="connsiteY1" fmla="*/ 243996 h 605921"/>
              <a:gd name="connsiteX2" fmla="*/ 252845 w 552598"/>
              <a:gd name="connsiteY2" fmla="*/ 308986 h 605921"/>
              <a:gd name="connsiteX3" fmla="*/ 228056 w 552598"/>
              <a:gd name="connsiteY3" fmla="*/ 308986 h 605921"/>
              <a:gd name="connsiteX4" fmla="*/ 225642 w 552598"/>
              <a:gd name="connsiteY4" fmla="*/ 314085 h 605921"/>
              <a:gd name="connsiteX5" fmla="*/ 273271 w 552598"/>
              <a:gd name="connsiteY5" fmla="*/ 372123 h 605921"/>
              <a:gd name="connsiteX6" fmla="*/ 279306 w 552598"/>
              <a:gd name="connsiteY6" fmla="*/ 372123 h 605921"/>
              <a:gd name="connsiteX7" fmla="*/ 327027 w 552598"/>
              <a:gd name="connsiteY7" fmla="*/ 314085 h 605921"/>
              <a:gd name="connsiteX8" fmla="*/ 324520 w 552598"/>
              <a:gd name="connsiteY8" fmla="*/ 308986 h 605921"/>
              <a:gd name="connsiteX9" fmla="*/ 299731 w 552598"/>
              <a:gd name="connsiteY9" fmla="*/ 308986 h 605921"/>
              <a:gd name="connsiteX10" fmla="*/ 299731 w 552598"/>
              <a:gd name="connsiteY10" fmla="*/ 243996 h 605921"/>
              <a:gd name="connsiteX11" fmla="*/ 294718 w 552598"/>
              <a:gd name="connsiteY11" fmla="*/ 238897 h 605921"/>
              <a:gd name="connsiteX12" fmla="*/ 260737 w 552598"/>
              <a:gd name="connsiteY12" fmla="*/ 130146 h 605921"/>
              <a:gd name="connsiteX13" fmla="*/ 291932 w 552598"/>
              <a:gd name="connsiteY13" fmla="*/ 130146 h 605921"/>
              <a:gd name="connsiteX14" fmla="*/ 303445 w 552598"/>
              <a:gd name="connsiteY14" fmla="*/ 141642 h 605921"/>
              <a:gd name="connsiteX15" fmla="*/ 303445 w 552598"/>
              <a:gd name="connsiteY15" fmla="*/ 167602 h 605921"/>
              <a:gd name="connsiteX16" fmla="*/ 353580 w 552598"/>
              <a:gd name="connsiteY16" fmla="*/ 188369 h 605921"/>
              <a:gd name="connsiteX17" fmla="*/ 371963 w 552598"/>
              <a:gd name="connsiteY17" fmla="*/ 170012 h 605921"/>
              <a:gd name="connsiteX18" fmla="*/ 388118 w 552598"/>
              <a:gd name="connsiteY18" fmla="*/ 170012 h 605921"/>
              <a:gd name="connsiteX19" fmla="*/ 410215 w 552598"/>
              <a:gd name="connsiteY19" fmla="*/ 192077 h 605921"/>
              <a:gd name="connsiteX20" fmla="*/ 410215 w 552598"/>
              <a:gd name="connsiteY20" fmla="*/ 208209 h 605921"/>
              <a:gd name="connsiteX21" fmla="*/ 391832 w 552598"/>
              <a:gd name="connsiteY21" fmla="*/ 226566 h 605921"/>
              <a:gd name="connsiteX22" fmla="*/ 412628 w 552598"/>
              <a:gd name="connsiteY22" fmla="*/ 276630 h 605921"/>
              <a:gd name="connsiteX23" fmla="*/ 438625 w 552598"/>
              <a:gd name="connsiteY23" fmla="*/ 276630 h 605921"/>
              <a:gd name="connsiteX24" fmla="*/ 450137 w 552598"/>
              <a:gd name="connsiteY24" fmla="*/ 288126 h 605921"/>
              <a:gd name="connsiteX25" fmla="*/ 450137 w 552598"/>
              <a:gd name="connsiteY25" fmla="*/ 319277 h 605921"/>
              <a:gd name="connsiteX26" fmla="*/ 438625 w 552598"/>
              <a:gd name="connsiteY26" fmla="*/ 330773 h 605921"/>
              <a:gd name="connsiteX27" fmla="*/ 412628 w 552598"/>
              <a:gd name="connsiteY27" fmla="*/ 330773 h 605921"/>
              <a:gd name="connsiteX28" fmla="*/ 391832 w 552598"/>
              <a:gd name="connsiteY28" fmla="*/ 380838 h 605921"/>
              <a:gd name="connsiteX29" fmla="*/ 410215 w 552598"/>
              <a:gd name="connsiteY29" fmla="*/ 399102 h 605921"/>
              <a:gd name="connsiteX30" fmla="*/ 410215 w 552598"/>
              <a:gd name="connsiteY30" fmla="*/ 415326 h 605921"/>
              <a:gd name="connsiteX31" fmla="*/ 388118 w 552598"/>
              <a:gd name="connsiteY31" fmla="*/ 437299 h 605921"/>
              <a:gd name="connsiteX32" fmla="*/ 371963 w 552598"/>
              <a:gd name="connsiteY32" fmla="*/ 437299 h 605921"/>
              <a:gd name="connsiteX33" fmla="*/ 353580 w 552598"/>
              <a:gd name="connsiteY33" fmla="*/ 419035 h 605921"/>
              <a:gd name="connsiteX34" fmla="*/ 303445 w 552598"/>
              <a:gd name="connsiteY34" fmla="*/ 439802 h 605921"/>
              <a:gd name="connsiteX35" fmla="*/ 303445 w 552598"/>
              <a:gd name="connsiteY35" fmla="*/ 465761 h 605921"/>
              <a:gd name="connsiteX36" fmla="*/ 291932 w 552598"/>
              <a:gd name="connsiteY36" fmla="*/ 477257 h 605921"/>
              <a:gd name="connsiteX37" fmla="*/ 260737 w 552598"/>
              <a:gd name="connsiteY37" fmla="*/ 477257 h 605921"/>
              <a:gd name="connsiteX38" fmla="*/ 249224 w 552598"/>
              <a:gd name="connsiteY38" fmla="*/ 465761 h 605921"/>
              <a:gd name="connsiteX39" fmla="*/ 249224 w 552598"/>
              <a:gd name="connsiteY39" fmla="*/ 439802 h 605921"/>
              <a:gd name="connsiteX40" fmla="*/ 199089 w 552598"/>
              <a:gd name="connsiteY40" fmla="*/ 419035 h 605921"/>
              <a:gd name="connsiteX41" fmla="*/ 180799 w 552598"/>
              <a:gd name="connsiteY41" fmla="*/ 437299 h 605921"/>
              <a:gd name="connsiteX42" fmla="*/ 164551 w 552598"/>
              <a:gd name="connsiteY42" fmla="*/ 437299 h 605921"/>
              <a:gd name="connsiteX43" fmla="*/ 142547 w 552598"/>
              <a:gd name="connsiteY43" fmla="*/ 415326 h 605921"/>
              <a:gd name="connsiteX44" fmla="*/ 142547 w 552598"/>
              <a:gd name="connsiteY44" fmla="*/ 399102 h 605921"/>
              <a:gd name="connsiteX45" fmla="*/ 160837 w 552598"/>
              <a:gd name="connsiteY45" fmla="*/ 380838 h 605921"/>
              <a:gd name="connsiteX46" fmla="*/ 140041 w 552598"/>
              <a:gd name="connsiteY46" fmla="*/ 330773 h 605921"/>
              <a:gd name="connsiteX47" fmla="*/ 114044 w 552598"/>
              <a:gd name="connsiteY47" fmla="*/ 330773 h 605921"/>
              <a:gd name="connsiteX48" fmla="*/ 102532 w 552598"/>
              <a:gd name="connsiteY48" fmla="*/ 319277 h 605921"/>
              <a:gd name="connsiteX49" fmla="*/ 102532 w 552598"/>
              <a:gd name="connsiteY49" fmla="*/ 288126 h 605921"/>
              <a:gd name="connsiteX50" fmla="*/ 114044 w 552598"/>
              <a:gd name="connsiteY50" fmla="*/ 276630 h 605921"/>
              <a:gd name="connsiteX51" fmla="*/ 140041 w 552598"/>
              <a:gd name="connsiteY51" fmla="*/ 276630 h 605921"/>
              <a:gd name="connsiteX52" fmla="*/ 160837 w 552598"/>
              <a:gd name="connsiteY52" fmla="*/ 226566 h 605921"/>
              <a:gd name="connsiteX53" fmla="*/ 142547 w 552598"/>
              <a:gd name="connsiteY53" fmla="*/ 208209 h 605921"/>
              <a:gd name="connsiteX54" fmla="*/ 142547 w 552598"/>
              <a:gd name="connsiteY54" fmla="*/ 192077 h 605921"/>
              <a:gd name="connsiteX55" fmla="*/ 164551 w 552598"/>
              <a:gd name="connsiteY55" fmla="*/ 170012 h 605921"/>
              <a:gd name="connsiteX56" fmla="*/ 180799 w 552598"/>
              <a:gd name="connsiteY56" fmla="*/ 170012 h 605921"/>
              <a:gd name="connsiteX57" fmla="*/ 199089 w 552598"/>
              <a:gd name="connsiteY57" fmla="*/ 188369 h 605921"/>
              <a:gd name="connsiteX58" fmla="*/ 249224 w 552598"/>
              <a:gd name="connsiteY58" fmla="*/ 167602 h 605921"/>
              <a:gd name="connsiteX59" fmla="*/ 249224 w 552598"/>
              <a:gd name="connsiteY59" fmla="*/ 141642 h 605921"/>
              <a:gd name="connsiteX60" fmla="*/ 260737 w 552598"/>
              <a:gd name="connsiteY60" fmla="*/ 130146 h 605921"/>
              <a:gd name="connsiteX61" fmla="*/ 438507 w 552598"/>
              <a:gd name="connsiteY61" fmla="*/ 79551 h 605921"/>
              <a:gd name="connsiteX62" fmla="*/ 552598 w 552598"/>
              <a:gd name="connsiteY62" fmla="*/ 302952 h 605921"/>
              <a:gd name="connsiteX63" fmla="*/ 276329 w 552598"/>
              <a:gd name="connsiteY63" fmla="*/ 578821 h 605921"/>
              <a:gd name="connsiteX64" fmla="*/ 276329 w 552598"/>
              <a:gd name="connsiteY64" fmla="*/ 602737 h 605921"/>
              <a:gd name="connsiteX65" fmla="*/ 271316 w 552598"/>
              <a:gd name="connsiteY65" fmla="*/ 605332 h 605921"/>
              <a:gd name="connsiteX66" fmla="*/ 206426 w 552598"/>
              <a:gd name="connsiteY66" fmla="*/ 560837 h 605921"/>
              <a:gd name="connsiteX67" fmla="*/ 206426 w 552598"/>
              <a:gd name="connsiteY67" fmla="*/ 555553 h 605921"/>
              <a:gd name="connsiteX68" fmla="*/ 271316 w 552598"/>
              <a:gd name="connsiteY68" fmla="*/ 511059 h 605921"/>
              <a:gd name="connsiteX69" fmla="*/ 276329 w 552598"/>
              <a:gd name="connsiteY69" fmla="*/ 513654 h 605921"/>
              <a:gd name="connsiteX70" fmla="*/ 276329 w 552598"/>
              <a:gd name="connsiteY70" fmla="*/ 537663 h 605921"/>
              <a:gd name="connsiteX71" fmla="*/ 511381 w 552598"/>
              <a:gd name="connsiteY71" fmla="*/ 302952 h 605921"/>
              <a:gd name="connsiteX72" fmla="*/ 414278 w 552598"/>
              <a:gd name="connsiteY72" fmla="*/ 112830 h 605921"/>
              <a:gd name="connsiteX73" fmla="*/ 281414 w 552598"/>
              <a:gd name="connsiteY73" fmla="*/ 589 h 605921"/>
              <a:gd name="connsiteX74" fmla="*/ 346313 w 552598"/>
              <a:gd name="connsiteY74" fmla="*/ 45086 h 605921"/>
              <a:gd name="connsiteX75" fmla="*/ 346313 w 552598"/>
              <a:gd name="connsiteY75" fmla="*/ 50277 h 605921"/>
              <a:gd name="connsiteX76" fmla="*/ 281414 w 552598"/>
              <a:gd name="connsiteY76" fmla="*/ 94775 h 605921"/>
              <a:gd name="connsiteX77" fmla="*/ 276308 w 552598"/>
              <a:gd name="connsiteY77" fmla="*/ 92179 h 605921"/>
              <a:gd name="connsiteX78" fmla="*/ 276308 w 552598"/>
              <a:gd name="connsiteY78" fmla="*/ 68262 h 605921"/>
              <a:gd name="connsiteX79" fmla="*/ 41223 w 552598"/>
              <a:gd name="connsiteY79" fmla="*/ 303077 h 605921"/>
              <a:gd name="connsiteX80" fmla="*/ 138432 w 552598"/>
              <a:gd name="connsiteY80" fmla="*/ 493302 h 605921"/>
              <a:gd name="connsiteX81" fmla="*/ 114200 w 552598"/>
              <a:gd name="connsiteY81" fmla="*/ 526582 h 605921"/>
              <a:gd name="connsiteX82" fmla="*/ 0 w 552598"/>
              <a:gd name="connsiteY82" fmla="*/ 303077 h 605921"/>
              <a:gd name="connsiteX83" fmla="*/ 276308 w 552598"/>
              <a:gd name="connsiteY83" fmla="*/ 27195 h 605921"/>
              <a:gd name="connsiteX84" fmla="*/ 276308 w 552598"/>
              <a:gd name="connsiteY84" fmla="*/ 3185 h 605921"/>
              <a:gd name="connsiteX85" fmla="*/ 281414 w 552598"/>
              <a:gd name="connsiteY85" fmla="*/ 589 h 605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552598" h="605921">
                <a:moveTo>
                  <a:pt x="257952" y="238897"/>
                </a:moveTo>
                <a:cubicBezTo>
                  <a:pt x="255074" y="238897"/>
                  <a:pt x="252845" y="241122"/>
                  <a:pt x="252845" y="243996"/>
                </a:cubicBezTo>
                <a:lnTo>
                  <a:pt x="252845" y="308986"/>
                </a:lnTo>
                <a:lnTo>
                  <a:pt x="228056" y="308986"/>
                </a:lnTo>
                <a:cubicBezTo>
                  <a:pt x="225364" y="308986"/>
                  <a:pt x="223878" y="311953"/>
                  <a:pt x="225642" y="314085"/>
                </a:cubicBezTo>
                <a:lnTo>
                  <a:pt x="273271" y="372123"/>
                </a:lnTo>
                <a:cubicBezTo>
                  <a:pt x="274849" y="373977"/>
                  <a:pt x="277727" y="373977"/>
                  <a:pt x="279306" y="372123"/>
                </a:cubicBezTo>
                <a:lnTo>
                  <a:pt x="327027" y="314085"/>
                </a:lnTo>
                <a:cubicBezTo>
                  <a:pt x="328605" y="311953"/>
                  <a:pt x="327213" y="308894"/>
                  <a:pt x="324520" y="308986"/>
                </a:cubicBezTo>
                <a:lnTo>
                  <a:pt x="299731" y="308986"/>
                </a:lnTo>
                <a:lnTo>
                  <a:pt x="299731" y="243996"/>
                </a:lnTo>
                <a:cubicBezTo>
                  <a:pt x="299731" y="241122"/>
                  <a:pt x="297503" y="238897"/>
                  <a:pt x="294718" y="238897"/>
                </a:cubicBezTo>
                <a:close/>
                <a:moveTo>
                  <a:pt x="260737" y="130146"/>
                </a:moveTo>
                <a:lnTo>
                  <a:pt x="291932" y="130146"/>
                </a:lnTo>
                <a:cubicBezTo>
                  <a:pt x="298431" y="130146"/>
                  <a:pt x="303445" y="135338"/>
                  <a:pt x="303445" y="141642"/>
                </a:cubicBezTo>
                <a:lnTo>
                  <a:pt x="303445" y="167602"/>
                </a:lnTo>
                <a:cubicBezTo>
                  <a:pt x="321642" y="171125"/>
                  <a:pt x="338632" y="178356"/>
                  <a:pt x="353580" y="188369"/>
                </a:cubicBezTo>
                <a:lnTo>
                  <a:pt x="371963" y="170012"/>
                </a:lnTo>
                <a:cubicBezTo>
                  <a:pt x="376420" y="165562"/>
                  <a:pt x="383661" y="165562"/>
                  <a:pt x="388118" y="170012"/>
                </a:cubicBezTo>
                <a:lnTo>
                  <a:pt x="410215" y="192077"/>
                </a:lnTo>
                <a:cubicBezTo>
                  <a:pt x="414671" y="196528"/>
                  <a:pt x="414671" y="203759"/>
                  <a:pt x="410215" y="208209"/>
                </a:cubicBezTo>
                <a:lnTo>
                  <a:pt x="391832" y="226566"/>
                </a:lnTo>
                <a:cubicBezTo>
                  <a:pt x="401859" y="241400"/>
                  <a:pt x="409100" y="258459"/>
                  <a:pt x="412628" y="276630"/>
                </a:cubicBezTo>
                <a:lnTo>
                  <a:pt x="438625" y="276630"/>
                </a:lnTo>
                <a:cubicBezTo>
                  <a:pt x="445124" y="276630"/>
                  <a:pt x="450137" y="281822"/>
                  <a:pt x="450137" y="288126"/>
                </a:cubicBezTo>
                <a:lnTo>
                  <a:pt x="450137" y="319277"/>
                </a:lnTo>
                <a:cubicBezTo>
                  <a:pt x="450137" y="325674"/>
                  <a:pt x="444938" y="330773"/>
                  <a:pt x="438625" y="330773"/>
                </a:cubicBezTo>
                <a:lnTo>
                  <a:pt x="412628" y="330773"/>
                </a:lnTo>
                <a:cubicBezTo>
                  <a:pt x="409100" y="348945"/>
                  <a:pt x="401859" y="365818"/>
                  <a:pt x="391832" y="380838"/>
                </a:cubicBezTo>
                <a:lnTo>
                  <a:pt x="410215" y="399102"/>
                </a:lnTo>
                <a:cubicBezTo>
                  <a:pt x="414671" y="403552"/>
                  <a:pt x="414671" y="410876"/>
                  <a:pt x="410215" y="415326"/>
                </a:cubicBezTo>
                <a:lnTo>
                  <a:pt x="388118" y="437299"/>
                </a:lnTo>
                <a:cubicBezTo>
                  <a:pt x="383661" y="441749"/>
                  <a:pt x="376420" y="441749"/>
                  <a:pt x="371963" y="437299"/>
                </a:cubicBezTo>
                <a:lnTo>
                  <a:pt x="353580" y="419035"/>
                </a:lnTo>
                <a:cubicBezTo>
                  <a:pt x="338725" y="429047"/>
                  <a:pt x="321642" y="436186"/>
                  <a:pt x="303445" y="439802"/>
                </a:cubicBezTo>
                <a:lnTo>
                  <a:pt x="303445" y="465761"/>
                </a:lnTo>
                <a:cubicBezTo>
                  <a:pt x="303445" y="472158"/>
                  <a:pt x="298246" y="477257"/>
                  <a:pt x="291932" y="477257"/>
                </a:cubicBezTo>
                <a:lnTo>
                  <a:pt x="260737" y="477257"/>
                </a:lnTo>
                <a:cubicBezTo>
                  <a:pt x="254331" y="477257"/>
                  <a:pt x="249224" y="472065"/>
                  <a:pt x="249224" y="465761"/>
                </a:cubicBezTo>
                <a:lnTo>
                  <a:pt x="249224" y="439802"/>
                </a:lnTo>
                <a:cubicBezTo>
                  <a:pt x="231027" y="436186"/>
                  <a:pt x="214130" y="429047"/>
                  <a:pt x="199089" y="419035"/>
                </a:cubicBezTo>
                <a:lnTo>
                  <a:pt x="180799" y="437299"/>
                </a:lnTo>
                <a:cubicBezTo>
                  <a:pt x="176342" y="441749"/>
                  <a:pt x="169008" y="441749"/>
                  <a:pt x="164551" y="437299"/>
                </a:cubicBezTo>
                <a:lnTo>
                  <a:pt x="142547" y="415326"/>
                </a:lnTo>
                <a:cubicBezTo>
                  <a:pt x="138091" y="410876"/>
                  <a:pt x="138091" y="403552"/>
                  <a:pt x="142547" y="399102"/>
                </a:cubicBezTo>
                <a:lnTo>
                  <a:pt x="160837" y="380838"/>
                </a:lnTo>
                <a:cubicBezTo>
                  <a:pt x="150810" y="366004"/>
                  <a:pt x="143661" y="348945"/>
                  <a:pt x="140041" y="330773"/>
                </a:cubicBezTo>
                <a:lnTo>
                  <a:pt x="114044" y="330773"/>
                </a:lnTo>
                <a:cubicBezTo>
                  <a:pt x="107638" y="330773"/>
                  <a:pt x="102532" y="325582"/>
                  <a:pt x="102532" y="319277"/>
                </a:cubicBezTo>
                <a:lnTo>
                  <a:pt x="102532" y="288126"/>
                </a:lnTo>
                <a:cubicBezTo>
                  <a:pt x="102532" y="281636"/>
                  <a:pt x="107731" y="276630"/>
                  <a:pt x="114044" y="276630"/>
                </a:cubicBezTo>
                <a:lnTo>
                  <a:pt x="140041" y="276630"/>
                </a:lnTo>
                <a:cubicBezTo>
                  <a:pt x="143661" y="258459"/>
                  <a:pt x="150810" y="241492"/>
                  <a:pt x="160837" y="226566"/>
                </a:cubicBezTo>
                <a:lnTo>
                  <a:pt x="142547" y="208209"/>
                </a:lnTo>
                <a:cubicBezTo>
                  <a:pt x="138091" y="203759"/>
                  <a:pt x="138091" y="196528"/>
                  <a:pt x="142547" y="192077"/>
                </a:cubicBezTo>
                <a:lnTo>
                  <a:pt x="164551" y="170012"/>
                </a:lnTo>
                <a:cubicBezTo>
                  <a:pt x="169008" y="165562"/>
                  <a:pt x="176342" y="165562"/>
                  <a:pt x="180799" y="170012"/>
                </a:cubicBezTo>
                <a:lnTo>
                  <a:pt x="199089" y="188369"/>
                </a:lnTo>
                <a:cubicBezTo>
                  <a:pt x="213944" y="178356"/>
                  <a:pt x="231027" y="171125"/>
                  <a:pt x="249224" y="167602"/>
                </a:cubicBezTo>
                <a:lnTo>
                  <a:pt x="249224" y="141642"/>
                </a:lnTo>
                <a:cubicBezTo>
                  <a:pt x="249224" y="135153"/>
                  <a:pt x="254424" y="130146"/>
                  <a:pt x="260737" y="130146"/>
                </a:cubicBezTo>
                <a:close/>
                <a:moveTo>
                  <a:pt x="438507" y="79551"/>
                </a:moveTo>
                <a:cubicBezTo>
                  <a:pt x="510081" y="131462"/>
                  <a:pt x="552598" y="214890"/>
                  <a:pt x="552598" y="302952"/>
                </a:cubicBezTo>
                <a:cubicBezTo>
                  <a:pt x="552598" y="455069"/>
                  <a:pt x="428760" y="578821"/>
                  <a:pt x="276329" y="578821"/>
                </a:cubicBezTo>
                <a:lnTo>
                  <a:pt x="276329" y="602737"/>
                </a:lnTo>
                <a:cubicBezTo>
                  <a:pt x="276329" y="605332"/>
                  <a:pt x="273358" y="606815"/>
                  <a:pt x="271316" y="605332"/>
                </a:cubicBezTo>
                <a:lnTo>
                  <a:pt x="206426" y="560837"/>
                </a:lnTo>
                <a:cubicBezTo>
                  <a:pt x="204569" y="559539"/>
                  <a:pt x="204569" y="556759"/>
                  <a:pt x="206426" y="555553"/>
                </a:cubicBezTo>
                <a:lnTo>
                  <a:pt x="271316" y="511059"/>
                </a:lnTo>
                <a:cubicBezTo>
                  <a:pt x="273544" y="509575"/>
                  <a:pt x="276329" y="511059"/>
                  <a:pt x="276329" y="513654"/>
                </a:cubicBezTo>
                <a:lnTo>
                  <a:pt x="276329" y="537663"/>
                </a:lnTo>
                <a:cubicBezTo>
                  <a:pt x="405923" y="537663"/>
                  <a:pt x="511381" y="432358"/>
                  <a:pt x="511381" y="302952"/>
                </a:cubicBezTo>
                <a:cubicBezTo>
                  <a:pt x="511381" y="228053"/>
                  <a:pt x="475176" y="156954"/>
                  <a:pt x="414278" y="112830"/>
                </a:cubicBezTo>
                <a:close/>
                <a:moveTo>
                  <a:pt x="281414" y="589"/>
                </a:moveTo>
                <a:lnTo>
                  <a:pt x="346313" y="45086"/>
                </a:lnTo>
                <a:cubicBezTo>
                  <a:pt x="348170" y="46384"/>
                  <a:pt x="348170" y="49072"/>
                  <a:pt x="346313" y="50277"/>
                </a:cubicBezTo>
                <a:lnTo>
                  <a:pt x="281414" y="94775"/>
                </a:lnTo>
                <a:cubicBezTo>
                  <a:pt x="279186" y="96258"/>
                  <a:pt x="276308" y="94775"/>
                  <a:pt x="276308" y="92179"/>
                </a:cubicBezTo>
                <a:lnTo>
                  <a:pt x="276308" y="68262"/>
                </a:lnTo>
                <a:cubicBezTo>
                  <a:pt x="146695" y="68262"/>
                  <a:pt x="41223" y="173665"/>
                  <a:pt x="41223" y="303077"/>
                </a:cubicBezTo>
                <a:cubicBezTo>
                  <a:pt x="41223" y="377980"/>
                  <a:pt x="77526" y="449176"/>
                  <a:pt x="138432" y="493302"/>
                </a:cubicBezTo>
                <a:lnTo>
                  <a:pt x="114200" y="526582"/>
                </a:lnTo>
                <a:cubicBezTo>
                  <a:pt x="42709" y="474762"/>
                  <a:pt x="0" y="391237"/>
                  <a:pt x="0" y="303077"/>
                </a:cubicBezTo>
                <a:cubicBezTo>
                  <a:pt x="0" y="150953"/>
                  <a:pt x="123948" y="27195"/>
                  <a:pt x="276308" y="27195"/>
                </a:cubicBezTo>
                <a:lnTo>
                  <a:pt x="276308" y="3185"/>
                </a:lnTo>
                <a:cubicBezTo>
                  <a:pt x="276308" y="589"/>
                  <a:pt x="279279" y="-894"/>
                  <a:pt x="281414" y="58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b="1">
              <a:solidFill>
                <a:schemeClr val="tx1">
                  <a:lumMod val="75000"/>
                  <a:lumOff val="25000"/>
                </a:schemeClr>
              </a:solidFill>
              <a:latin typeface="微软雅黑" panose="020B0503020204020204" charset="-122"/>
              <a:ea typeface="微软雅黑" panose="020B0503020204020204" charset="-122"/>
            </a:endParaRPr>
          </a:p>
        </p:txBody>
      </p:sp>
      <p:sp>
        <p:nvSpPr>
          <p:cNvPr id="14" name="文本框 2"/>
          <p:cNvSpPr txBox="1"/>
          <p:nvPr/>
        </p:nvSpPr>
        <p:spPr>
          <a:xfrm>
            <a:off x="1492036" y="3716849"/>
            <a:ext cx="2457722"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请</a:t>
            </a:r>
            <a:r>
              <a:rPr lang="zh-CN" altLang="en-US" sz="200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添</a:t>
            </a:r>
            <a:r>
              <a:rPr lang="zh-CN" altLang="en-US" sz="2000" smtClean="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加标</a:t>
            </a:r>
            <a:r>
              <a:rPr lang="zh-CN" altLang="en-US" sz="2000"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题</a:t>
            </a:r>
            <a:endParaRPr lang="zh-CN" altLang="en-US" sz="2000"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endParaRPr>
          </a:p>
        </p:txBody>
      </p:sp>
      <p:sp>
        <p:nvSpPr>
          <p:cNvPr id="15" name="文本框 3"/>
          <p:cNvSpPr txBox="1"/>
          <p:nvPr/>
        </p:nvSpPr>
        <p:spPr>
          <a:xfrm>
            <a:off x="1709515" y="4274736"/>
            <a:ext cx="2032456" cy="1383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dirty="0">
                <a:solidFill>
                  <a:schemeClr val="tx1">
                    <a:lumMod val="75000"/>
                    <a:lumOff val="25000"/>
                  </a:schemeClr>
                </a:solidFill>
                <a:latin typeface="微软雅黑" panose="020B0503020204020204" charset="-122"/>
                <a:ea typeface="微软雅黑" panose="020B0503020204020204" charset="-122"/>
              </a:rPr>
              <a:t>Lorem ipsum dolor sit amet, consectetuer adipiscing elit. Maecenas porttitor congue massa. </a:t>
            </a:r>
            <a:endParaRPr lang="en-US" altLang="zh-CN" sz="1400" dirty="0">
              <a:solidFill>
                <a:schemeClr val="tx1">
                  <a:lumMod val="75000"/>
                  <a:lumOff val="25000"/>
                </a:schemeClr>
              </a:solidFill>
              <a:latin typeface="微软雅黑" panose="020B0503020204020204" charset="-122"/>
              <a:ea typeface="微软雅黑" panose="020B0503020204020204" charset="-122"/>
            </a:endParaRPr>
          </a:p>
        </p:txBody>
      </p:sp>
      <p:sp>
        <p:nvSpPr>
          <p:cNvPr id="16" name="文本框 2"/>
          <p:cNvSpPr txBox="1"/>
          <p:nvPr/>
        </p:nvSpPr>
        <p:spPr>
          <a:xfrm>
            <a:off x="3741971" y="3689081"/>
            <a:ext cx="2457722"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请</a:t>
            </a:r>
            <a:r>
              <a:rPr lang="zh-CN" altLang="en-US" sz="2000" b="1">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添</a:t>
            </a:r>
            <a:r>
              <a:rPr lang="zh-CN" altLang="en-US" sz="2000" b="1" smtClean="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加标</a:t>
            </a:r>
            <a:r>
              <a:rPr lang="zh-CN" altLang="en-US" sz="2000" b="1"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题</a:t>
            </a:r>
            <a:endParaRPr lang="zh-CN" altLang="en-US" sz="2000" b="1"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endParaRPr>
          </a:p>
        </p:txBody>
      </p:sp>
      <p:sp>
        <p:nvSpPr>
          <p:cNvPr id="17" name="文本框 3"/>
          <p:cNvSpPr txBox="1"/>
          <p:nvPr/>
        </p:nvSpPr>
        <p:spPr>
          <a:xfrm>
            <a:off x="3954604" y="4274736"/>
            <a:ext cx="2032456" cy="1383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dirty="0">
                <a:solidFill>
                  <a:schemeClr val="tx1">
                    <a:lumMod val="75000"/>
                    <a:lumOff val="25000"/>
                  </a:schemeClr>
                </a:solidFill>
                <a:latin typeface="微软雅黑" panose="020B0503020204020204" charset="-122"/>
                <a:ea typeface="微软雅黑" panose="020B0503020204020204" charset="-122"/>
              </a:rPr>
              <a:t>Lorem ipsum dolor sit amet, consectetuer adipiscing elit. Maecenas porttitor congue massa. </a:t>
            </a:r>
            <a:endParaRPr lang="en-US" altLang="zh-CN" sz="1400" dirty="0">
              <a:solidFill>
                <a:schemeClr val="tx1">
                  <a:lumMod val="75000"/>
                  <a:lumOff val="25000"/>
                </a:schemeClr>
              </a:solidFill>
              <a:latin typeface="微软雅黑" panose="020B0503020204020204" charset="-122"/>
              <a:ea typeface="微软雅黑" panose="020B0503020204020204" charset="-122"/>
            </a:endParaRPr>
          </a:p>
        </p:txBody>
      </p:sp>
      <p:sp>
        <p:nvSpPr>
          <p:cNvPr id="18" name="文本框 2"/>
          <p:cNvSpPr txBox="1"/>
          <p:nvPr/>
        </p:nvSpPr>
        <p:spPr>
          <a:xfrm>
            <a:off x="5969216" y="3686072"/>
            <a:ext cx="2457722"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请</a:t>
            </a:r>
            <a:r>
              <a:rPr lang="zh-CN" altLang="en-US" sz="2000" b="1">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添</a:t>
            </a:r>
            <a:r>
              <a:rPr lang="zh-CN" altLang="en-US" sz="2000" b="1" smtClean="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加标</a:t>
            </a:r>
            <a:r>
              <a:rPr lang="zh-CN" altLang="en-US" sz="2000" b="1"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题</a:t>
            </a:r>
            <a:endParaRPr lang="zh-CN" altLang="en-US" sz="2000" b="1"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endParaRPr>
          </a:p>
        </p:txBody>
      </p:sp>
      <p:sp>
        <p:nvSpPr>
          <p:cNvPr id="19" name="文本框 3"/>
          <p:cNvSpPr txBox="1"/>
          <p:nvPr/>
        </p:nvSpPr>
        <p:spPr>
          <a:xfrm>
            <a:off x="6181849" y="4271727"/>
            <a:ext cx="2032456" cy="1383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dirty="0">
                <a:solidFill>
                  <a:schemeClr val="tx1">
                    <a:lumMod val="75000"/>
                    <a:lumOff val="25000"/>
                  </a:schemeClr>
                </a:solidFill>
                <a:latin typeface="微软雅黑" panose="020B0503020204020204" charset="-122"/>
                <a:ea typeface="微软雅黑" panose="020B0503020204020204" charset="-122"/>
              </a:rPr>
              <a:t>Lorem ipsum dolor sit amet, consectetuer adipiscing elit. Maecenas porttitor congue massa. </a:t>
            </a:r>
            <a:endParaRPr lang="en-US" altLang="zh-CN" sz="1400" dirty="0">
              <a:solidFill>
                <a:schemeClr val="tx1">
                  <a:lumMod val="75000"/>
                  <a:lumOff val="25000"/>
                </a:schemeClr>
              </a:solidFill>
              <a:latin typeface="微软雅黑" panose="020B0503020204020204" charset="-122"/>
              <a:ea typeface="微软雅黑" panose="020B0503020204020204" charset="-122"/>
            </a:endParaRPr>
          </a:p>
        </p:txBody>
      </p:sp>
      <p:sp>
        <p:nvSpPr>
          <p:cNvPr id="21" name="文本框 2"/>
          <p:cNvSpPr txBox="1"/>
          <p:nvPr/>
        </p:nvSpPr>
        <p:spPr>
          <a:xfrm>
            <a:off x="8161195" y="3686072"/>
            <a:ext cx="2457722"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请</a:t>
            </a:r>
            <a:r>
              <a:rPr lang="zh-CN" altLang="en-US" sz="2000" b="1">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添</a:t>
            </a:r>
            <a:r>
              <a:rPr lang="zh-CN" altLang="en-US" sz="2000" b="1" smtClean="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加标</a:t>
            </a:r>
            <a:r>
              <a:rPr lang="zh-CN" altLang="en-US" sz="2000" b="1"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rPr>
              <a:t>题</a:t>
            </a:r>
            <a:endParaRPr lang="zh-CN" altLang="en-US" sz="2000" b="1" dirty="0">
              <a:solidFill>
                <a:schemeClr val="tx1">
                  <a:lumMod val="75000"/>
                  <a:lumOff val="25000"/>
                </a:schemeClr>
              </a:solidFill>
              <a:latin typeface="微软雅黑" panose="020B0503020204020204" charset="-122"/>
              <a:ea typeface="微软雅黑" panose="020B0503020204020204" charset="-122"/>
              <a:cs typeface="经典粗宋简" panose="02010609000101010101" pitchFamily="49" charset="-122"/>
            </a:endParaRPr>
          </a:p>
        </p:txBody>
      </p:sp>
      <p:sp>
        <p:nvSpPr>
          <p:cNvPr id="22" name="文本框 3"/>
          <p:cNvSpPr txBox="1"/>
          <p:nvPr/>
        </p:nvSpPr>
        <p:spPr>
          <a:xfrm>
            <a:off x="8373828" y="4271727"/>
            <a:ext cx="2032456" cy="1383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dirty="0">
                <a:solidFill>
                  <a:schemeClr val="tx1">
                    <a:lumMod val="75000"/>
                    <a:lumOff val="25000"/>
                  </a:schemeClr>
                </a:solidFill>
                <a:latin typeface="微软雅黑" panose="020B0503020204020204" charset="-122"/>
                <a:ea typeface="微软雅黑" panose="020B0503020204020204" charset="-122"/>
              </a:rPr>
              <a:t>Lorem ipsum dolor sit amet, consectetuer adipiscing elit. Maecenas porttitor congue massa. </a:t>
            </a:r>
            <a:endParaRPr lang="en-US" altLang="zh-CN" sz="140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35" y="635"/>
            <a:ext cx="12192000" cy="6857365"/>
            <a:chOff x="4" y="1"/>
            <a:chExt cx="19196" cy="10799"/>
          </a:xfrm>
        </p:grpSpPr>
        <p:pic>
          <p:nvPicPr>
            <p:cNvPr id="6" name="图片 5" descr="创意校园招聘展板设计 (7)"/>
            <p:cNvPicPr>
              <a:picLocks noChangeAspect="1"/>
            </p:cNvPicPr>
            <p:nvPr/>
          </p:nvPicPr>
          <p:blipFill>
            <a:blip r:embed="rId1"/>
            <a:srcRect l="4049" t="15217" r="11103"/>
            <a:stretch>
              <a:fillRect/>
            </a:stretch>
          </p:blipFill>
          <p:spPr>
            <a:xfrm>
              <a:off x="4" y="1"/>
              <a:ext cx="19196" cy="10799"/>
            </a:xfrm>
            <a:prstGeom prst="rect">
              <a:avLst/>
            </a:prstGeom>
          </p:spPr>
        </p:pic>
        <p:sp>
          <p:nvSpPr>
            <p:cNvPr id="7" name="矩形 6"/>
            <p:cNvSpPr/>
            <p:nvPr/>
          </p:nvSpPr>
          <p:spPr>
            <a:xfrm>
              <a:off x="736" y="663"/>
              <a:ext cx="17729" cy="9475"/>
            </a:xfrm>
            <a:prstGeom prst="rect">
              <a:avLst/>
            </a:prstGeom>
            <a:solidFill>
              <a:schemeClr val="bg1"/>
            </a:solidFill>
            <a:ln w="28575">
              <a:solidFill>
                <a:srgbClr val="B6DDF0"/>
              </a:solidFill>
            </a:ln>
            <a:effectLst>
              <a:outerShdw blurRad="558800" dist="50800" dir="5400000" sx="101000" sy="101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8" name="矩形 7"/>
            <p:cNvSpPr/>
            <p:nvPr/>
          </p:nvSpPr>
          <p:spPr>
            <a:xfrm>
              <a:off x="7816" y="663"/>
              <a:ext cx="3569" cy="631"/>
            </a:xfrm>
            <a:prstGeom prst="rect">
              <a:avLst/>
            </a:prstGeom>
            <a:solidFill>
              <a:srgbClr val="B6DDF0"/>
            </a:solidFill>
            <a:ln>
              <a:solidFill>
                <a:srgbClr val="B6DD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9" name="文本框 2"/>
            <p:cNvSpPr txBox="1"/>
            <p:nvPr/>
          </p:nvSpPr>
          <p:spPr>
            <a:xfrm>
              <a:off x="7665" y="615"/>
              <a:ext cx="3870" cy="628"/>
            </a:xfrm>
            <a:prstGeom prst="rect">
              <a:avLst/>
            </a:prstGeom>
            <a:solidFill>
              <a:srgbClr val="F394A3"/>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rPr>
                <a:t>请</a:t>
              </a:r>
              <a:r>
                <a:rPr lang="zh-CN" altLang="en-US" sz="2000" b="1">
                  <a:solidFill>
                    <a:schemeClr val="bg1"/>
                  </a:solidFill>
                  <a:latin typeface="微软雅黑" panose="020B0503020204020204" charset="-122"/>
                  <a:ea typeface="微软雅黑" panose="020B0503020204020204" charset="-122"/>
                  <a:cs typeface="经典粗宋简" panose="02010609000101010101" pitchFamily="49" charset="-122"/>
                </a:rPr>
                <a:t>添</a:t>
              </a:r>
              <a:r>
                <a:rPr lang="zh-CN" altLang="en-US" sz="2000" b="1" smtClean="0">
                  <a:solidFill>
                    <a:schemeClr val="bg1"/>
                  </a:solidFill>
                  <a:latin typeface="微软雅黑" panose="020B0503020204020204" charset="-122"/>
                  <a:ea typeface="微软雅黑" panose="020B0503020204020204" charset="-122"/>
                  <a:cs typeface="经典粗宋简" panose="02010609000101010101" pitchFamily="49" charset="-122"/>
                </a:rPr>
                <a:t>加你的标</a:t>
              </a:r>
              <a:r>
                <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rPr>
                <a:t>题</a:t>
              </a:r>
              <a:endPar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endParaRPr>
            </a:p>
          </p:txBody>
        </p:sp>
      </p:grpSp>
      <p:sp>
        <p:nvSpPr>
          <p:cNvPr id="29" name="圆角矩形 28"/>
          <p:cNvSpPr/>
          <p:nvPr/>
        </p:nvSpPr>
        <p:spPr>
          <a:xfrm>
            <a:off x="4867139" y="1711067"/>
            <a:ext cx="2457722" cy="3628571"/>
          </a:xfrm>
          <a:prstGeom prst="roundRect">
            <a:avLst/>
          </a:prstGeom>
          <a:noFill/>
          <a:ln w="28575" cap="flat" cmpd="sng" algn="ctr">
            <a:solidFill>
              <a:srgbClr val="F394A3"/>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30" name="文本框 3"/>
          <p:cNvSpPr txBox="1"/>
          <p:nvPr/>
        </p:nvSpPr>
        <p:spPr>
          <a:xfrm>
            <a:off x="4976019" y="2881949"/>
            <a:ext cx="2239960" cy="19380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Lorem ipsum dolor sit amet, consectetuer adipiscing elit</a:t>
            </a:r>
            <a:r>
              <a:rPr kumimoji="0" lang="en-US" altLang="zh-CN" sz="12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 </a:t>
            </a:r>
            <a:r>
              <a:rPr kumimoji="0" lang="en-US" altLang="zh-CN" sz="1200" b="0" i="0" u="none" strike="noStrike" kern="1200" cap="none" spc="0" normalizeH="0" baseline="0" noProof="0" smtClean="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Lorem </a:t>
            </a:r>
            <a:r>
              <a:rPr kumimoji="0" lang="en-US" altLang="zh-CN" sz="12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ipsum dolor sit a consectetuer adipiscing elit Lorem ipsum dolor sit amet, consectetuer met, consectetuer adipiscing elit Lorem ipsum dolor sit amet, consectetuer adipiscing elit. Lorem </a:t>
            </a:r>
            <a:endParaRPr kumimoji="0" lang="en-US" altLang="zh-CN"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31" name="圆角矩形 30"/>
          <p:cNvSpPr/>
          <p:nvPr/>
        </p:nvSpPr>
        <p:spPr>
          <a:xfrm>
            <a:off x="5291672" y="1522480"/>
            <a:ext cx="1608653" cy="377371"/>
          </a:xfrm>
          <a:prstGeom prst="roundRect">
            <a:avLst/>
          </a:prstGeom>
          <a:solidFill>
            <a:srgbClr val="F394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32" name="文本框 2"/>
          <p:cNvSpPr txBox="1"/>
          <p:nvPr/>
        </p:nvSpPr>
        <p:spPr>
          <a:xfrm>
            <a:off x="5387231" y="1526401"/>
            <a:ext cx="1417533"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经典粗宋简" panose="02010609000101010101" pitchFamily="49" charset="-122"/>
              </a:rPr>
              <a:t>请</a:t>
            </a:r>
            <a:r>
              <a:rPr kumimoji="0" lang="zh-CN" altLang="en-US" sz="1600" b="1"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经典粗宋简" panose="02010609000101010101" pitchFamily="49" charset="-122"/>
              </a:rPr>
              <a:t>添</a:t>
            </a:r>
            <a:r>
              <a:rPr kumimoji="0" lang="zh-CN" altLang="en-US" sz="1600" b="1" i="0" u="none" strike="noStrike" kern="1200" cap="none" spc="0" normalizeH="0" baseline="0" noProof="0" smtClean="0">
                <a:ln>
                  <a:noFill/>
                </a:ln>
                <a:solidFill>
                  <a:schemeClr val="tx1">
                    <a:lumMod val="75000"/>
                    <a:lumOff val="25000"/>
                  </a:schemeClr>
                </a:solidFill>
                <a:effectLst/>
                <a:uLnTx/>
                <a:uFillTx/>
                <a:latin typeface="微软雅黑" panose="020B0503020204020204" charset="-122"/>
                <a:ea typeface="微软雅黑" panose="020B0503020204020204" charset="-122"/>
                <a:cs typeface="经典粗宋简" panose="02010609000101010101" pitchFamily="49" charset="-122"/>
              </a:rPr>
              <a:t>加标</a:t>
            </a:r>
            <a:r>
              <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经典粗宋简" panose="02010609000101010101" pitchFamily="49" charset="-122"/>
              </a:rPr>
              <a:t>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经典粗宋简" panose="02010609000101010101" pitchFamily="49" charset="-122"/>
            </a:endParaRPr>
          </a:p>
        </p:txBody>
      </p:sp>
      <p:sp>
        <p:nvSpPr>
          <p:cNvPr id="33" name="AutoShape 688"/>
          <p:cNvSpPr/>
          <p:nvPr/>
        </p:nvSpPr>
        <p:spPr bwMode="auto">
          <a:xfrm>
            <a:off x="5689596" y="1981720"/>
            <a:ext cx="812802" cy="818360"/>
          </a:xfrm>
          <a:custGeom>
            <a:avLst/>
            <a:gdLst>
              <a:gd name="T0" fmla="*/ 26686541 w 21600"/>
              <a:gd name="T1" fmla="*/ 4552396 h 21600"/>
              <a:gd name="T2" fmla="*/ 22220269 w 21600"/>
              <a:gd name="T3" fmla="*/ 0 h 21600"/>
              <a:gd name="T4" fmla="*/ 17753986 w 21600"/>
              <a:gd name="T5" fmla="*/ 4552396 h 21600"/>
              <a:gd name="T6" fmla="*/ 21110775 w 21600"/>
              <a:gd name="T7" fmla="*/ 8959696 h 21600"/>
              <a:gd name="T8" fmla="*/ 21110775 w 21600"/>
              <a:gd name="T9" fmla="*/ 12495671 h 21600"/>
              <a:gd name="T10" fmla="*/ 17667522 w 21600"/>
              <a:gd name="T11" fmla="*/ 12495671 h 21600"/>
              <a:gd name="T12" fmla="*/ 13318575 w 21600"/>
              <a:gd name="T13" fmla="*/ 9047942 h 21600"/>
              <a:gd name="T14" fmla="*/ 8968362 w 21600"/>
              <a:gd name="T15" fmla="*/ 12495671 h 21600"/>
              <a:gd name="T16" fmla="*/ 3291387 w 21600"/>
              <a:gd name="T17" fmla="*/ 12495671 h 21600"/>
              <a:gd name="T18" fmla="*/ 3291387 w 21600"/>
              <a:gd name="T19" fmla="*/ 18345667 h 21600"/>
              <a:gd name="T20" fmla="*/ 0 w 21600"/>
              <a:gd name="T21" fmla="*/ 22712583 h 21600"/>
              <a:gd name="T22" fmla="*/ 4439103 w 21600"/>
              <a:gd name="T23" fmla="*/ 27238488 h 21600"/>
              <a:gd name="T24" fmla="*/ 8878206 w 21600"/>
              <a:gd name="T25" fmla="*/ 22712583 h 21600"/>
              <a:gd name="T26" fmla="*/ 5518885 w 21600"/>
              <a:gd name="T27" fmla="*/ 18327927 h 21600"/>
              <a:gd name="T28" fmla="*/ 5518885 w 21600"/>
              <a:gd name="T29" fmla="*/ 14766737 h 21600"/>
              <a:gd name="T30" fmla="*/ 8969628 w 21600"/>
              <a:gd name="T31" fmla="*/ 14766737 h 21600"/>
              <a:gd name="T32" fmla="*/ 13318575 w 21600"/>
              <a:gd name="T33" fmla="*/ 18210739 h 21600"/>
              <a:gd name="T34" fmla="*/ 17666255 w 21600"/>
              <a:gd name="T35" fmla="*/ 14766737 h 21600"/>
              <a:gd name="T36" fmla="*/ 23338390 w 21600"/>
              <a:gd name="T37" fmla="*/ 14766737 h 21600"/>
              <a:gd name="T38" fmla="*/ 23338390 w 21600"/>
              <a:gd name="T39" fmla="*/ 8957136 h 21600"/>
              <a:gd name="T40" fmla="*/ 26686541 w 21600"/>
              <a:gd name="T41" fmla="*/ 4552396 h 21600"/>
              <a:gd name="T42" fmla="*/ 6649442 w 21600"/>
              <a:gd name="T43" fmla="*/ 22712583 h 21600"/>
              <a:gd name="T44" fmla="*/ 4437837 w 21600"/>
              <a:gd name="T45" fmla="*/ 24968589 h 21600"/>
              <a:gd name="T46" fmla="*/ 2226349 w 21600"/>
              <a:gd name="T47" fmla="*/ 22712583 h 21600"/>
              <a:gd name="T48" fmla="*/ 4437837 w 21600"/>
              <a:gd name="T49" fmla="*/ 20457863 h 21600"/>
              <a:gd name="T50" fmla="*/ 6649442 w 21600"/>
              <a:gd name="T51" fmla="*/ 22712583 h 21600"/>
              <a:gd name="T52" fmla="*/ 5518885 w 21600"/>
              <a:gd name="T53" fmla="*/ 19449037 h 21600"/>
              <a:gd name="T54" fmla="*/ 5518885 w 21600"/>
              <a:gd name="T55" fmla="*/ 19449037 h 21600"/>
              <a:gd name="T56" fmla="*/ 13317309 w 21600"/>
              <a:gd name="T57" fmla="*/ 15940839 h 21600"/>
              <a:gd name="T58" fmla="*/ 11051472 w 21600"/>
              <a:gd name="T59" fmla="*/ 13630566 h 21600"/>
              <a:gd name="T60" fmla="*/ 13317309 w 21600"/>
              <a:gd name="T61" fmla="*/ 11319116 h 21600"/>
              <a:gd name="T62" fmla="*/ 15583263 w 21600"/>
              <a:gd name="T63" fmla="*/ 13630566 h 21600"/>
              <a:gd name="T64" fmla="*/ 13317309 w 21600"/>
              <a:gd name="T65" fmla="*/ 15940839 h 21600"/>
              <a:gd name="T66" fmla="*/ 22220269 w 21600"/>
              <a:gd name="T67" fmla="*/ 6836059 h 21600"/>
              <a:gd name="T68" fmla="*/ 19981602 w 21600"/>
              <a:gd name="T69" fmla="*/ 4552396 h 21600"/>
              <a:gd name="T70" fmla="*/ 22220269 w 21600"/>
              <a:gd name="T71" fmla="*/ 2269888 h 21600"/>
              <a:gd name="T72" fmla="*/ 24460192 w 21600"/>
              <a:gd name="T73" fmla="*/ 4552396 h 21600"/>
              <a:gd name="T74" fmla="*/ 22220269 w 21600"/>
              <a:gd name="T75" fmla="*/ 6836059 h 21600"/>
              <a:gd name="T76" fmla="*/ 22220269 w 21600"/>
              <a:gd name="T77" fmla="*/ 6836059 h 216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1600" h="21600">
                <a:moveTo>
                  <a:pt x="21600" y="3610"/>
                </a:moveTo>
                <a:cubicBezTo>
                  <a:pt x="21600" y="1616"/>
                  <a:pt x="19981" y="0"/>
                  <a:pt x="17985" y="0"/>
                </a:cubicBezTo>
                <a:cubicBezTo>
                  <a:pt x="15988" y="0"/>
                  <a:pt x="14370" y="1616"/>
                  <a:pt x="14370" y="3610"/>
                </a:cubicBezTo>
                <a:cubicBezTo>
                  <a:pt x="14370" y="5294"/>
                  <a:pt x="15526" y="6705"/>
                  <a:pt x="17087" y="7105"/>
                </a:cubicBezTo>
                <a:lnTo>
                  <a:pt x="17087" y="9909"/>
                </a:lnTo>
                <a:lnTo>
                  <a:pt x="14300" y="9909"/>
                </a:lnTo>
                <a:cubicBezTo>
                  <a:pt x="13898" y="8338"/>
                  <a:pt x="12477" y="7175"/>
                  <a:pt x="10780" y="7175"/>
                </a:cubicBezTo>
                <a:cubicBezTo>
                  <a:pt x="9082" y="7175"/>
                  <a:pt x="7660" y="8338"/>
                  <a:pt x="7259" y="9909"/>
                </a:cubicBezTo>
                <a:lnTo>
                  <a:pt x="2664" y="9909"/>
                </a:lnTo>
                <a:lnTo>
                  <a:pt x="2664" y="14548"/>
                </a:lnTo>
                <a:cubicBezTo>
                  <a:pt x="1131" y="14957"/>
                  <a:pt x="0" y="16351"/>
                  <a:pt x="0" y="18011"/>
                </a:cubicBezTo>
                <a:cubicBezTo>
                  <a:pt x="0" y="19993"/>
                  <a:pt x="1609" y="21600"/>
                  <a:pt x="3593" y="21600"/>
                </a:cubicBezTo>
                <a:cubicBezTo>
                  <a:pt x="5577" y="21600"/>
                  <a:pt x="7186" y="19994"/>
                  <a:pt x="7186" y="18011"/>
                </a:cubicBezTo>
                <a:cubicBezTo>
                  <a:pt x="7186" y="16331"/>
                  <a:pt x="6028" y="14925"/>
                  <a:pt x="4467" y="14534"/>
                </a:cubicBezTo>
                <a:lnTo>
                  <a:pt x="4467" y="11710"/>
                </a:lnTo>
                <a:lnTo>
                  <a:pt x="7260" y="11710"/>
                </a:lnTo>
                <a:cubicBezTo>
                  <a:pt x="7662" y="13279"/>
                  <a:pt x="9083" y="14441"/>
                  <a:pt x="10780" y="14441"/>
                </a:cubicBezTo>
                <a:cubicBezTo>
                  <a:pt x="12476" y="14441"/>
                  <a:pt x="13897" y="13279"/>
                  <a:pt x="14299" y="11710"/>
                </a:cubicBezTo>
                <a:lnTo>
                  <a:pt x="18890" y="11710"/>
                </a:lnTo>
                <a:lnTo>
                  <a:pt x="18890" y="7103"/>
                </a:lnTo>
                <a:cubicBezTo>
                  <a:pt x="20447" y="6701"/>
                  <a:pt x="21600" y="5293"/>
                  <a:pt x="21600" y="3610"/>
                </a:cubicBezTo>
                <a:close/>
                <a:moveTo>
                  <a:pt x="5382" y="18011"/>
                </a:moveTo>
                <a:cubicBezTo>
                  <a:pt x="5382" y="18997"/>
                  <a:pt x="4580" y="19800"/>
                  <a:pt x="3592" y="19800"/>
                </a:cubicBezTo>
                <a:cubicBezTo>
                  <a:pt x="2605" y="19800"/>
                  <a:pt x="1802" y="18997"/>
                  <a:pt x="1802" y="18011"/>
                </a:cubicBezTo>
                <a:cubicBezTo>
                  <a:pt x="1802" y="17025"/>
                  <a:pt x="2605" y="16223"/>
                  <a:pt x="3592" y="16223"/>
                </a:cubicBezTo>
                <a:cubicBezTo>
                  <a:pt x="4580" y="16223"/>
                  <a:pt x="5382" y="17025"/>
                  <a:pt x="5382" y="18011"/>
                </a:cubicBezTo>
                <a:close/>
                <a:moveTo>
                  <a:pt x="4467" y="15423"/>
                </a:moveTo>
                <a:lnTo>
                  <a:pt x="4467" y="15423"/>
                </a:lnTo>
                <a:close/>
                <a:moveTo>
                  <a:pt x="10779" y="12641"/>
                </a:moveTo>
                <a:cubicBezTo>
                  <a:pt x="9768" y="12641"/>
                  <a:pt x="8945" y="11819"/>
                  <a:pt x="8945" y="10809"/>
                </a:cubicBezTo>
                <a:cubicBezTo>
                  <a:pt x="8945" y="9798"/>
                  <a:pt x="9768" y="8976"/>
                  <a:pt x="10779" y="8976"/>
                </a:cubicBezTo>
                <a:cubicBezTo>
                  <a:pt x="11791" y="8976"/>
                  <a:pt x="12613" y="9798"/>
                  <a:pt x="12613" y="10809"/>
                </a:cubicBezTo>
                <a:cubicBezTo>
                  <a:pt x="12614" y="11819"/>
                  <a:pt x="11791" y="12641"/>
                  <a:pt x="10779" y="12641"/>
                </a:cubicBezTo>
                <a:close/>
                <a:moveTo>
                  <a:pt x="17985" y="5421"/>
                </a:moveTo>
                <a:cubicBezTo>
                  <a:pt x="16986" y="5421"/>
                  <a:pt x="16173" y="4609"/>
                  <a:pt x="16173" y="3610"/>
                </a:cubicBezTo>
                <a:cubicBezTo>
                  <a:pt x="16173" y="2613"/>
                  <a:pt x="16986" y="1800"/>
                  <a:pt x="17985" y="1800"/>
                </a:cubicBezTo>
                <a:cubicBezTo>
                  <a:pt x="18984" y="1800"/>
                  <a:pt x="19798" y="2613"/>
                  <a:pt x="19798" y="3610"/>
                </a:cubicBezTo>
                <a:cubicBezTo>
                  <a:pt x="19798" y="4609"/>
                  <a:pt x="18984" y="5421"/>
                  <a:pt x="17985" y="5421"/>
                </a:cubicBezTo>
                <a:close/>
                <a:moveTo>
                  <a:pt x="17985" y="5421"/>
                </a:moveTo>
              </a:path>
            </a:pathLst>
          </a:custGeom>
          <a:solidFill>
            <a:srgbClr val="F394A3"/>
          </a:solidFill>
          <a:ln>
            <a:solidFill>
              <a:schemeClr val="bg1"/>
            </a:solidFill>
          </a:ln>
        </p:spPr>
        <p:txBody>
          <a:bodyPr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Roboto condensed"/>
            </a:endParaRPr>
          </a:p>
        </p:txBody>
      </p:sp>
      <p:sp>
        <p:nvSpPr>
          <p:cNvPr id="34" name="圆角矩形 33"/>
          <p:cNvSpPr/>
          <p:nvPr/>
        </p:nvSpPr>
        <p:spPr>
          <a:xfrm>
            <a:off x="1557310" y="1711067"/>
            <a:ext cx="2457722" cy="3628571"/>
          </a:xfrm>
          <a:prstGeom prst="roundRect">
            <a:avLst/>
          </a:prstGeom>
          <a:noFill/>
          <a:ln w="28575" cap="flat" cmpd="sng" algn="ctr">
            <a:solidFill>
              <a:srgbClr val="A6D4C8"/>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35" name="文本框 3"/>
          <p:cNvSpPr txBox="1"/>
          <p:nvPr/>
        </p:nvSpPr>
        <p:spPr>
          <a:xfrm>
            <a:off x="1666190" y="2881949"/>
            <a:ext cx="2239960" cy="19380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Lorem ipsum dolor sit amet, consectetuer adipiscing elit</a:t>
            </a:r>
            <a:r>
              <a:rPr kumimoji="0" lang="en-US" altLang="zh-CN" sz="12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 </a:t>
            </a:r>
            <a:r>
              <a:rPr kumimoji="0" lang="en-US" altLang="zh-CN" sz="1200" b="0" i="0" u="none" strike="noStrike" kern="1200" cap="none" spc="0" normalizeH="0" baseline="0" noProof="0" smtClean="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Lorem </a:t>
            </a:r>
            <a:r>
              <a:rPr kumimoji="0" lang="en-US" altLang="zh-CN" sz="12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ipsum dolor sit a consectetuer adipiscing elit Lorem ipsum dolor sit amet, consectetuer met, consectetuer adipiscing elit Lorem ipsum dolor sit amet, consectetuer adipiscing elit. Lorem </a:t>
            </a:r>
            <a:endParaRPr kumimoji="0" lang="en-US" altLang="zh-CN"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36" name="圆角矩形 35"/>
          <p:cNvSpPr/>
          <p:nvPr/>
        </p:nvSpPr>
        <p:spPr>
          <a:xfrm>
            <a:off x="1981843" y="1522480"/>
            <a:ext cx="1608653" cy="377371"/>
          </a:xfrm>
          <a:prstGeom prst="roundRect">
            <a:avLst/>
          </a:prstGeom>
          <a:solidFill>
            <a:srgbClr val="A6D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37" name="文本框 2"/>
          <p:cNvSpPr txBox="1"/>
          <p:nvPr/>
        </p:nvSpPr>
        <p:spPr>
          <a:xfrm>
            <a:off x="2077402" y="1526401"/>
            <a:ext cx="1417533"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经典粗宋简" panose="02010609000101010101" pitchFamily="49" charset="-122"/>
              </a:rPr>
              <a:t>请</a:t>
            </a:r>
            <a:r>
              <a:rPr kumimoji="0" lang="zh-CN" altLang="en-US" sz="1600" b="1"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经典粗宋简" panose="02010609000101010101" pitchFamily="49" charset="-122"/>
              </a:rPr>
              <a:t>添</a:t>
            </a:r>
            <a:r>
              <a:rPr kumimoji="0" lang="zh-CN" altLang="en-US" sz="1600" b="1" i="0" u="none" strike="noStrike" kern="1200" cap="none" spc="0" normalizeH="0" baseline="0" noProof="0" smtClean="0">
                <a:ln>
                  <a:noFill/>
                </a:ln>
                <a:solidFill>
                  <a:schemeClr val="tx1">
                    <a:lumMod val="75000"/>
                    <a:lumOff val="25000"/>
                  </a:schemeClr>
                </a:solidFill>
                <a:effectLst/>
                <a:uLnTx/>
                <a:uFillTx/>
                <a:latin typeface="微软雅黑" panose="020B0503020204020204" charset="-122"/>
                <a:ea typeface="微软雅黑" panose="020B0503020204020204" charset="-122"/>
                <a:cs typeface="经典粗宋简" panose="02010609000101010101" pitchFamily="49" charset="-122"/>
              </a:rPr>
              <a:t>加标</a:t>
            </a:r>
            <a:r>
              <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经典粗宋简" panose="02010609000101010101" pitchFamily="49" charset="-122"/>
              </a:rPr>
              <a:t>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经典粗宋简" panose="02010609000101010101" pitchFamily="49" charset="-122"/>
            </a:endParaRPr>
          </a:p>
        </p:txBody>
      </p:sp>
      <p:sp>
        <p:nvSpPr>
          <p:cNvPr id="38" name="圆角矩形 37"/>
          <p:cNvSpPr/>
          <p:nvPr/>
        </p:nvSpPr>
        <p:spPr>
          <a:xfrm>
            <a:off x="8176968" y="1706949"/>
            <a:ext cx="2457722" cy="3628571"/>
          </a:xfrm>
          <a:prstGeom prst="roundRect">
            <a:avLst/>
          </a:prstGeom>
          <a:noFill/>
          <a:ln w="28575" cap="flat" cmpd="sng" algn="ctr">
            <a:solidFill>
              <a:srgbClr val="A6D4C8"/>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39" name="文本框 3"/>
          <p:cNvSpPr txBox="1"/>
          <p:nvPr/>
        </p:nvSpPr>
        <p:spPr>
          <a:xfrm>
            <a:off x="8285848" y="2877831"/>
            <a:ext cx="2239960" cy="19380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Lorem ipsum dolor sit amet, consectetuer adipiscing elit</a:t>
            </a:r>
            <a:r>
              <a:rPr kumimoji="0" lang="en-US" altLang="zh-CN" sz="12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 </a:t>
            </a:r>
            <a:r>
              <a:rPr kumimoji="0" lang="en-US" altLang="zh-CN" sz="1200" b="0" i="0" u="none" strike="noStrike" kern="1200" cap="none" spc="0" normalizeH="0" baseline="0" noProof="0" smtClean="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Lorem </a:t>
            </a:r>
            <a:r>
              <a:rPr kumimoji="0" lang="en-US" altLang="zh-CN" sz="12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ipsum dolor sit a consectetuer adipiscing elit Lorem ipsum dolor sit amet, consectetuer met, consectetuer adipiscing elit Lorem ipsum dolor sit amet, consectetuer adipiscing elit. Lorem </a:t>
            </a:r>
            <a:endParaRPr kumimoji="0" lang="en-US" altLang="zh-CN"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40" name="圆角矩形 39"/>
          <p:cNvSpPr/>
          <p:nvPr/>
        </p:nvSpPr>
        <p:spPr>
          <a:xfrm>
            <a:off x="8601501" y="1518362"/>
            <a:ext cx="1608653" cy="377371"/>
          </a:xfrm>
          <a:prstGeom prst="roundRect">
            <a:avLst/>
          </a:prstGeom>
          <a:solidFill>
            <a:srgbClr val="A6D4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41" name="文本框 2"/>
          <p:cNvSpPr txBox="1"/>
          <p:nvPr/>
        </p:nvSpPr>
        <p:spPr>
          <a:xfrm>
            <a:off x="8697060" y="1522283"/>
            <a:ext cx="1417533"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经典粗宋简" panose="02010609000101010101" pitchFamily="49" charset="-122"/>
              </a:rPr>
              <a:t>请</a:t>
            </a:r>
            <a:r>
              <a:rPr kumimoji="0" lang="zh-CN" altLang="en-US" sz="1600" b="1"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经典粗宋简" panose="02010609000101010101" pitchFamily="49" charset="-122"/>
              </a:rPr>
              <a:t>添</a:t>
            </a:r>
            <a:r>
              <a:rPr kumimoji="0" lang="zh-CN" altLang="en-US" sz="1600" b="1" i="0" u="none" strike="noStrike" kern="1200" cap="none" spc="0" normalizeH="0" baseline="0" noProof="0" smtClean="0">
                <a:ln>
                  <a:noFill/>
                </a:ln>
                <a:solidFill>
                  <a:schemeClr val="tx1">
                    <a:lumMod val="75000"/>
                    <a:lumOff val="25000"/>
                  </a:schemeClr>
                </a:solidFill>
                <a:effectLst/>
                <a:uLnTx/>
                <a:uFillTx/>
                <a:latin typeface="微软雅黑" panose="020B0503020204020204" charset="-122"/>
                <a:ea typeface="微软雅黑" panose="020B0503020204020204" charset="-122"/>
                <a:cs typeface="经典粗宋简" panose="02010609000101010101" pitchFamily="49" charset="-122"/>
              </a:rPr>
              <a:t>加标</a:t>
            </a:r>
            <a:r>
              <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经典粗宋简" panose="02010609000101010101" pitchFamily="49" charset="-122"/>
              </a:rPr>
              <a:t>题</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经典粗宋简" panose="02010609000101010101" pitchFamily="49" charset="-122"/>
            </a:endParaRPr>
          </a:p>
        </p:txBody>
      </p:sp>
      <p:grpSp>
        <p:nvGrpSpPr>
          <p:cNvPr id="42" name="Group 593"/>
          <p:cNvGrpSpPr/>
          <p:nvPr/>
        </p:nvGrpSpPr>
        <p:grpSpPr bwMode="auto">
          <a:xfrm>
            <a:off x="2310396" y="1996042"/>
            <a:ext cx="951544" cy="789716"/>
            <a:chOff x="0" y="0"/>
            <a:chExt cx="575" cy="480"/>
          </a:xfrm>
          <a:solidFill>
            <a:srgbClr val="A6D4C8"/>
          </a:solidFill>
        </p:grpSpPr>
        <p:sp>
          <p:nvSpPr>
            <p:cNvPr id="47" name="AutoShape 590"/>
            <p:cNvSpPr/>
            <p:nvPr/>
          </p:nvSpPr>
          <p:spPr bwMode="auto">
            <a:xfrm>
              <a:off x="0" y="0"/>
              <a:ext cx="575" cy="48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17905" y="6300"/>
                  </a:moveTo>
                  <a:lnTo>
                    <a:pt x="15882" y="0"/>
                  </a:lnTo>
                  <a:lnTo>
                    <a:pt x="0" y="7315"/>
                  </a:lnTo>
                  <a:lnTo>
                    <a:pt x="4584" y="21593"/>
                  </a:lnTo>
                  <a:lnTo>
                    <a:pt x="4584" y="21600"/>
                  </a:lnTo>
                  <a:lnTo>
                    <a:pt x="21600" y="21600"/>
                  </a:lnTo>
                  <a:lnTo>
                    <a:pt x="21600" y="6301"/>
                  </a:lnTo>
                  <a:lnTo>
                    <a:pt x="17905" y="6301"/>
                  </a:lnTo>
                  <a:lnTo>
                    <a:pt x="17905" y="6300"/>
                  </a:lnTo>
                  <a:close/>
                  <a:moveTo>
                    <a:pt x="16384" y="6300"/>
                  </a:moveTo>
                  <a:lnTo>
                    <a:pt x="6158" y="6300"/>
                  </a:lnTo>
                  <a:lnTo>
                    <a:pt x="15067" y="2197"/>
                  </a:lnTo>
                  <a:lnTo>
                    <a:pt x="16384" y="6300"/>
                  </a:lnTo>
                  <a:close/>
                  <a:moveTo>
                    <a:pt x="1835" y="8292"/>
                  </a:moveTo>
                  <a:lnTo>
                    <a:pt x="4585" y="7025"/>
                  </a:lnTo>
                  <a:lnTo>
                    <a:pt x="4585" y="16856"/>
                  </a:lnTo>
                  <a:lnTo>
                    <a:pt x="1835" y="8292"/>
                  </a:lnTo>
                  <a:close/>
                  <a:moveTo>
                    <a:pt x="6004" y="19900"/>
                  </a:moveTo>
                  <a:lnTo>
                    <a:pt x="6004" y="8001"/>
                  </a:lnTo>
                  <a:lnTo>
                    <a:pt x="20180" y="8001"/>
                  </a:lnTo>
                  <a:lnTo>
                    <a:pt x="20180" y="19900"/>
                  </a:lnTo>
                  <a:lnTo>
                    <a:pt x="6004" y="19900"/>
                  </a:lnTo>
                  <a:close/>
                  <a:moveTo>
                    <a:pt x="6004" y="19900"/>
                  </a:moveTo>
                </a:path>
              </a:pathLst>
            </a:custGeom>
            <a:grpFill/>
            <a:ln w="25400">
              <a:solidFill>
                <a:schemeClr val="bg1"/>
              </a:solidFill>
              <a:miter lim="800000"/>
              <a:headEnd type="none" w="med" len="med"/>
              <a:tailEnd type="none" w="med" len="med"/>
            </a:ln>
          </p:spPr>
          <p:txBody>
            <a:bodyPr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Roboto condensed"/>
              </a:endParaRPr>
            </a:p>
          </p:txBody>
        </p:sp>
        <p:sp>
          <p:nvSpPr>
            <p:cNvPr id="48" name="AutoShape 591"/>
            <p:cNvSpPr/>
            <p:nvPr/>
          </p:nvSpPr>
          <p:spPr bwMode="auto">
            <a:xfrm>
              <a:off x="208" y="240"/>
              <a:ext cx="298" cy="1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8676" y="4990"/>
                  </a:moveTo>
                  <a:lnTo>
                    <a:pt x="16483" y="6268"/>
                  </a:lnTo>
                  <a:lnTo>
                    <a:pt x="14584" y="0"/>
                  </a:lnTo>
                  <a:lnTo>
                    <a:pt x="8443" y="15510"/>
                  </a:lnTo>
                  <a:lnTo>
                    <a:pt x="5154" y="11801"/>
                  </a:lnTo>
                  <a:lnTo>
                    <a:pt x="0" y="21600"/>
                  </a:lnTo>
                  <a:lnTo>
                    <a:pt x="21600" y="21600"/>
                  </a:lnTo>
                  <a:lnTo>
                    <a:pt x="18676" y="4990"/>
                  </a:lnTo>
                  <a:close/>
                  <a:moveTo>
                    <a:pt x="18676" y="4990"/>
                  </a:moveTo>
                </a:path>
              </a:pathLst>
            </a:custGeom>
            <a:grpFill/>
            <a:ln w="25400">
              <a:solidFill>
                <a:schemeClr val="bg1"/>
              </a:solidFill>
              <a:miter lim="800000"/>
              <a:headEnd type="none" w="med" len="med"/>
              <a:tailEnd type="none" w="med" len="med"/>
            </a:ln>
          </p:spPr>
          <p:txBody>
            <a:bodyPr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Roboto condensed"/>
              </a:endParaRPr>
            </a:p>
          </p:txBody>
        </p:sp>
        <p:sp>
          <p:nvSpPr>
            <p:cNvPr id="49" name="AutoShape 592"/>
            <p:cNvSpPr/>
            <p:nvPr/>
          </p:nvSpPr>
          <p:spPr bwMode="auto">
            <a:xfrm>
              <a:off x="208" y="223"/>
              <a:ext cx="71" cy="72"/>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w="25400">
              <a:solidFill>
                <a:schemeClr val="bg1"/>
              </a:solidFill>
              <a:miter lim="800000"/>
              <a:headEnd type="none" w="med" len="med"/>
              <a:tailEnd type="none" w="med" len="med"/>
            </a:ln>
          </p:spPr>
          <p:txBody>
            <a:bodyPr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Roboto condensed"/>
              </a:endParaRPr>
            </a:p>
          </p:txBody>
        </p:sp>
      </p:grpSp>
      <p:grpSp>
        <p:nvGrpSpPr>
          <p:cNvPr id="43" name="Group 425"/>
          <p:cNvGrpSpPr/>
          <p:nvPr/>
        </p:nvGrpSpPr>
        <p:grpSpPr bwMode="auto">
          <a:xfrm>
            <a:off x="8928415" y="2028628"/>
            <a:ext cx="954822" cy="737514"/>
            <a:chOff x="0" y="0"/>
            <a:chExt cx="572" cy="440"/>
          </a:xfrm>
          <a:solidFill>
            <a:srgbClr val="A6D4C8"/>
          </a:solidFill>
        </p:grpSpPr>
        <p:sp>
          <p:nvSpPr>
            <p:cNvPr id="44" name="AutoShape 422"/>
            <p:cNvSpPr/>
            <p:nvPr/>
          </p:nvSpPr>
          <p:spPr bwMode="auto">
            <a:xfrm>
              <a:off x="56" y="0"/>
              <a:ext cx="450" cy="29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21600" y="1905"/>
                  </a:moveTo>
                  <a:cubicBezTo>
                    <a:pt x="21600" y="610"/>
                    <a:pt x="21195" y="0"/>
                    <a:pt x="20336" y="0"/>
                  </a:cubicBezTo>
                  <a:lnTo>
                    <a:pt x="1264" y="0"/>
                  </a:lnTo>
                  <a:cubicBezTo>
                    <a:pt x="405" y="0"/>
                    <a:pt x="0" y="610"/>
                    <a:pt x="0" y="1905"/>
                  </a:cubicBezTo>
                  <a:lnTo>
                    <a:pt x="0" y="21600"/>
                  </a:lnTo>
                  <a:lnTo>
                    <a:pt x="21600" y="21600"/>
                  </a:lnTo>
                  <a:lnTo>
                    <a:pt x="21600" y="1905"/>
                  </a:lnTo>
                  <a:close/>
                  <a:moveTo>
                    <a:pt x="19849" y="18962"/>
                  </a:moveTo>
                  <a:lnTo>
                    <a:pt x="1751" y="18962"/>
                  </a:lnTo>
                  <a:lnTo>
                    <a:pt x="1751" y="2638"/>
                  </a:lnTo>
                  <a:lnTo>
                    <a:pt x="19849" y="2638"/>
                  </a:lnTo>
                  <a:lnTo>
                    <a:pt x="19849" y="18962"/>
                  </a:lnTo>
                  <a:close/>
                  <a:moveTo>
                    <a:pt x="19849" y="18962"/>
                  </a:moveTo>
                </a:path>
              </a:pathLst>
            </a:custGeom>
            <a:grpFill/>
            <a:ln w="25400">
              <a:solidFill>
                <a:srgbClr val="B6DDF0"/>
              </a:solidFill>
              <a:miter lim="800000"/>
              <a:headEnd type="none" w="med" len="med"/>
              <a:tailEnd type="none" w="med" len="med"/>
            </a:ln>
          </p:spPr>
          <p:txBody>
            <a:bodyPr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Roboto condensed"/>
              </a:endParaRPr>
            </a:p>
          </p:txBody>
        </p:sp>
        <p:sp>
          <p:nvSpPr>
            <p:cNvPr id="45" name="AutoShape 423"/>
            <p:cNvSpPr/>
            <p:nvPr/>
          </p:nvSpPr>
          <p:spPr bwMode="auto">
            <a:xfrm>
              <a:off x="0" y="328"/>
              <a:ext cx="572" cy="6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9302" y="0"/>
                  </a:moveTo>
                  <a:lnTo>
                    <a:pt x="2298" y="0"/>
                  </a:lnTo>
                  <a:lnTo>
                    <a:pt x="0" y="21600"/>
                  </a:lnTo>
                  <a:lnTo>
                    <a:pt x="21600" y="21600"/>
                  </a:lnTo>
                  <a:lnTo>
                    <a:pt x="19302" y="0"/>
                  </a:lnTo>
                  <a:close/>
                  <a:moveTo>
                    <a:pt x="8272" y="14893"/>
                  </a:moveTo>
                  <a:lnTo>
                    <a:pt x="9191" y="7037"/>
                  </a:lnTo>
                  <a:lnTo>
                    <a:pt x="12408" y="7037"/>
                  </a:lnTo>
                  <a:lnTo>
                    <a:pt x="13328" y="14893"/>
                  </a:lnTo>
                  <a:lnTo>
                    <a:pt x="8272" y="14893"/>
                  </a:lnTo>
                  <a:close/>
                  <a:moveTo>
                    <a:pt x="8272" y="14893"/>
                  </a:moveTo>
                </a:path>
              </a:pathLst>
            </a:custGeom>
            <a:grpFill/>
            <a:ln w="25400">
              <a:solidFill>
                <a:srgbClr val="B6DDF0"/>
              </a:solidFill>
              <a:miter lim="800000"/>
              <a:headEnd type="none" w="med" len="med"/>
              <a:tailEnd type="none" w="med" len="med"/>
            </a:ln>
          </p:spPr>
          <p:txBody>
            <a:bodyPr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Roboto condensed"/>
              </a:endParaRPr>
            </a:p>
          </p:txBody>
        </p:sp>
        <p:sp>
          <p:nvSpPr>
            <p:cNvPr id="46" name="AutoShape 424"/>
            <p:cNvSpPr/>
            <p:nvPr/>
          </p:nvSpPr>
          <p:spPr bwMode="auto">
            <a:xfrm>
              <a:off x="0" y="416"/>
              <a:ext cx="572" cy="2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690" y="21600"/>
                  </a:moveTo>
                  <a:cubicBezTo>
                    <a:pt x="1465" y="21600"/>
                    <a:pt x="20318" y="21600"/>
                    <a:pt x="20911" y="21600"/>
                  </a:cubicBezTo>
                  <a:cubicBezTo>
                    <a:pt x="21552" y="21600"/>
                    <a:pt x="21600" y="0"/>
                    <a:pt x="21600" y="0"/>
                  </a:cubicBezTo>
                  <a:lnTo>
                    <a:pt x="0" y="0"/>
                  </a:lnTo>
                  <a:cubicBezTo>
                    <a:pt x="0" y="0"/>
                    <a:pt x="18" y="21600"/>
                    <a:pt x="690" y="21600"/>
                  </a:cubicBezTo>
                  <a:close/>
                  <a:moveTo>
                    <a:pt x="690" y="21600"/>
                  </a:moveTo>
                </a:path>
              </a:pathLst>
            </a:custGeom>
            <a:grpFill/>
            <a:ln w="25400">
              <a:solidFill>
                <a:srgbClr val="B6DDF0"/>
              </a:solidFill>
              <a:miter lim="800000"/>
              <a:headEnd type="none" w="med" len="med"/>
              <a:tailEnd type="none" w="med" len="med"/>
            </a:ln>
          </p:spPr>
          <p:txBody>
            <a:bodyPr lIns="0" tIns="0" r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Roboto condensed"/>
              </a:endParaRP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394A3"/>
        </a:solidFill>
        <a:effectLst/>
      </p:bgPr>
    </p:bg>
    <p:spTree>
      <p:nvGrpSpPr>
        <p:cNvPr id="1" name=""/>
        <p:cNvGrpSpPr/>
        <p:nvPr/>
      </p:nvGrpSpPr>
      <p:grpSpPr>
        <a:xfrm>
          <a:off x="0" y="0"/>
          <a:ext cx="0" cy="0"/>
          <a:chOff x="0" y="0"/>
          <a:chExt cx="0" cy="0"/>
        </a:xfrm>
      </p:grpSpPr>
      <p:pic>
        <p:nvPicPr>
          <p:cNvPr id="7" name="图片 6" descr="创意校园招聘展板设计 (7)"/>
          <p:cNvPicPr>
            <a:picLocks noChangeAspect="1"/>
          </p:cNvPicPr>
          <p:nvPr/>
        </p:nvPicPr>
        <p:blipFill>
          <a:blip r:embed="rId1"/>
          <a:srcRect l="159" t="-171" r="14993" b="52916"/>
          <a:stretch>
            <a:fillRect/>
          </a:stretch>
        </p:blipFill>
        <p:spPr>
          <a:xfrm>
            <a:off x="2540" y="0"/>
            <a:ext cx="12189460" cy="3822065"/>
          </a:xfrm>
          <a:prstGeom prst="rect">
            <a:avLst/>
          </a:prstGeom>
        </p:spPr>
      </p:pic>
      <p:sp>
        <p:nvSpPr>
          <p:cNvPr id="5" name="椭圆 4"/>
          <p:cNvSpPr/>
          <p:nvPr/>
        </p:nvSpPr>
        <p:spPr>
          <a:xfrm>
            <a:off x="3473340" y="805069"/>
            <a:ext cx="5247860" cy="52478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3645618" y="977347"/>
            <a:ext cx="4903304" cy="4903304"/>
          </a:xfrm>
          <a:prstGeom prst="ellipse">
            <a:avLst/>
          </a:prstGeom>
          <a:solidFill>
            <a:schemeClr val="bg1"/>
          </a:solidFill>
          <a:ln w="28575">
            <a:solidFill>
              <a:srgbClr val="A6D4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p:cNvSpPr/>
          <p:nvPr/>
        </p:nvSpPr>
        <p:spPr>
          <a:xfrm>
            <a:off x="4297164" y="2313117"/>
            <a:ext cx="3601482" cy="645160"/>
          </a:xfrm>
          <a:prstGeom prst="rect">
            <a:avLst/>
          </a:prstGeom>
        </p:spPr>
        <p:txBody>
          <a:bodyPr wrap="square">
            <a:spAutoFit/>
          </a:bodyPr>
          <a:p>
            <a:pPr algn="ctr"/>
            <a:r>
              <a:rPr lang="en-US" altLang="zh-CN" sz="3600">
                <a:solidFill>
                  <a:schemeClr val="tx1">
                    <a:lumMod val="75000"/>
                    <a:lumOff val="25000"/>
                  </a:schemeClr>
                </a:solidFill>
                <a:latin typeface="微软雅黑" panose="020B0503020204020204" charset="-122"/>
                <a:ea typeface="微软雅黑" panose="020B0503020204020204" charset="-122"/>
              </a:rPr>
              <a:t>PART 04.</a:t>
            </a:r>
            <a:endParaRPr lang="en-US" altLang="zh-CN" sz="3600">
              <a:solidFill>
                <a:schemeClr val="tx1">
                  <a:lumMod val="75000"/>
                  <a:lumOff val="25000"/>
                </a:schemeClr>
              </a:solidFill>
              <a:latin typeface="微软雅黑" panose="020B0503020204020204" charset="-122"/>
              <a:ea typeface="微软雅黑" panose="020B0503020204020204" charset="-122"/>
            </a:endParaRPr>
          </a:p>
        </p:txBody>
      </p:sp>
      <p:grpSp>
        <p:nvGrpSpPr>
          <p:cNvPr id="2" name="组合 1"/>
          <p:cNvGrpSpPr/>
          <p:nvPr/>
        </p:nvGrpSpPr>
        <p:grpSpPr>
          <a:xfrm>
            <a:off x="4329430" y="3213455"/>
            <a:ext cx="3535680" cy="1231052"/>
            <a:chOff x="4328160" y="1552930"/>
            <a:chExt cx="3535680" cy="1231052"/>
          </a:xfrm>
        </p:grpSpPr>
        <p:sp>
          <p:nvSpPr>
            <p:cNvPr id="100" name="矩形 99"/>
            <p:cNvSpPr/>
            <p:nvPr/>
          </p:nvSpPr>
          <p:spPr>
            <a:xfrm>
              <a:off x="4328160" y="1552930"/>
              <a:ext cx="3535680" cy="768350"/>
            </a:xfrm>
            <a:prstGeom prst="rect">
              <a:avLst/>
            </a:prstGeom>
          </p:spPr>
          <p:txBody>
            <a:bodyPr wrap="none">
              <a:spAutoFit/>
            </a:bodyPr>
            <a:p>
              <a:pPr algn="ctr"/>
              <a:r>
                <a:rPr lang="zh-CN" altLang="en-US" sz="4400">
                  <a:solidFill>
                    <a:schemeClr val="tx1">
                      <a:lumMod val="75000"/>
                      <a:lumOff val="25000"/>
                    </a:schemeClr>
                  </a:solidFill>
                  <a:latin typeface="微软雅黑" panose="020B0503020204020204" charset="-122"/>
                  <a:ea typeface="微软雅黑" panose="020B0503020204020204" charset="-122"/>
                </a:rPr>
                <a:t>输入标题内容</a:t>
              </a:r>
              <a:endParaRPr lang="zh-CN" altLang="en-US" sz="4400">
                <a:solidFill>
                  <a:schemeClr val="tx1">
                    <a:lumMod val="75000"/>
                    <a:lumOff val="25000"/>
                  </a:schemeClr>
                </a:solidFill>
                <a:latin typeface="微软雅黑" panose="020B0503020204020204" charset="-122"/>
                <a:ea typeface="微软雅黑" panose="020B0503020204020204" charset="-122"/>
              </a:endParaRPr>
            </a:p>
          </p:txBody>
        </p:sp>
        <p:sp>
          <p:nvSpPr>
            <p:cNvPr id="3" name="矩形 2"/>
            <p:cNvSpPr/>
            <p:nvPr/>
          </p:nvSpPr>
          <p:spPr>
            <a:xfrm>
              <a:off x="4788536" y="2477277"/>
              <a:ext cx="2614930" cy="306705"/>
            </a:xfrm>
            <a:prstGeom prst="rect">
              <a:avLst/>
            </a:prstGeom>
          </p:spPr>
          <p:txBody>
            <a:bodyPr wrap="none">
              <a:spAutoFit/>
            </a:bodyPr>
            <a:p>
              <a:pPr algn="ctr"/>
              <a:r>
                <a:rPr lang="en-US" altLang="zh-CN" sz="1400">
                  <a:solidFill>
                    <a:schemeClr val="tx1">
                      <a:lumMod val="75000"/>
                      <a:lumOff val="25000"/>
                    </a:schemeClr>
                  </a:solidFill>
                  <a:latin typeface="微软雅黑" panose="020B0503020204020204" charset="-122"/>
                  <a:ea typeface="微软雅黑" panose="020B0503020204020204" charset="-122"/>
                </a:rPr>
                <a:t>ORIGIN OF CHILDREN'S DAY</a:t>
              </a:r>
              <a:endParaRPr lang="en-US" altLang="zh-CN" sz="1400">
                <a:solidFill>
                  <a:schemeClr val="tx1">
                    <a:lumMod val="75000"/>
                    <a:lumOff val="25000"/>
                  </a:schemeClr>
                </a:solidFill>
                <a:latin typeface="微软雅黑" panose="020B0503020204020204" charset="-122"/>
                <a:ea typeface="微软雅黑" panose="020B0503020204020204" charset="-122"/>
              </a:endParaRPr>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635"/>
            <a:ext cx="12192000" cy="6857365"/>
            <a:chOff x="4" y="1"/>
            <a:chExt cx="19196" cy="10799"/>
          </a:xfrm>
        </p:grpSpPr>
        <p:pic>
          <p:nvPicPr>
            <p:cNvPr id="34" name="图片 33" descr="创意校园招聘展板设计 (7)"/>
            <p:cNvPicPr>
              <a:picLocks noChangeAspect="1"/>
            </p:cNvPicPr>
            <p:nvPr/>
          </p:nvPicPr>
          <p:blipFill>
            <a:blip r:embed="rId1"/>
            <a:srcRect l="4049" t="15217" r="11103"/>
            <a:stretch>
              <a:fillRect/>
            </a:stretch>
          </p:blipFill>
          <p:spPr>
            <a:xfrm>
              <a:off x="4" y="1"/>
              <a:ext cx="19196" cy="10799"/>
            </a:xfrm>
            <a:prstGeom prst="rect">
              <a:avLst/>
            </a:prstGeom>
          </p:spPr>
        </p:pic>
        <p:sp>
          <p:nvSpPr>
            <p:cNvPr id="35" name="矩形 34"/>
            <p:cNvSpPr/>
            <p:nvPr/>
          </p:nvSpPr>
          <p:spPr>
            <a:xfrm>
              <a:off x="736" y="663"/>
              <a:ext cx="17729" cy="9475"/>
            </a:xfrm>
            <a:prstGeom prst="rect">
              <a:avLst/>
            </a:prstGeom>
            <a:solidFill>
              <a:schemeClr val="bg1"/>
            </a:solidFill>
            <a:ln w="28575">
              <a:solidFill>
                <a:srgbClr val="B6DDF0"/>
              </a:solidFill>
            </a:ln>
            <a:effectLst>
              <a:outerShdw blurRad="558800" dist="50800" dir="5400000" sx="101000" sy="101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36" name="矩形 35"/>
            <p:cNvSpPr/>
            <p:nvPr/>
          </p:nvSpPr>
          <p:spPr>
            <a:xfrm>
              <a:off x="7816" y="663"/>
              <a:ext cx="3569" cy="631"/>
            </a:xfrm>
            <a:prstGeom prst="rect">
              <a:avLst/>
            </a:prstGeom>
            <a:solidFill>
              <a:srgbClr val="B6DDF0"/>
            </a:solidFill>
            <a:ln>
              <a:solidFill>
                <a:srgbClr val="B6DD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7" name="文本框 2"/>
            <p:cNvSpPr txBox="1"/>
            <p:nvPr/>
          </p:nvSpPr>
          <p:spPr>
            <a:xfrm>
              <a:off x="7665" y="615"/>
              <a:ext cx="3870" cy="628"/>
            </a:xfrm>
            <a:prstGeom prst="rect">
              <a:avLst/>
            </a:prstGeom>
            <a:solidFill>
              <a:srgbClr val="F394A3"/>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rPr>
                <a:t>请</a:t>
              </a:r>
              <a:r>
                <a:rPr lang="zh-CN" altLang="en-US" sz="2000" b="1">
                  <a:solidFill>
                    <a:schemeClr val="bg1"/>
                  </a:solidFill>
                  <a:latin typeface="微软雅黑" panose="020B0503020204020204" charset="-122"/>
                  <a:ea typeface="微软雅黑" panose="020B0503020204020204" charset="-122"/>
                  <a:cs typeface="经典粗宋简" panose="02010609000101010101" pitchFamily="49" charset="-122"/>
                </a:rPr>
                <a:t>添</a:t>
              </a:r>
              <a:r>
                <a:rPr lang="zh-CN" altLang="en-US" sz="2000" b="1" smtClean="0">
                  <a:solidFill>
                    <a:schemeClr val="bg1"/>
                  </a:solidFill>
                  <a:latin typeface="微软雅黑" panose="020B0503020204020204" charset="-122"/>
                  <a:ea typeface="微软雅黑" panose="020B0503020204020204" charset="-122"/>
                  <a:cs typeface="经典粗宋简" panose="02010609000101010101" pitchFamily="49" charset="-122"/>
                </a:rPr>
                <a:t>加你的标</a:t>
              </a:r>
              <a:r>
                <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rPr>
                <a:t>题</a:t>
              </a:r>
              <a:endPar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endParaRPr>
            </a:p>
          </p:txBody>
        </p:sp>
      </p:grpSp>
      <p:grpSp>
        <p:nvGrpSpPr>
          <p:cNvPr id="75" name="组合 74"/>
          <p:cNvGrpSpPr/>
          <p:nvPr/>
        </p:nvGrpSpPr>
        <p:grpSpPr>
          <a:xfrm>
            <a:off x="6313313" y="2180984"/>
            <a:ext cx="4498461" cy="832684"/>
            <a:chOff x="1367579" y="1996834"/>
            <a:chExt cx="4498461" cy="832684"/>
          </a:xfrm>
        </p:grpSpPr>
        <p:grpSp>
          <p:nvGrpSpPr>
            <p:cNvPr id="76" name="组合 75"/>
            <p:cNvGrpSpPr/>
            <p:nvPr/>
          </p:nvGrpSpPr>
          <p:grpSpPr>
            <a:xfrm>
              <a:off x="2123229" y="1996834"/>
              <a:ext cx="3742811" cy="832684"/>
              <a:chOff x="7483989" y="3433235"/>
              <a:chExt cx="3742811" cy="832684"/>
            </a:xfrm>
          </p:grpSpPr>
          <p:sp>
            <p:nvSpPr>
              <p:cNvPr id="77" name="矩形 76"/>
              <p:cNvSpPr/>
              <p:nvPr/>
            </p:nvSpPr>
            <p:spPr>
              <a:xfrm>
                <a:off x="7483989" y="3732519"/>
                <a:ext cx="3742811" cy="53340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altLang="zh-CN" sz="120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mn-ea"/>
                  </a:rPr>
                  <a:t>Lorem ipsum dolor sit amet, consectetuer adipiscing elit</a:t>
                </a:r>
                <a:r>
                  <a:rPr lang="en-US" altLang="zh-CN" sz="1200" noProof="0">
                    <a:ln>
                      <a:noFill/>
                    </a:ln>
                    <a:solidFill>
                      <a:schemeClr val="tx1">
                        <a:lumMod val="75000"/>
                        <a:lumOff val="25000"/>
                      </a:schemeClr>
                    </a:solidFill>
                    <a:effectLst/>
                    <a:uLnTx/>
                    <a:uFillTx/>
                    <a:latin typeface="微软雅黑" panose="020B0503020204020204" charset="-122"/>
                    <a:ea typeface="微软雅黑" panose="020B0503020204020204" charset="-122"/>
                    <a:sym typeface="+mn-ea"/>
                  </a:rPr>
                  <a:t>.</a:t>
                </a:r>
                <a:endParaRPr lang="zh-CN" altLang="en-US" sz="1200" dirty="0">
                  <a:solidFill>
                    <a:schemeClr val="tx1">
                      <a:lumMod val="65000"/>
                      <a:lumOff val="35000"/>
                    </a:schemeClr>
                  </a:solidFill>
                  <a:latin typeface="+mn-ea"/>
                </a:endParaRPr>
              </a:p>
            </p:txBody>
          </p:sp>
          <p:sp>
            <p:nvSpPr>
              <p:cNvPr id="78" name="矩形 77"/>
              <p:cNvSpPr/>
              <p:nvPr/>
            </p:nvSpPr>
            <p:spPr>
              <a:xfrm>
                <a:off x="7483989" y="3433235"/>
                <a:ext cx="2050552" cy="38608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tx1">
                        <a:lumMod val="65000"/>
                        <a:lumOff val="35000"/>
                      </a:schemeClr>
                    </a:solidFill>
                    <a:latin typeface="+mn-ea"/>
                  </a:rPr>
                  <a:t>输入标题内容</a:t>
                </a:r>
                <a:endParaRPr lang="zh-CN" altLang="en-US" sz="1600" b="1" dirty="0">
                  <a:solidFill>
                    <a:schemeClr val="tx1">
                      <a:lumMod val="65000"/>
                      <a:lumOff val="35000"/>
                    </a:schemeClr>
                  </a:solidFill>
                  <a:latin typeface="+mn-ea"/>
                </a:endParaRPr>
              </a:p>
            </p:txBody>
          </p:sp>
        </p:grpSp>
        <p:grpSp>
          <p:nvGrpSpPr>
            <p:cNvPr id="79" name="组合 78"/>
            <p:cNvGrpSpPr/>
            <p:nvPr/>
          </p:nvGrpSpPr>
          <p:grpSpPr>
            <a:xfrm>
              <a:off x="1367579" y="2122141"/>
              <a:ext cx="584200" cy="584200"/>
              <a:chOff x="1028700" y="1853169"/>
              <a:chExt cx="787400" cy="787400"/>
            </a:xfrm>
          </p:grpSpPr>
          <p:sp>
            <p:nvSpPr>
              <p:cNvPr id="80" name="椭圆 79"/>
              <p:cNvSpPr/>
              <p:nvPr/>
            </p:nvSpPr>
            <p:spPr>
              <a:xfrm>
                <a:off x="1028700" y="1853169"/>
                <a:ext cx="787400" cy="787400"/>
              </a:xfrm>
              <a:prstGeom prst="ellipse">
                <a:avLst/>
              </a:prstGeom>
              <a:solidFill>
                <a:srgbClr val="A6D4C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81" name="椭圆 11"/>
              <p:cNvSpPr/>
              <p:nvPr/>
            </p:nvSpPr>
            <p:spPr>
              <a:xfrm>
                <a:off x="1237694" y="2062303"/>
                <a:ext cx="369412" cy="369131"/>
              </a:xfrm>
              <a:custGeom>
                <a:avLst/>
                <a:gdLst>
                  <a:gd name="connsiteX0" fmla="*/ 145025 w 331788"/>
                  <a:gd name="connsiteY0" fmla="*/ 104594 h 331536"/>
                  <a:gd name="connsiteX1" fmla="*/ 198438 w 331788"/>
                  <a:gd name="connsiteY1" fmla="*/ 123670 h 331536"/>
                  <a:gd name="connsiteX2" fmla="*/ 198438 w 331788"/>
                  <a:gd name="connsiteY2" fmla="*/ 152614 h 331536"/>
                  <a:gd name="connsiteX3" fmla="*/ 169334 w 331788"/>
                  <a:gd name="connsiteY3" fmla="*/ 152614 h 331536"/>
                  <a:gd name="connsiteX4" fmla="*/ 113771 w 331788"/>
                  <a:gd name="connsiteY4" fmla="*/ 167085 h 331536"/>
                  <a:gd name="connsiteX5" fmla="*/ 51594 w 331788"/>
                  <a:gd name="connsiteY5" fmla="*/ 227603 h 331536"/>
                  <a:gd name="connsiteX6" fmla="*/ 41010 w 331788"/>
                  <a:gd name="connsiteY6" fmla="*/ 253915 h 331536"/>
                  <a:gd name="connsiteX7" fmla="*/ 51594 w 331788"/>
                  <a:gd name="connsiteY7" fmla="*/ 280228 h 331536"/>
                  <a:gd name="connsiteX8" fmla="*/ 105833 w 331788"/>
                  <a:gd name="connsiteY8" fmla="*/ 280228 h 331536"/>
                  <a:gd name="connsiteX9" fmla="*/ 121708 w 331788"/>
                  <a:gd name="connsiteY9" fmla="*/ 263125 h 331536"/>
                  <a:gd name="connsiteX10" fmla="*/ 150813 w 331788"/>
                  <a:gd name="connsiteY10" fmla="*/ 263125 h 331536"/>
                  <a:gd name="connsiteX11" fmla="*/ 150813 w 331788"/>
                  <a:gd name="connsiteY11" fmla="*/ 292068 h 331536"/>
                  <a:gd name="connsiteX12" fmla="*/ 134938 w 331788"/>
                  <a:gd name="connsiteY12" fmla="*/ 309171 h 331536"/>
                  <a:gd name="connsiteX13" fmla="*/ 78052 w 331788"/>
                  <a:gd name="connsiteY13" fmla="*/ 331536 h 331536"/>
                  <a:gd name="connsiteX14" fmla="*/ 22489 w 331788"/>
                  <a:gd name="connsiteY14" fmla="*/ 309171 h 331536"/>
                  <a:gd name="connsiteX15" fmla="*/ 0 w 331788"/>
                  <a:gd name="connsiteY15" fmla="*/ 253915 h 331536"/>
                  <a:gd name="connsiteX16" fmla="*/ 22489 w 331788"/>
                  <a:gd name="connsiteY16" fmla="*/ 198660 h 331536"/>
                  <a:gd name="connsiteX17" fmla="*/ 84666 w 331788"/>
                  <a:gd name="connsiteY17" fmla="*/ 136826 h 331536"/>
                  <a:gd name="connsiteX18" fmla="*/ 145025 w 331788"/>
                  <a:gd name="connsiteY18" fmla="*/ 104594 h 331536"/>
                  <a:gd name="connsiteX19" fmla="*/ 254829 w 331788"/>
                  <a:gd name="connsiteY19" fmla="*/ 43 h 331536"/>
                  <a:gd name="connsiteX20" fmla="*/ 309472 w 331788"/>
                  <a:gd name="connsiteY20" fmla="*/ 24739 h 331536"/>
                  <a:gd name="connsiteX21" fmla="*/ 331788 w 331788"/>
                  <a:gd name="connsiteY21" fmla="*/ 80057 h 331536"/>
                  <a:gd name="connsiteX22" fmla="*/ 309472 w 331788"/>
                  <a:gd name="connsiteY22" fmla="*/ 135376 h 331536"/>
                  <a:gd name="connsiteX23" fmla="*/ 242522 w 331788"/>
                  <a:gd name="connsiteY23" fmla="*/ 199914 h 331536"/>
                  <a:gd name="connsiteX24" fmla="*/ 180823 w 331788"/>
                  <a:gd name="connsiteY24" fmla="*/ 231524 h 331536"/>
                  <a:gd name="connsiteX25" fmla="*/ 134877 w 331788"/>
                  <a:gd name="connsiteY25" fmla="*/ 210451 h 331536"/>
                  <a:gd name="connsiteX26" fmla="*/ 134877 w 331788"/>
                  <a:gd name="connsiteY26" fmla="*/ 181474 h 331536"/>
                  <a:gd name="connsiteX27" fmla="*/ 163757 w 331788"/>
                  <a:gd name="connsiteY27" fmla="*/ 181474 h 331536"/>
                  <a:gd name="connsiteX28" fmla="*/ 213641 w 331788"/>
                  <a:gd name="connsiteY28" fmla="*/ 170937 h 331536"/>
                  <a:gd name="connsiteX29" fmla="*/ 280591 w 331788"/>
                  <a:gd name="connsiteY29" fmla="*/ 106399 h 331536"/>
                  <a:gd name="connsiteX30" fmla="*/ 291093 w 331788"/>
                  <a:gd name="connsiteY30" fmla="*/ 80057 h 331536"/>
                  <a:gd name="connsiteX31" fmla="*/ 280591 w 331788"/>
                  <a:gd name="connsiteY31" fmla="*/ 53715 h 331536"/>
                  <a:gd name="connsiteX32" fmla="*/ 232020 w 331788"/>
                  <a:gd name="connsiteY32" fmla="*/ 49764 h 331536"/>
                  <a:gd name="connsiteX33" fmla="*/ 211016 w 331788"/>
                  <a:gd name="connsiteY33" fmla="*/ 70838 h 331536"/>
                  <a:gd name="connsiteX34" fmla="*/ 182135 w 331788"/>
                  <a:gd name="connsiteY34" fmla="*/ 70838 h 331536"/>
                  <a:gd name="connsiteX35" fmla="*/ 182135 w 331788"/>
                  <a:gd name="connsiteY35" fmla="*/ 41861 h 331536"/>
                  <a:gd name="connsiteX36" fmla="*/ 203139 w 331788"/>
                  <a:gd name="connsiteY36" fmla="*/ 20788 h 331536"/>
                  <a:gd name="connsiteX37" fmla="*/ 254829 w 331788"/>
                  <a:gd name="connsiteY37" fmla="*/ 43 h 33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31788" h="331536">
                    <a:moveTo>
                      <a:pt x="145025" y="104594"/>
                    </a:moveTo>
                    <a:cubicBezTo>
                      <a:pt x="164703" y="102292"/>
                      <a:pt x="183224" y="108541"/>
                      <a:pt x="198438" y="123670"/>
                    </a:cubicBezTo>
                    <a:cubicBezTo>
                      <a:pt x="206375" y="131564"/>
                      <a:pt x="206375" y="144720"/>
                      <a:pt x="198438" y="152614"/>
                    </a:cubicBezTo>
                    <a:cubicBezTo>
                      <a:pt x="190500" y="160507"/>
                      <a:pt x="177271" y="160507"/>
                      <a:pt x="169334" y="152614"/>
                    </a:cubicBezTo>
                    <a:cubicBezTo>
                      <a:pt x="150813" y="135511"/>
                      <a:pt x="127000" y="153929"/>
                      <a:pt x="113771" y="167085"/>
                    </a:cubicBezTo>
                    <a:cubicBezTo>
                      <a:pt x="113771" y="167085"/>
                      <a:pt x="113771" y="167085"/>
                      <a:pt x="51594" y="227603"/>
                    </a:cubicBezTo>
                    <a:cubicBezTo>
                      <a:pt x="44979" y="234181"/>
                      <a:pt x="41010" y="243391"/>
                      <a:pt x="41010" y="253915"/>
                    </a:cubicBezTo>
                    <a:cubicBezTo>
                      <a:pt x="41010" y="263125"/>
                      <a:pt x="44979" y="272334"/>
                      <a:pt x="51594" y="280228"/>
                    </a:cubicBezTo>
                    <a:cubicBezTo>
                      <a:pt x="66146" y="294699"/>
                      <a:pt x="89958" y="294699"/>
                      <a:pt x="105833" y="280228"/>
                    </a:cubicBezTo>
                    <a:cubicBezTo>
                      <a:pt x="105833" y="280228"/>
                      <a:pt x="105833" y="280228"/>
                      <a:pt x="121708" y="263125"/>
                    </a:cubicBezTo>
                    <a:cubicBezTo>
                      <a:pt x="129646" y="255231"/>
                      <a:pt x="142875" y="255231"/>
                      <a:pt x="150813" y="263125"/>
                    </a:cubicBezTo>
                    <a:cubicBezTo>
                      <a:pt x="158750" y="271018"/>
                      <a:pt x="158750" y="284174"/>
                      <a:pt x="150813" y="292068"/>
                    </a:cubicBezTo>
                    <a:cubicBezTo>
                      <a:pt x="150813" y="292068"/>
                      <a:pt x="150813" y="292068"/>
                      <a:pt x="134938" y="309171"/>
                    </a:cubicBezTo>
                    <a:cubicBezTo>
                      <a:pt x="119062" y="323643"/>
                      <a:pt x="99219" y="331536"/>
                      <a:pt x="78052" y="331536"/>
                    </a:cubicBezTo>
                    <a:cubicBezTo>
                      <a:pt x="58208" y="331536"/>
                      <a:pt x="38364" y="323643"/>
                      <a:pt x="22489" y="309171"/>
                    </a:cubicBezTo>
                    <a:cubicBezTo>
                      <a:pt x="7937" y="294699"/>
                      <a:pt x="0" y="274965"/>
                      <a:pt x="0" y="253915"/>
                    </a:cubicBezTo>
                    <a:cubicBezTo>
                      <a:pt x="0" y="232866"/>
                      <a:pt x="7937" y="213132"/>
                      <a:pt x="22489" y="198660"/>
                    </a:cubicBezTo>
                    <a:cubicBezTo>
                      <a:pt x="22489" y="198660"/>
                      <a:pt x="22489" y="198660"/>
                      <a:pt x="84666" y="136826"/>
                    </a:cubicBezTo>
                    <a:cubicBezTo>
                      <a:pt x="104510" y="117750"/>
                      <a:pt x="125346" y="106896"/>
                      <a:pt x="145025" y="104594"/>
                    </a:cubicBezTo>
                    <a:close/>
                    <a:moveTo>
                      <a:pt x="254829" y="43"/>
                    </a:moveTo>
                    <a:cubicBezTo>
                      <a:pt x="273700" y="702"/>
                      <a:pt x="293063" y="8934"/>
                      <a:pt x="309472" y="24739"/>
                    </a:cubicBezTo>
                    <a:cubicBezTo>
                      <a:pt x="323912" y="39227"/>
                      <a:pt x="331788" y="58984"/>
                      <a:pt x="331788" y="80057"/>
                    </a:cubicBezTo>
                    <a:cubicBezTo>
                      <a:pt x="331788" y="101131"/>
                      <a:pt x="323912" y="120887"/>
                      <a:pt x="309472" y="135376"/>
                    </a:cubicBezTo>
                    <a:cubicBezTo>
                      <a:pt x="309472" y="135376"/>
                      <a:pt x="309472" y="135376"/>
                      <a:pt x="242522" y="199914"/>
                    </a:cubicBezTo>
                    <a:cubicBezTo>
                      <a:pt x="222831" y="220987"/>
                      <a:pt x="201827" y="231524"/>
                      <a:pt x="180823" y="231524"/>
                    </a:cubicBezTo>
                    <a:cubicBezTo>
                      <a:pt x="165070" y="231524"/>
                      <a:pt x="149317" y="223622"/>
                      <a:pt x="134877" y="210451"/>
                    </a:cubicBezTo>
                    <a:cubicBezTo>
                      <a:pt x="127000" y="202548"/>
                      <a:pt x="127000" y="189377"/>
                      <a:pt x="134877" y="181474"/>
                    </a:cubicBezTo>
                    <a:cubicBezTo>
                      <a:pt x="142753" y="173572"/>
                      <a:pt x="155881" y="173572"/>
                      <a:pt x="163757" y="181474"/>
                    </a:cubicBezTo>
                    <a:cubicBezTo>
                      <a:pt x="170321" y="186743"/>
                      <a:pt x="184761" y="201231"/>
                      <a:pt x="213641" y="170937"/>
                    </a:cubicBezTo>
                    <a:cubicBezTo>
                      <a:pt x="213641" y="170937"/>
                      <a:pt x="213641" y="170937"/>
                      <a:pt x="280591" y="106399"/>
                    </a:cubicBezTo>
                    <a:cubicBezTo>
                      <a:pt x="287155" y="98497"/>
                      <a:pt x="291093" y="89277"/>
                      <a:pt x="291093" y="80057"/>
                    </a:cubicBezTo>
                    <a:cubicBezTo>
                      <a:pt x="291093" y="69520"/>
                      <a:pt x="287155" y="60301"/>
                      <a:pt x="280591" y="53715"/>
                    </a:cubicBezTo>
                    <a:cubicBezTo>
                      <a:pt x="267464" y="40544"/>
                      <a:pt x="246460" y="33959"/>
                      <a:pt x="232020" y="49764"/>
                    </a:cubicBezTo>
                    <a:cubicBezTo>
                      <a:pt x="232020" y="49764"/>
                      <a:pt x="232020" y="49764"/>
                      <a:pt x="211016" y="70838"/>
                    </a:cubicBezTo>
                    <a:cubicBezTo>
                      <a:pt x="203139" y="78740"/>
                      <a:pt x="190012" y="78740"/>
                      <a:pt x="182135" y="70838"/>
                    </a:cubicBezTo>
                    <a:cubicBezTo>
                      <a:pt x="174259" y="62935"/>
                      <a:pt x="174259" y="49764"/>
                      <a:pt x="182135" y="41861"/>
                    </a:cubicBezTo>
                    <a:cubicBezTo>
                      <a:pt x="182135" y="41861"/>
                      <a:pt x="182135" y="41861"/>
                      <a:pt x="203139" y="20788"/>
                    </a:cubicBezTo>
                    <a:cubicBezTo>
                      <a:pt x="217579" y="6300"/>
                      <a:pt x="235958" y="-615"/>
                      <a:pt x="254829" y="4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grpSp>
        <p:nvGrpSpPr>
          <p:cNvPr id="82" name="组合 81"/>
          <p:cNvGrpSpPr/>
          <p:nvPr/>
        </p:nvGrpSpPr>
        <p:grpSpPr>
          <a:xfrm>
            <a:off x="6313313" y="3428759"/>
            <a:ext cx="4498461" cy="832684"/>
            <a:chOff x="1367579" y="1996834"/>
            <a:chExt cx="4498461" cy="832684"/>
          </a:xfrm>
        </p:grpSpPr>
        <p:grpSp>
          <p:nvGrpSpPr>
            <p:cNvPr id="83" name="组合 82"/>
            <p:cNvGrpSpPr/>
            <p:nvPr/>
          </p:nvGrpSpPr>
          <p:grpSpPr>
            <a:xfrm>
              <a:off x="2123229" y="1996834"/>
              <a:ext cx="3742811" cy="832684"/>
              <a:chOff x="7483989" y="3433235"/>
              <a:chExt cx="3742811" cy="832684"/>
            </a:xfrm>
          </p:grpSpPr>
          <p:sp>
            <p:nvSpPr>
              <p:cNvPr id="84" name="矩形 83"/>
              <p:cNvSpPr/>
              <p:nvPr/>
            </p:nvSpPr>
            <p:spPr>
              <a:xfrm>
                <a:off x="7483989" y="3732519"/>
                <a:ext cx="3742811" cy="53340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altLang="zh-CN" sz="120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mn-ea"/>
                  </a:rPr>
                  <a:t>Lorem ipsum dolor sit amet, consectetuer adipiscing elit</a:t>
                </a:r>
                <a:r>
                  <a:rPr lang="en-US" altLang="zh-CN" sz="1200" noProof="0">
                    <a:ln>
                      <a:noFill/>
                    </a:ln>
                    <a:solidFill>
                      <a:schemeClr val="tx1">
                        <a:lumMod val="75000"/>
                        <a:lumOff val="25000"/>
                      </a:schemeClr>
                    </a:solidFill>
                    <a:effectLst/>
                    <a:uLnTx/>
                    <a:uFillTx/>
                    <a:latin typeface="微软雅黑" panose="020B0503020204020204" charset="-122"/>
                    <a:ea typeface="微软雅黑" panose="020B0503020204020204" charset="-122"/>
                    <a:sym typeface="+mn-ea"/>
                  </a:rPr>
                  <a:t>.</a:t>
                </a:r>
                <a:endParaRPr lang="zh-CN" altLang="en-US" sz="1200" dirty="0">
                  <a:solidFill>
                    <a:schemeClr val="tx1">
                      <a:lumMod val="65000"/>
                      <a:lumOff val="35000"/>
                    </a:schemeClr>
                  </a:solidFill>
                  <a:latin typeface="+mn-ea"/>
                </a:endParaRPr>
              </a:p>
            </p:txBody>
          </p:sp>
          <p:sp>
            <p:nvSpPr>
              <p:cNvPr id="85" name="矩形 84"/>
              <p:cNvSpPr/>
              <p:nvPr/>
            </p:nvSpPr>
            <p:spPr>
              <a:xfrm>
                <a:off x="7483989" y="3433235"/>
                <a:ext cx="2050552" cy="38608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tx1">
                        <a:lumMod val="65000"/>
                        <a:lumOff val="35000"/>
                      </a:schemeClr>
                    </a:solidFill>
                    <a:latin typeface="+mn-ea"/>
                    <a:sym typeface="+mn-ea"/>
                  </a:rPr>
                  <a:t>输入标题内容</a:t>
                </a:r>
                <a:endParaRPr lang="zh-CN" altLang="en-US" sz="1600" b="1" dirty="0">
                  <a:solidFill>
                    <a:schemeClr val="tx1">
                      <a:lumMod val="65000"/>
                      <a:lumOff val="35000"/>
                    </a:schemeClr>
                  </a:solidFill>
                  <a:latin typeface="+mn-ea"/>
                </a:endParaRPr>
              </a:p>
            </p:txBody>
          </p:sp>
        </p:grpSp>
        <p:grpSp>
          <p:nvGrpSpPr>
            <p:cNvPr id="86" name="组合 85"/>
            <p:cNvGrpSpPr/>
            <p:nvPr/>
          </p:nvGrpSpPr>
          <p:grpSpPr>
            <a:xfrm>
              <a:off x="1367579" y="2122141"/>
              <a:ext cx="584200" cy="584200"/>
              <a:chOff x="1028700" y="1853169"/>
              <a:chExt cx="787400" cy="787400"/>
            </a:xfrm>
          </p:grpSpPr>
          <p:sp>
            <p:nvSpPr>
              <p:cNvPr id="87" name="椭圆 86"/>
              <p:cNvSpPr/>
              <p:nvPr/>
            </p:nvSpPr>
            <p:spPr>
              <a:xfrm>
                <a:off x="1028700" y="1853169"/>
                <a:ext cx="787400" cy="787400"/>
              </a:xfrm>
              <a:prstGeom prst="ellipse">
                <a:avLst/>
              </a:prstGeom>
              <a:solidFill>
                <a:srgbClr val="F394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88" name="椭圆 18"/>
              <p:cNvSpPr/>
              <p:nvPr/>
            </p:nvSpPr>
            <p:spPr>
              <a:xfrm>
                <a:off x="1242536" y="2062163"/>
                <a:ext cx="359727" cy="369412"/>
              </a:xfrm>
              <a:custGeom>
                <a:avLst/>
                <a:gdLst>
                  <a:gd name="connsiteX0" fmla="*/ 5145 w 317509"/>
                  <a:gd name="connsiteY0" fmla="*/ 226044 h 326057"/>
                  <a:gd name="connsiteX1" fmla="*/ 69467 w 317509"/>
                  <a:gd name="connsiteY1" fmla="*/ 226044 h 326057"/>
                  <a:gd name="connsiteX2" fmla="*/ 74613 w 317509"/>
                  <a:gd name="connsiteY2" fmla="*/ 231240 h 326057"/>
                  <a:gd name="connsiteX3" fmla="*/ 74613 w 317509"/>
                  <a:gd name="connsiteY3" fmla="*/ 322160 h 326057"/>
                  <a:gd name="connsiteX4" fmla="*/ 69467 w 317509"/>
                  <a:gd name="connsiteY4" fmla="*/ 326057 h 326057"/>
                  <a:gd name="connsiteX5" fmla="*/ 5145 w 317509"/>
                  <a:gd name="connsiteY5" fmla="*/ 326057 h 326057"/>
                  <a:gd name="connsiteX6" fmla="*/ 0 w 317509"/>
                  <a:gd name="connsiteY6" fmla="*/ 322160 h 326057"/>
                  <a:gd name="connsiteX7" fmla="*/ 0 w 317509"/>
                  <a:gd name="connsiteY7" fmla="*/ 231240 h 326057"/>
                  <a:gd name="connsiteX8" fmla="*/ 5145 w 317509"/>
                  <a:gd name="connsiteY8" fmla="*/ 226044 h 326057"/>
                  <a:gd name="connsiteX9" fmla="*/ 119555 w 317509"/>
                  <a:gd name="connsiteY9" fmla="*/ 156194 h 326057"/>
                  <a:gd name="connsiteX10" fmla="*/ 185245 w 317509"/>
                  <a:gd name="connsiteY10" fmla="*/ 156194 h 326057"/>
                  <a:gd name="connsiteX11" fmla="*/ 190500 w 317509"/>
                  <a:gd name="connsiteY11" fmla="*/ 161381 h 326057"/>
                  <a:gd name="connsiteX12" fmla="*/ 190500 w 317509"/>
                  <a:gd name="connsiteY12" fmla="*/ 322167 h 326057"/>
                  <a:gd name="connsiteX13" fmla="*/ 185245 w 317509"/>
                  <a:gd name="connsiteY13" fmla="*/ 326057 h 326057"/>
                  <a:gd name="connsiteX14" fmla="*/ 119555 w 317509"/>
                  <a:gd name="connsiteY14" fmla="*/ 326057 h 326057"/>
                  <a:gd name="connsiteX15" fmla="*/ 114300 w 317509"/>
                  <a:gd name="connsiteY15" fmla="*/ 322167 h 326057"/>
                  <a:gd name="connsiteX16" fmla="*/ 114300 w 317509"/>
                  <a:gd name="connsiteY16" fmla="*/ 161381 h 326057"/>
                  <a:gd name="connsiteX17" fmla="*/ 119555 w 317509"/>
                  <a:gd name="connsiteY17" fmla="*/ 156194 h 326057"/>
                  <a:gd name="connsiteX18" fmla="*/ 258042 w 317509"/>
                  <a:gd name="connsiteY18" fmla="*/ 2909 h 326057"/>
                  <a:gd name="connsiteX19" fmla="*/ 265835 w 317509"/>
                  <a:gd name="connsiteY19" fmla="*/ 2909 h 326057"/>
                  <a:gd name="connsiteX20" fmla="*/ 316491 w 317509"/>
                  <a:gd name="connsiteY20" fmla="*/ 89512 h 326057"/>
                  <a:gd name="connsiteX21" fmla="*/ 311295 w 317509"/>
                  <a:gd name="connsiteY21" fmla="*/ 97268 h 326057"/>
                  <a:gd name="connsiteX22" fmla="*/ 294410 w 317509"/>
                  <a:gd name="connsiteY22" fmla="*/ 97268 h 326057"/>
                  <a:gd name="connsiteX23" fmla="*/ 294410 w 317509"/>
                  <a:gd name="connsiteY23" fmla="*/ 322178 h 326057"/>
                  <a:gd name="connsiteX24" fmla="*/ 289214 w 317509"/>
                  <a:gd name="connsiteY24" fmla="*/ 326056 h 326057"/>
                  <a:gd name="connsiteX25" fmla="*/ 234662 w 317509"/>
                  <a:gd name="connsiteY25" fmla="*/ 326056 h 326057"/>
                  <a:gd name="connsiteX26" fmla="*/ 229467 w 317509"/>
                  <a:gd name="connsiteY26" fmla="*/ 322178 h 326057"/>
                  <a:gd name="connsiteX27" fmla="*/ 229467 w 317509"/>
                  <a:gd name="connsiteY27" fmla="*/ 97268 h 326057"/>
                  <a:gd name="connsiteX28" fmla="*/ 212581 w 317509"/>
                  <a:gd name="connsiteY28" fmla="*/ 97268 h 326057"/>
                  <a:gd name="connsiteX29" fmla="*/ 207386 w 317509"/>
                  <a:gd name="connsiteY29" fmla="*/ 89512 h 326057"/>
                  <a:gd name="connsiteX30" fmla="*/ 258042 w 317509"/>
                  <a:gd name="connsiteY30" fmla="*/ 2909 h 32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17509" h="326057">
                    <a:moveTo>
                      <a:pt x="5145" y="226044"/>
                    </a:moveTo>
                    <a:cubicBezTo>
                      <a:pt x="69467" y="226044"/>
                      <a:pt x="69467" y="226044"/>
                      <a:pt x="69467" y="226044"/>
                    </a:cubicBezTo>
                    <a:cubicBezTo>
                      <a:pt x="72040" y="226044"/>
                      <a:pt x="74613" y="228642"/>
                      <a:pt x="74613" y="231240"/>
                    </a:cubicBezTo>
                    <a:cubicBezTo>
                      <a:pt x="74613" y="322160"/>
                      <a:pt x="74613" y="322160"/>
                      <a:pt x="74613" y="322160"/>
                    </a:cubicBezTo>
                    <a:cubicBezTo>
                      <a:pt x="74613" y="324758"/>
                      <a:pt x="72040" y="326057"/>
                      <a:pt x="69467" y="326057"/>
                    </a:cubicBezTo>
                    <a:cubicBezTo>
                      <a:pt x="5145" y="326057"/>
                      <a:pt x="5145" y="326057"/>
                      <a:pt x="5145" y="326057"/>
                    </a:cubicBezTo>
                    <a:cubicBezTo>
                      <a:pt x="2573" y="326057"/>
                      <a:pt x="0" y="324758"/>
                      <a:pt x="0" y="322160"/>
                    </a:cubicBezTo>
                    <a:cubicBezTo>
                      <a:pt x="0" y="231240"/>
                      <a:pt x="0" y="231240"/>
                      <a:pt x="0" y="231240"/>
                    </a:cubicBezTo>
                    <a:cubicBezTo>
                      <a:pt x="0" y="228642"/>
                      <a:pt x="2573" y="226044"/>
                      <a:pt x="5145" y="226044"/>
                    </a:cubicBezTo>
                    <a:close/>
                    <a:moveTo>
                      <a:pt x="119555" y="156194"/>
                    </a:moveTo>
                    <a:cubicBezTo>
                      <a:pt x="119555" y="156194"/>
                      <a:pt x="119555" y="156194"/>
                      <a:pt x="185245" y="156194"/>
                    </a:cubicBezTo>
                    <a:cubicBezTo>
                      <a:pt x="187872" y="156194"/>
                      <a:pt x="190500" y="158787"/>
                      <a:pt x="190500" y="161381"/>
                    </a:cubicBezTo>
                    <a:cubicBezTo>
                      <a:pt x="190500" y="161381"/>
                      <a:pt x="190500" y="161381"/>
                      <a:pt x="190500" y="322167"/>
                    </a:cubicBezTo>
                    <a:cubicBezTo>
                      <a:pt x="190500" y="324760"/>
                      <a:pt x="187872" y="326057"/>
                      <a:pt x="185245" y="326057"/>
                    </a:cubicBezTo>
                    <a:cubicBezTo>
                      <a:pt x="185245" y="326057"/>
                      <a:pt x="185245" y="326057"/>
                      <a:pt x="119555" y="326057"/>
                    </a:cubicBezTo>
                    <a:cubicBezTo>
                      <a:pt x="116927" y="326057"/>
                      <a:pt x="114300" y="324760"/>
                      <a:pt x="114300" y="322167"/>
                    </a:cubicBezTo>
                    <a:cubicBezTo>
                      <a:pt x="114300" y="322167"/>
                      <a:pt x="114300" y="322167"/>
                      <a:pt x="114300" y="161381"/>
                    </a:cubicBezTo>
                    <a:cubicBezTo>
                      <a:pt x="114300" y="158787"/>
                      <a:pt x="116927" y="156194"/>
                      <a:pt x="119555" y="156194"/>
                    </a:cubicBezTo>
                    <a:close/>
                    <a:moveTo>
                      <a:pt x="258042" y="2909"/>
                    </a:moveTo>
                    <a:cubicBezTo>
                      <a:pt x="259341" y="-969"/>
                      <a:pt x="263237" y="-969"/>
                      <a:pt x="265835" y="2909"/>
                    </a:cubicBezTo>
                    <a:cubicBezTo>
                      <a:pt x="265835" y="2909"/>
                      <a:pt x="265835" y="2909"/>
                      <a:pt x="316491" y="89512"/>
                    </a:cubicBezTo>
                    <a:cubicBezTo>
                      <a:pt x="319088" y="93390"/>
                      <a:pt x="316491" y="97268"/>
                      <a:pt x="311295" y="97268"/>
                    </a:cubicBezTo>
                    <a:cubicBezTo>
                      <a:pt x="311295" y="97268"/>
                      <a:pt x="311295" y="97268"/>
                      <a:pt x="294410" y="97268"/>
                    </a:cubicBezTo>
                    <a:cubicBezTo>
                      <a:pt x="294410" y="97268"/>
                      <a:pt x="294410" y="97268"/>
                      <a:pt x="294410" y="322178"/>
                    </a:cubicBezTo>
                    <a:cubicBezTo>
                      <a:pt x="294410" y="324763"/>
                      <a:pt x="291812" y="326056"/>
                      <a:pt x="289214" y="326056"/>
                    </a:cubicBezTo>
                    <a:cubicBezTo>
                      <a:pt x="289214" y="326056"/>
                      <a:pt x="289214" y="326056"/>
                      <a:pt x="234662" y="326056"/>
                    </a:cubicBezTo>
                    <a:cubicBezTo>
                      <a:pt x="232064" y="326056"/>
                      <a:pt x="229467" y="324763"/>
                      <a:pt x="229467" y="322178"/>
                    </a:cubicBezTo>
                    <a:cubicBezTo>
                      <a:pt x="229467" y="322178"/>
                      <a:pt x="229467" y="322178"/>
                      <a:pt x="229467" y="97268"/>
                    </a:cubicBezTo>
                    <a:cubicBezTo>
                      <a:pt x="229467" y="97268"/>
                      <a:pt x="229467" y="97268"/>
                      <a:pt x="212581" y="97268"/>
                    </a:cubicBezTo>
                    <a:cubicBezTo>
                      <a:pt x="207386" y="97268"/>
                      <a:pt x="204788" y="93390"/>
                      <a:pt x="207386" y="89512"/>
                    </a:cubicBezTo>
                    <a:cubicBezTo>
                      <a:pt x="207386" y="89512"/>
                      <a:pt x="207386" y="89512"/>
                      <a:pt x="258042" y="290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grpSp>
        <p:nvGrpSpPr>
          <p:cNvPr id="89" name="组合 88"/>
          <p:cNvGrpSpPr/>
          <p:nvPr/>
        </p:nvGrpSpPr>
        <p:grpSpPr>
          <a:xfrm>
            <a:off x="6313313" y="4676534"/>
            <a:ext cx="4498461" cy="832684"/>
            <a:chOff x="1367579" y="1996834"/>
            <a:chExt cx="4498461" cy="832684"/>
          </a:xfrm>
        </p:grpSpPr>
        <p:grpSp>
          <p:nvGrpSpPr>
            <p:cNvPr id="90" name="组合 89"/>
            <p:cNvGrpSpPr/>
            <p:nvPr/>
          </p:nvGrpSpPr>
          <p:grpSpPr>
            <a:xfrm>
              <a:off x="2123229" y="1996834"/>
              <a:ext cx="3742811" cy="832684"/>
              <a:chOff x="7483989" y="3433235"/>
              <a:chExt cx="3742811" cy="832684"/>
            </a:xfrm>
          </p:grpSpPr>
          <p:sp>
            <p:nvSpPr>
              <p:cNvPr id="91" name="矩形 90"/>
              <p:cNvSpPr/>
              <p:nvPr/>
            </p:nvSpPr>
            <p:spPr>
              <a:xfrm>
                <a:off x="7483989" y="3732519"/>
                <a:ext cx="3742811" cy="53340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en-US" altLang="zh-CN" sz="120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mn-ea"/>
                  </a:rPr>
                  <a:t>Lorem ipsum dolor sit amet, consectetuer adipiscing elit</a:t>
                </a:r>
                <a:r>
                  <a:rPr lang="en-US" altLang="zh-CN" sz="1200" noProof="0">
                    <a:ln>
                      <a:noFill/>
                    </a:ln>
                    <a:solidFill>
                      <a:schemeClr val="tx1">
                        <a:lumMod val="75000"/>
                        <a:lumOff val="25000"/>
                      </a:schemeClr>
                    </a:solidFill>
                    <a:effectLst/>
                    <a:uLnTx/>
                    <a:uFillTx/>
                    <a:latin typeface="微软雅黑" panose="020B0503020204020204" charset="-122"/>
                    <a:ea typeface="微软雅黑" panose="020B0503020204020204" charset="-122"/>
                    <a:sym typeface="+mn-ea"/>
                  </a:rPr>
                  <a:t>.</a:t>
                </a:r>
                <a:endParaRPr lang="zh-CN" altLang="en-US" sz="1200" dirty="0">
                  <a:solidFill>
                    <a:schemeClr val="tx1">
                      <a:lumMod val="65000"/>
                      <a:lumOff val="35000"/>
                    </a:schemeClr>
                  </a:solidFill>
                  <a:latin typeface="+mn-ea"/>
                </a:endParaRPr>
              </a:p>
            </p:txBody>
          </p:sp>
          <p:sp>
            <p:nvSpPr>
              <p:cNvPr id="92" name="矩形 91"/>
              <p:cNvSpPr/>
              <p:nvPr/>
            </p:nvSpPr>
            <p:spPr>
              <a:xfrm>
                <a:off x="7483989" y="3433235"/>
                <a:ext cx="2050552" cy="38608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tx1">
                        <a:lumMod val="65000"/>
                        <a:lumOff val="35000"/>
                      </a:schemeClr>
                    </a:solidFill>
                    <a:latin typeface="+mn-ea"/>
                    <a:sym typeface="+mn-ea"/>
                  </a:rPr>
                  <a:t>输入标题内容</a:t>
                </a:r>
                <a:endParaRPr lang="zh-CN" altLang="en-US" sz="1600" b="1" dirty="0">
                  <a:solidFill>
                    <a:schemeClr val="tx1">
                      <a:lumMod val="65000"/>
                      <a:lumOff val="35000"/>
                    </a:schemeClr>
                  </a:solidFill>
                  <a:latin typeface="+mn-ea"/>
                </a:endParaRPr>
              </a:p>
            </p:txBody>
          </p:sp>
        </p:grpSp>
        <p:grpSp>
          <p:nvGrpSpPr>
            <p:cNvPr id="93" name="组合 92"/>
            <p:cNvGrpSpPr/>
            <p:nvPr/>
          </p:nvGrpSpPr>
          <p:grpSpPr>
            <a:xfrm>
              <a:off x="1367579" y="2122141"/>
              <a:ext cx="584200" cy="584200"/>
              <a:chOff x="1028700" y="1853169"/>
              <a:chExt cx="787400" cy="787400"/>
            </a:xfrm>
          </p:grpSpPr>
          <p:sp>
            <p:nvSpPr>
              <p:cNvPr id="94" name="椭圆 93"/>
              <p:cNvSpPr/>
              <p:nvPr/>
            </p:nvSpPr>
            <p:spPr>
              <a:xfrm>
                <a:off x="1028700" y="1853169"/>
                <a:ext cx="787400" cy="787400"/>
              </a:xfrm>
              <a:prstGeom prst="ellipse">
                <a:avLst/>
              </a:prstGeom>
              <a:solidFill>
                <a:srgbClr val="A6D4C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95" name="椭圆 25"/>
              <p:cNvSpPr/>
              <p:nvPr/>
            </p:nvSpPr>
            <p:spPr>
              <a:xfrm>
                <a:off x="1303038" y="2062163"/>
                <a:ext cx="238724" cy="369412"/>
              </a:xfrm>
              <a:custGeom>
                <a:avLst/>
                <a:gdLst>
                  <a:gd name="connsiteX0" fmla="*/ 108744 w 217488"/>
                  <a:gd name="connsiteY0" fmla="*/ 74613 h 336550"/>
                  <a:gd name="connsiteX1" fmla="*/ 144463 w 217488"/>
                  <a:gd name="connsiteY1" fmla="*/ 108745 h 336550"/>
                  <a:gd name="connsiteX2" fmla="*/ 108744 w 217488"/>
                  <a:gd name="connsiteY2" fmla="*/ 142877 h 336550"/>
                  <a:gd name="connsiteX3" fmla="*/ 73025 w 217488"/>
                  <a:gd name="connsiteY3" fmla="*/ 108745 h 336550"/>
                  <a:gd name="connsiteX4" fmla="*/ 108744 w 217488"/>
                  <a:gd name="connsiteY4" fmla="*/ 74613 h 336550"/>
                  <a:gd name="connsiteX5" fmla="*/ 108745 w 217488"/>
                  <a:gd name="connsiteY5" fmla="*/ 20638 h 336550"/>
                  <a:gd name="connsiteX6" fmla="*/ 20638 w 217488"/>
                  <a:gd name="connsiteY6" fmla="*/ 109181 h 336550"/>
                  <a:gd name="connsiteX7" fmla="*/ 108745 w 217488"/>
                  <a:gd name="connsiteY7" fmla="*/ 273051 h 336550"/>
                  <a:gd name="connsiteX8" fmla="*/ 196851 w 217488"/>
                  <a:gd name="connsiteY8" fmla="*/ 109181 h 336550"/>
                  <a:gd name="connsiteX9" fmla="*/ 108745 w 217488"/>
                  <a:gd name="connsiteY9" fmla="*/ 20638 h 336550"/>
                  <a:gd name="connsiteX10" fmla="*/ 108744 w 217488"/>
                  <a:gd name="connsiteY10" fmla="*/ 0 h 336550"/>
                  <a:gd name="connsiteX11" fmla="*/ 217488 w 217488"/>
                  <a:gd name="connsiteY11" fmla="*/ 109116 h 336550"/>
                  <a:gd name="connsiteX12" fmla="*/ 121846 w 217488"/>
                  <a:gd name="connsiteY12" fmla="*/ 289223 h 336550"/>
                  <a:gd name="connsiteX13" fmla="*/ 110054 w 217488"/>
                  <a:gd name="connsiteY13" fmla="*/ 304999 h 336550"/>
                  <a:gd name="connsiteX14" fmla="*/ 200456 w 217488"/>
                  <a:gd name="connsiteY14" fmla="*/ 320774 h 336550"/>
                  <a:gd name="connsiteX15" fmla="*/ 108744 w 217488"/>
                  <a:gd name="connsiteY15" fmla="*/ 336550 h 336550"/>
                  <a:gd name="connsiteX16" fmla="*/ 17032 w 217488"/>
                  <a:gd name="connsiteY16" fmla="*/ 320774 h 336550"/>
                  <a:gd name="connsiteX17" fmla="*/ 107434 w 217488"/>
                  <a:gd name="connsiteY17" fmla="*/ 304999 h 336550"/>
                  <a:gd name="connsiteX18" fmla="*/ 95642 w 217488"/>
                  <a:gd name="connsiteY18" fmla="*/ 289223 h 336550"/>
                  <a:gd name="connsiteX19" fmla="*/ 0 w 217488"/>
                  <a:gd name="connsiteY19" fmla="*/ 109116 h 336550"/>
                  <a:gd name="connsiteX20" fmla="*/ 108744 w 217488"/>
                  <a:gd name="connsiteY20"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7488" h="336550">
                    <a:moveTo>
                      <a:pt x="108744" y="74613"/>
                    </a:moveTo>
                    <a:cubicBezTo>
                      <a:pt x="128471" y="74613"/>
                      <a:pt x="144463" y="89894"/>
                      <a:pt x="144463" y="108745"/>
                    </a:cubicBezTo>
                    <a:cubicBezTo>
                      <a:pt x="144463" y="127596"/>
                      <a:pt x="128471" y="142877"/>
                      <a:pt x="108744" y="142877"/>
                    </a:cubicBezTo>
                    <a:cubicBezTo>
                      <a:pt x="89017" y="142877"/>
                      <a:pt x="73025" y="127596"/>
                      <a:pt x="73025" y="108745"/>
                    </a:cubicBezTo>
                    <a:cubicBezTo>
                      <a:pt x="73025" y="89894"/>
                      <a:pt x="89017" y="74613"/>
                      <a:pt x="108744" y="74613"/>
                    </a:cubicBezTo>
                    <a:close/>
                    <a:moveTo>
                      <a:pt x="108745" y="20638"/>
                    </a:moveTo>
                    <a:cubicBezTo>
                      <a:pt x="54829" y="20638"/>
                      <a:pt x="20638" y="54998"/>
                      <a:pt x="20638" y="109181"/>
                    </a:cubicBezTo>
                    <a:cubicBezTo>
                      <a:pt x="20638" y="146184"/>
                      <a:pt x="71924" y="225476"/>
                      <a:pt x="108745" y="273051"/>
                    </a:cubicBezTo>
                    <a:cubicBezTo>
                      <a:pt x="153455" y="214904"/>
                      <a:pt x="196851" y="142219"/>
                      <a:pt x="196851" y="109181"/>
                    </a:cubicBezTo>
                    <a:cubicBezTo>
                      <a:pt x="196851" y="54998"/>
                      <a:pt x="162660" y="20638"/>
                      <a:pt x="108745" y="20638"/>
                    </a:cubicBezTo>
                    <a:close/>
                    <a:moveTo>
                      <a:pt x="108744" y="0"/>
                    </a:moveTo>
                    <a:cubicBezTo>
                      <a:pt x="174252" y="0"/>
                      <a:pt x="217488" y="43383"/>
                      <a:pt x="217488" y="109116"/>
                    </a:cubicBezTo>
                    <a:cubicBezTo>
                      <a:pt x="217488" y="165646"/>
                      <a:pt x="132327" y="276076"/>
                      <a:pt x="121846" y="289223"/>
                    </a:cubicBezTo>
                    <a:cubicBezTo>
                      <a:pt x="121846" y="289223"/>
                      <a:pt x="121846" y="289223"/>
                      <a:pt x="110054" y="304999"/>
                    </a:cubicBezTo>
                    <a:cubicBezTo>
                      <a:pt x="159841" y="304999"/>
                      <a:pt x="200456" y="311572"/>
                      <a:pt x="200456" y="320774"/>
                    </a:cubicBezTo>
                    <a:cubicBezTo>
                      <a:pt x="200456" y="329977"/>
                      <a:pt x="159841" y="336550"/>
                      <a:pt x="108744" y="336550"/>
                    </a:cubicBezTo>
                    <a:cubicBezTo>
                      <a:pt x="57647" y="336550"/>
                      <a:pt x="17032" y="329977"/>
                      <a:pt x="17032" y="320774"/>
                    </a:cubicBezTo>
                    <a:cubicBezTo>
                      <a:pt x="17032" y="311572"/>
                      <a:pt x="57647" y="304999"/>
                      <a:pt x="107434" y="304999"/>
                    </a:cubicBezTo>
                    <a:cubicBezTo>
                      <a:pt x="107434" y="304999"/>
                      <a:pt x="107434" y="304999"/>
                      <a:pt x="95642" y="289223"/>
                    </a:cubicBezTo>
                    <a:cubicBezTo>
                      <a:pt x="85161" y="276076"/>
                      <a:pt x="0" y="165646"/>
                      <a:pt x="0" y="109116"/>
                    </a:cubicBezTo>
                    <a:cubicBezTo>
                      <a:pt x="0" y="43383"/>
                      <a:pt x="43236" y="0"/>
                      <a:pt x="1087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pic>
        <p:nvPicPr>
          <p:cNvPr id="96" name="图片占位符 95"/>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tretch>
            <a:fillRect/>
          </a:stretch>
        </p:blipFill>
        <p:spPr>
          <a:xfrm>
            <a:off x="1276350" y="2461260"/>
            <a:ext cx="4439920" cy="2960370"/>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635"/>
            <a:ext cx="12192000" cy="6857365"/>
            <a:chOff x="4" y="1"/>
            <a:chExt cx="19196" cy="10799"/>
          </a:xfrm>
        </p:grpSpPr>
        <p:pic>
          <p:nvPicPr>
            <p:cNvPr id="34" name="图片 33" descr="创意校园招聘展板设计 (7)"/>
            <p:cNvPicPr>
              <a:picLocks noChangeAspect="1"/>
            </p:cNvPicPr>
            <p:nvPr/>
          </p:nvPicPr>
          <p:blipFill>
            <a:blip r:embed="rId1"/>
            <a:srcRect l="4049" t="15217" r="11103"/>
            <a:stretch>
              <a:fillRect/>
            </a:stretch>
          </p:blipFill>
          <p:spPr>
            <a:xfrm>
              <a:off x="4" y="1"/>
              <a:ext cx="19196" cy="10799"/>
            </a:xfrm>
            <a:prstGeom prst="rect">
              <a:avLst/>
            </a:prstGeom>
          </p:spPr>
        </p:pic>
        <p:sp>
          <p:nvSpPr>
            <p:cNvPr id="35" name="矩形 34"/>
            <p:cNvSpPr/>
            <p:nvPr/>
          </p:nvSpPr>
          <p:spPr>
            <a:xfrm>
              <a:off x="736" y="663"/>
              <a:ext cx="17729" cy="9475"/>
            </a:xfrm>
            <a:prstGeom prst="rect">
              <a:avLst/>
            </a:prstGeom>
            <a:solidFill>
              <a:schemeClr val="bg1"/>
            </a:solidFill>
            <a:ln w="28575">
              <a:solidFill>
                <a:srgbClr val="B6DDF0"/>
              </a:solidFill>
            </a:ln>
            <a:effectLst>
              <a:outerShdw blurRad="558800" dist="50800" dir="5400000" sx="101000" sy="101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36" name="矩形 35"/>
            <p:cNvSpPr/>
            <p:nvPr/>
          </p:nvSpPr>
          <p:spPr>
            <a:xfrm>
              <a:off x="7816" y="663"/>
              <a:ext cx="3569" cy="631"/>
            </a:xfrm>
            <a:prstGeom prst="rect">
              <a:avLst/>
            </a:prstGeom>
            <a:solidFill>
              <a:srgbClr val="B6DDF0"/>
            </a:solidFill>
            <a:ln>
              <a:solidFill>
                <a:srgbClr val="B6DD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7" name="文本框 2"/>
            <p:cNvSpPr txBox="1"/>
            <p:nvPr/>
          </p:nvSpPr>
          <p:spPr>
            <a:xfrm>
              <a:off x="7665" y="615"/>
              <a:ext cx="3870" cy="628"/>
            </a:xfrm>
            <a:prstGeom prst="rect">
              <a:avLst/>
            </a:prstGeom>
            <a:solidFill>
              <a:srgbClr val="F394A3"/>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rPr>
                <a:t>请</a:t>
              </a:r>
              <a:r>
                <a:rPr lang="zh-CN" altLang="en-US" sz="2000" b="1">
                  <a:solidFill>
                    <a:schemeClr val="bg1"/>
                  </a:solidFill>
                  <a:latin typeface="微软雅黑" panose="020B0503020204020204" charset="-122"/>
                  <a:ea typeface="微软雅黑" panose="020B0503020204020204" charset="-122"/>
                  <a:cs typeface="经典粗宋简" panose="02010609000101010101" pitchFamily="49" charset="-122"/>
                </a:rPr>
                <a:t>添</a:t>
              </a:r>
              <a:r>
                <a:rPr lang="zh-CN" altLang="en-US" sz="2000" b="1" smtClean="0">
                  <a:solidFill>
                    <a:schemeClr val="bg1"/>
                  </a:solidFill>
                  <a:latin typeface="微软雅黑" panose="020B0503020204020204" charset="-122"/>
                  <a:ea typeface="微软雅黑" panose="020B0503020204020204" charset="-122"/>
                  <a:cs typeface="经典粗宋简" panose="02010609000101010101" pitchFamily="49" charset="-122"/>
                </a:rPr>
                <a:t>加你的标</a:t>
              </a:r>
              <a:r>
                <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rPr>
                <a:t>题</a:t>
              </a:r>
              <a:endPar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endParaRPr>
            </a:p>
          </p:txBody>
        </p:sp>
      </p:grpSp>
      <p:cxnSp>
        <p:nvCxnSpPr>
          <p:cNvPr id="4" name="直接连接符 3"/>
          <p:cNvCxnSpPr>
            <a:stCxn id="20" idx="6"/>
            <a:endCxn id="38" idx="2"/>
          </p:cNvCxnSpPr>
          <p:nvPr/>
        </p:nvCxnSpPr>
        <p:spPr>
          <a:xfrm>
            <a:off x="1733551" y="2736515"/>
            <a:ext cx="8661400" cy="0"/>
          </a:xfrm>
          <a:prstGeom prst="line">
            <a:avLst/>
          </a:prstGeom>
          <a:ln w="19050">
            <a:solidFill>
              <a:schemeClr val="bg1">
                <a:lumMod val="6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sp>
        <p:nvSpPr>
          <p:cNvPr id="2" name="6"/>
          <p:cNvSpPr/>
          <p:nvPr/>
        </p:nvSpPr>
        <p:spPr>
          <a:xfrm>
            <a:off x="4768912" y="1365250"/>
            <a:ext cx="2654238" cy="2654228"/>
          </a:xfrm>
          <a:prstGeom prst="ellipse">
            <a:avLst/>
          </a:prstGeom>
          <a:blipFill rotWithShape="1">
            <a:blip r:embed="rId2"/>
            <a:stretch>
              <a:fillRect l="-9016" r="-66766"/>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a:endParaRPr lang="zh-CN" altLang="en-US" dirty="0">
              <a:solidFill>
                <a:schemeClr val="tx1">
                  <a:lumMod val="75000"/>
                  <a:lumOff val="25000"/>
                </a:schemeClr>
              </a:solidFill>
              <a:latin typeface="微软雅黑" panose="020B0503020204020204" charset="-122"/>
              <a:ea typeface="微软雅黑" panose="020B0503020204020204" charset="-122"/>
            </a:endParaRPr>
          </a:p>
        </p:txBody>
      </p:sp>
      <p:sp>
        <p:nvSpPr>
          <p:cNvPr id="3" name="6"/>
          <p:cNvSpPr/>
          <p:nvPr/>
        </p:nvSpPr>
        <p:spPr>
          <a:xfrm>
            <a:off x="5232427" y="3272114"/>
            <a:ext cx="1727208" cy="1727200"/>
          </a:xfrm>
          <a:prstGeom prst="ellipse">
            <a:avLst/>
          </a:prstGeom>
          <a:blipFill rotWithShape="1">
            <a:blip r:embed="rId3"/>
            <a:stretch>
              <a:fillRect l="-9016" r="-66766"/>
            </a:stretch>
          </a:blipFill>
          <a:ln w="57150"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a:endParaRPr lang="zh-CN" altLang="en-US" sz="2000" b="1" i="1" dirty="0">
              <a:solidFill>
                <a:schemeClr val="tx1">
                  <a:lumMod val="75000"/>
                  <a:lumOff val="25000"/>
                </a:schemeClr>
              </a:solidFill>
              <a:latin typeface="微软雅黑" panose="020B0503020204020204" charset="-122"/>
              <a:ea typeface="微软雅黑" panose="020B0503020204020204" charset="-122"/>
            </a:endParaRPr>
          </a:p>
        </p:txBody>
      </p:sp>
      <p:sp>
        <p:nvSpPr>
          <p:cNvPr id="20" name="6"/>
          <p:cNvSpPr/>
          <p:nvPr/>
        </p:nvSpPr>
        <p:spPr>
          <a:xfrm>
            <a:off x="661081" y="2199646"/>
            <a:ext cx="1072470" cy="1072468"/>
          </a:xfrm>
          <a:prstGeom prst="ellipse">
            <a:avLst/>
          </a:prstGeom>
          <a:solidFill>
            <a:schemeClr val="bg1"/>
          </a:solidFill>
          <a:ln w="3175">
            <a:solidFill>
              <a:srgbClr val="A6D4C8"/>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38" name="5"/>
          <p:cNvSpPr/>
          <p:nvPr/>
        </p:nvSpPr>
        <p:spPr>
          <a:xfrm>
            <a:off x="10394950" y="2199646"/>
            <a:ext cx="1072470" cy="1072468"/>
          </a:xfrm>
          <a:prstGeom prst="ellipse">
            <a:avLst/>
          </a:prstGeom>
          <a:solidFill>
            <a:schemeClr val="bg1"/>
          </a:solidFill>
          <a:ln w="3175">
            <a:solidFill>
              <a:srgbClr val="F394A3"/>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39" name="5"/>
          <p:cNvSpPr txBox="1"/>
          <p:nvPr/>
        </p:nvSpPr>
        <p:spPr>
          <a:xfrm>
            <a:off x="1733551" y="2314404"/>
            <a:ext cx="1336465" cy="407106"/>
          </a:xfrm>
          <a:prstGeom prst="rect">
            <a:avLst/>
          </a:prstGeom>
        </p:spPr>
        <p:txBody>
          <a:bodyPr wrap="square" lIns="91440" tIns="45720" rIns="91440" bIns="45720">
            <a:normAutofit/>
          </a:bodyPr>
          <a:lstStyle/>
          <a:p>
            <a:pPr>
              <a:buClr>
                <a:schemeClr val="tx1">
                  <a:lumMod val="85000"/>
                  <a:lumOff val="15000"/>
                </a:schemeClr>
              </a:buClr>
              <a:buSzPct val="105000"/>
            </a:pPr>
            <a:r>
              <a:rPr lang="en-US" altLang="zh-CN" sz="2000" b="1" dirty="0">
                <a:solidFill>
                  <a:schemeClr val="tx1">
                    <a:lumMod val="75000"/>
                    <a:lumOff val="25000"/>
                  </a:schemeClr>
                </a:solidFill>
                <a:latin typeface="微软雅黑" panose="020B0503020204020204" charset="-122"/>
                <a:ea typeface="微软雅黑" panose="020B0503020204020204" charset="-122"/>
              </a:rPr>
              <a:t>Text here</a:t>
            </a:r>
            <a:endParaRPr lang="en-US" altLang="zh-CN" sz="2000" b="1" dirty="0">
              <a:solidFill>
                <a:schemeClr val="tx1">
                  <a:lumMod val="75000"/>
                  <a:lumOff val="25000"/>
                </a:schemeClr>
              </a:solidFill>
              <a:latin typeface="微软雅黑" panose="020B0503020204020204" charset="-122"/>
              <a:ea typeface="微软雅黑" panose="020B0503020204020204" charset="-122"/>
            </a:endParaRPr>
          </a:p>
        </p:txBody>
      </p:sp>
      <p:sp>
        <p:nvSpPr>
          <p:cNvPr id="40" name="4"/>
          <p:cNvSpPr/>
          <p:nvPr/>
        </p:nvSpPr>
        <p:spPr>
          <a:xfrm>
            <a:off x="1179749" y="3603250"/>
            <a:ext cx="38814" cy="519567"/>
          </a:xfrm>
          <a:prstGeom prst="rect">
            <a:avLst/>
          </a:prstGeom>
          <a:solidFill>
            <a:srgbClr val="A6D4C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41" name="4"/>
          <p:cNvSpPr/>
          <p:nvPr/>
        </p:nvSpPr>
        <p:spPr>
          <a:xfrm flipH="1">
            <a:off x="10912062" y="3603250"/>
            <a:ext cx="38814" cy="519567"/>
          </a:xfrm>
          <a:prstGeom prst="rect">
            <a:avLst/>
          </a:prstGeom>
          <a:solidFill>
            <a:srgbClr val="F394A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42" name="4"/>
          <p:cNvSpPr/>
          <p:nvPr/>
        </p:nvSpPr>
        <p:spPr bwMode="auto">
          <a:xfrm>
            <a:off x="957027" y="2495367"/>
            <a:ext cx="480579" cy="481027"/>
          </a:xfrm>
          <a:custGeom>
            <a:avLst/>
            <a:gdLst>
              <a:gd name="connsiteX0" fmla="*/ 451337 w 606157"/>
              <a:gd name="connsiteY0" fmla="*/ 147905 h 606722"/>
              <a:gd name="connsiteX1" fmla="*/ 569477 w 606157"/>
              <a:gd name="connsiteY1" fmla="*/ 147905 h 606722"/>
              <a:gd name="connsiteX2" fmla="*/ 606157 w 606157"/>
              <a:gd name="connsiteY2" fmla="*/ 186562 h 606722"/>
              <a:gd name="connsiteX3" fmla="*/ 606157 w 606157"/>
              <a:gd name="connsiteY3" fmla="*/ 363939 h 606722"/>
              <a:gd name="connsiteX4" fmla="*/ 584434 w 606157"/>
              <a:gd name="connsiteY4" fmla="*/ 385711 h 606722"/>
              <a:gd name="connsiteX5" fmla="*/ 557904 w 606157"/>
              <a:gd name="connsiteY5" fmla="*/ 385711 h 606722"/>
              <a:gd name="connsiteX6" fmla="*/ 549980 w 606157"/>
              <a:gd name="connsiteY6" fmla="*/ 548781 h 606722"/>
              <a:gd name="connsiteX7" fmla="*/ 489085 w 606157"/>
              <a:gd name="connsiteY7" fmla="*/ 606722 h 606722"/>
              <a:gd name="connsiteX8" fmla="*/ 426854 w 606157"/>
              <a:gd name="connsiteY8" fmla="*/ 547537 h 606722"/>
              <a:gd name="connsiteX9" fmla="*/ 420711 w 606157"/>
              <a:gd name="connsiteY9" fmla="*/ 420814 h 606722"/>
              <a:gd name="connsiteX10" fmla="*/ 461219 w 606157"/>
              <a:gd name="connsiteY10" fmla="*/ 363228 h 606722"/>
              <a:gd name="connsiteX11" fmla="*/ 461219 w 606157"/>
              <a:gd name="connsiteY11" fmla="*/ 185762 h 606722"/>
              <a:gd name="connsiteX12" fmla="*/ 451337 w 606157"/>
              <a:gd name="connsiteY12" fmla="*/ 147905 h 606722"/>
              <a:gd name="connsiteX13" fmla="*/ 38457 w 606157"/>
              <a:gd name="connsiteY13" fmla="*/ 147552 h 606722"/>
              <a:gd name="connsiteX14" fmla="*/ 155074 w 606157"/>
              <a:gd name="connsiteY14" fmla="*/ 147552 h 606722"/>
              <a:gd name="connsiteX15" fmla="*/ 145014 w 606157"/>
              <a:gd name="connsiteY15" fmla="*/ 185766 h 606722"/>
              <a:gd name="connsiteX16" fmla="*/ 145014 w 606157"/>
              <a:gd name="connsiteY16" fmla="*/ 363239 h 606722"/>
              <a:gd name="connsiteX17" fmla="*/ 187210 w 606157"/>
              <a:gd name="connsiteY17" fmla="*/ 421360 h 606722"/>
              <a:gd name="connsiteX18" fmla="*/ 181068 w 606157"/>
              <a:gd name="connsiteY18" fmla="*/ 548444 h 606722"/>
              <a:gd name="connsiteX19" fmla="*/ 120178 w 606157"/>
              <a:gd name="connsiteY19" fmla="*/ 606298 h 606722"/>
              <a:gd name="connsiteX20" fmla="*/ 57952 w 606157"/>
              <a:gd name="connsiteY20" fmla="*/ 547200 h 606722"/>
              <a:gd name="connsiteX21" fmla="*/ 50029 w 606157"/>
              <a:gd name="connsiteY21" fmla="*/ 385279 h 606722"/>
              <a:gd name="connsiteX22" fmla="*/ 21810 w 606157"/>
              <a:gd name="connsiteY22" fmla="*/ 385279 h 606722"/>
              <a:gd name="connsiteX23" fmla="*/ 0 w 606157"/>
              <a:gd name="connsiteY23" fmla="*/ 363595 h 606722"/>
              <a:gd name="connsiteX24" fmla="*/ 0 w 606157"/>
              <a:gd name="connsiteY24" fmla="*/ 186122 h 606722"/>
              <a:gd name="connsiteX25" fmla="*/ 38457 w 606157"/>
              <a:gd name="connsiteY25" fmla="*/ 147552 h 606722"/>
              <a:gd name="connsiteX26" fmla="*/ 222975 w 606157"/>
              <a:gd name="connsiteY26" fmla="*/ 147058 h 606722"/>
              <a:gd name="connsiteX27" fmla="*/ 282512 w 606157"/>
              <a:gd name="connsiteY27" fmla="*/ 147058 h 606722"/>
              <a:gd name="connsiteX28" fmla="*/ 270498 w 606157"/>
              <a:gd name="connsiteY28" fmla="*/ 159057 h 606722"/>
              <a:gd name="connsiteX29" fmla="*/ 270498 w 606157"/>
              <a:gd name="connsiteY29" fmla="*/ 169278 h 606722"/>
              <a:gd name="connsiteX30" fmla="*/ 283224 w 606157"/>
              <a:gd name="connsiteY30" fmla="*/ 181988 h 606722"/>
              <a:gd name="connsiteX31" fmla="*/ 273345 w 606157"/>
              <a:gd name="connsiteY31" fmla="*/ 292199 h 606722"/>
              <a:gd name="connsiteX32" fmla="*/ 276193 w 606157"/>
              <a:gd name="connsiteY32" fmla="*/ 302953 h 606722"/>
              <a:gd name="connsiteX33" fmla="*/ 297196 w 606157"/>
              <a:gd name="connsiteY33" fmla="*/ 332550 h 606722"/>
              <a:gd name="connsiteX34" fmla="*/ 303070 w 606157"/>
              <a:gd name="connsiteY34" fmla="*/ 335572 h 606722"/>
              <a:gd name="connsiteX35" fmla="*/ 309032 w 606157"/>
              <a:gd name="connsiteY35" fmla="*/ 332550 h 606722"/>
              <a:gd name="connsiteX36" fmla="*/ 329946 w 606157"/>
              <a:gd name="connsiteY36" fmla="*/ 302953 h 606722"/>
              <a:gd name="connsiteX37" fmla="*/ 332883 w 606157"/>
              <a:gd name="connsiteY37" fmla="*/ 292199 h 606722"/>
              <a:gd name="connsiteX38" fmla="*/ 323004 w 606157"/>
              <a:gd name="connsiteY38" fmla="*/ 181988 h 606722"/>
              <a:gd name="connsiteX39" fmla="*/ 335641 w 606157"/>
              <a:gd name="connsiteY39" fmla="*/ 169278 h 606722"/>
              <a:gd name="connsiteX40" fmla="*/ 335641 w 606157"/>
              <a:gd name="connsiteY40" fmla="*/ 159057 h 606722"/>
              <a:gd name="connsiteX41" fmla="*/ 323627 w 606157"/>
              <a:gd name="connsiteY41" fmla="*/ 147058 h 606722"/>
              <a:gd name="connsiteX42" fmla="*/ 385033 w 606157"/>
              <a:gd name="connsiteY42" fmla="*/ 147058 h 606722"/>
              <a:gd name="connsiteX43" fmla="*/ 385033 w 606157"/>
              <a:gd name="connsiteY43" fmla="*/ 147147 h 606722"/>
              <a:gd name="connsiteX44" fmla="*/ 421699 w 606157"/>
              <a:gd name="connsiteY44" fmla="*/ 185721 h 606722"/>
              <a:gd name="connsiteX45" fmla="*/ 421699 w 606157"/>
              <a:gd name="connsiteY45" fmla="*/ 363214 h 606722"/>
              <a:gd name="connsiteX46" fmla="*/ 399895 w 606157"/>
              <a:gd name="connsiteY46" fmla="*/ 384901 h 606722"/>
              <a:gd name="connsiteX47" fmla="*/ 373375 w 606157"/>
              <a:gd name="connsiteY47" fmla="*/ 384901 h 606722"/>
              <a:gd name="connsiteX48" fmla="*/ 371506 w 606157"/>
              <a:gd name="connsiteY48" fmla="*/ 424363 h 606722"/>
              <a:gd name="connsiteX49" fmla="*/ 365455 w 606157"/>
              <a:gd name="connsiteY49" fmla="*/ 548084 h 606722"/>
              <a:gd name="connsiteX50" fmla="*/ 304582 w 606157"/>
              <a:gd name="connsiteY50" fmla="*/ 605945 h 606722"/>
              <a:gd name="connsiteX51" fmla="*/ 242464 w 606157"/>
              <a:gd name="connsiteY51" fmla="*/ 546840 h 606722"/>
              <a:gd name="connsiteX52" fmla="*/ 236502 w 606157"/>
              <a:gd name="connsiteY52" fmla="*/ 424363 h 606722"/>
              <a:gd name="connsiteX53" fmla="*/ 234544 w 606157"/>
              <a:gd name="connsiteY53" fmla="*/ 384901 h 606722"/>
              <a:gd name="connsiteX54" fmla="*/ 206244 w 606157"/>
              <a:gd name="connsiteY54" fmla="*/ 384901 h 606722"/>
              <a:gd name="connsiteX55" fmla="*/ 184529 w 606157"/>
              <a:gd name="connsiteY55" fmla="*/ 363214 h 606722"/>
              <a:gd name="connsiteX56" fmla="*/ 184529 w 606157"/>
              <a:gd name="connsiteY56" fmla="*/ 185721 h 606722"/>
              <a:gd name="connsiteX57" fmla="*/ 222975 w 606157"/>
              <a:gd name="connsiteY57" fmla="*/ 147058 h 606722"/>
              <a:gd name="connsiteX58" fmla="*/ 488454 w 606157"/>
              <a:gd name="connsiteY58" fmla="*/ 706 h 606722"/>
              <a:gd name="connsiteX59" fmla="*/ 550481 w 606157"/>
              <a:gd name="connsiteY59" fmla="*/ 62663 h 606722"/>
              <a:gd name="connsiteX60" fmla="*/ 488454 w 606157"/>
              <a:gd name="connsiteY60" fmla="*/ 124620 h 606722"/>
              <a:gd name="connsiteX61" fmla="*/ 426427 w 606157"/>
              <a:gd name="connsiteY61" fmla="*/ 62663 h 606722"/>
              <a:gd name="connsiteX62" fmla="*/ 488454 w 606157"/>
              <a:gd name="connsiteY62" fmla="*/ 706 h 606722"/>
              <a:gd name="connsiteX63" fmla="*/ 119538 w 606157"/>
              <a:gd name="connsiteY63" fmla="*/ 353 h 606722"/>
              <a:gd name="connsiteX64" fmla="*/ 181565 w 606157"/>
              <a:gd name="connsiteY64" fmla="*/ 62310 h 606722"/>
              <a:gd name="connsiteX65" fmla="*/ 119538 w 606157"/>
              <a:gd name="connsiteY65" fmla="*/ 124267 h 606722"/>
              <a:gd name="connsiteX66" fmla="*/ 57511 w 606157"/>
              <a:gd name="connsiteY66" fmla="*/ 62310 h 606722"/>
              <a:gd name="connsiteX67" fmla="*/ 119538 w 606157"/>
              <a:gd name="connsiteY67" fmla="*/ 353 h 606722"/>
              <a:gd name="connsiteX68" fmla="*/ 303961 w 606157"/>
              <a:gd name="connsiteY68" fmla="*/ 0 h 606722"/>
              <a:gd name="connsiteX69" fmla="*/ 366024 w 606157"/>
              <a:gd name="connsiteY69" fmla="*/ 61957 h 606722"/>
              <a:gd name="connsiteX70" fmla="*/ 303961 w 606157"/>
              <a:gd name="connsiteY70" fmla="*/ 123914 h 606722"/>
              <a:gd name="connsiteX71" fmla="*/ 241898 w 606157"/>
              <a:gd name="connsiteY71" fmla="*/ 61957 h 606722"/>
              <a:gd name="connsiteX72" fmla="*/ 303961 w 606157"/>
              <a:gd name="connsiteY72"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06157" h="606722">
                <a:moveTo>
                  <a:pt x="451337" y="147905"/>
                </a:moveTo>
                <a:lnTo>
                  <a:pt x="569477" y="147905"/>
                </a:lnTo>
                <a:cubicBezTo>
                  <a:pt x="589954" y="148971"/>
                  <a:pt x="606157" y="165856"/>
                  <a:pt x="606157" y="186562"/>
                </a:cubicBezTo>
                <a:lnTo>
                  <a:pt x="606157" y="363939"/>
                </a:lnTo>
                <a:cubicBezTo>
                  <a:pt x="606157" y="375936"/>
                  <a:pt x="596453" y="385711"/>
                  <a:pt x="584434" y="385711"/>
                </a:cubicBezTo>
                <a:lnTo>
                  <a:pt x="557904" y="385711"/>
                </a:lnTo>
                <a:lnTo>
                  <a:pt x="549980" y="548781"/>
                </a:lnTo>
                <a:cubicBezTo>
                  <a:pt x="548378" y="581217"/>
                  <a:pt x="521580" y="606722"/>
                  <a:pt x="489085" y="606722"/>
                </a:cubicBezTo>
                <a:cubicBezTo>
                  <a:pt x="455877" y="606722"/>
                  <a:pt x="428456" y="580684"/>
                  <a:pt x="426854" y="547537"/>
                </a:cubicBezTo>
                <a:lnTo>
                  <a:pt x="420711" y="420814"/>
                </a:lnTo>
                <a:cubicBezTo>
                  <a:pt x="444482" y="412194"/>
                  <a:pt x="461219" y="389355"/>
                  <a:pt x="461219" y="363228"/>
                </a:cubicBezTo>
                <a:lnTo>
                  <a:pt x="461219" y="185762"/>
                </a:lnTo>
                <a:cubicBezTo>
                  <a:pt x="461219" y="172077"/>
                  <a:pt x="457658" y="159102"/>
                  <a:pt x="451337" y="147905"/>
                </a:cubicBezTo>
                <a:close/>
                <a:moveTo>
                  <a:pt x="38457" y="147552"/>
                </a:moveTo>
                <a:lnTo>
                  <a:pt x="155074" y="147552"/>
                </a:lnTo>
                <a:cubicBezTo>
                  <a:pt x="148664" y="158839"/>
                  <a:pt x="145014" y="171902"/>
                  <a:pt x="145014" y="185766"/>
                </a:cubicBezTo>
                <a:lnTo>
                  <a:pt x="145014" y="363239"/>
                </a:lnTo>
                <a:cubicBezTo>
                  <a:pt x="145014" y="389811"/>
                  <a:pt x="162284" y="413184"/>
                  <a:pt x="187210" y="421360"/>
                </a:cubicBezTo>
                <a:lnTo>
                  <a:pt x="181068" y="548444"/>
                </a:lnTo>
                <a:cubicBezTo>
                  <a:pt x="179465" y="580881"/>
                  <a:pt x="152670" y="606298"/>
                  <a:pt x="120178" y="606298"/>
                </a:cubicBezTo>
                <a:cubicBezTo>
                  <a:pt x="86973" y="606298"/>
                  <a:pt x="59555" y="580348"/>
                  <a:pt x="57952" y="547200"/>
                </a:cubicBezTo>
                <a:lnTo>
                  <a:pt x="50029" y="385279"/>
                </a:lnTo>
                <a:lnTo>
                  <a:pt x="21810" y="385279"/>
                </a:lnTo>
                <a:cubicBezTo>
                  <a:pt x="9792" y="385279"/>
                  <a:pt x="0" y="375592"/>
                  <a:pt x="0" y="363595"/>
                </a:cubicBezTo>
                <a:lnTo>
                  <a:pt x="0" y="186122"/>
                </a:lnTo>
                <a:cubicBezTo>
                  <a:pt x="0" y="164882"/>
                  <a:pt x="17181" y="147641"/>
                  <a:pt x="38457" y="147552"/>
                </a:cubicBezTo>
                <a:close/>
                <a:moveTo>
                  <a:pt x="222975" y="147058"/>
                </a:moveTo>
                <a:lnTo>
                  <a:pt x="282512" y="147058"/>
                </a:lnTo>
                <a:lnTo>
                  <a:pt x="270498" y="159057"/>
                </a:lnTo>
                <a:cubicBezTo>
                  <a:pt x="267739" y="161901"/>
                  <a:pt x="267739" y="166523"/>
                  <a:pt x="270498" y="169278"/>
                </a:cubicBezTo>
                <a:lnTo>
                  <a:pt x="283224" y="181988"/>
                </a:lnTo>
                <a:lnTo>
                  <a:pt x="273345" y="292199"/>
                </a:lnTo>
                <a:cubicBezTo>
                  <a:pt x="272989" y="296021"/>
                  <a:pt x="274057" y="299754"/>
                  <a:pt x="276193" y="302953"/>
                </a:cubicBezTo>
                <a:lnTo>
                  <a:pt x="297196" y="332550"/>
                </a:lnTo>
                <a:cubicBezTo>
                  <a:pt x="298531" y="334417"/>
                  <a:pt x="300756" y="335572"/>
                  <a:pt x="303070" y="335572"/>
                </a:cubicBezTo>
                <a:cubicBezTo>
                  <a:pt x="305472" y="335572"/>
                  <a:pt x="307608" y="334417"/>
                  <a:pt x="309032" y="332550"/>
                </a:cubicBezTo>
                <a:lnTo>
                  <a:pt x="329946" y="302953"/>
                </a:lnTo>
                <a:cubicBezTo>
                  <a:pt x="332171" y="299754"/>
                  <a:pt x="333239" y="296021"/>
                  <a:pt x="332883" y="292199"/>
                </a:cubicBezTo>
                <a:lnTo>
                  <a:pt x="323004" y="181988"/>
                </a:lnTo>
                <a:lnTo>
                  <a:pt x="335641" y="169278"/>
                </a:lnTo>
                <a:cubicBezTo>
                  <a:pt x="338489" y="166523"/>
                  <a:pt x="338489" y="161901"/>
                  <a:pt x="335641" y="159057"/>
                </a:cubicBezTo>
                <a:lnTo>
                  <a:pt x="323627" y="147058"/>
                </a:lnTo>
                <a:lnTo>
                  <a:pt x="385033" y="147058"/>
                </a:lnTo>
                <a:lnTo>
                  <a:pt x="385033" y="147147"/>
                </a:lnTo>
                <a:cubicBezTo>
                  <a:pt x="405413" y="148214"/>
                  <a:pt x="421699" y="165101"/>
                  <a:pt x="421699" y="185721"/>
                </a:cubicBezTo>
                <a:lnTo>
                  <a:pt x="421699" y="363214"/>
                </a:lnTo>
                <a:cubicBezTo>
                  <a:pt x="421699" y="375213"/>
                  <a:pt x="411910" y="384901"/>
                  <a:pt x="399895" y="384901"/>
                </a:cubicBezTo>
                <a:lnTo>
                  <a:pt x="373375" y="384901"/>
                </a:lnTo>
                <a:lnTo>
                  <a:pt x="371506" y="424363"/>
                </a:lnTo>
                <a:lnTo>
                  <a:pt x="365455" y="548084"/>
                </a:lnTo>
                <a:cubicBezTo>
                  <a:pt x="363853" y="580525"/>
                  <a:pt x="337154" y="605945"/>
                  <a:pt x="304582" y="605945"/>
                </a:cubicBezTo>
                <a:cubicBezTo>
                  <a:pt x="271388" y="605945"/>
                  <a:pt x="244066" y="579903"/>
                  <a:pt x="242464" y="546840"/>
                </a:cubicBezTo>
                <a:lnTo>
                  <a:pt x="236502" y="424363"/>
                </a:lnTo>
                <a:lnTo>
                  <a:pt x="234544" y="384901"/>
                </a:lnTo>
                <a:lnTo>
                  <a:pt x="206244" y="384901"/>
                </a:lnTo>
                <a:cubicBezTo>
                  <a:pt x="194229" y="384901"/>
                  <a:pt x="184529" y="375213"/>
                  <a:pt x="184529" y="363214"/>
                </a:cubicBezTo>
                <a:lnTo>
                  <a:pt x="184529" y="185721"/>
                </a:lnTo>
                <a:cubicBezTo>
                  <a:pt x="184529" y="164479"/>
                  <a:pt x="201705" y="147236"/>
                  <a:pt x="222975" y="147058"/>
                </a:cubicBezTo>
                <a:close/>
                <a:moveTo>
                  <a:pt x="488454" y="706"/>
                </a:moveTo>
                <a:cubicBezTo>
                  <a:pt x="522711" y="706"/>
                  <a:pt x="550481" y="28445"/>
                  <a:pt x="550481" y="62663"/>
                </a:cubicBezTo>
                <a:cubicBezTo>
                  <a:pt x="550481" y="96881"/>
                  <a:pt x="522711" y="124620"/>
                  <a:pt x="488454" y="124620"/>
                </a:cubicBezTo>
                <a:cubicBezTo>
                  <a:pt x="454197" y="124620"/>
                  <a:pt x="426427" y="96881"/>
                  <a:pt x="426427" y="62663"/>
                </a:cubicBezTo>
                <a:cubicBezTo>
                  <a:pt x="426427" y="28445"/>
                  <a:pt x="454197" y="706"/>
                  <a:pt x="488454" y="706"/>
                </a:cubicBezTo>
                <a:close/>
                <a:moveTo>
                  <a:pt x="119538" y="353"/>
                </a:moveTo>
                <a:cubicBezTo>
                  <a:pt x="153795" y="353"/>
                  <a:pt x="181565" y="28092"/>
                  <a:pt x="181565" y="62310"/>
                </a:cubicBezTo>
                <a:cubicBezTo>
                  <a:pt x="181565" y="96528"/>
                  <a:pt x="153795" y="124267"/>
                  <a:pt x="119538" y="124267"/>
                </a:cubicBezTo>
                <a:cubicBezTo>
                  <a:pt x="85281" y="124267"/>
                  <a:pt x="57511" y="96528"/>
                  <a:pt x="57511" y="62310"/>
                </a:cubicBezTo>
                <a:cubicBezTo>
                  <a:pt x="57511" y="28092"/>
                  <a:pt x="85281" y="353"/>
                  <a:pt x="119538" y="353"/>
                </a:cubicBezTo>
                <a:close/>
                <a:moveTo>
                  <a:pt x="303961" y="0"/>
                </a:moveTo>
                <a:cubicBezTo>
                  <a:pt x="338237" y="0"/>
                  <a:pt x="366024" y="27739"/>
                  <a:pt x="366024" y="61957"/>
                </a:cubicBezTo>
                <a:cubicBezTo>
                  <a:pt x="366024" y="96175"/>
                  <a:pt x="338237" y="123914"/>
                  <a:pt x="303961" y="123914"/>
                </a:cubicBezTo>
                <a:cubicBezTo>
                  <a:pt x="269685" y="123914"/>
                  <a:pt x="241898" y="96175"/>
                  <a:pt x="241898" y="61957"/>
                </a:cubicBezTo>
                <a:cubicBezTo>
                  <a:pt x="241898" y="27739"/>
                  <a:pt x="269685" y="0"/>
                  <a:pt x="303961" y="0"/>
                </a:cubicBezTo>
                <a:close/>
              </a:path>
            </a:pathLst>
          </a:custGeom>
          <a:solidFill>
            <a:srgbClr val="A6D4C8"/>
          </a:solidFill>
          <a:ln>
            <a:noFill/>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43" name="3"/>
          <p:cNvSpPr txBox="1"/>
          <p:nvPr/>
        </p:nvSpPr>
        <p:spPr>
          <a:xfrm>
            <a:off x="9058485" y="2313691"/>
            <a:ext cx="1336465" cy="407106"/>
          </a:xfrm>
          <a:prstGeom prst="rect">
            <a:avLst/>
          </a:prstGeom>
        </p:spPr>
        <p:txBody>
          <a:bodyPr wrap="square" lIns="91440" tIns="45720" rIns="91440" bIns="45720">
            <a:normAutofit/>
          </a:bodyPr>
          <a:lstStyle/>
          <a:p>
            <a:pPr algn="r">
              <a:buClr>
                <a:schemeClr val="tx1">
                  <a:lumMod val="85000"/>
                  <a:lumOff val="15000"/>
                </a:schemeClr>
              </a:buClr>
              <a:buSzPct val="105000"/>
            </a:pPr>
            <a:r>
              <a:rPr lang="en-US" altLang="zh-CN" sz="2000" b="1" dirty="0">
                <a:solidFill>
                  <a:schemeClr val="tx1">
                    <a:lumMod val="75000"/>
                    <a:lumOff val="25000"/>
                  </a:schemeClr>
                </a:solidFill>
                <a:latin typeface="微软雅黑" panose="020B0503020204020204" charset="-122"/>
                <a:ea typeface="微软雅黑" panose="020B0503020204020204" charset="-122"/>
              </a:rPr>
              <a:t>Text here</a:t>
            </a:r>
            <a:endParaRPr lang="en-US" altLang="zh-CN" sz="2000" b="1" dirty="0">
              <a:solidFill>
                <a:schemeClr val="tx1">
                  <a:lumMod val="75000"/>
                  <a:lumOff val="25000"/>
                </a:schemeClr>
              </a:solidFill>
              <a:latin typeface="微软雅黑" panose="020B0503020204020204" charset="-122"/>
              <a:ea typeface="微软雅黑" panose="020B0503020204020204" charset="-122"/>
            </a:endParaRPr>
          </a:p>
        </p:txBody>
      </p:sp>
      <p:sp>
        <p:nvSpPr>
          <p:cNvPr id="44" name="3"/>
          <p:cNvSpPr/>
          <p:nvPr/>
        </p:nvSpPr>
        <p:spPr bwMode="auto">
          <a:xfrm>
            <a:off x="10690896" y="2495367"/>
            <a:ext cx="480579" cy="481027"/>
          </a:xfrm>
          <a:custGeom>
            <a:avLst/>
            <a:gdLst>
              <a:gd name="connsiteX0" fmla="*/ 451337 w 606157"/>
              <a:gd name="connsiteY0" fmla="*/ 147905 h 606722"/>
              <a:gd name="connsiteX1" fmla="*/ 569477 w 606157"/>
              <a:gd name="connsiteY1" fmla="*/ 147905 h 606722"/>
              <a:gd name="connsiteX2" fmla="*/ 606157 w 606157"/>
              <a:gd name="connsiteY2" fmla="*/ 186562 h 606722"/>
              <a:gd name="connsiteX3" fmla="*/ 606157 w 606157"/>
              <a:gd name="connsiteY3" fmla="*/ 363939 h 606722"/>
              <a:gd name="connsiteX4" fmla="*/ 584434 w 606157"/>
              <a:gd name="connsiteY4" fmla="*/ 385711 h 606722"/>
              <a:gd name="connsiteX5" fmla="*/ 557904 w 606157"/>
              <a:gd name="connsiteY5" fmla="*/ 385711 h 606722"/>
              <a:gd name="connsiteX6" fmla="*/ 549980 w 606157"/>
              <a:gd name="connsiteY6" fmla="*/ 548781 h 606722"/>
              <a:gd name="connsiteX7" fmla="*/ 489085 w 606157"/>
              <a:gd name="connsiteY7" fmla="*/ 606722 h 606722"/>
              <a:gd name="connsiteX8" fmla="*/ 426854 w 606157"/>
              <a:gd name="connsiteY8" fmla="*/ 547537 h 606722"/>
              <a:gd name="connsiteX9" fmla="*/ 420711 w 606157"/>
              <a:gd name="connsiteY9" fmla="*/ 420814 h 606722"/>
              <a:gd name="connsiteX10" fmla="*/ 461219 w 606157"/>
              <a:gd name="connsiteY10" fmla="*/ 363228 h 606722"/>
              <a:gd name="connsiteX11" fmla="*/ 461219 w 606157"/>
              <a:gd name="connsiteY11" fmla="*/ 185762 h 606722"/>
              <a:gd name="connsiteX12" fmla="*/ 451337 w 606157"/>
              <a:gd name="connsiteY12" fmla="*/ 147905 h 606722"/>
              <a:gd name="connsiteX13" fmla="*/ 38457 w 606157"/>
              <a:gd name="connsiteY13" fmla="*/ 147552 h 606722"/>
              <a:gd name="connsiteX14" fmla="*/ 155074 w 606157"/>
              <a:gd name="connsiteY14" fmla="*/ 147552 h 606722"/>
              <a:gd name="connsiteX15" fmla="*/ 145014 w 606157"/>
              <a:gd name="connsiteY15" fmla="*/ 185766 h 606722"/>
              <a:gd name="connsiteX16" fmla="*/ 145014 w 606157"/>
              <a:gd name="connsiteY16" fmla="*/ 363239 h 606722"/>
              <a:gd name="connsiteX17" fmla="*/ 187210 w 606157"/>
              <a:gd name="connsiteY17" fmla="*/ 421360 h 606722"/>
              <a:gd name="connsiteX18" fmla="*/ 181068 w 606157"/>
              <a:gd name="connsiteY18" fmla="*/ 548444 h 606722"/>
              <a:gd name="connsiteX19" fmla="*/ 120178 w 606157"/>
              <a:gd name="connsiteY19" fmla="*/ 606298 h 606722"/>
              <a:gd name="connsiteX20" fmla="*/ 57952 w 606157"/>
              <a:gd name="connsiteY20" fmla="*/ 547200 h 606722"/>
              <a:gd name="connsiteX21" fmla="*/ 50029 w 606157"/>
              <a:gd name="connsiteY21" fmla="*/ 385279 h 606722"/>
              <a:gd name="connsiteX22" fmla="*/ 21810 w 606157"/>
              <a:gd name="connsiteY22" fmla="*/ 385279 h 606722"/>
              <a:gd name="connsiteX23" fmla="*/ 0 w 606157"/>
              <a:gd name="connsiteY23" fmla="*/ 363595 h 606722"/>
              <a:gd name="connsiteX24" fmla="*/ 0 w 606157"/>
              <a:gd name="connsiteY24" fmla="*/ 186122 h 606722"/>
              <a:gd name="connsiteX25" fmla="*/ 38457 w 606157"/>
              <a:gd name="connsiteY25" fmla="*/ 147552 h 606722"/>
              <a:gd name="connsiteX26" fmla="*/ 222975 w 606157"/>
              <a:gd name="connsiteY26" fmla="*/ 147058 h 606722"/>
              <a:gd name="connsiteX27" fmla="*/ 282512 w 606157"/>
              <a:gd name="connsiteY27" fmla="*/ 147058 h 606722"/>
              <a:gd name="connsiteX28" fmla="*/ 270498 w 606157"/>
              <a:gd name="connsiteY28" fmla="*/ 159057 h 606722"/>
              <a:gd name="connsiteX29" fmla="*/ 270498 w 606157"/>
              <a:gd name="connsiteY29" fmla="*/ 169278 h 606722"/>
              <a:gd name="connsiteX30" fmla="*/ 283224 w 606157"/>
              <a:gd name="connsiteY30" fmla="*/ 181988 h 606722"/>
              <a:gd name="connsiteX31" fmla="*/ 273345 w 606157"/>
              <a:gd name="connsiteY31" fmla="*/ 292199 h 606722"/>
              <a:gd name="connsiteX32" fmla="*/ 276193 w 606157"/>
              <a:gd name="connsiteY32" fmla="*/ 302953 h 606722"/>
              <a:gd name="connsiteX33" fmla="*/ 297196 w 606157"/>
              <a:gd name="connsiteY33" fmla="*/ 332550 h 606722"/>
              <a:gd name="connsiteX34" fmla="*/ 303070 w 606157"/>
              <a:gd name="connsiteY34" fmla="*/ 335572 h 606722"/>
              <a:gd name="connsiteX35" fmla="*/ 309032 w 606157"/>
              <a:gd name="connsiteY35" fmla="*/ 332550 h 606722"/>
              <a:gd name="connsiteX36" fmla="*/ 329946 w 606157"/>
              <a:gd name="connsiteY36" fmla="*/ 302953 h 606722"/>
              <a:gd name="connsiteX37" fmla="*/ 332883 w 606157"/>
              <a:gd name="connsiteY37" fmla="*/ 292199 h 606722"/>
              <a:gd name="connsiteX38" fmla="*/ 323004 w 606157"/>
              <a:gd name="connsiteY38" fmla="*/ 181988 h 606722"/>
              <a:gd name="connsiteX39" fmla="*/ 335641 w 606157"/>
              <a:gd name="connsiteY39" fmla="*/ 169278 h 606722"/>
              <a:gd name="connsiteX40" fmla="*/ 335641 w 606157"/>
              <a:gd name="connsiteY40" fmla="*/ 159057 h 606722"/>
              <a:gd name="connsiteX41" fmla="*/ 323627 w 606157"/>
              <a:gd name="connsiteY41" fmla="*/ 147058 h 606722"/>
              <a:gd name="connsiteX42" fmla="*/ 385033 w 606157"/>
              <a:gd name="connsiteY42" fmla="*/ 147058 h 606722"/>
              <a:gd name="connsiteX43" fmla="*/ 385033 w 606157"/>
              <a:gd name="connsiteY43" fmla="*/ 147147 h 606722"/>
              <a:gd name="connsiteX44" fmla="*/ 421699 w 606157"/>
              <a:gd name="connsiteY44" fmla="*/ 185721 h 606722"/>
              <a:gd name="connsiteX45" fmla="*/ 421699 w 606157"/>
              <a:gd name="connsiteY45" fmla="*/ 363214 h 606722"/>
              <a:gd name="connsiteX46" fmla="*/ 399895 w 606157"/>
              <a:gd name="connsiteY46" fmla="*/ 384901 h 606722"/>
              <a:gd name="connsiteX47" fmla="*/ 373375 w 606157"/>
              <a:gd name="connsiteY47" fmla="*/ 384901 h 606722"/>
              <a:gd name="connsiteX48" fmla="*/ 371506 w 606157"/>
              <a:gd name="connsiteY48" fmla="*/ 424363 h 606722"/>
              <a:gd name="connsiteX49" fmla="*/ 365455 w 606157"/>
              <a:gd name="connsiteY49" fmla="*/ 548084 h 606722"/>
              <a:gd name="connsiteX50" fmla="*/ 304582 w 606157"/>
              <a:gd name="connsiteY50" fmla="*/ 605945 h 606722"/>
              <a:gd name="connsiteX51" fmla="*/ 242464 w 606157"/>
              <a:gd name="connsiteY51" fmla="*/ 546840 h 606722"/>
              <a:gd name="connsiteX52" fmla="*/ 236502 w 606157"/>
              <a:gd name="connsiteY52" fmla="*/ 424363 h 606722"/>
              <a:gd name="connsiteX53" fmla="*/ 234544 w 606157"/>
              <a:gd name="connsiteY53" fmla="*/ 384901 h 606722"/>
              <a:gd name="connsiteX54" fmla="*/ 206244 w 606157"/>
              <a:gd name="connsiteY54" fmla="*/ 384901 h 606722"/>
              <a:gd name="connsiteX55" fmla="*/ 184529 w 606157"/>
              <a:gd name="connsiteY55" fmla="*/ 363214 h 606722"/>
              <a:gd name="connsiteX56" fmla="*/ 184529 w 606157"/>
              <a:gd name="connsiteY56" fmla="*/ 185721 h 606722"/>
              <a:gd name="connsiteX57" fmla="*/ 222975 w 606157"/>
              <a:gd name="connsiteY57" fmla="*/ 147058 h 606722"/>
              <a:gd name="connsiteX58" fmla="*/ 488454 w 606157"/>
              <a:gd name="connsiteY58" fmla="*/ 706 h 606722"/>
              <a:gd name="connsiteX59" fmla="*/ 550481 w 606157"/>
              <a:gd name="connsiteY59" fmla="*/ 62663 h 606722"/>
              <a:gd name="connsiteX60" fmla="*/ 488454 w 606157"/>
              <a:gd name="connsiteY60" fmla="*/ 124620 h 606722"/>
              <a:gd name="connsiteX61" fmla="*/ 426427 w 606157"/>
              <a:gd name="connsiteY61" fmla="*/ 62663 h 606722"/>
              <a:gd name="connsiteX62" fmla="*/ 488454 w 606157"/>
              <a:gd name="connsiteY62" fmla="*/ 706 h 606722"/>
              <a:gd name="connsiteX63" fmla="*/ 119538 w 606157"/>
              <a:gd name="connsiteY63" fmla="*/ 353 h 606722"/>
              <a:gd name="connsiteX64" fmla="*/ 181565 w 606157"/>
              <a:gd name="connsiteY64" fmla="*/ 62310 h 606722"/>
              <a:gd name="connsiteX65" fmla="*/ 119538 w 606157"/>
              <a:gd name="connsiteY65" fmla="*/ 124267 h 606722"/>
              <a:gd name="connsiteX66" fmla="*/ 57511 w 606157"/>
              <a:gd name="connsiteY66" fmla="*/ 62310 h 606722"/>
              <a:gd name="connsiteX67" fmla="*/ 119538 w 606157"/>
              <a:gd name="connsiteY67" fmla="*/ 353 h 606722"/>
              <a:gd name="connsiteX68" fmla="*/ 303961 w 606157"/>
              <a:gd name="connsiteY68" fmla="*/ 0 h 606722"/>
              <a:gd name="connsiteX69" fmla="*/ 366024 w 606157"/>
              <a:gd name="connsiteY69" fmla="*/ 61957 h 606722"/>
              <a:gd name="connsiteX70" fmla="*/ 303961 w 606157"/>
              <a:gd name="connsiteY70" fmla="*/ 123914 h 606722"/>
              <a:gd name="connsiteX71" fmla="*/ 241898 w 606157"/>
              <a:gd name="connsiteY71" fmla="*/ 61957 h 606722"/>
              <a:gd name="connsiteX72" fmla="*/ 303961 w 606157"/>
              <a:gd name="connsiteY72"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06157" h="606722">
                <a:moveTo>
                  <a:pt x="451337" y="147905"/>
                </a:moveTo>
                <a:lnTo>
                  <a:pt x="569477" y="147905"/>
                </a:lnTo>
                <a:cubicBezTo>
                  <a:pt x="589954" y="148971"/>
                  <a:pt x="606157" y="165856"/>
                  <a:pt x="606157" y="186562"/>
                </a:cubicBezTo>
                <a:lnTo>
                  <a:pt x="606157" y="363939"/>
                </a:lnTo>
                <a:cubicBezTo>
                  <a:pt x="606157" y="375936"/>
                  <a:pt x="596453" y="385711"/>
                  <a:pt x="584434" y="385711"/>
                </a:cubicBezTo>
                <a:lnTo>
                  <a:pt x="557904" y="385711"/>
                </a:lnTo>
                <a:lnTo>
                  <a:pt x="549980" y="548781"/>
                </a:lnTo>
                <a:cubicBezTo>
                  <a:pt x="548378" y="581217"/>
                  <a:pt x="521580" y="606722"/>
                  <a:pt x="489085" y="606722"/>
                </a:cubicBezTo>
                <a:cubicBezTo>
                  <a:pt x="455877" y="606722"/>
                  <a:pt x="428456" y="580684"/>
                  <a:pt x="426854" y="547537"/>
                </a:cubicBezTo>
                <a:lnTo>
                  <a:pt x="420711" y="420814"/>
                </a:lnTo>
                <a:cubicBezTo>
                  <a:pt x="444482" y="412194"/>
                  <a:pt x="461219" y="389355"/>
                  <a:pt x="461219" y="363228"/>
                </a:cubicBezTo>
                <a:lnTo>
                  <a:pt x="461219" y="185762"/>
                </a:lnTo>
                <a:cubicBezTo>
                  <a:pt x="461219" y="172077"/>
                  <a:pt x="457658" y="159102"/>
                  <a:pt x="451337" y="147905"/>
                </a:cubicBezTo>
                <a:close/>
                <a:moveTo>
                  <a:pt x="38457" y="147552"/>
                </a:moveTo>
                <a:lnTo>
                  <a:pt x="155074" y="147552"/>
                </a:lnTo>
                <a:cubicBezTo>
                  <a:pt x="148664" y="158839"/>
                  <a:pt x="145014" y="171902"/>
                  <a:pt x="145014" y="185766"/>
                </a:cubicBezTo>
                <a:lnTo>
                  <a:pt x="145014" y="363239"/>
                </a:lnTo>
                <a:cubicBezTo>
                  <a:pt x="145014" y="389811"/>
                  <a:pt x="162284" y="413184"/>
                  <a:pt x="187210" y="421360"/>
                </a:cubicBezTo>
                <a:lnTo>
                  <a:pt x="181068" y="548444"/>
                </a:lnTo>
                <a:cubicBezTo>
                  <a:pt x="179465" y="580881"/>
                  <a:pt x="152670" y="606298"/>
                  <a:pt x="120178" y="606298"/>
                </a:cubicBezTo>
                <a:cubicBezTo>
                  <a:pt x="86973" y="606298"/>
                  <a:pt x="59555" y="580348"/>
                  <a:pt x="57952" y="547200"/>
                </a:cubicBezTo>
                <a:lnTo>
                  <a:pt x="50029" y="385279"/>
                </a:lnTo>
                <a:lnTo>
                  <a:pt x="21810" y="385279"/>
                </a:lnTo>
                <a:cubicBezTo>
                  <a:pt x="9792" y="385279"/>
                  <a:pt x="0" y="375592"/>
                  <a:pt x="0" y="363595"/>
                </a:cubicBezTo>
                <a:lnTo>
                  <a:pt x="0" y="186122"/>
                </a:lnTo>
                <a:cubicBezTo>
                  <a:pt x="0" y="164882"/>
                  <a:pt x="17181" y="147641"/>
                  <a:pt x="38457" y="147552"/>
                </a:cubicBezTo>
                <a:close/>
                <a:moveTo>
                  <a:pt x="222975" y="147058"/>
                </a:moveTo>
                <a:lnTo>
                  <a:pt x="282512" y="147058"/>
                </a:lnTo>
                <a:lnTo>
                  <a:pt x="270498" y="159057"/>
                </a:lnTo>
                <a:cubicBezTo>
                  <a:pt x="267739" y="161901"/>
                  <a:pt x="267739" y="166523"/>
                  <a:pt x="270498" y="169278"/>
                </a:cubicBezTo>
                <a:lnTo>
                  <a:pt x="283224" y="181988"/>
                </a:lnTo>
                <a:lnTo>
                  <a:pt x="273345" y="292199"/>
                </a:lnTo>
                <a:cubicBezTo>
                  <a:pt x="272989" y="296021"/>
                  <a:pt x="274057" y="299754"/>
                  <a:pt x="276193" y="302953"/>
                </a:cubicBezTo>
                <a:lnTo>
                  <a:pt x="297196" y="332550"/>
                </a:lnTo>
                <a:cubicBezTo>
                  <a:pt x="298531" y="334417"/>
                  <a:pt x="300756" y="335572"/>
                  <a:pt x="303070" y="335572"/>
                </a:cubicBezTo>
                <a:cubicBezTo>
                  <a:pt x="305472" y="335572"/>
                  <a:pt x="307608" y="334417"/>
                  <a:pt x="309032" y="332550"/>
                </a:cubicBezTo>
                <a:lnTo>
                  <a:pt x="329946" y="302953"/>
                </a:lnTo>
                <a:cubicBezTo>
                  <a:pt x="332171" y="299754"/>
                  <a:pt x="333239" y="296021"/>
                  <a:pt x="332883" y="292199"/>
                </a:cubicBezTo>
                <a:lnTo>
                  <a:pt x="323004" y="181988"/>
                </a:lnTo>
                <a:lnTo>
                  <a:pt x="335641" y="169278"/>
                </a:lnTo>
                <a:cubicBezTo>
                  <a:pt x="338489" y="166523"/>
                  <a:pt x="338489" y="161901"/>
                  <a:pt x="335641" y="159057"/>
                </a:cubicBezTo>
                <a:lnTo>
                  <a:pt x="323627" y="147058"/>
                </a:lnTo>
                <a:lnTo>
                  <a:pt x="385033" y="147058"/>
                </a:lnTo>
                <a:lnTo>
                  <a:pt x="385033" y="147147"/>
                </a:lnTo>
                <a:cubicBezTo>
                  <a:pt x="405413" y="148214"/>
                  <a:pt x="421699" y="165101"/>
                  <a:pt x="421699" y="185721"/>
                </a:cubicBezTo>
                <a:lnTo>
                  <a:pt x="421699" y="363214"/>
                </a:lnTo>
                <a:cubicBezTo>
                  <a:pt x="421699" y="375213"/>
                  <a:pt x="411910" y="384901"/>
                  <a:pt x="399895" y="384901"/>
                </a:cubicBezTo>
                <a:lnTo>
                  <a:pt x="373375" y="384901"/>
                </a:lnTo>
                <a:lnTo>
                  <a:pt x="371506" y="424363"/>
                </a:lnTo>
                <a:lnTo>
                  <a:pt x="365455" y="548084"/>
                </a:lnTo>
                <a:cubicBezTo>
                  <a:pt x="363853" y="580525"/>
                  <a:pt x="337154" y="605945"/>
                  <a:pt x="304582" y="605945"/>
                </a:cubicBezTo>
                <a:cubicBezTo>
                  <a:pt x="271388" y="605945"/>
                  <a:pt x="244066" y="579903"/>
                  <a:pt x="242464" y="546840"/>
                </a:cubicBezTo>
                <a:lnTo>
                  <a:pt x="236502" y="424363"/>
                </a:lnTo>
                <a:lnTo>
                  <a:pt x="234544" y="384901"/>
                </a:lnTo>
                <a:lnTo>
                  <a:pt x="206244" y="384901"/>
                </a:lnTo>
                <a:cubicBezTo>
                  <a:pt x="194229" y="384901"/>
                  <a:pt x="184529" y="375213"/>
                  <a:pt x="184529" y="363214"/>
                </a:cubicBezTo>
                <a:lnTo>
                  <a:pt x="184529" y="185721"/>
                </a:lnTo>
                <a:cubicBezTo>
                  <a:pt x="184529" y="164479"/>
                  <a:pt x="201705" y="147236"/>
                  <a:pt x="222975" y="147058"/>
                </a:cubicBezTo>
                <a:close/>
                <a:moveTo>
                  <a:pt x="488454" y="706"/>
                </a:moveTo>
                <a:cubicBezTo>
                  <a:pt x="522711" y="706"/>
                  <a:pt x="550481" y="28445"/>
                  <a:pt x="550481" y="62663"/>
                </a:cubicBezTo>
                <a:cubicBezTo>
                  <a:pt x="550481" y="96881"/>
                  <a:pt x="522711" y="124620"/>
                  <a:pt x="488454" y="124620"/>
                </a:cubicBezTo>
                <a:cubicBezTo>
                  <a:pt x="454197" y="124620"/>
                  <a:pt x="426427" y="96881"/>
                  <a:pt x="426427" y="62663"/>
                </a:cubicBezTo>
                <a:cubicBezTo>
                  <a:pt x="426427" y="28445"/>
                  <a:pt x="454197" y="706"/>
                  <a:pt x="488454" y="706"/>
                </a:cubicBezTo>
                <a:close/>
                <a:moveTo>
                  <a:pt x="119538" y="353"/>
                </a:moveTo>
                <a:cubicBezTo>
                  <a:pt x="153795" y="353"/>
                  <a:pt x="181565" y="28092"/>
                  <a:pt x="181565" y="62310"/>
                </a:cubicBezTo>
                <a:cubicBezTo>
                  <a:pt x="181565" y="96528"/>
                  <a:pt x="153795" y="124267"/>
                  <a:pt x="119538" y="124267"/>
                </a:cubicBezTo>
                <a:cubicBezTo>
                  <a:pt x="85281" y="124267"/>
                  <a:pt x="57511" y="96528"/>
                  <a:pt x="57511" y="62310"/>
                </a:cubicBezTo>
                <a:cubicBezTo>
                  <a:pt x="57511" y="28092"/>
                  <a:pt x="85281" y="353"/>
                  <a:pt x="119538" y="353"/>
                </a:cubicBezTo>
                <a:close/>
                <a:moveTo>
                  <a:pt x="303961" y="0"/>
                </a:moveTo>
                <a:cubicBezTo>
                  <a:pt x="338237" y="0"/>
                  <a:pt x="366024" y="27739"/>
                  <a:pt x="366024" y="61957"/>
                </a:cubicBezTo>
                <a:cubicBezTo>
                  <a:pt x="366024" y="96175"/>
                  <a:pt x="338237" y="123914"/>
                  <a:pt x="303961" y="123914"/>
                </a:cubicBezTo>
                <a:cubicBezTo>
                  <a:pt x="269685" y="123914"/>
                  <a:pt x="241898" y="96175"/>
                  <a:pt x="241898" y="61957"/>
                </a:cubicBezTo>
                <a:cubicBezTo>
                  <a:pt x="241898" y="27739"/>
                  <a:pt x="269685" y="0"/>
                  <a:pt x="303961" y="0"/>
                </a:cubicBezTo>
                <a:close/>
              </a:path>
            </a:pathLst>
          </a:custGeom>
          <a:solidFill>
            <a:srgbClr val="F394A3"/>
          </a:solidFill>
          <a:ln>
            <a:noFill/>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45" name="3"/>
          <p:cNvSpPr/>
          <p:nvPr/>
        </p:nvSpPr>
        <p:spPr bwMode="auto">
          <a:xfrm>
            <a:off x="1221244" y="3603250"/>
            <a:ext cx="2753299" cy="519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30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Copy paste fonts. Choose the only option to retain text.</a:t>
            </a:r>
            <a:endParaRPr lang="en-US" altLang="zh-CN" sz="1100" dirty="0">
              <a:solidFill>
                <a:schemeClr val="tx1">
                  <a:lumMod val="75000"/>
                  <a:lumOff val="25000"/>
                </a:schemeClr>
              </a:solidFill>
              <a:latin typeface="微软雅黑" panose="020B0503020204020204" charset="-122"/>
              <a:ea typeface="微软雅黑" panose="020B0503020204020204" charset="-122"/>
            </a:endParaRPr>
          </a:p>
        </p:txBody>
      </p:sp>
      <p:sp>
        <p:nvSpPr>
          <p:cNvPr id="46" name="3"/>
          <p:cNvSpPr/>
          <p:nvPr/>
        </p:nvSpPr>
        <p:spPr bwMode="auto">
          <a:xfrm>
            <a:off x="8146477" y="3603250"/>
            <a:ext cx="2753299" cy="519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lnSpc>
                <a:spcPct val="130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Copy paste fonts. Choose the only option to retain text.</a:t>
            </a:r>
            <a:endParaRPr lang="en-US" altLang="zh-CN" sz="1100" dirty="0">
              <a:solidFill>
                <a:schemeClr val="tx1">
                  <a:lumMod val="75000"/>
                  <a:lumOff val="25000"/>
                </a:schemeClr>
              </a:solidFill>
              <a:latin typeface="微软雅黑" panose="020B0503020204020204" charset="-122"/>
              <a:ea typeface="微软雅黑" panose="020B0503020204020204" charset="-122"/>
            </a:endParaRPr>
          </a:p>
        </p:txBody>
      </p:sp>
      <p:sp>
        <p:nvSpPr>
          <p:cNvPr id="47" name="2"/>
          <p:cNvSpPr/>
          <p:nvPr/>
        </p:nvSpPr>
        <p:spPr>
          <a:xfrm>
            <a:off x="1179749" y="4479747"/>
            <a:ext cx="38814" cy="519567"/>
          </a:xfrm>
          <a:prstGeom prst="rect">
            <a:avLst/>
          </a:prstGeom>
          <a:solidFill>
            <a:srgbClr val="A6D4C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48" name="2"/>
          <p:cNvSpPr/>
          <p:nvPr/>
        </p:nvSpPr>
        <p:spPr>
          <a:xfrm flipH="1">
            <a:off x="10929842" y="4479747"/>
            <a:ext cx="38814" cy="519567"/>
          </a:xfrm>
          <a:prstGeom prst="rect">
            <a:avLst/>
          </a:prstGeom>
          <a:solidFill>
            <a:srgbClr val="F394A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49" name="2"/>
          <p:cNvSpPr/>
          <p:nvPr/>
        </p:nvSpPr>
        <p:spPr bwMode="auto">
          <a:xfrm>
            <a:off x="1221244" y="4479747"/>
            <a:ext cx="2753299" cy="519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30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Copy paste fonts. Choose the only option to retain text.</a:t>
            </a:r>
            <a:endParaRPr lang="en-US" altLang="zh-CN" sz="1100" dirty="0">
              <a:solidFill>
                <a:schemeClr val="tx1">
                  <a:lumMod val="75000"/>
                  <a:lumOff val="25000"/>
                </a:schemeClr>
              </a:solidFill>
              <a:latin typeface="微软雅黑" panose="020B0503020204020204" charset="-122"/>
              <a:ea typeface="微软雅黑" panose="020B0503020204020204" charset="-122"/>
            </a:endParaRPr>
          </a:p>
        </p:txBody>
      </p:sp>
      <p:sp>
        <p:nvSpPr>
          <p:cNvPr id="50" name="2"/>
          <p:cNvSpPr/>
          <p:nvPr/>
        </p:nvSpPr>
        <p:spPr bwMode="auto">
          <a:xfrm>
            <a:off x="8146477" y="4479747"/>
            <a:ext cx="2753299" cy="519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lnSpc>
                <a:spcPct val="130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Copy paste fonts. Choose the only option to retain text.</a:t>
            </a:r>
            <a:endParaRPr lang="en-US" altLang="zh-CN" sz="1100" dirty="0">
              <a:solidFill>
                <a:schemeClr val="tx1">
                  <a:lumMod val="75000"/>
                  <a:lumOff val="25000"/>
                </a:schemeClr>
              </a:solidFill>
              <a:latin typeface="微软雅黑" panose="020B0503020204020204" charset="-122"/>
              <a:ea typeface="微软雅黑" panose="020B0503020204020204" charset="-122"/>
            </a:endParaRPr>
          </a:p>
        </p:txBody>
      </p:sp>
      <p:sp>
        <p:nvSpPr>
          <p:cNvPr id="51" name="1"/>
          <p:cNvSpPr/>
          <p:nvPr/>
        </p:nvSpPr>
        <p:spPr>
          <a:xfrm>
            <a:off x="1179749" y="5356244"/>
            <a:ext cx="38814" cy="519567"/>
          </a:xfrm>
          <a:prstGeom prst="rect">
            <a:avLst/>
          </a:prstGeom>
          <a:solidFill>
            <a:srgbClr val="A6D4C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52" name="1"/>
          <p:cNvSpPr/>
          <p:nvPr/>
        </p:nvSpPr>
        <p:spPr>
          <a:xfrm flipH="1">
            <a:off x="10929842" y="5356244"/>
            <a:ext cx="38814" cy="519567"/>
          </a:xfrm>
          <a:prstGeom prst="rect">
            <a:avLst/>
          </a:prstGeom>
          <a:solidFill>
            <a:srgbClr val="F394A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solidFill>
                <a:schemeClr val="tx1">
                  <a:lumMod val="75000"/>
                  <a:lumOff val="25000"/>
                </a:schemeClr>
              </a:solidFill>
              <a:latin typeface="微软雅黑" panose="020B0503020204020204" charset="-122"/>
              <a:ea typeface="微软雅黑" panose="020B0503020204020204" charset="-122"/>
            </a:endParaRPr>
          </a:p>
        </p:txBody>
      </p:sp>
      <p:sp>
        <p:nvSpPr>
          <p:cNvPr id="53" name="1"/>
          <p:cNvSpPr/>
          <p:nvPr/>
        </p:nvSpPr>
        <p:spPr bwMode="auto">
          <a:xfrm>
            <a:off x="1221244" y="5356244"/>
            <a:ext cx="2753299" cy="519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30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Copy paste fonts. Choose the only option to retain text.</a:t>
            </a:r>
            <a:endParaRPr lang="en-US" altLang="zh-CN" sz="1100" dirty="0">
              <a:solidFill>
                <a:schemeClr val="tx1">
                  <a:lumMod val="75000"/>
                  <a:lumOff val="25000"/>
                </a:schemeClr>
              </a:solidFill>
              <a:latin typeface="微软雅黑" panose="020B0503020204020204" charset="-122"/>
              <a:ea typeface="微软雅黑" panose="020B0503020204020204" charset="-122"/>
            </a:endParaRPr>
          </a:p>
        </p:txBody>
      </p:sp>
      <p:sp>
        <p:nvSpPr>
          <p:cNvPr id="54" name="1"/>
          <p:cNvSpPr/>
          <p:nvPr/>
        </p:nvSpPr>
        <p:spPr bwMode="auto">
          <a:xfrm>
            <a:off x="8146477" y="5356244"/>
            <a:ext cx="2753299" cy="519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lnSpc>
                <a:spcPct val="130000"/>
              </a:lnSpc>
            </a:pPr>
            <a:r>
              <a:rPr lang="en-US" altLang="zh-CN" sz="1100" dirty="0">
                <a:solidFill>
                  <a:schemeClr val="tx1">
                    <a:lumMod val="75000"/>
                    <a:lumOff val="25000"/>
                  </a:schemeClr>
                </a:solidFill>
                <a:latin typeface="微软雅黑" panose="020B0503020204020204" charset="-122"/>
                <a:ea typeface="微软雅黑" panose="020B0503020204020204" charset="-122"/>
              </a:rPr>
              <a:t>Copy paste fonts. Choose the only option to retain text.</a:t>
            </a:r>
            <a:endParaRPr lang="en-US" altLang="zh-CN" sz="110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635"/>
            <a:ext cx="12192000" cy="6857365"/>
            <a:chOff x="4" y="1"/>
            <a:chExt cx="19196" cy="10799"/>
          </a:xfrm>
        </p:grpSpPr>
        <p:pic>
          <p:nvPicPr>
            <p:cNvPr id="34" name="图片 33" descr="创意校园招聘展板设计 (7)"/>
            <p:cNvPicPr>
              <a:picLocks noChangeAspect="1"/>
            </p:cNvPicPr>
            <p:nvPr/>
          </p:nvPicPr>
          <p:blipFill>
            <a:blip r:embed="rId1"/>
            <a:srcRect l="4049" t="15217" r="11103"/>
            <a:stretch>
              <a:fillRect/>
            </a:stretch>
          </p:blipFill>
          <p:spPr>
            <a:xfrm>
              <a:off x="4" y="1"/>
              <a:ext cx="19196" cy="10799"/>
            </a:xfrm>
            <a:prstGeom prst="rect">
              <a:avLst/>
            </a:prstGeom>
          </p:spPr>
        </p:pic>
        <p:sp>
          <p:nvSpPr>
            <p:cNvPr id="35" name="矩形 34"/>
            <p:cNvSpPr/>
            <p:nvPr/>
          </p:nvSpPr>
          <p:spPr>
            <a:xfrm>
              <a:off x="736" y="663"/>
              <a:ext cx="17729" cy="9475"/>
            </a:xfrm>
            <a:prstGeom prst="rect">
              <a:avLst/>
            </a:prstGeom>
            <a:solidFill>
              <a:schemeClr val="bg1"/>
            </a:solidFill>
            <a:ln w="28575">
              <a:solidFill>
                <a:srgbClr val="B6DDF0"/>
              </a:solidFill>
            </a:ln>
            <a:effectLst>
              <a:outerShdw blurRad="558800" dist="50800" dir="5400000" sx="101000" sy="101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36" name="矩形 35"/>
            <p:cNvSpPr/>
            <p:nvPr/>
          </p:nvSpPr>
          <p:spPr>
            <a:xfrm>
              <a:off x="7816" y="663"/>
              <a:ext cx="3569" cy="631"/>
            </a:xfrm>
            <a:prstGeom prst="rect">
              <a:avLst/>
            </a:prstGeom>
            <a:solidFill>
              <a:srgbClr val="B6DDF0"/>
            </a:solidFill>
            <a:ln>
              <a:solidFill>
                <a:srgbClr val="B6DD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7" name="文本框 2"/>
            <p:cNvSpPr txBox="1"/>
            <p:nvPr/>
          </p:nvSpPr>
          <p:spPr>
            <a:xfrm>
              <a:off x="7665" y="615"/>
              <a:ext cx="3870" cy="628"/>
            </a:xfrm>
            <a:prstGeom prst="rect">
              <a:avLst/>
            </a:prstGeom>
            <a:solidFill>
              <a:srgbClr val="F394A3"/>
            </a:solid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rPr>
                <a:t>请</a:t>
              </a:r>
              <a:r>
                <a:rPr lang="zh-CN" altLang="en-US" sz="2000" b="1">
                  <a:solidFill>
                    <a:schemeClr val="bg1"/>
                  </a:solidFill>
                  <a:latin typeface="微软雅黑" panose="020B0503020204020204" charset="-122"/>
                  <a:ea typeface="微软雅黑" panose="020B0503020204020204" charset="-122"/>
                  <a:cs typeface="经典粗宋简" panose="02010609000101010101" pitchFamily="49" charset="-122"/>
                </a:rPr>
                <a:t>添</a:t>
              </a:r>
              <a:r>
                <a:rPr lang="zh-CN" altLang="en-US" sz="2000" b="1" smtClean="0">
                  <a:solidFill>
                    <a:schemeClr val="bg1"/>
                  </a:solidFill>
                  <a:latin typeface="微软雅黑" panose="020B0503020204020204" charset="-122"/>
                  <a:ea typeface="微软雅黑" panose="020B0503020204020204" charset="-122"/>
                  <a:cs typeface="经典粗宋简" panose="02010609000101010101" pitchFamily="49" charset="-122"/>
                </a:rPr>
                <a:t>加你的标</a:t>
              </a:r>
              <a:r>
                <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rPr>
                <a:t>题</a:t>
              </a:r>
              <a:endParaRPr lang="zh-CN" altLang="en-US" sz="2000" b="1" dirty="0">
                <a:solidFill>
                  <a:schemeClr val="bg1"/>
                </a:solidFill>
                <a:latin typeface="微软雅黑" panose="020B0503020204020204" charset="-122"/>
                <a:ea typeface="微软雅黑" panose="020B0503020204020204" charset="-122"/>
                <a:cs typeface="经典粗宋简" panose="02010609000101010101" pitchFamily="49" charset="-122"/>
              </a:endParaRPr>
            </a:p>
          </p:txBody>
        </p:sp>
      </p:grpSp>
      <p:sp>
        <p:nvSpPr>
          <p:cNvPr id="6" name="Oval 383"/>
          <p:cNvSpPr>
            <a:spLocks noChangeArrowheads="1"/>
          </p:cNvSpPr>
          <p:nvPr/>
        </p:nvSpPr>
        <p:spPr bwMode="auto">
          <a:xfrm>
            <a:off x="3170724" y="2156973"/>
            <a:ext cx="158750" cy="160338"/>
          </a:xfrm>
          <a:prstGeom prst="ellipse">
            <a:avLst/>
          </a:prstGeom>
          <a:solidFill>
            <a:srgbClr val="A6D4C8"/>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7" name="Oval 384"/>
          <p:cNvSpPr>
            <a:spLocks noChangeArrowheads="1"/>
          </p:cNvSpPr>
          <p:nvPr/>
        </p:nvSpPr>
        <p:spPr bwMode="auto">
          <a:xfrm>
            <a:off x="3170724" y="3552385"/>
            <a:ext cx="158750" cy="160338"/>
          </a:xfrm>
          <a:prstGeom prst="ellipse">
            <a:avLst/>
          </a:prstGeom>
          <a:solidFill>
            <a:srgbClr val="F394A3"/>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8" name="Oval 511"/>
          <p:cNvSpPr>
            <a:spLocks noChangeArrowheads="1"/>
          </p:cNvSpPr>
          <p:nvPr/>
        </p:nvSpPr>
        <p:spPr bwMode="auto">
          <a:xfrm>
            <a:off x="3170723" y="4947798"/>
            <a:ext cx="158750" cy="160337"/>
          </a:xfrm>
          <a:prstGeom prst="ellipse">
            <a:avLst/>
          </a:prstGeom>
          <a:solidFill>
            <a:srgbClr val="A6D4C8"/>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9" name="Freeform 513"/>
          <p:cNvSpPr>
            <a:spLocks noEditPoints="1"/>
          </p:cNvSpPr>
          <p:nvPr/>
        </p:nvSpPr>
        <p:spPr bwMode="auto">
          <a:xfrm>
            <a:off x="3754398" y="1956357"/>
            <a:ext cx="671432" cy="566334"/>
          </a:xfrm>
          <a:custGeom>
            <a:avLst/>
            <a:gdLst>
              <a:gd name="T0" fmla="*/ 0 w 92"/>
              <a:gd name="T1" fmla="*/ 0 h 77"/>
              <a:gd name="T2" fmla="*/ 0 w 92"/>
              <a:gd name="T3" fmla="*/ 49 h 77"/>
              <a:gd name="T4" fmla="*/ 4 w 92"/>
              <a:gd name="T5" fmla="*/ 52 h 77"/>
              <a:gd name="T6" fmla="*/ 44 w 92"/>
              <a:gd name="T7" fmla="*/ 52 h 77"/>
              <a:gd name="T8" fmla="*/ 44 w 92"/>
              <a:gd name="T9" fmla="*/ 64 h 77"/>
              <a:gd name="T10" fmla="*/ 20 w 92"/>
              <a:gd name="T11" fmla="*/ 72 h 77"/>
              <a:gd name="T12" fmla="*/ 22 w 92"/>
              <a:gd name="T13" fmla="*/ 77 h 77"/>
              <a:gd name="T14" fmla="*/ 47 w 92"/>
              <a:gd name="T15" fmla="*/ 69 h 77"/>
              <a:gd name="T16" fmla="*/ 72 w 92"/>
              <a:gd name="T17" fmla="*/ 77 h 77"/>
              <a:gd name="T18" fmla="*/ 74 w 92"/>
              <a:gd name="T19" fmla="*/ 72 h 77"/>
              <a:gd name="T20" fmla="*/ 49 w 92"/>
              <a:gd name="T21" fmla="*/ 64 h 77"/>
              <a:gd name="T22" fmla="*/ 49 w 92"/>
              <a:gd name="T23" fmla="*/ 52 h 77"/>
              <a:gd name="T24" fmla="*/ 88 w 92"/>
              <a:gd name="T25" fmla="*/ 52 h 77"/>
              <a:gd name="T26" fmla="*/ 92 w 92"/>
              <a:gd name="T27" fmla="*/ 49 h 77"/>
              <a:gd name="T28" fmla="*/ 92 w 92"/>
              <a:gd name="T29" fmla="*/ 0 h 77"/>
              <a:gd name="T30" fmla="*/ 0 w 92"/>
              <a:gd name="T31" fmla="*/ 0 h 77"/>
              <a:gd name="T32" fmla="*/ 75 w 92"/>
              <a:gd name="T33" fmla="*/ 45 h 77"/>
              <a:gd name="T34" fmla="*/ 69 w 92"/>
              <a:gd name="T35" fmla="*/ 22 h 77"/>
              <a:gd name="T36" fmla="*/ 63 w 92"/>
              <a:gd name="T37" fmla="*/ 45 h 77"/>
              <a:gd name="T38" fmla="*/ 57 w 92"/>
              <a:gd name="T39" fmla="*/ 29 h 77"/>
              <a:gd name="T40" fmla="*/ 50 w 92"/>
              <a:gd name="T41" fmla="*/ 45 h 77"/>
              <a:gd name="T42" fmla="*/ 44 w 92"/>
              <a:gd name="T43" fmla="*/ 25 h 77"/>
              <a:gd name="T44" fmla="*/ 38 w 92"/>
              <a:gd name="T45" fmla="*/ 37 h 77"/>
              <a:gd name="T46" fmla="*/ 31 w 92"/>
              <a:gd name="T47" fmla="*/ 32 h 77"/>
              <a:gd name="T48" fmla="*/ 25 w 92"/>
              <a:gd name="T49" fmla="*/ 42 h 77"/>
              <a:gd name="T50" fmla="*/ 19 w 92"/>
              <a:gd name="T51" fmla="*/ 37 h 77"/>
              <a:gd name="T52" fmla="*/ 13 w 92"/>
              <a:gd name="T53" fmla="*/ 46 h 77"/>
              <a:gd name="T54" fmla="*/ 10 w 92"/>
              <a:gd name="T55" fmla="*/ 44 h 77"/>
              <a:gd name="T56" fmla="*/ 18 w 92"/>
              <a:gd name="T57" fmla="*/ 32 h 77"/>
              <a:gd name="T58" fmla="*/ 24 w 92"/>
              <a:gd name="T59" fmla="*/ 37 h 77"/>
              <a:gd name="T60" fmla="*/ 31 w 92"/>
              <a:gd name="T61" fmla="*/ 27 h 77"/>
              <a:gd name="T62" fmla="*/ 37 w 92"/>
              <a:gd name="T63" fmla="*/ 32 h 77"/>
              <a:gd name="T64" fmla="*/ 44 w 92"/>
              <a:gd name="T65" fmla="*/ 15 h 77"/>
              <a:gd name="T66" fmla="*/ 50 w 92"/>
              <a:gd name="T67" fmla="*/ 35 h 77"/>
              <a:gd name="T68" fmla="*/ 57 w 92"/>
              <a:gd name="T69" fmla="*/ 20 h 77"/>
              <a:gd name="T70" fmla="*/ 63 w 92"/>
              <a:gd name="T71" fmla="*/ 34 h 77"/>
              <a:gd name="T72" fmla="*/ 69 w 92"/>
              <a:gd name="T73" fmla="*/ 8 h 77"/>
              <a:gd name="T74" fmla="*/ 76 w 92"/>
              <a:gd name="T75" fmla="*/ 34 h 77"/>
              <a:gd name="T76" fmla="*/ 81 w 92"/>
              <a:gd name="T77" fmla="*/ 24 h 77"/>
              <a:gd name="T78" fmla="*/ 84 w 92"/>
              <a:gd name="T79" fmla="*/ 25 h 77"/>
              <a:gd name="T80" fmla="*/ 75 w 92"/>
              <a:gd name="T81" fmla="*/ 4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2" h="77">
                <a:moveTo>
                  <a:pt x="0" y="0"/>
                </a:moveTo>
                <a:cubicBezTo>
                  <a:pt x="0" y="49"/>
                  <a:pt x="0" y="49"/>
                  <a:pt x="0" y="49"/>
                </a:cubicBezTo>
                <a:cubicBezTo>
                  <a:pt x="0" y="51"/>
                  <a:pt x="2" y="52"/>
                  <a:pt x="4" y="52"/>
                </a:cubicBezTo>
                <a:cubicBezTo>
                  <a:pt x="44" y="52"/>
                  <a:pt x="44" y="52"/>
                  <a:pt x="44" y="52"/>
                </a:cubicBezTo>
                <a:cubicBezTo>
                  <a:pt x="44" y="64"/>
                  <a:pt x="44" y="64"/>
                  <a:pt x="44" y="64"/>
                </a:cubicBezTo>
                <a:cubicBezTo>
                  <a:pt x="20" y="72"/>
                  <a:pt x="20" y="72"/>
                  <a:pt x="20" y="72"/>
                </a:cubicBezTo>
                <a:cubicBezTo>
                  <a:pt x="22" y="77"/>
                  <a:pt x="22" y="77"/>
                  <a:pt x="22" y="77"/>
                </a:cubicBezTo>
                <a:cubicBezTo>
                  <a:pt x="47" y="69"/>
                  <a:pt x="47" y="69"/>
                  <a:pt x="47" y="69"/>
                </a:cubicBezTo>
                <a:cubicBezTo>
                  <a:pt x="72" y="77"/>
                  <a:pt x="72" y="77"/>
                  <a:pt x="72" y="77"/>
                </a:cubicBezTo>
                <a:cubicBezTo>
                  <a:pt x="74" y="72"/>
                  <a:pt x="74" y="72"/>
                  <a:pt x="74" y="72"/>
                </a:cubicBezTo>
                <a:cubicBezTo>
                  <a:pt x="49" y="64"/>
                  <a:pt x="49" y="64"/>
                  <a:pt x="49" y="64"/>
                </a:cubicBezTo>
                <a:cubicBezTo>
                  <a:pt x="49" y="52"/>
                  <a:pt x="49" y="52"/>
                  <a:pt x="49" y="52"/>
                </a:cubicBezTo>
                <a:cubicBezTo>
                  <a:pt x="88" y="52"/>
                  <a:pt x="88" y="52"/>
                  <a:pt x="88" y="52"/>
                </a:cubicBezTo>
                <a:cubicBezTo>
                  <a:pt x="90" y="52"/>
                  <a:pt x="92" y="51"/>
                  <a:pt x="92" y="49"/>
                </a:cubicBezTo>
                <a:cubicBezTo>
                  <a:pt x="92" y="0"/>
                  <a:pt x="92" y="0"/>
                  <a:pt x="92" y="0"/>
                </a:cubicBezTo>
                <a:lnTo>
                  <a:pt x="0" y="0"/>
                </a:lnTo>
                <a:close/>
                <a:moveTo>
                  <a:pt x="75" y="45"/>
                </a:moveTo>
                <a:cubicBezTo>
                  <a:pt x="69" y="22"/>
                  <a:pt x="69" y="22"/>
                  <a:pt x="69" y="22"/>
                </a:cubicBezTo>
                <a:cubicBezTo>
                  <a:pt x="63" y="45"/>
                  <a:pt x="63" y="45"/>
                  <a:pt x="63" y="45"/>
                </a:cubicBezTo>
                <a:cubicBezTo>
                  <a:pt x="57" y="29"/>
                  <a:pt x="57" y="29"/>
                  <a:pt x="57" y="29"/>
                </a:cubicBezTo>
                <a:cubicBezTo>
                  <a:pt x="50" y="45"/>
                  <a:pt x="50" y="45"/>
                  <a:pt x="50" y="45"/>
                </a:cubicBezTo>
                <a:cubicBezTo>
                  <a:pt x="44" y="25"/>
                  <a:pt x="44" y="25"/>
                  <a:pt x="44" y="25"/>
                </a:cubicBezTo>
                <a:cubicBezTo>
                  <a:pt x="38" y="37"/>
                  <a:pt x="38" y="37"/>
                  <a:pt x="38" y="37"/>
                </a:cubicBezTo>
                <a:cubicBezTo>
                  <a:pt x="31" y="32"/>
                  <a:pt x="31" y="32"/>
                  <a:pt x="31" y="32"/>
                </a:cubicBezTo>
                <a:cubicBezTo>
                  <a:pt x="25" y="42"/>
                  <a:pt x="25" y="42"/>
                  <a:pt x="25" y="42"/>
                </a:cubicBezTo>
                <a:cubicBezTo>
                  <a:pt x="19" y="37"/>
                  <a:pt x="19" y="37"/>
                  <a:pt x="19" y="37"/>
                </a:cubicBezTo>
                <a:cubicBezTo>
                  <a:pt x="13" y="46"/>
                  <a:pt x="13" y="46"/>
                  <a:pt x="13" y="46"/>
                </a:cubicBezTo>
                <a:cubicBezTo>
                  <a:pt x="10" y="44"/>
                  <a:pt x="10" y="44"/>
                  <a:pt x="10" y="44"/>
                </a:cubicBezTo>
                <a:cubicBezTo>
                  <a:pt x="18" y="32"/>
                  <a:pt x="18" y="32"/>
                  <a:pt x="18" y="32"/>
                </a:cubicBezTo>
                <a:cubicBezTo>
                  <a:pt x="24" y="37"/>
                  <a:pt x="24" y="37"/>
                  <a:pt x="24" y="37"/>
                </a:cubicBezTo>
                <a:cubicBezTo>
                  <a:pt x="31" y="27"/>
                  <a:pt x="31" y="27"/>
                  <a:pt x="31" y="27"/>
                </a:cubicBezTo>
                <a:cubicBezTo>
                  <a:pt x="37" y="32"/>
                  <a:pt x="37" y="32"/>
                  <a:pt x="37" y="32"/>
                </a:cubicBezTo>
                <a:cubicBezTo>
                  <a:pt x="44" y="15"/>
                  <a:pt x="44" y="15"/>
                  <a:pt x="44" y="15"/>
                </a:cubicBezTo>
                <a:cubicBezTo>
                  <a:pt x="50" y="35"/>
                  <a:pt x="50" y="35"/>
                  <a:pt x="50" y="35"/>
                </a:cubicBezTo>
                <a:cubicBezTo>
                  <a:pt x="57" y="20"/>
                  <a:pt x="57" y="20"/>
                  <a:pt x="57" y="20"/>
                </a:cubicBezTo>
                <a:cubicBezTo>
                  <a:pt x="63" y="34"/>
                  <a:pt x="63" y="34"/>
                  <a:pt x="63" y="34"/>
                </a:cubicBezTo>
                <a:cubicBezTo>
                  <a:pt x="69" y="8"/>
                  <a:pt x="69" y="8"/>
                  <a:pt x="69" y="8"/>
                </a:cubicBezTo>
                <a:cubicBezTo>
                  <a:pt x="76" y="34"/>
                  <a:pt x="76" y="34"/>
                  <a:pt x="76" y="34"/>
                </a:cubicBezTo>
                <a:cubicBezTo>
                  <a:pt x="81" y="24"/>
                  <a:pt x="81" y="24"/>
                  <a:pt x="81" y="24"/>
                </a:cubicBezTo>
                <a:cubicBezTo>
                  <a:pt x="84" y="25"/>
                  <a:pt x="84" y="25"/>
                  <a:pt x="84" y="25"/>
                </a:cubicBezTo>
                <a:lnTo>
                  <a:pt x="75" y="45"/>
                </a:lnTo>
                <a:close/>
              </a:path>
            </a:pathLst>
          </a:custGeom>
          <a:solidFill>
            <a:srgbClr val="A6D4C8"/>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0" name="Freeform 516"/>
          <p:cNvSpPr>
            <a:spLocks noEditPoints="1"/>
          </p:cNvSpPr>
          <p:nvPr/>
        </p:nvSpPr>
        <p:spPr bwMode="auto">
          <a:xfrm>
            <a:off x="3741698" y="3276331"/>
            <a:ext cx="671432" cy="674348"/>
          </a:xfrm>
          <a:custGeom>
            <a:avLst/>
            <a:gdLst>
              <a:gd name="T0" fmla="*/ 86 w 92"/>
              <a:gd name="T1" fmla="*/ 47 h 92"/>
              <a:gd name="T2" fmla="*/ 82 w 92"/>
              <a:gd name="T3" fmla="*/ 49 h 92"/>
              <a:gd name="T4" fmla="*/ 76 w 92"/>
              <a:gd name="T5" fmla="*/ 48 h 92"/>
              <a:gd name="T6" fmla="*/ 72 w 92"/>
              <a:gd name="T7" fmla="*/ 39 h 92"/>
              <a:gd name="T8" fmla="*/ 69 w 92"/>
              <a:gd name="T9" fmla="*/ 40 h 92"/>
              <a:gd name="T10" fmla="*/ 66 w 92"/>
              <a:gd name="T11" fmla="*/ 43 h 92"/>
              <a:gd name="T12" fmla="*/ 64 w 92"/>
              <a:gd name="T13" fmla="*/ 43 h 92"/>
              <a:gd name="T14" fmla="*/ 68 w 92"/>
              <a:gd name="T15" fmla="*/ 53 h 92"/>
              <a:gd name="T16" fmla="*/ 64 w 92"/>
              <a:gd name="T17" fmla="*/ 61 h 92"/>
              <a:gd name="T18" fmla="*/ 61 w 92"/>
              <a:gd name="T19" fmla="*/ 67 h 92"/>
              <a:gd name="T20" fmla="*/ 57 w 92"/>
              <a:gd name="T21" fmla="*/ 65 h 92"/>
              <a:gd name="T22" fmla="*/ 54 w 92"/>
              <a:gd name="T23" fmla="*/ 57 h 92"/>
              <a:gd name="T24" fmla="*/ 48 w 92"/>
              <a:gd name="T25" fmla="*/ 50 h 92"/>
              <a:gd name="T26" fmla="*/ 41 w 92"/>
              <a:gd name="T27" fmla="*/ 44 h 92"/>
              <a:gd name="T28" fmla="*/ 48 w 92"/>
              <a:gd name="T29" fmla="*/ 40 h 92"/>
              <a:gd name="T30" fmla="*/ 60 w 92"/>
              <a:gd name="T31" fmla="*/ 34 h 92"/>
              <a:gd name="T32" fmla="*/ 50 w 92"/>
              <a:gd name="T33" fmla="*/ 34 h 92"/>
              <a:gd name="T34" fmla="*/ 40 w 92"/>
              <a:gd name="T35" fmla="*/ 33 h 92"/>
              <a:gd name="T36" fmla="*/ 50 w 92"/>
              <a:gd name="T37" fmla="*/ 24 h 92"/>
              <a:gd name="T38" fmla="*/ 59 w 92"/>
              <a:gd name="T39" fmla="*/ 16 h 92"/>
              <a:gd name="T40" fmla="*/ 70 w 92"/>
              <a:gd name="T41" fmla="*/ 15 h 92"/>
              <a:gd name="T42" fmla="*/ 80 w 92"/>
              <a:gd name="T43" fmla="*/ 15 h 92"/>
              <a:gd name="T44" fmla="*/ 13 w 92"/>
              <a:gd name="T45" fmla="*/ 14 h 92"/>
              <a:gd name="T46" fmla="*/ 26 w 92"/>
              <a:gd name="T47" fmla="*/ 14 h 92"/>
              <a:gd name="T48" fmla="*/ 34 w 92"/>
              <a:gd name="T49" fmla="*/ 20 h 92"/>
              <a:gd name="T50" fmla="*/ 32 w 92"/>
              <a:gd name="T51" fmla="*/ 30 h 92"/>
              <a:gd name="T52" fmla="*/ 26 w 92"/>
              <a:gd name="T53" fmla="*/ 42 h 92"/>
              <a:gd name="T54" fmla="*/ 39 w 92"/>
              <a:gd name="T55" fmla="*/ 50 h 92"/>
              <a:gd name="T56" fmla="*/ 44 w 92"/>
              <a:gd name="T57" fmla="*/ 55 h 92"/>
              <a:gd name="T58" fmla="*/ 37 w 92"/>
              <a:gd name="T59" fmla="*/ 63 h 92"/>
              <a:gd name="T60" fmla="*/ 32 w 92"/>
              <a:gd name="T61" fmla="*/ 70 h 92"/>
              <a:gd name="T62" fmla="*/ 33 w 92"/>
              <a:gd name="T63" fmla="*/ 78 h 92"/>
              <a:gd name="T64" fmla="*/ 29 w 92"/>
              <a:gd name="T65" fmla="*/ 79 h 92"/>
              <a:gd name="T66" fmla="*/ 27 w 92"/>
              <a:gd name="T67" fmla="*/ 68 h 92"/>
              <a:gd name="T68" fmla="*/ 20 w 92"/>
              <a:gd name="T69" fmla="*/ 59 h 92"/>
              <a:gd name="T70" fmla="*/ 16 w 92"/>
              <a:gd name="T71" fmla="*/ 46 h 92"/>
              <a:gd name="T72" fmla="*/ 10 w 92"/>
              <a:gd name="T73" fmla="*/ 44 h 92"/>
              <a:gd name="T74" fmla="*/ 7 w 92"/>
              <a:gd name="T75" fmla="*/ 31 h 92"/>
              <a:gd name="T76" fmla="*/ 7 w 92"/>
              <a:gd name="T77" fmla="*/ 25 h 92"/>
              <a:gd name="T78" fmla="*/ 0 w 92"/>
              <a:gd name="T79" fmla="*/ 46 h 92"/>
              <a:gd name="T80" fmla="*/ 92 w 92"/>
              <a:gd name="T81" fmla="*/ 47 h 92"/>
              <a:gd name="T82" fmla="*/ 39 w 92"/>
              <a:gd name="T83" fmla="*/ 28 h 92"/>
              <a:gd name="T84" fmla="*/ 36 w 92"/>
              <a:gd name="T85" fmla="*/ 22 h 92"/>
              <a:gd name="T86" fmla="*/ 45 w 92"/>
              <a:gd name="T87" fmla="*/ 18 h 92"/>
              <a:gd name="T88" fmla="*/ 45 w 92"/>
              <a:gd name="T89" fmla="*/ 24 h 92"/>
              <a:gd name="T90" fmla="*/ 39 w 92"/>
              <a:gd name="T91" fmla="*/ 2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2" h="92">
                <a:moveTo>
                  <a:pt x="88" y="49"/>
                </a:moveTo>
                <a:cubicBezTo>
                  <a:pt x="87" y="49"/>
                  <a:pt x="86" y="48"/>
                  <a:pt x="86" y="47"/>
                </a:cubicBezTo>
                <a:cubicBezTo>
                  <a:pt x="86" y="46"/>
                  <a:pt x="85" y="45"/>
                  <a:pt x="84" y="45"/>
                </a:cubicBezTo>
                <a:cubicBezTo>
                  <a:pt x="83" y="45"/>
                  <a:pt x="82" y="47"/>
                  <a:pt x="82" y="49"/>
                </a:cubicBezTo>
                <a:cubicBezTo>
                  <a:pt x="82" y="51"/>
                  <a:pt x="82" y="53"/>
                  <a:pt x="78" y="53"/>
                </a:cubicBezTo>
                <a:cubicBezTo>
                  <a:pt x="74" y="53"/>
                  <a:pt x="76" y="48"/>
                  <a:pt x="76" y="48"/>
                </a:cubicBezTo>
                <a:cubicBezTo>
                  <a:pt x="77" y="46"/>
                  <a:pt x="77" y="43"/>
                  <a:pt x="75" y="42"/>
                </a:cubicBezTo>
                <a:cubicBezTo>
                  <a:pt x="74" y="41"/>
                  <a:pt x="73" y="40"/>
                  <a:pt x="72" y="39"/>
                </a:cubicBezTo>
                <a:cubicBezTo>
                  <a:pt x="71" y="37"/>
                  <a:pt x="69" y="36"/>
                  <a:pt x="68" y="37"/>
                </a:cubicBezTo>
                <a:cubicBezTo>
                  <a:pt x="68" y="38"/>
                  <a:pt x="68" y="39"/>
                  <a:pt x="69" y="40"/>
                </a:cubicBezTo>
                <a:cubicBezTo>
                  <a:pt x="70" y="41"/>
                  <a:pt x="71" y="42"/>
                  <a:pt x="70" y="43"/>
                </a:cubicBezTo>
                <a:cubicBezTo>
                  <a:pt x="70" y="44"/>
                  <a:pt x="68" y="44"/>
                  <a:pt x="66" y="43"/>
                </a:cubicBezTo>
                <a:cubicBezTo>
                  <a:pt x="65" y="43"/>
                  <a:pt x="65" y="42"/>
                  <a:pt x="65" y="42"/>
                </a:cubicBezTo>
                <a:cubicBezTo>
                  <a:pt x="63" y="41"/>
                  <a:pt x="62" y="42"/>
                  <a:pt x="64" y="43"/>
                </a:cubicBezTo>
                <a:cubicBezTo>
                  <a:pt x="65" y="44"/>
                  <a:pt x="65" y="45"/>
                  <a:pt x="66" y="46"/>
                </a:cubicBezTo>
                <a:cubicBezTo>
                  <a:pt x="68" y="47"/>
                  <a:pt x="69" y="51"/>
                  <a:pt x="68" y="53"/>
                </a:cubicBezTo>
                <a:cubicBezTo>
                  <a:pt x="67" y="53"/>
                  <a:pt x="67" y="53"/>
                  <a:pt x="67" y="54"/>
                </a:cubicBezTo>
                <a:cubicBezTo>
                  <a:pt x="66" y="56"/>
                  <a:pt x="65" y="59"/>
                  <a:pt x="64" y="61"/>
                </a:cubicBezTo>
                <a:cubicBezTo>
                  <a:pt x="64" y="61"/>
                  <a:pt x="64" y="62"/>
                  <a:pt x="64" y="62"/>
                </a:cubicBezTo>
                <a:cubicBezTo>
                  <a:pt x="64" y="64"/>
                  <a:pt x="62" y="67"/>
                  <a:pt x="61" y="67"/>
                </a:cubicBezTo>
                <a:cubicBezTo>
                  <a:pt x="60" y="68"/>
                  <a:pt x="59" y="68"/>
                  <a:pt x="59" y="67"/>
                </a:cubicBezTo>
                <a:cubicBezTo>
                  <a:pt x="59" y="66"/>
                  <a:pt x="58" y="65"/>
                  <a:pt x="57" y="65"/>
                </a:cubicBezTo>
                <a:cubicBezTo>
                  <a:pt x="56" y="65"/>
                  <a:pt x="54" y="63"/>
                  <a:pt x="54" y="61"/>
                </a:cubicBezTo>
                <a:cubicBezTo>
                  <a:pt x="54" y="59"/>
                  <a:pt x="54" y="58"/>
                  <a:pt x="54" y="57"/>
                </a:cubicBezTo>
                <a:cubicBezTo>
                  <a:pt x="53" y="54"/>
                  <a:pt x="51" y="52"/>
                  <a:pt x="49" y="51"/>
                </a:cubicBezTo>
                <a:cubicBezTo>
                  <a:pt x="49" y="50"/>
                  <a:pt x="48" y="50"/>
                  <a:pt x="48" y="50"/>
                </a:cubicBezTo>
                <a:cubicBezTo>
                  <a:pt x="46" y="49"/>
                  <a:pt x="43" y="47"/>
                  <a:pt x="42" y="45"/>
                </a:cubicBezTo>
                <a:cubicBezTo>
                  <a:pt x="42" y="44"/>
                  <a:pt x="42" y="44"/>
                  <a:pt x="41" y="44"/>
                </a:cubicBezTo>
                <a:cubicBezTo>
                  <a:pt x="40" y="42"/>
                  <a:pt x="41" y="41"/>
                  <a:pt x="44" y="41"/>
                </a:cubicBezTo>
                <a:cubicBezTo>
                  <a:pt x="45" y="41"/>
                  <a:pt x="47" y="40"/>
                  <a:pt x="48" y="40"/>
                </a:cubicBezTo>
                <a:cubicBezTo>
                  <a:pt x="50" y="40"/>
                  <a:pt x="54" y="40"/>
                  <a:pt x="56" y="39"/>
                </a:cubicBezTo>
                <a:cubicBezTo>
                  <a:pt x="59" y="39"/>
                  <a:pt x="60" y="36"/>
                  <a:pt x="60" y="34"/>
                </a:cubicBezTo>
                <a:cubicBezTo>
                  <a:pt x="61" y="32"/>
                  <a:pt x="59" y="31"/>
                  <a:pt x="57" y="32"/>
                </a:cubicBezTo>
                <a:cubicBezTo>
                  <a:pt x="55" y="32"/>
                  <a:pt x="52" y="33"/>
                  <a:pt x="50" y="34"/>
                </a:cubicBezTo>
                <a:cubicBezTo>
                  <a:pt x="49" y="36"/>
                  <a:pt x="46" y="37"/>
                  <a:pt x="44" y="37"/>
                </a:cubicBezTo>
                <a:cubicBezTo>
                  <a:pt x="42" y="37"/>
                  <a:pt x="40" y="35"/>
                  <a:pt x="40" y="33"/>
                </a:cubicBezTo>
                <a:cubicBezTo>
                  <a:pt x="40" y="31"/>
                  <a:pt x="42" y="28"/>
                  <a:pt x="44" y="27"/>
                </a:cubicBezTo>
                <a:cubicBezTo>
                  <a:pt x="46" y="26"/>
                  <a:pt x="49" y="25"/>
                  <a:pt x="50" y="24"/>
                </a:cubicBezTo>
                <a:cubicBezTo>
                  <a:pt x="52" y="24"/>
                  <a:pt x="54" y="23"/>
                  <a:pt x="55" y="20"/>
                </a:cubicBezTo>
                <a:cubicBezTo>
                  <a:pt x="55" y="18"/>
                  <a:pt x="57" y="16"/>
                  <a:pt x="59" y="16"/>
                </a:cubicBezTo>
                <a:cubicBezTo>
                  <a:pt x="60" y="16"/>
                  <a:pt x="62" y="16"/>
                  <a:pt x="63" y="16"/>
                </a:cubicBezTo>
                <a:cubicBezTo>
                  <a:pt x="65" y="15"/>
                  <a:pt x="68" y="15"/>
                  <a:pt x="70" y="15"/>
                </a:cubicBezTo>
                <a:cubicBezTo>
                  <a:pt x="71" y="15"/>
                  <a:pt x="73" y="15"/>
                  <a:pt x="74" y="15"/>
                </a:cubicBezTo>
                <a:cubicBezTo>
                  <a:pt x="76" y="15"/>
                  <a:pt x="78" y="15"/>
                  <a:pt x="80" y="15"/>
                </a:cubicBezTo>
                <a:cubicBezTo>
                  <a:pt x="72" y="6"/>
                  <a:pt x="60" y="0"/>
                  <a:pt x="46" y="0"/>
                </a:cubicBezTo>
                <a:cubicBezTo>
                  <a:pt x="33" y="0"/>
                  <a:pt x="21" y="6"/>
                  <a:pt x="13" y="14"/>
                </a:cubicBezTo>
                <a:cubicBezTo>
                  <a:pt x="15" y="14"/>
                  <a:pt x="16" y="14"/>
                  <a:pt x="18" y="14"/>
                </a:cubicBezTo>
                <a:cubicBezTo>
                  <a:pt x="20" y="14"/>
                  <a:pt x="24" y="14"/>
                  <a:pt x="26" y="14"/>
                </a:cubicBezTo>
                <a:cubicBezTo>
                  <a:pt x="27" y="15"/>
                  <a:pt x="28" y="15"/>
                  <a:pt x="29" y="15"/>
                </a:cubicBezTo>
                <a:cubicBezTo>
                  <a:pt x="32" y="15"/>
                  <a:pt x="33" y="18"/>
                  <a:pt x="34" y="20"/>
                </a:cubicBezTo>
                <a:cubicBezTo>
                  <a:pt x="34" y="21"/>
                  <a:pt x="34" y="23"/>
                  <a:pt x="34" y="24"/>
                </a:cubicBezTo>
                <a:cubicBezTo>
                  <a:pt x="34" y="26"/>
                  <a:pt x="33" y="29"/>
                  <a:pt x="32" y="30"/>
                </a:cubicBezTo>
                <a:cubicBezTo>
                  <a:pt x="30" y="32"/>
                  <a:pt x="28" y="34"/>
                  <a:pt x="25" y="37"/>
                </a:cubicBezTo>
                <a:cubicBezTo>
                  <a:pt x="24" y="38"/>
                  <a:pt x="24" y="41"/>
                  <a:pt x="26" y="42"/>
                </a:cubicBezTo>
                <a:cubicBezTo>
                  <a:pt x="28" y="43"/>
                  <a:pt x="30" y="44"/>
                  <a:pt x="32" y="46"/>
                </a:cubicBezTo>
                <a:cubicBezTo>
                  <a:pt x="34" y="47"/>
                  <a:pt x="37" y="49"/>
                  <a:pt x="39" y="50"/>
                </a:cubicBezTo>
                <a:cubicBezTo>
                  <a:pt x="39" y="50"/>
                  <a:pt x="40" y="50"/>
                  <a:pt x="40" y="50"/>
                </a:cubicBezTo>
                <a:cubicBezTo>
                  <a:pt x="42" y="51"/>
                  <a:pt x="44" y="53"/>
                  <a:pt x="44" y="55"/>
                </a:cubicBezTo>
                <a:cubicBezTo>
                  <a:pt x="43" y="57"/>
                  <a:pt x="42" y="59"/>
                  <a:pt x="41" y="59"/>
                </a:cubicBezTo>
                <a:cubicBezTo>
                  <a:pt x="40" y="59"/>
                  <a:pt x="38" y="61"/>
                  <a:pt x="37" y="63"/>
                </a:cubicBezTo>
                <a:cubicBezTo>
                  <a:pt x="37" y="64"/>
                  <a:pt x="37" y="64"/>
                  <a:pt x="37" y="64"/>
                </a:cubicBezTo>
                <a:cubicBezTo>
                  <a:pt x="35" y="66"/>
                  <a:pt x="33" y="69"/>
                  <a:pt x="32" y="70"/>
                </a:cubicBezTo>
                <a:cubicBezTo>
                  <a:pt x="31" y="72"/>
                  <a:pt x="31" y="74"/>
                  <a:pt x="32" y="75"/>
                </a:cubicBezTo>
                <a:cubicBezTo>
                  <a:pt x="33" y="75"/>
                  <a:pt x="33" y="77"/>
                  <a:pt x="33" y="78"/>
                </a:cubicBezTo>
                <a:cubicBezTo>
                  <a:pt x="33" y="79"/>
                  <a:pt x="32" y="80"/>
                  <a:pt x="30" y="79"/>
                </a:cubicBezTo>
                <a:cubicBezTo>
                  <a:pt x="30" y="79"/>
                  <a:pt x="29" y="79"/>
                  <a:pt x="29" y="79"/>
                </a:cubicBezTo>
                <a:cubicBezTo>
                  <a:pt x="27" y="78"/>
                  <a:pt x="26" y="76"/>
                  <a:pt x="26" y="73"/>
                </a:cubicBezTo>
                <a:cubicBezTo>
                  <a:pt x="26" y="71"/>
                  <a:pt x="26" y="70"/>
                  <a:pt x="27" y="68"/>
                </a:cubicBezTo>
                <a:cubicBezTo>
                  <a:pt x="27" y="65"/>
                  <a:pt x="26" y="63"/>
                  <a:pt x="25" y="62"/>
                </a:cubicBezTo>
                <a:cubicBezTo>
                  <a:pt x="23" y="61"/>
                  <a:pt x="22" y="60"/>
                  <a:pt x="20" y="59"/>
                </a:cubicBezTo>
                <a:cubicBezTo>
                  <a:pt x="19" y="58"/>
                  <a:pt x="18" y="55"/>
                  <a:pt x="18" y="52"/>
                </a:cubicBezTo>
                <a:cubicBezTo>
                  <a:pt x="18" y="50"/>
                  <a:pt x="17" y="47"/>
                  <a:pt x="16" y="46"/>
                </a:cubicBezTo>
                <a:cubicBezTo>
                  <a:pt x="15" y="45"/>
                  <a:pt x="14" y="44"/>
                  <a:pt x="14" y="44"/>
                </a:cubicBezTo>
                <a:cubicBezTo>
                  <a:pt x="14" y="44"/>
                  <a:pt x="14" y="44"/>
                  <a:pt x="10" y="44"/>
                </a:cubicBezTo>
                <a:cubicBezTo>
                  <a:pt x="6" y="44"/>
                  <a:pt x="6" y="39"/>
                  <a:pt x="6" y="39"/>
                </a:cubicBezTo>
                <a:cubicBezTo>
                  <a:pt x="6" y="37"/>
                  <a:pt x="7" y="34"/>
                  <a:pt x="7" y="31"/>
                </a:cubicBezTo>
                <a:cubicBezTo>
                  <a:pt x="8" y="30"/>
                  <a:pt x="8" y="29"/>
                  <a:pt x="9" y="27"/>
                </a:cubicBezTo>
                <a:cubicBezTo>
                  <a:pt x="10" y="25"/>
                  <a:pt x="9" y="24"/>
                  <a:pt x="7" y="25"/>
                </a:cubicBezTo>
                <a:cubicBezTo>
                  <a:pt x="6" y="25"/>
                  <a:pt x="6" y="25"/>
                  <a:pt x="5" y="25"/>
                </a:cubicBezTo>
                <a:cubicBezTo>
                  <a:pt x="2" y="31"/>
                  <a:pt x="0" y="39"/>
                  <a:pt x="0" y="46"/>
                </a:cubicBezTo>
                <a:cubicBezTo>
                  <a:pt x="0" y="72"/>
                  <a:pt x="21" y="92"/>
                  <a:pt x="46" y="92"/>
                </a:cubicBezTo>
                <a:cubicBezTo>
                  <a:pt x="71" y="92"/>
                  <a:pt x="92" y="72"/>
                  <a:pt x="92" y="47"/>
                </a:cubicBezTo>
                <a:cubicBezTo>
                  <a:pt x="91" y="48"/>
                  <a:pt x="89" y="49"/>
                  <a:pt x="88" y="49"/>
                </a:cubicBezTo>
                <a:close/>
                <a:moveTo>
                  <a:pt x="39" y="28"/>
                </a:moveTo>
                <a:cubicBezTo>
                  <a:pt x="38" y="29"/>
                  <a:pt x="37" y="28"/>
                  <a:pt x="36" y="26"/>
                </a:cubicBezTo>
                <a:cubicBezTo>
                  <a:pt x="36" y="25"/>
                  <a:pt x="36" y="23"/>
                  <a:pt x="36" y="22"/>
                </a:cubicBezTo>
                <a:cubicBezTo>
                  <a:pt x="37" y="20"/>
                  <a:pt x="39" y="18"/>
                  <a:pt x="41" y="18"/>
                </a:cubicBezTo>
                <a:cubicBezTo>
                  <a:pt x="42" y="18"/>
                  <a:pt x="43" y="18"/>
                  <a:pt x="45" y="18"/>
                </a:cubicBezTo>
                <a:cubicBezTo>
                  <a:pt x="47" y="18"/>
                  <a:pt x="49" y="19"/>
                  <a:pt x="49" y="20"/>
                </a:cubicBezTo>
                <a:cubicBezTo>
                  <a:pt x="49" y="21"/>
                  <a:pt x="47" y="23"/>
                  <a:pt x="45" y="24"/>
                </a:cubicBezTo>
                <a:cubicBezTo>
                  <a:pt x="45" y="24"/>
                  <a:pt x="44" y="24"/>
                  <a:pt x="44" y="24"/>
                </a:cubicBezTo>
                <a:cubicBezTo>
                  <a:pt x="42" y="25"/>
                  <a:pt x="39" y="27"/>
                  <a:pt x="39" y="28"/>
                </a:cubicBezTo>
                <a:close/>
              </a:path>
            </a:pathLst>
          </a:custGeom>
          <a:solidFill>
            <a:srgbClr val="F394A3"/>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nvGrpSpPr>
          <p:cNvPr id="11" name="组合 10"/>
          <p:cNvGrpSpPr/>
          <p:nvPr/>
        </p:nvGrpSpPr>
        <p:grpSpPr>
          <a:xfrm>
            <a:off x="3817900" y="4626822"/>
            <a:ext cx="595232" cy="748033"/>
            <a:chOff x="3261969" y="4524690"/>
            <a:chExt cx="402860" cy="506279"/>
          </a:xfrm>
          <a:solidFill>
            <a:srgbClr val="A6D4C8"/>
          </a:solidFill>
        </p:grpSpPr>
        <p:sp>
          <p:nvSpPr>
            <p:cNvPr id="22" name="Freeform 517"/>
            <p:cNvSpPr/>
            <p:nvPr/>
          </p:nvSpPr>
          <p:spPr bwMode="auto">
            <a:xfrm>
              <a:off x="3289830" y="4524690"/>
              <a:ext cx="350312" cy="306520"/>
            </a:xfrm>
            <a:custGeom>
              <a:avLst/>
              <a:gdLst>
                <a:gd name="T0" fmla="*/ 43 w 48"/>
                <a:gd name="T1" fmla="*/ 32 h 42"/>
                <a:gd name="T2" fmla="*/ 31 w 48"/>
                <a:gd name="T3" fmla="*/ 27 h 42"/>
                <a:gd name="T4" fmla="*/ 32 w 48"/>
                <a:gd name="T5" fmla="*/ 24 h 42"/>
                <a:gd name="T6" fmla="*/ 33 w 48"/>
                <a:gd name="T7" fmla="*/ 21 h 42"/>
                <a:gd name="T8" fmla="*/ 34 w 48"/>
                <a:gd name="T9" fmla="*/ 21 h 42"/>
                <a:gd name="T10" fmla="*/ 35 w 48"/>
                <a:gd name="T11" fmla="*/ 16 h 42"/>
                <a:gd name="T12" fmla="*/ 34 w 48"/>
                <a:gd name="T13" fmla="*/ 15 h 42"/>
                <a:gd name="T14" fmla="*/ 33 w 48"/>
                <a:gd name="T15" fmla="*/ 8 h 42"/>
                <a:gd name="T16" fmla="*/ 34 w 48"/>
                <a:gd name="T17" fmla="*/ 8 h 42"/>
                <a:gd name="T18" fmla="*/ 29 w 48"/>
                <a:gd name="T19" fmla="*/ 3 h 42"/>
                <a:gd name="T20" fmla="*/ 24 w 48"/>
                <a:gd name="T21" fmla="*/ 1 h 42"/>
                <a:gd name="T22" fmla="*/ 23 w 48"/>
                <a:gd name="T23" fmla="*/ 1 h 42"/>
                <a:gd name="T24" fmla="*/ 22 w 48"/>
                <a:gd name="T25" fmla="*/ 1 h 42"/>
                <a:gd name="T26" fmla="*/ 14 w 48"/>
                <a:gd name="T27" fmla="*/ 15 h 42"/>
                <a:gd name="T28" fmla="*/ 13 w 48"/>
                <a:gd name="T29" fmla="*/ 16 h 42"/>
                <a:gd name="T30" fmla="*/ 14 w 48"/>
                <a:gd name="T31" fmla="*/ 21 h 42"/>
                <a:gd name="T32" fmla="*/ 15 w 48"/>
                <a:gd name="T33" fmla="*/ 21 h 42"/>
                <a:gd name="T34" fmla="*/ 16 w 48"/>
                <a:gd name="T35" fmla="*/ 24 h 42"/>
                <a:gd name="T36" fmla="*/ 17 w 48"/>
                <a:gd name="T37" fmla="*/ 27 h 42"/>
                <a:gd name="T38" fmla="*/ 5 w 48"/>
                <a:gd name="T39" fmla="*/ 32 h 42"/>
                <a:gd name="T40" fmla="*/ 1 w 48"/>
                <a:gd name="T41" fmla="*/ 42 h 42"/>
                <a:gd name="T42" fmla="*/ 24 w 48"/>
                <a:gd name="T43" fmla="*/ 42 h 42"/>
                <a:gd name="T44" fmla="*/ 47 w 48"/>
                <a:gd name="T45" fmla="*/ 42 h 42"/>
                <a:gd name="T46" fmla="*/ 43 w 48"/>
                <a:gd name="T47" fmla="*/ 3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 h="42">
                  <a:moveTo>
                    <a:pt x="43" y="32"/>
                  </a:moveTo>
                  <a:cubicBezTo>
                    <a:pt x="38" y="31"/>
                    <a:pt x="32" y="31"/>
                    <a:pt x="31" y="27"/>
                  </a:cubicBezTo>
                  <a:cubicBezTo>
                    <a:pt x="31" y="27"/>
                    <a:pt x="31" y="26"/>
                    <a:pt x="32" y="24"/>
                  </a:cubicBezTo>
                  <a:cubicBezTo>
                    <a:pt x="32" y="23"/>
                    <a:pt x="33" y="21"/>
                    <a:pt x="33" y="21"/>
                  </a:cubicBezTo>
                  <a:cubicBezTo>
                    <a:pt x="33" y="21"/>
                    <a:pt x="33" y="23"/>
                    <a:pt x="34" y="21"/>
                  </a:cubicBezTo>
                  <a:cubicBezTo>
                    <a:pt x="34" y="20"/>
                    <a:pt x="35" y="17"/>
                    <a:pt x="35" y="16"/>
                  </a:cubicBezTo>
                  <a:cubicBezTo>
                    <a:pt x="35" y="15"/>
                    <a:pt x="34" y="15"/>
                    <a:pt x="34" y="15"/>
                  </a:cubicBezTo>
                  <a:cubicBezTo>
                    <a:pt x="34" y="15"/>
                    <a:pt x="34" y="12"/>
                    <a:pt x="33" y="8"/>
                  </a:cubicBezTo>
                  <a:cubicBezTo>
                    <a:pt x="34" y="8"/>
                    <a:pt x="34" y="8"/>
                    <a:pt x="34" y="8"/>
                  </a:cubicBezTo>
                  <a:cubicBezTo>
                    <a:pt x="33" y="6"/>
                    <a:pt x="33" y="4"/>
                    <a:pt x="29" y="3"/>
                  </a:cubicBezTo>
                  <a:cubicBezTo>
                    <a:pt x="28" y="2"/>
                    <a:pt x="26" y="1"/>
                    <a:pt x="24" y="1"/>
                  </a:cubicBezTo>
                  <a:cubicBezTo>
                    <a:pt x="23" y="1"/>
                    <a:pt x="23" y="1"/>
                    <a:pt x="23" y="1"/>
                  </a:cubicBezTo>
                  <a:cubicBezTo>
                    <a:pt x="23" y="1"/>
                    <a:pt x="22" y="1"/>
                    <a:pt x="22" y="1"/>
                  </a:cubicBezTo>
                  <a:cubicBezTo>
                    <a:pt x="11" y="0"/>
                    <a:pt x="14" y="15"/>
                    <a:pt x="14" y="15"/>
                  </a:cubicBezTo>
                  <a:cubicBezTo>
                    <a:pt x="14" y="15"/>
                    <a:pt x="13" y="15"/>
                    <a:pt x="13" y="16"/>
                  </a:cubicBezTo>
                  <a:cubicBezTo>
                    <a:pt x="13" y="17"/>
                    <a:pt x="14" y="20"/>
                    <a:pt x="14" y="21"/>
                  </a:cubicBezTo>
                  <a:cubicBezTo>
                    <a:pt x="15" y="23"/>
                    <a:pt x="15" y="21"/>
                    <a:pt x="15" y="21"/>
                  </a:cubicBezTo>
                  <a:cubicBezTo>
                    <a:pt x="15" y="21"/>
                    <a:pt x="15" y="23"/>
                    <a:pt x="16" y="24"/>
                  </a:cubicBezTo>
                  <a:cubicBezTo>
                    <a:pt x="16" y="26"/>
                    <a:pt x="17" y="27"/>
                    <a:pt x="17" y="27"/>
                  </a:cubicBezTo>
                  <a:cubicBezTo>
                    <a:pt x="16" y="31"/>
                    <a:pt x="10" y="31"/>
                    <a:pt x="5" y="32"/>
                  </a:cubicBezTo>
                  <a:cubicBezTo>
                    <a:pt x="0" y="34"/>
                    <a:pt x="1" y="42"/>
                    <a:pt x="1" y="42"/>
                  </a:cubicBezTo>
                  <a:cubicBezTo>
                    <a:pt x="24" y="42"/>
                    <a:pt x="24" y="42"/>
                    <a:pt x="24" y="42"/>
                  </a:cubicBezTo>
                  <a:cubicBezTo>
                    <a:pt x="47" y="42"/>
                    <a:pt x="47" y="42"/>
                    <a:pt x="47" y="42"/>
                  </a:cubicBezTo>
                  <a:cubicBezTo>
                    <a:pt x="47" y="42"/>
                    <a:pt x="48" y="34"/>
                    <a:pt x="43" y="32"/>
                  </a:cubicBez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23" name="Oval 518"/>
            <p:cNvSpPr>
              <a:spLocks noChangeArrowheads="1"/>
            </p:cNvSpPr>
            <p:nvPr/>
          </p:nvSpPr>
          <p:spPr bwMode="auto">
            <a:xfrm>
              <a:off x="3390826" y="4899605"/>
              <a:ext cx="137208" cy="131364"/>
            </a:xfrm>
            <a:prstGeom prst="ellipse">
              <a:avLst/>
            </a:pr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24" name="Oval 519"/>
            <p:cNvSpPr>
              <a:spLocks noChangeArrowheads="1"/>
            </p:cNvSpPr>
            <p:nvPr/>
          </p:nvSpPr>
          <p:spPr bwMode="auto">
            <a:xfrm>
              <a:off x="3287639" y="4899605"/>
              <a:ext cx="137208" cy="131364"/>
            </a:xfrm>
            <a:prstGeom prst="ellipse">
              <a:avLst/>
            </a:pr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25" name="Oval 520"/>
            <p:cNvSpPr>
              <a:spLocks noChangeArrowheads="1"/>
            </p:cNvSpPr>
            <p:nvPr/>
          </p:nvSpPr>
          <p:spPr bwMode="auto">
            <a:xfrm>
              <a:off x="3498521" y="4899605"/>
              <a:ext cx="131368" cy="131364"/>
            </a:xfrm>
            <a:prstGeom prst="ellipse">
              <a:avLst/>
            </a:pr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26" name="Freeform 521"/>
            <p:cNvSpPr/>
            <p:nvPr/>
          </p:nvSpPr>
          <p:spPr bwMode="auto">
            <a:xfrm>
              <a:off x="3261969" y="4782385"/>
              <a:ext cx="402860" cy="137204"/>
            </a:xfrm>
            <a:custGeom>
              <a:avLst/>
              <a:gdLst>
                <a:gd name="T0" fmla="*/ 120 w 138"/>
                <a:gd name="T1" fmla="*/ 0 h 47"/>
                <a:gd name="T2" fmla="*/ 15 w 138"/>
                <a:gd name="T3" fmla="*/ 0 h 47"/>
                <a:gd name="T4" fmla="*/ 0 w 138"/>
                <a:gd name="T5" fmla="*/ 40 h 47"/>
                <a:gd name="T6" fmla="*/ 10 w 138"/>
                <a:gd name="T7" fmla="*/ 45 h 47"/>
                <a:gd name="T8" fmla="*/ 23 w 138"/>
                <a:gd name="T9" fmla="*/ 12 h 47"/>
                <a:gd name="T10" fmla="*/ 63 w 138"/>
                <a:gd name="T11" fmla="*/ 12 h 47"/>
                <a:gd name="T12" fmla="*/ 63 w 138"/>
                <a:gd name="T13" fmla="*/ 47 h 47"/>
                <a:gd name="T14" fmla="*/ 75 w 138"/>
                <a:gd name="T15" fmla="*/ 47 h 47"/>
                <a:gd name="T16" fmla="*/ 75 w 138"/>
                <a:gd name="T17" fmla="*/ 12 h 47"/>
                <a:gd name="T18" fmla="*/ 113 w 138"/>
                <a:gd name="T19" fmla="*/ 12 h 47"/>
                <a:gd name="T20" fmla="*/ 125 w 138"/>
                <a:gd name="T21" fmla="*/ 45 h 47"/>
                <a:gd name="T22" fmla="*/ 138 w 138"/>
                <a:gd name="T23" fmla="*/ 40 h 47"/>
                <a:gd name="T24" fmla="*/ 120 w 138"/>
                <a:gd name="T25"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47">
                  <a:moveTo>
                    <a:pt x="120" y="0"/>
                  </a:moveTo>
                  <a:lnTo>
                    <a:pt x="15" y="0"/>
                  </a:lnTo>
                  <a:lnTo>
                    <a:pt x="0" y="40"/>
                  </a:lnTo>
                  <a:lnTo>
                    <a:pt x="10" y="45"/>
                  </a:lnTo>
                  <a:lnTo>
                    <a:pt x="23" y="12"/>
                  </a:lnTo>
                  <a:lnTo>
                    <a:pt x="63" y="12"/>
                  </a:lnTo>
                  <a:lnTo>
                    <a:pt x="63" y="47"/>
                  </a:lnTo>
                  <a:lnTo>
                    <a:pt x="75" y="47"/>
                  </a:lnTo>
                  <a:lnTo>
                    <a:pt x="75" y="12"/>
                  </a:lnTo>
                  <a:lnTo>
                    <a:pt x="113" y="12"/>
                  </a:lnTo>
                  <a:lnTo>
                    <a:pt x="125" y="45"/>
                  </a:lnTo>
                  <a:lnTo>
                    <a:pt x="138" y="40"/>
                  </a:lnTo>
                  <a:lnTo>
                    <a:pt x="120" y="0"/>
                  </a:lnTo>
                  <a:close/>
                </a:path>
              </a:pathLst>
            </a:custGeom>
            <a:grp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sp>
        <p:nvSpPr>
          <p:cNvPr id="12" name="文本框 49"/>
          <p:cNvSpPr txBox="1"/>
          <p:nvPr/>
        </p:nvSpPr>
        <p:spPr>
          <a:xfrm>
            <a:off x="2100441" y="1963900"/>
            <a:ext cx="915635" cy="52322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800">
                <a:solidFill>
                  <a:schemeClr val="tx1">
                    <a:lumMod val="75000"/>
                    <a:lumOff val="25000"/>
                  </a:schemeClr>
                </a:solidFill>
                <a:latin typeface="微软雅黑" panose="020B0503020204020204" charset="-122"/>
                <a:ea typeface="微软雅黑" panose="020B0503020204020204" charset="-122"/>
              </a:rPr>
              <a:t>2018</a:t>
            </a:r>
            <a:endParaRPr lang="en-US" altLang="zh-CN" sz="2800" dirty="0">
              <a:solidFill>
                <a:schemeClr val="tx1">
                  <a:lumMod val="75000"/>
                  <a:lumOff val="25000"/>
                </a:schemeClr>
              </a:solidFill>
              <a:latin typeface="微软雅黑" panose="020B0503020204020204" charset="-122"/>
              <a:ea typeface="微软雅黑" panose="020B0503020204020204" charset="-122"/>
            </a:endParaRPr>
          </a:p>
        </p:txBody>
      </p:sp>
      <p:sp>
        <p:nvSpPr>
          <p:cNvPr id="13" name="文本框 50"/>
          <p:cNvSpPr txBox="1"/>
          <p:nvPr/>
        </p:nvSpPr>
        <p:spPr>
          <a:xfrm>
            <a:off x="2100441" y="3374443"/>
            <a:ext cx="915635" cy="52322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800">
                <a:solidFill>
                  <a:schemeClr val="tx1">
                    <a:lumMod val="75000"/>
                    <a:lumOff val="25000"/>
                  </a:schemeClr>
                </a:solidFill>
                <a:latin typeface="微软雅黑" panose="020B0503020204020204" charset="-122"/>
                <a:ea typeface="微软雅黑" panose="020B0503020204020204" charset="-122"/>
              </a:rPr>
              <a:t>2019</a:t>
            </a:r>
            <a:endParaRPr lang="en-US" altLang="zh-CN" sz="2800" dirty="0">
              <a:solidFill>
                <a:schemeClr val="tx1">
                  <a:lumMod val="75000"/>
                  <a:lumOff val="25000"/>
                </a:schemeClr>
              </a:solidFill>
              <a:latin typeface="微软雅黑" panose="020B0503020204020204" charset="-122"/>
              <a:ea typeface="微软雅黑" panose="020B0503020204020204" charset="-122"/>
            </a:endParaRPr>
          </a:p>
        </p:txBody>
      </p:sp>
      <p:sp>
        <p:nvSpPr>
          <p:cNvPr id="14" name="文本框 51"/>
          <p:cNvSpPr txBox="1"/>
          <p:nvPr/>
        </p:nvSpPr>
        <p:spPr>
          <a:xfrm>
            <a:off x="2100441" y="4765856"/>
            <a:ext cx="915635" cy="52322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800">
                <a:solidFill>
                  <a:schemeClr val="tx1">
                    <a:lumMod val="75000"/>
                    <a:lumOff val="25000"/>
                  </a:schemeClr>
                </a:solidFill>
                <a:latin typeface="微软雅黑" panose="020B0503020204020204" charset="-122"/>
                <a:ea typeface="微软雅黑" panose="020B0503020204020204" charset="-122"/>
              </a:rPr>
              <a:t>2020</a:t>
            </a:r>
            <a:endParaRPr lang="en-US" altLang="zh-CN" sz="2800" dirty="0">
              <a:solidFill>
                <a:schemeClr val="tx1">
                  <a:lumMod val="75000"/>
                  <a:lumOff val="25000"/>
                </a:schemeClr>
              </a:solidFill>
              <a:latin typeface="微软雅黑" panose="020B0503020204020204" charset="-122"/>
              <a:ea typeface="微软雅黑" panose="020B0503020204020204" charset="-122"/>
            </a:endParaRPr>
          </a:p>
        </p:txBody>
      </p:sp>
      <p:sp>
        <p:nvSpPr>
          <p:cNvPr id="15" name="文本框 9"/>
          <p:cNvSpPr txBox="1"/>
          <p:nvPr/>
        </p:nvSpPr>
        <p:spPr>
          <a:xfrm>
            <a:off x="4865839" y="1737768"/>
            <a:ext cx="4083441"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smtClean="0">
                <a:solidFill>
                  <a:schemeClr val="tx1">
                    <a:lumMod val="75000"/>
                    <a:lumOff val="25000"/>
                  </a:schemeClr>
                </a:solidFill>
                <a:latin typeface="微软雅黑" panose="020B0503020204020204" charset="-122"/>
                <a:ea typeface="微软雅黑" panose="020B0503020204020204" charset="-122"/>
              </a:rPr>
              <a:t>请</a:t>
            </a:r>
            <a:r>
              <a:rPr lang="zh-CN" altLang="en-US" sz="2000" b="1" smtClean="0">
                <a:solidFill>
                  <a:schemeClr val="tx1">
                    <a:lumMod val="75000"/>
                    <a:lumOff val="25000"/>
                  </a:schemeClr>
                </a:solidFill>
                <a:latin typeface="微软雅黑" panose="020B0503020204020204" charset="-122"/>
                <a:ea typeface="微软雅黑" panose="020B0503020204020204" charset="-122"/>
              </a:rPr>
              <a:t>添加标</a:t>
            </a:r>
            <a:r>
              <a:rPr lang="zh-CN" altLang="en-US" sz="2000" b="1" dirty="0" smtClean="0">
                <a:solidFill>
                  <a:schemeClr val="tx1">
                    <a:lumMod val="75000"/>
                    <a:lumOff val="25000"/>
                  </a:schemeClr>
                </a:solidFill>
                <a:latin typeface="微软雅黑" panose="020B0503020204020204" charset="-122"/>
                <a:ea typeface="微软雅黑" panose="020B0503020204020204" charset="-122"/>
              </a:rPr>
              <a:t>题</a:t>
            </a:r>
            <a:endParaRPr lang="zh-CN" altLang="en-US" sz="2000" b="1"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16" name="文本框 3"/>
          <p:cNvSpPr txBox="1"/>
          <p:nvPr/>
        </p:nvSpPr>
        <p:spPr>
          <a:xfrm>
            <a:off x="4891239" y="2024923"/>
            <a:ext cx="5654594"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dirty="0">
                <a:solidFill>
                  <a:schemeClr val="tx1">
                    <a:lumMod val="75000"/>
                    <a:lumOff val="25000"/>
                  </a:schemeClr>
                </a:solidFill>
                <a:latin typeface="微软雅黑" panose="020B0503020204020204" charset="-122"/>
                <a:ea typeface="微软雅黑" panose="020B0503020204020204" charset="-122"/>
              </a:rPr>
              <a:t>Lorem ipsum dolor sit amet, consectetuer adipiscing elit. Maecenas porttitor congue massa. </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17" name="文本框 9"/>
          <p:cNvSpPr txBox="1"/>
          <p:nvPr/>
        </p:nvSpPr>
        <p:spPr>
          <a:xfrm>
            <a:off x="4865839" y="3148196"/>
            <a:ext cx="4083441"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smtClean="0">
                <a:solidFill>
                  <a:schemeClr val="tx1">
                    <a:lumMod val="75000"/>
                    <a:lumOff val="25000"/>
                  </a:schemeClr>
                </a:solidFill>
                <a:latin typeface="微软雅黑" panose="020B0503020204020204" charset="-122"/>
                <a:ea typeface="微软雅黑" panose="020B0503020204020204" charset="-122"/>
              </a:rPr>
              <a:t>请</a:t>
            </a:r>
            <a:r>
              <a:rPr lang="zh-CN" altLang="en-US" sz="2000" b="1" smtClean="0">
                <a:solidFill>
                  <a:schemeClr val="tx1">
                    <a:lumMod val="75000"/>
                    <a:lumOff val="25000"/>
                  </a:schemeClr>
                </a:solidFill>
                <a:latin typeface="微软雅黑" panose="020B0503020204020204" charset="-122"/>
                <a:ea typeface="微软雅黑" panose="020B0503020204020204" charset="-122"/>
              </a:rPr>
              <a:t>添加标</a:t>
            </a:r>
            <a:r>
              <a:rPr lang="zh-CN" altLang="en-US" sz="2000" b="1" dirty="0" smtClean="0">
                <a:solidFill>
                  <a:schemeClr val="tx1">
                    <a:lumMod val="75000"/>
                    <a:lumOff val="25000"/>
                  </a:schemeClr>
                </a:solidFill>
                <a:latin typeface="微软雅黑" panose="020B0503020204020204" charset="-122"/>
                <a:ea typeface="微软雅黑" panose="020B0503020204020204" charset="-122"/>
              </a:rPr>
              <a:t>题</a:t>
            </a:r>
            <a:endParaRPr lang="zh-CN" altLang="en-US" sz="2000" b="1"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18" name="文本框 3"/>
          <p:cNvSpPr txBox="1"/>
          <p:nvPr/>
        </p:nvSpPr>
        <p:spPr>
          <a:xfrm>
            <a:off x="4891239" y="3435351"/>
            <a:ext cx="5654594"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dirty="0">
                <a:solidFill>
                  <a:schemeClr val="tx1">
                    <a:lumMod val="75000"/>
                    <a:lumOff val="25000"/>
                  </a:schemeClr>
                </a:solidFill>
                <a:latin typeface="微软雅黑" panose="020B0503020204020204" charset="-122"/>
                <a:ea typeface="微软雅黑" panose="020B0503020204020204" charset="-122"/>
              </a:rPr>
              <a:t>Lorem ipsum dolor sit amet, consectetuer adipiscing elit. Maecenas porttitor congue massa. </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
        <p:nvSpPr>
          <p:cNvPr id="19" name="文本框 9"/>
          <p:cNvSpPr txBox="1"/>
          <p:nvPr/>
        </p:nvSpPr>
        <p:spPr>
          <a:xfrm>
            <a:off x="4838054" y="4558624"/>
            <a:ext cx="4083441"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smtClean="0">
                <a:solidFill>
                  <a:schemeClr val="tx1">
                    <a:lumMod val="75000"/>
                    <a:lumOff val="25000"/>
                  </a:schemeClr>
                </a:solidFill>
                <a:latin typeface="微软雅黑" panose="020B0503020204020204" charset="-122"/>
                <a:ea typeface="微软雅黑" panose="020B0503020204020204" charset="-122"/>
              </a:rPr>
              <a:t>请</a:t>
            </a:r>
            <a:r>
              <a:rPr lang="zh-CN" altLang="en-US" sz="2000" b="1" smtClean="0">
                <a:solidFill>
                  <a:schemeClr val="tx1">
                    <a:lumMod val="75000"/>
                    <a:lumOff val="25000"/>
                  </a:schemeClr>
                </a:solidFill>
                <a:latin typeface="微软雅黑" panose="020B0503020204020204" charset="-122"/>
                <a:ea typeface="微软雅黑" panose="020B0503020204020204" charset="-122"/>
              </a:rPr>
              <a:t>添加标</a:t>
            </a:r>
            <a:r>
              <a:rPr lang="zh-CN" altLang="en-US" sz="2000" b="1" dirty="0" smtClean="0">
                <a:solidFill>
                  <a:schemeClr val="tx1">
                    <a:lumMod val="75000"/>
                    <a:lumOff val="25000"/>
                  </a:schemeClr>
                </a:solidFill>
                <a:latin typeface="微软雅黑" panose="020B0503020204020204" charset="-122"/>
                <a:ea typeface="微软雅黑" panose="020B0503020204020204" charset="-122"/>
              </a:rPr>
              <a:t>题</a:t>
            </a:r>
            <a:endParaRPr lang="zh-CN" altLang="en-US" sz="2000" b="1"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21" name="文本框 3"/>
          <p:cNvSpPr txBox="1"/>
          <p:nvPr/>
        </p:nvSpPr>
        <p:spPr>
          <a:xfrm>
            <a:off x="4863454" y="4845779"/>
            <a:ext cx="5654594"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dirty="0">
                <a:solidFill>
                  <a:schemeClr val="tx1">
                    <a:lumMod val="75000"/>
                    <a:lumOff val="25000"/>
                  </a:schemeClr>
                </a:solidFill>
                <a:latin typeface="微软雅黑" panose="020B0503020204020204" charset="-122"/>
                <a:ea typeface="微软雅黑" panose="020B0503020204020204" charset="-122"/>
              </a:rPr>
              <a:t>Lorem ipsum dolor sit amet, consectetuer adipiscing elit. Maecenas porttitor congue massa. </a:t>
            </a:r>
            <a:endParaRPr lang="en-US" altLang="zh-CN" sz="160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创意校园招聘展板设计 (7)"/>
          <p:cNvPicPr>
            <a:picLocks noChangeAspect="1"/>
          </p:cNvPicPr>
          <p:nvPr/>
        </p:nvPicPr>
        <p:blipFill>
          <a:blip r:embed="rId1"/>
          <a:srcRect l="4049" t="15217" r="11103"/>
          <a:stretch>
            <a:fillRect/>
          </a:stretch>
        </p:blipFill>
        <p:spPr>
          <a:xfrm>
            <a:off x="2540" y="635"/>
            <a:ext cx="12189460" cy="6857365"/>
          </a:xfrm>
          <a:prstGeom prst="rect">
            <a:avLst/>
          </a:prstGeom>
        </p:spPr>
      </p:pic>
      <p:sp>
        <p:nvSpPr>
          <p:cNvPr id="8" name="任意多边形: 形状 5"/>
          <p:cNvSpPr/>
          <p:nvPr/>
        </p:nvSpPr>
        <p:spPr>
          <a:xfrm>
            <a:off x="-8238" y="5191591"/>
            <a:ext cx="12200239" cy="1666409"/>
          </a:xfrm>
          <a:custGeom>
            <a:avLst/>
            <a:gdLst>
              <a:gd name="connsiteX0" fmla="*/ 1228909 w 12200239"/>
              <a:gd name="connsiteY0" fmla="*/ 216 h 1666409"/>
              <a:gd name="connsiteX1" fmla="*/ 2475214 w 12200239"/>
              <a:gd name="connsiteY1" fmla="*/ 500455 h 1666409"/>
              <a:gd name="connsiteX2" fmla="*/ 5304139 w 12200239"/>
              <a:gd name="connsiteY2" fmla="*/ 519505 h 1666409"/>
              <a:gd name="connsiteX3" fmla="*/ 8780764 w 12200239"/>
              <a:gd name="connsiteY3" fmla="*/ 586180 h 1666409"/>
              <a:gd name="connsiteX4" fmla="*/ 10781014 w 12200239"/>
              <a:gd name="connsiteY4" fmla="*/ 471880 h 1666409"/>
              <a:gd name="connsiteX5" fmla="*/ 12071670 w 12200239"/>
              <a:gd name="connsiteY5" fmla="*/ 118190 h 1666409"/>
              <a:gd name="connsiteX6" fmla="*/ 12200239 w 12200239"/>
              <a:gd name="connsiteY6" fmla="*/ 138848 h 1666409"/>
              <a:gd name="connsiteX7" fmla="*/ 12200239 w 12200239"/>
              <a:gd name="connsiteY7" fmla="*/ 1666409 h 1666409"/>
              <a:gd name="connsiteX8" fmla="*/ 0 w 12200239"/>
              <a:gd name="connsiteY8" fmla="*/ 1666409 h 1666409"/>
              <a:gd name="connsiteX9" fmla="*/ 0 w 12200239"/>
              <a:gd name="connsiteY9" fmla="*/ 238160 h 1666409"/>
              <a:gd name="connsiteX10" fmla="*/ 157037 w 12200239"/>
              <a:gd name="connsiteY10" fmla="*/ 191140 h 1666409"/>
              <a:gd name="connsiteX11" fmla="*/ 1228909 w 12200239"/>
              <a:gd name="connsiteY11" fmla="*/ 216 h 1666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00239" h="1666409">
                <a:moveTo>
                  <a:pt x="1228909" y="216"/>
                </a:moveTo>
                <a:cubicBezTo>
                  <a:pt x="1897878" y="-9368"/>
                  <a:pt x="2082118" y="301819"/>
                  <a:pt x="2475214" y="500455"/>
                </a:cubicBezTo>
                <a:cubicBezTo>
                  <a:pt x="3608689" y="1202130"/>
                  <a:pt x="4218290" y="979880"/>
                  <a:pt x="5304139" y="519505"/>
                </a:cubicBezTo>
                <a:cubicBezTo>
                  <a:pt x="6986889" y="-353620"/>
                  <a:pt x="8012414" y="240105"/>
                  <a:pt x="8780764" y="586180"/>
                </a:cubicBezTo>
                <a:cubicBezTo>
                  <a:pt x="9580864" y="910030"/>
                  <a:pt x="10219039" y="805255"/>
                  <a:pt x="10781014" y="471880"/>
                </a:cubicBezTo>
                <a:cubicBezTo>
                  <a:pt x="11244961" y="160730"/>
                  <a:pt x="11643274" y="68358"/>
                  <a:pt x="12071670" y="118190"/>
                </a:cubicBezTo>
                <a:lnTo>
                  <a:pt x="12200239" y="138848"/>
                </a:lnTo>
                <a:lnTo>
                  <a:pt x="12200239" y="1666409"/>
                </a:lnTo>
                <a:lnTo>
                  <a:pt x="0" y="1666409"/>
                </a:lnTo>
                <a:lnTo>
                  <a:pt x="0" y="238160"/>
                </a:lnTo>
                <a:lnTo>
                  <a:pt x="157037" y="191140"/>
                </a:lnTo>
                <a:cubicBezTo>
                  <a:pt x="620097" y="58582"/>
                  <a:pt x="962842" y="4028"/>
                  <a:pt x="1228909" y="21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sp>
        <p:nvSpPr>
          <p:cNvPr id="9" name="任意多边形: 形状 20"/>
          <p:cNvSpPr/>
          <p:nvPr/>
        </p:nvSpPr>
        <p:spPr>
          <a:xfrm>
            <a:off x="-8890" y="5394960"/>
            <a:ext cx="12200890" cy="1463040"/>
          </a:xfrm>
          <a:custGeom>
            <a:avLst/>
            <a:gdLst>
              <a:gd name="connsiteX0" fmla="*/ 0 w 12193192"/>
              <a:gd name="connsiteY0" fmla="*/ 0 h 1463016"/>
              <a:gd name="connsiteX1" fmla="*/ 128519 w 12193192"/>
              <a:gd name="connsiteY1" fmla="*/ 11007 h 1463016"/>
              <a:gd name="connsiteX2" fmla="*/ 1726431 w 12193192"/>
              <a:gd name="connsiteY2" fmla="*/ 454273 h 1463016"/>
              <a:gd name="connsiteX3" fmla="*/ 3708617 w 12193192"/>
              <a:gd name="connsiteY3" fmla="*/ 516961 h 1463016"/>
              <a:gd name="connsiteX4" fmla="*/ 5341696 w 12193192"/>
              <a:gd name="connsiteY4" fmla="*/ 294383 h 1463016"/>
              <a:gd name="connsiteX5" fmla="*/ 6124311 w 12193192"/>
              <a:gd name="connsiteY5" fmla="*/ 592158 h 1463016"/>
              <a:gd name="connsiteX6" fmla="*/ 6906925 w 12193192"/>
              <a:gd name="connsiteY6" fmla="*/ 294383 h 1463016"/>
              <a:gd name="connsiteX7" fmla="*/ 8540004 w 12193192"/>
              <a:gd name="connsiteY7" fmla="*/ 516961 h 1463016"/>
              <a:gd name="connsiteX8" fmla="*/ 10522189 w 12193192"/>
              <a:gd name="connsiteY8" fmla="*/ 454273 h 1463016"/>
              <a:gd name="connsiteX9" fmla="*/ 12120102 w 12193192"/>
              <a:gd name="connsiteY9" fmla="*/ 11007 h 1463016"/>
              <a:gd name="connsiteX10" fmla="*/ 12193192 w 12193192"/>
              <a:gd name="connsiteY10" fmla="*/ 4747 h 1463016"/>
              <a:gd name="connsiteX11" fmla="*/ 12193192 w 12193192"/>
              <a:gd name="connsiteY11" fmla="*/ 1463016 h 1463016"/>
              <a:gd name="connsiteX12" fmla="*/ 0 w 12193192"/>
              <a:gd name="connsiteY12" fmla="*/ 1463016 h 1463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3192" h="1463016">
                <a:moveTo>
                  <a:pt x="0" y="0"/>
                </a:moveTo>
                <a:lnTo>
                  <a:pt x="128519" y="11007"/>
                </a:lnTo>
                <a:cubicBezTo>
                  <a:pt x="929575" y="93570"/>
                  <a:pt x="1538865" y="361556"/>
                  <a:pt x="1726431" y="454273"/>
                </a:cubicBezTo>
                <a:cubicBezTo>
                  <a:pt x="2780488" y="901565"/>
                  <a:pt x="3251897" y="731151"/>
                  <a:pt x="3708617" y="516961"/>
                </a:cubicBezTo>
                <a:cubicBezTo>
                  <a:pt x="4534754" y="51757"/>
                  <a:pt x="4924392" y="165119"/>
                  <a:pt x="5341696" y="294383"/>
                </a:cubicBezTo>
                <a:cubicBezTo>
                  <a:pt x="5773689" y="491741"/>
                  <a:pt x="5835564" y="638146"/>
                  <a:pt x="6124311" y="592158"/>
                </a:cubicBezTo>
                <a:cubicBezTo>
                  <a:pt x="6413057" y="546170"/>
                  <a:pt x="6474934" y="491741"/>
                  <a:pt x="6906925" y="294383"/>
                </a:cubicBezTo>
                <a:cubicBezTo>
                  <a:pt x="7324231" y="165119"/>
                  <a:pt x="7713867" y="51757"/>
                  <a:pt x="8540004" y="516961"/>
                </a:cubicBezTo>
                <a:cubicBezTo>
                  <a:pt x="8996724" y="731151"/>
                  <a:pt x="9468132" y="901565"/>
                  <a:pt x="10522189" y="454273"/>
                </a:cubicBezTo>
                <a:cubicBezTo>
                  <a:pt x="10709755" y="361556"/>
                  <a:pt x="11319046" y="93570"/>
                  <a:pt x="12120102" y="11007"/>
                </a:cubicBezTo>
                <a:lnTo>
                  <a:pt x="12193192" y="4747"/>
                </a:lnTo>
                <a:lnTo>
                  <a:pt x="12193192" y="1463016"/>
                </a:lnTo>
                <a:lnTo>
                  <a:pt x="0" y="1463016"/>
                </a:lnTo>
                <a:close/>
              </a:path>
            </a:pathLst>
          </a:custGeom>
          <a:solidFill>
            <a:srgbClr val="F394A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p>
        </p:txBody>
      </p:sp>
      <p:grpSp>
        <p:nvGrpSpPr>
          <p:cNvPr id="112" name="组合 111"/>
          <p:cNvGrpSpPr/>
          <p:nvPr/>
        </p:nvGrpSpPr>
        <p:grpSpPr>
          <a:xfrm>
            <a:off x="2642238" y="2066056"/>
            <a:ext cx="6888480" cy="2725254"/>
            <a:chOff x="2642238" y="1153682"/>
            <a:chExt cx="6888480" cy="2725254"/>
          </a:xfrm>
        </p:grpSpPr>
        <p:sp>
          <p:nvSpPr>
            <p:cNvPr id="69" name="文本框 68"/>
            <p:cNvSpPr txBox="1"/>
            <p:nvPr/>
          </p:nvSpPr>
          <p:spPr>
            <a:xfrm>
              <a:off x="2642238" y="1464505"/>
              <a:ext cx="6888480" cy="1445260"/>
            </a:xfrm>
            <a:prstGeom prst="rect">
              <a:avLst/>
            </a:prstGeom>
            <a:noFill/>
          </p:spPr>
          <p:txBody>
            <a:bodyPr wrap="none" rtlCol="0">
              <a:spAutoFit/>
            </a:bodyPr>
            <a:p>
              <a:pPr algn="ctr"/>
              <a:r>
                <a:rPr lang="zh-CN" altLang="en-US" sz="8800">
                  <a:ln>
                    <a:solidFill>
                      <a:srgbClr val="4B3209"/>
                    </a:solidFill>
                  </a:ln>
                  <a:solidFill>
                    <a:schemeClr val="bg1"/>
                  </a:solidFill>
                  <a:latin typeface="微软雅黑" panose="020B0503020204020204" charset="-122"/>
                  <a:ea typeface="微软雅黑" panose="020B0503020204020204" charset="-122"/>
                </a:rPr>
                <a:t>感谢您的聆听</a:t>
              </a:r>
              <a:endParaRPr lang="zh-CN" altLang="en-US" sz="8800">
                <a:ln>
                  <a:solidFill>
                    <a:srgbClr val="4B3209"/>
                  </a:solidFill>
                </a:ln>
                <a:solidFill>
                  <a:schemeClr val="bg1"/>
                </a:solidFill>
                <a:latin typeface="微软雅黑" panose="020B0503020204020204" charset="-122"/>
                <a:ea typeface="微软雅黑" panose="020B0503020204020204" charset="-122"/>
              </a:endParaRPr>
            </a:p>
          </p:txBody>
        </p:sp>
        <p:sp>
          <p:nvSpPr>
            <p:cNvPr id="71" name="矩形 70"/>
            <p:cNvSpPr/>
            <p:nvPr/>
          </p:nvSpPr>
          <p:spPr>
            <a:xfrm>
              <a:off x="4163209" y="1153682"/>
              <a:ext cx="3865583" cy="310341"/>
            </a:xfrm>
            <a:prstGeom prst="rect">
              <a:avLst/>
            </a:prstGeom>
          </p:spPr>
          <p:txBody>
            <a:bodyPr wrap="square">
              <a:spAutoFit/>
            </a:bodyPr>
            <a:p>
              <a:pPr algn="ctr">
                <a:lnSpc>
                  <a:spcPts val="1680"/>
                </a:lnSpc>
              </a:pPr>
              <a:r>
                <a:rPr lang="en-US" altLang="zh-CN" sz="2000">
                  <a:solidFill>
                    <a:schemeClr val="tx1">
                      <a:lumMod val="75000"/>
                      <a:lumOff val="25000"/>
                    </a:schemeClr>
                  </a:solidFill>
                  <a:latin typeface="微软雅黑" panose="020B0503020204020204" charset="-122"/>
                  <a:ea typeface="微软雅黑" panose="020B0503020204020204" charset="-122"/>
                </a:rPr>
                <a:t>TO THE INNOCENCE OF YOU</a:t>
              </a:r>
              <a:endParaRPr lang="en-US" altLang="zh-CN" sz="2000">
                <a:solidFill>
                  <a:schemeClr val="tx1">
                    <a:lumMod val="75000"/>
                    <a:lumOff val="25000"/>
                  </a:schemeClr>
                </a:solidFill>
                <a:latin typeface="微软雅黑" panose="020B0503020204020204" charset="-122"/>
                <a:ea typeface="微软雅黑" panose="020B0503020204020204" charset="-122"/>
              </a:endParaRPr>
            </a:p>
          </p:txBody>
        </p:sp>
        <p:sp>
          <p:nvSpPr>
            <p:cNvPr id="111" name="矩形 110"/>
            <p:cNvSpPr/>
            <p:nvPr/>
          </p:nvSpPr>
          <p:spPr>
            <a:xfrm>
              <a:off x="3038475" y="3089681"/>
              <a:ext cx="6096000" cy="789255"/>
            </a:xfrm>
            <a:prstGeom prst="rect">
              <a:avLst/>
            </a:prstGeom>
          </p:spPr>
          <p:txBody>
            <a:bodyPr>
              <a:spAutoFit/>
            </a:bodyPr>
            <a:p>
              <a:pPr algn="ctr">
                <a:lnSpc>
                  <a:spcPct val="130000"/>
                </a:lnSpc>
              </a:pP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国际儿童节（又称儿童节，</a:t>
              </a:r>
              <a:r>
                <a:rPr lang="en-US" altLang="zh-CN"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International Children's Day</a:t>
              </a: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）定于每年的</a:t>
              </a:r>
              <a:r>
                <a:rPr lang="en-US" altLang="zh-CN"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6</a:t>
              </a: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月</a:t>
              </a:r>
              <a:r>
                <a:rPr lang="en-US" altLang="zh-CN"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1</a:t>
              </a: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日。为了悼念</a:t>
              </a:r>
              <a:r>
                <a:rPr lang="en-US" altLang="zh-CN"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1942</a:t>
              </a: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年</a:t>
              </a:r>
              <a:r>
                <a:rPr lang="en-US" altLang="zh-CN"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6</a:t>
              </a: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月</a:t>
              </a:r>
              <a:r>
                <a:rPr lang="en-US" altLang="zh-CN"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10</a:t>
              </a:r>
              <a:r>
                <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日的利迪策惨案和全世界所有在战争中死难的儿童，反对虐杀和毒害儿童，以及保障儿童权利。</a:t>
              </a:r>
              <a:endParaRPr lang="zh-CN" altLang="en-US" sz="12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2"/>
          <p:cNvPicPr>
            <a:picLocks noChangeAspect="1"/>
          </p:cNvPicPr>
          <p:nvPr/>
        </p:nvPicPr>
        <p:blipFill>
          <a:blip r:embed="rId1"/>
          <a:stretch>
            <a:fillRect/>
          </a:stretch>
        </p:blipFill>
        <p:spPr>
          <a:xfrm>
            <a:off x="0" y="0"/>
            <a:ext cx="12175490" cy="68580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5707</Words>
  <Application>WPS 演示</Application>
  <PresentationFormat>宽屏</PresentationFormat>
  <Paragraphs>266</Paragraphs>
  <Slides>20</Slides>
  <Notes>0</Notes>
  <HiddenSlides>0</HiddenSlides>
  <MMClips>0</MMClips>
  <ScaleCrop>false</ScaleCrop>
  <HeadingPairs>
    <vt:vector size="6" baseType="variant">
      <vt:variant>
        <vt:lpstr>已用的字体</vt:lpstr>
      </vt:variant>
      <vt:variant>
        <vt:i4>25</vt:i4>
      </vt:variant>
      <vt:variant>
        <vt:lpstr>主题</vt:lpstr>
      </vt:variant>
      <vt:variant>
        <vt:i4>1</vt:i4>
      </vt:variant>
      <vt:variant>
        <vt:lpstr>幻灯片标题</vt:lpstr>
      </vt:variant>
      <vt:variant>
        <vt:i4>20</vt:i4>
      </vt:variant>
    </vt:vector>
  </HeadingPairs>
  <TitlesOfParts>
    <vt:vector size="46" baseType="lpstr">
      <vt:lpstr>Arial</vt:lpstr>
      <vt:lpstr>宋体</vt:lpstr>
      <vt:lpstr>Wingdings</vt:lpstr>
      <vt:lpstr>华文行楷</vt:lpstr>
      <vt:lpstr>微软雅黑</vt:lpstr>
      <vt:lpstr>楷体</vt:lpstr>
      <vt:lpstr>经典粗宋简</vt:lpstr>
      <vt:lpstr>Adobe 楷体 Std R</vt:lpstr>
      <vt:lpstr>Calibri</vt:lpstr>
      <vt:lpstr>Roboto condensed</vt:lpstr>
      <vt:lpstr>Arial Unicode MS</vt:lpstr>
      <vt:lpstr>Segoe Print</vt:lpstr>
      <vt:lpstr>字心坊萌喵体</vt:lpstr>
      <vt:lpstr>Calibri</vt:lpstr>
      <vt:lpstr>汉仪糯米团W</vt:lpstr>
      <vt:lpstr>思源宋体 Light</vt:lpstr>
      <vt:lpstr>黑体</vt:lpstr>
      <vt:lpstr>Impact MT Std</vt:lpstr>
      <vt:lpstr>Open Sans</vt:lpstr>
      <vt:lpstr>思源黑体 Bold</vt:lpstr>
      <vt:lpstr>FuturaBookC</vt:lpstr>
      <vt:lpstr>锐字逼格青春粗黑体简2.0</vt:lpstr>
      <vt:lpstr>思源黑体 Normal</vt:lpstr>
      <vt:lpstr>FZZhengHeiS-DB-GB</vt:lpstr>
      <vt:lpstr>Vrinda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罗祉璇</cp:lastModifiedBy>
  <cp:revision>17</cp:revision>
  <dcterms:created xsi:type="dcterms:W3CDTF">2020-06-27T06:31:31Z</dcterms:created>
  <dcterms:modified xsi:type="dcterms:W3CDTF">2020-06-27T06:51:53Z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