
<file path=[Content_Types].xml><?xml version="1.0" encoding="utf-8"?>
<Types xmlns="http://schemas.openxmlformats.org/package/2006/content-types">
  <Default Extension="png" ContentType="image/png"/>
  <Default Extension="mp3" ContentType="audio/mpeg"/>
  <Default Extension="jpeg" ContentType="image/jpeg"/>
  <Default Extension="emf" ContentType="image/x-emf"/>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rts/chart1.xml" ContentType="application/vnd.openxmlformats-officedocument.drawingml.chart+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harts/chart2.xml" ContentType="application/vnd.openxmlformats-officedocument.drawingml.chart+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27"/>
  </p:notesMasterIdLst>
  <p:sldIdLst>
    <p:sldId id="257" r:id="rId2"/>
    <p:sldId id="258" r:id="rId3"/>
    <p:sldId id="260" r:id="rId4"/>
    <p:sldId id="264" r:id="rId5"/>
    <p:sldId id="265" r:id="rId6"/>
    <p:sldId id="266" r:id="rId7"/>
    <p:sldId id="267" r:id="rId8"/>
    <p:sldId id="268" r:id="rId9"/>
    <p:sldId id="261" r:id="rId10"/>
    <p:sldId id="270" r:id="rId11"/>
    <p:sldId id="269" r:id="rId12"/>
    <p:sldId id="271" r:id="rId13"/>
    <p:sldId id="272" r:id="rId14"/>
    <p:sldId id="262" r:id="rId15"/>
    <p:sldId id="276" r:id="rId16"/>
    <p:sldId id="281" r:id="rId17"/>
    <p:sldId id="275" r:id="rId18"/>
    <p:sldId id="277" r:id="rId19"/>
    <p:sldId id="273" r:id="rId20"/>
    <p:sldId id="263" r:id="rId21"/>
    <p:sldId id="278" r:id="rId22"/>
    <p:sldId id="280" r:id="rId23"/>
    <p:sldId id="279" r:id="rId24"/>
    <p:sldId id="274" r:id="rId25"/>
    <p:sldId id="282" r:id="rId26"/>
  </p:sldIdLst>
  <p:sldSz cx="12192000" cy="6858000"/>
  <p:notesSz cx="6858000" cy="9144000"/>
  <p:embeddedFontLst>
    <p:embeddedFont>
      <p:font typeface="Open Sans" panose="020B0606030504020204" pitchFamily="34" charset="0"/>
      <p:regular r:id="rId28"/>
      <p:bold r:id="rId29"/>
      <p:italic r:id="rId30"/>
      <p:boldItalic r:id="rId31"/>
    </p:embeddedFont>
    <p:embeddedFont>
      <p:font typeface="Century Gothic" panose="020B0502020202020204" pitchFamily="34" charset="0"/>
      <p:regular r:id="rId32"/>
      <p:bold r:id="rId33"/>
      <p:italic r:id="rId34"/>
      <p:boldItalic r:id="rId35"/>
    </p:embeddedFont>
    <p:embeddedFont>
      <p:font typeface="DengXian Light" panose="02010600030101010101" pitchFamily="2" charset="-122"/>
      <p:regular r:id="rId36"/>
    </p:embeddedFont>
    <p:embeddedFont>
      <p:font typeface="BigYoungBoldGB2.0" panose="02010600030101010101" charset="-122"/>
      <p:regular r:id="rId37"/>
    </p:embeddedFont>
    <p:embeddedFont>
      <p:font typeface="SimHei" panose="02010609060101010101" pitchFamily="49" charset="-122"/>
      <p:regular r:id="rId38"/>
    </p:embeddedFont>
    <p:embeddedFont>
      <p:font typeface="Calibri" panose="020F0502020204030204" pitchFamily="34" charset="0"/>
      <p:regular r:id="rId39"/>
      <p:bold r:id="rId40"/>
      <p:italic r:id="rId41"/>
      <p:boldItalic r:id="rId42"/>
    </p:embeddedFont>
    <p:embeddedFont>
      <p:font typeface="DengXian" panose="02010600030101010101" pitchFamily="2" charset="-122"/>
      <p:regular r:id="rId43"/>
      <p:bold r:id="rId44"/>
    </p:embeddedFont>
    <p:embeddedFont>
      <p:font typeface="微软雅黑" panose="020B0503020204020204" pitchFamily="34" charset="-122"/>
      <p:regular r:id="rId45"/>
      <p:bold r:id="rId46"/>
    </p:embeddedFont>
    <p:embeddedFont>
      <p:font typeface="Agency FB" panose="020B0503020202020204" pitchFamily="34" charset="0"/>
      <p:regular r:id="rId47"/>
      <p:bold r:id="rId48"/>
    </p:embeddedFont>
    <p:embeddedFont>
      <p:font typeface="微软雅黑" panose="020B0503020204020204" pitchFamily="34" charset="-122"/>
      <p:regular r:id="rId45"/>
      <p:bold r:id="rId46"/>
    </p:embeddedFont>
    <p:embeddedFont>
      <p:font typeface="Impact" panose="020B0806030902050204" pitchFamily="34" charset="0"/>
      <p:regular r:id="rId49"/>
    </p:embeddedFont>
  </p:embeddedFontLst>
  <p:custDataLst>
    <p:tags r:id="rId50"/>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998A6"/>
    <a:srgbClr val="4F83FF"/>
    <a:srgbClr val="4F8AFD"/>
    <a:srgbClr val="6EA7FC"/>
    <a:srgbClr val="73E5E5"/>
    <a:srgbClr val="BBFDFB"/>
    <a:srgbClr val="FFD700"/>
    <a:srgbClr val="F36082"/>
    <a:srgbClr val="8DFAFC"/>
    <a:srgbClr val="0FCBF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353"/>
    <p:restoredTop sz="94631"/>
  </p:normalViewPr>
  <p:slideViewPr>
    <p:cSldViewPr snapToGrid="0" snapToObjects="1" showGuides="1">
      <p:cViewPr varScale="1">
        <p:scale>
          <a:sx n="87" d="100"/>
          <a:sy n="87" d="100"/>
        </p:scale>
        <p:origin x="630" y="60"/>
      </p:cViewPr>
      <p:guideLst>
        <p:guide orient="horz" pos="2160"/>
        <p:guide pos="3840"/>
      </p:guideLst>
    </p:cSldViewPr>
  </p:slideViewPr>
  <p:notesTextViewPr>
    <p:cViewPr>
      <p:scale>
        <a:sx n="1" d="1"/>
        <a:sy n="1" d="1"/>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12.fntdata"/><Relationship Id="rId21" Type="http://schemas.openxmlformats.org/officeDocument/2006/relationships/slide" Target="slides/slide20.xml"/><Relationship Id="rId34" Type="http://schemas.openxmlformats.org/officeDocument/2006/relationships/font" Target="fonts/font7.fntdata"/><Relationship Id="rId42" Type="http://schemas.openxmlformats.org/officeDocument/2006/relationships/font" Target="fonts/font15.fntdata"/><Relationship Id="rId47" Type="http://schemas.openxmlformats.org/officeDocument/2006/relationships/font" Target="fonts/font20.fntdata"/><Relationship Id="rId50" Type="http://schemas.openxmlformats.org/officeDocument/2006/relationships/tags" Target="tags/tag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font" Target="fonts/font2.fntdata"/><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5.fntdata"/><Relationship Id="rId37" Type="http://schemas.openxmlformats.org/officeDocument/2006/relationships/font" Target="fonts/font10.fntdata"/><Relationship Id="rId40" Type="http://schemas.openxmlformats.org/officeDocument/2006/relationships/font" Target="fonts/font13.fntdata"/><Relationship Id="rId45" Type="http://schemas.openxmlformats.org/officeDocument/2006/relationships/font" Target="fonts/font18.fntdata"/><Relationship Id="rId53"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4.fntdata"/><Relationship Id="rId44" Type="http://schemas.openxmlformats.org/officeDocument/2006/relationships/font" Target="fonts/font17.fntdata"/><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font" Target="fonts/font3.fntdata"/><Relationship Id="rId35" Type="http://schemas.openxmlformats.org/officeDocument/2006/relationships/font" Target="fonts/font8.fntdata"/><Relationship Id="rId43" Type="http://schemas.openxmlformats.org/officeDocument/2006/relationships/font" Target="fonts/font16.fntdata"/><Relationship Id="rId48" Type="http://schemas.openxmlformats.org/officeDocument/2006/relationships/font" Target="fonts/font21.fntdata"/><Relationship Id="rId8" Type="http://schemas.openxmlformats.org/officeDocument/2006/relationships/slide" Target="slides/slide7.xml"/><Relationship Id="rId51"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6.fntdata"/><Relationship Id="rId38" Type="http://schemas.openxmlformats.org/officeDocument/2006/relationships/font" Target="fonts/font11.fntdata"/><Relationship Id="rId46" Type="http://schemas.openxmlformats.org/officeDocument/2006/relationships/font" Target="fonts/font19.fntdata"/><Relationship Id="rId20" Type="http://schemas.openxmlformats.org/officeDocument/2006/relationships/slide" Target="slides/slide19.xml"/><Relationship Id="rId41" Type="http://schemas.openxmlformats.org/officeDocument/2006/relationships/font" Target="fonts/font14.fntdata"/><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1.fntdata"/><Relationship Id="rId36" Type="http://schemas.openxmlformats.org/officeDocument/2006/relationships/font" Target="fonts/font9.fntdata"/><Relationship Id="rId49" Type="http://schemas.openxmlformats.org/officeDocument/2006/relationships/font" Target="fonts/font22.fntdata"/></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___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___2.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spPr>
            <a:solidFill>
              <a:schemeClr val="tx2"/>
            </a:solidFill>
          </c:spPr>
          <c:dPt>
            <c:idx val="0"/>
            <c:bubble3D val="0"/>
            <c:spPr>
              <a:solidFill>
                <a:schemeClr val="accent1">
                  <a:lumMod val="40000"/>
                  <a:lumOff val="60000"/>
                  <a:alpha val="30000"/>
                </a:schemeClr>
              </a:solidFill>
            </c:spPr>
            <c:extLst xmlns:c16r2="http://schemas.microsoft.com/office/drawing/2015/06/chart">
              <c:ext xmlns:c16="http://schemas.microsoft.com/office/drawing/2014/chart" uri="{C3380CC4-5D6E-409C-BE32-E72D297353CC}">
                <c16:uniqueId val="{00000001-4CE7-48AF-8F48-23B5C636DB39}"/>
              </c:ext>
            </c:extLst>
          </c:dPt>
          <c:dPt>
            <c:idx val="1"/>
            <c:bubble3D val="0"/>
            <c:spPr>
              <a:solidFill>
                <a:schemeClr val="accent2"/>
              </a:solidFill>
            </c:spPr>
            <c:extLst xmlns:c16r2="http://schemas.microsoft.com/office/drawing/2015/06/chart">
              <c:ext xmlns:c16="http://schemas.microsoft.com/office/drawing/2014/chart" uri="{C3380CC4-5D6E-409C-BE32-E72D297353CC}">
                <c16:uniqueId val="{00000002-4CE7-48AF-8F48-23B5C636DB39}"/>
              </c:ext>
            </c:extLst>
          </c:dPt>
          <c:dPt>
            <c:idx val="2"/>
            <c:bubble3D val="0"/>
            <c:spPr>
              <a:solidFill>
                <a:schemeClr val="accent1">
                  <a:lumMod val="40000"/>
                  <a:lumOff val="60000"/>
                  <a:alpha val="70000"/>
                </a:schemeClr>
              </a:solidFill>
            </c:spPr>
            <c:extLst xmlns:c16r2="http://schemas.microsoft.com/office/drawing/2015/06/chart">
              <c:ext xmlns:c16="http://schemas.microsoft.com/office/drawing/2014/chart" uri="{C3380CC4-5D6E-409C-BE32-E72D297353CC}">
                <c16:uniqueId val="{00000004-4CE7-48AF-8F48-23B5C636DB39}"/>
              </c:ext>
            </c:extLst>
          </c:dPt>
          <c:dPt>
            <c:idx val="3"/>
            <c:bubble3D val="0"/>
            <c:spPr>
              <a:solidFill>
                <a:schemeClr val="accent6"/>
              </a:solidFill>
            </c:spPr>
            <c:extLst xmlns:c16r2="http://schemas.microsoft.com/office/drawing/2015/06/chart">
              <c:ext xmlns:c16="http://schemas.microsoft.com/office/drawing/2014/chart" uri="{C3380CC4-5D6E-409C-BE32-E72D297353CC}">
                <c16:uniqueId val="{00000006-4CE7-48AF-8F48-23B5C636DB39}"/>
              </c:ext>
            </c:extLst>
          </c:dPt>
          <c:cat>
            <c:strRef>
              <c:f>Sheet1!$A$2:$A$5</c:f>
              <c:strCache>
                <c:ptCount val="4"/>
                <c:pt idx="0">
                  <c:v>1st Qtr</c:v>
                </c:pt>
                <c:pt idx="1">
                  <c:v>2nd Qtr</c:v>
                </c:pt>
                <c:pt idx="2">
                  <c:v>3rd Qtr</c:v>
                </c:pt>
                <c:pt idx="3">
                  <c:v>4th Qtr</c:v>
                </c:pt>
              </c:strCache>
            </c:strRef>
          </c:cat>
          <c:val>
            <c:numRef>
              <c:f>Sheet1!$B$2:$B$5</c:f>
              <c:numCache>
                <c:formatCode>General</c:formatCode>
                <c:ptCount val="4"/>
                <c:pt idx="0">
                  <c:v>8</c:v>
                </c:pt>
                <c:pt idx="1">
                  <c:v>5</c:v>
                </c:pt>
                <c:pt idx="2">
                  <c:v>7</c:v>
                </c:pt>
                <c:pt idx="3">
                  <c:v>12</c:v>
                </c:pt>
              </c:numCache>
            </c:numRef>
          </c:val>
          <c:extLst xmlns:c16r2="http://schemas.microsoft.com/office/drawing/2015/06/chart">
            <c:ext xmlns:c16="http://schemas.microsoft.com/office/drawing/2014/chart" uri="{C3380CC4-5D6E-409C-BE32-E72D297353CC}">
              <c16:uniqueId val="{00000007-4CE7-48AF-8F48-23B5C636DB39}"/>
            </c:ext>
          </c:extLst>
        </c:ser>
        <c:dLbls>
          <c:showLegendKey val="0"/>
          <c:showVal val="0"/>
          <c:showCatName val="0"/>
          <c:showSerName val="0"/>
          <c:showPercent val="0"/>
          <c:showBubbleSize val="0"/>
          <c:showLeaderLines val="0"/>
        </c:dLbls>
        <c:firstSliceAng val="0"/>
        <c:holeSize val="34"/>
      </c:doughnutChart>
    </c:plotArea>
    <c:plotVisOnly val="1"/>
    <c:dispBlanksAs val="zero"/>
    <c:showDLblsOverMax val="0"/>
  </c:chart>
  <c:txPr>
    <a:bodyPr/>
    <a:lstStyle/>
    <a:p>
      <a:pPr>
        <a:defRPr sz="1800">
          <a:latin typeface="Arial"/>
          <a:ea typeface="微软雅黑"/>
          <a:sym typeface="Arial"/>
        </a:defRPr>
      </a:pPr>
      <a:endParaRPr lang="zh-CN"/>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1"/>
    <c:plotArea>
      <c:layout>
        <c:manualLayout>
          <c:layoutTarget val="inner"/>
          <c:xMode val="edge"/>
          <c:yMode val="edge"/>
          <c:x val="6.8214999999999998E-2"/>
          <c:y val="3.9125800000000002E-2"/>
          <c:w val="0.91073700000000002"/>
          <c:h val="0.89210900000000004"/>
        </c:manualLayout>
      </c:layout>
      <c:lineChart>
        <c:grouping val="standard"/>
        <c:varyColors val="0"/>
        <c:ser>
          <c:idx val="0"/>
          <c:order val="0"/>
          <c:tx>
            <c:strRef>
              <c:f>Sheet1!$A$2</c:f>
              <c:strCache>
                <c:ptCount val="1"/>
                <c:pt idx="0">
                  <c:v>Region 1</c:v>
                </c:pt>
              </c:strCache>
            </c:strRef>
          </c:tx>
          <c:spPr>
            <a:ln w="50800" cap="flat">
              <a:solidFill>
                <a:schemeClr val="bg1">
                  <a:lumMod val="65000"/>
                </a:schemeClr>
              </a:solidFill>
              <a:prstDash val="solid"/>
              <a:miter lim="400000"/>
            </a:ln>
            <a:effectLst/>
          </c:spPr>
          <c:marker>
            <c:symbol val="circle"/>
            <c:size val="14"/>
            <c:spPr>
              <a:solidFill>
                <a:srgbClr val="FFFFFF"/>
              </a:solidFill>
              <a:ln w="50800" cap="flat">
                <a:solidFill>
                  <a:schemeClr val="bg1">
                    <a:lumMod val="65000"/>
                  </a:schemeClr>
                </a:solidFill>
                <a:prstDash val="solid"/>
                <a:miter lim="400000"/>
              </a:ln>
              <a:effectLst/>
            </c:spPr>
          </c:marker>
          <c:cat>
            <c:strRef>
              <c:f>Sheet1!$B$1:$E$1</c:f>
              <c:strCache>
                <c:ptCount val="4"/>
                <c:pt idx="0">
                  <c:v>April</c:v>
                </c:pt>
                <c:pt idx="1">
                  <c:v>May</c:v>
                </c:pt>
                <c:pt idx="2">
                  <c:v>June</c:v>
                </c:pt>
                <c:pt idx="3">
                  <c:v>July</c:v>
                </c:pt>
              </c:strCache>
            </c:strRef>
          </c:cat>
          <c:val>
            <c:numRef>
              <c:f>Sheet1!$B$2:$E$2</c:f>
              <c:numCache>
                <c:formatCode>General</c:formatCode>
                <c:ptCount val="4"/>
                <c:pt idx="0">
                  <c:v>17</c:v>
                </c:pt>
                <c:pt idx="1">
                  <c:v>26</c:v>
                </c:pt>
                <c:pt idx="2">
                  <c:v>53</c:v>
                </c:pt>
                <c:pt idx="3">
                  <c:v>96</c:v>
                </c:pt>
              </c:numCache>
            </c:numRef>
          </c:val>
          <c:smooth val="0"/>
          <c:extLst xmlns:c16r2="http://schemas.microsoft.com/office/drawing/2015/06/chart">
            <c:ext xmlns:c16="http://schemas.microsoft.com/office/drawing/2014/chart" uri="{C3380CC4-5D6E-409C-BE32-E72D297353CC}">
              <c16:uniqueId val="{00000000-C28E-4068-8E84-7CE748354DF5}"/>
            </c:ext>
          </c:extLst>
        </c:ser>
        <c:ser>
          <c:idx val="1"/>
          <c:order val="1"/>
          <c:tx>
            <c:strRef>
              <c:f>Sheet1!$A$3</c:f>
              <c:strCache>
                <c:ptCount val="1"/>
                <c:pt idx="0">
                  <c:v>Region 2</c:v>
                </c:pt>
              </c:strCache>
            </c:strRef>
          </c:tx>
          <c:spPr>
            <a:ln w="50800" cap="flat">
              <a:solidFill>
                <a:schemeClr val="accent5"/>
              </a:solidFill>
              <a:prstDash val="solid"/>
              <a:miter lim="400000"/>
            </a:ln>
            <a:effectLst/>
          </c:spPr>
          <c:marker>
            <c:symbol val="circle"/>
            <c:size val="14"/>
            <c:spPr>
              <a:solidFill>
                <a:schemeClr val="accent5"/>
              </a:solidFill>
              <a:ln w="50800" cap="flat">
                <a:solidFill>
                  <a:schemeClr val="accent5"/>
                </a:solidFill>
                <a:prstDash val="solid"/>
                <a:miter lim="400000"/>
              </a:ln>
              <a:effectLst/>
            </c:spPr>
          </c:marker>
          <c:cat>
            <c:strRef>
              <c:f>Sheet1!$B$1:$E$1</c:f>
              <c:strCache>
                <c:ptCount val="4"/>
                <c:pt idx="0">
                  <c:v>April</c:v>
                </c:pt>
                <c:pt idx="1">
                  <c:v>May</c:v>
                </c:pt>
                <c:pt idx="2">
                  <c:v>June</c:v>
                </c:pt>
                <c:pt idx="3">
                  <c:v>July</c:v>
                </c:pt>
              </c:strCache>
            </c:strRef>
          </c:cat>
          <c:val>
            <c:numRef>
              <c:f>Sheet1!$B$3:$E$3</c:f>
              <c:numCache>
                <c:formatCode>General</c:formatCode>
                <c:ptCount val="4"/>
                <c:pt idx="0">
                  <c:v>55</c:v>
                </c:pt>
                <c:pt idx="1">
                  <c:v>43</c:v>
                </c:pt>
                <c:pt idx="2">
                  <c:v>70</c:v>
                </c:pt>
                <c:pt idx="3">
                  <c:v>58</c:v>
                </c:pt>
              </c:numCache>
            </c:numRef>
          </c:val>
          <c:smooth val="0"/>
          <c:extLst xmlns:c16r2="http://schemas.microsoft.com/office/drawing/2015/06/chart">
            <c:ext xmlns:c16="http://schemas.microsoft.com/office/drawing/2014/chart" uri="{C3380CC4-5D6E-409C-BE32-E72D297353CC}">
              <c16:uniqueId val="{00000001-C28E-4068-8E84-7CE748354DF5}"/>
            </c:ext>
          </c:extLst>
        </c:ser>
        <c:dLbls>
          <c:showLegendKey val="0"/>
          <c:showVal val="0"/>
          <c:showCatName val="0"/>
          <c:showSerName val="0"/>
          <c:showPercent val="0"/>
          <c:showBubbleSize val="0"/>
        </c:dLbls>
        <c:marker val="1"/>
        <c:smooth val="0"/>
        <c:axId val="-149021088"/>
        <c:axId val="-149006400"/>
      </c:lineChart>
      <c:catAx>
        <c:axId val="-149021088"/>
        <c:scaling>
          <c:orientation val="minMax"/>
        </c:scaling>
        <c:delete val="0"/>
        <c:axPos val="b"/>
        <c:numFmt formatCode="General" sourceLinked="0"/>
        <c:majorTickMark val="none"/>
        <c:minorTickMark val="none"/>
        <c:tickLblPos val="low"/>
        <c:spPr>
          <a:ln w="12700" cap="flat">
            <a:solidFill>
              <a:srgbClr val="F3F3F3"/>
            </a:solidFill>
            <a:prstDash val="solid"/>
            <a:miter lim="400000"/>
          </a:ln>
        </c:spPr>
        <c:txPr>
          <a:bodyPr rot="0"/>
          <a:lstStyle/>
          <a:p>
            <a:pPr>
              <a:defRPr/>
            </a:pPr>
            <a:endParaRPr lang="zh-CN"/>
          </a:p>
        </c:txPr>
        <c:crossAx val="-149006400"/>
        <c:crosses val="autoZero"/>
        <c:auto val="1"/>
        <c:lblAlgn val="ctr"/>
        <c:lblOffset val="100"/>
        <c:noMultiLvlLbl val="1"/>
      </c:catAx>
      <c:valAx>
        <c:axId val="-149006400"/>
        <c:scaling>
          <c:orientation val="minMax"/>
        </c:scaling>
        <c:delete val="0"/>
        <c:axPos val="l"/>
        <c:majorGridlines>
          <c:spPr>
            <a:ln w="12700" cap="flat">
              <a:solidFill>
                <a:srgbClr val="D6D6D6"/>
              </a:solidFill>
              <a:custDash>
                <a:ds d="200000" sp="200000"/>
              </a:custDash>
              <a:miter lim="400000"/>
            </a:ln>
          </c:spPr>
        </c:majorGridlines>
        <c:numFmt formatCode="General" sourceLinked="0"/>
        <c:majorTickMark val="none"/>
        <c:minorTickMark val="none"/>
        <c:tickLblPos val="nextTo"/>
        <c:spPr>
          <a:ln w="12700" cap="flat">
            <a:noFill/>
            <a:prstDash val="solid"/>
            <a:miter lim="400000"/>
          </a:ln>
        </c:spPr>
        <c:txPr>
          <a:bodyPr rot="0"/>
          <a:lstStyle/>
          <a:p>
            <a:pPr>
              <a:defRPr/>
            </a:pPr>
            <a:endParaRPr lang="zh-CN"/>
          </a:p>
        </c:txPr>
        <c:crossAx val="-149021088"/>
        <c:crosses val="autoZero"/>
        <c:crossBetween val="midCat"/>
        <c:majorUnit val="25"/>
        <c:minorUnit val="12.5"/>
      </c:valAx>
      <c:spPr>
        <a:noFill/>
        <a:ln w="12700" cap="flat">
          <a:noFill/>
          <a:miter lim="400000"/>
        </a:ln>
        <a:effectLst/>
      </c:spPr>
    </c:plotArea>
    <c:plotVisOnly val="1"/>
    <c:dispBlanksAs val="gap"/>
    <c:showDLblsOverMax val="1"/>
  </c:chart>
  <c:spPr>
    <a:noFill/>
    <a:ln>
      <a:noFill/>
    </a:ln>
    <a:effectLst/>
  </c:spPr>
  <c:txPr>
    <a:bodyPr/>
    <a:lstStyle/>
    <a:p>
      <a:pPr>
        <a:defRPr>
          <a:solidFill>
            <a:schemeClr val="tx1">
              <a:lumMod val="75000"/>
              <a:lumOff val="25000"/>
            </a:schemeClr>
          </a:solidFill>
        </a:defRPr>
      </a:pPr>
      <a:endParaRPr lang="zh-CN"/>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A2F92FA-E276-8941-AE34-4F9A85C4DB14}" type="datetimeFigureOut">
              <a:rPr kumimoji="1" lang="zh-CN" altLang="en-US" smtClean="0"/>
              <a:t>2019/1/16</a:t>
            </a:fld>
            <a:endParaRPr kumimoji="1"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zh-CN" altLang="en-US"/>
          </a:p>
        </p:txBody>
      </p:sp>
      <p:sp>
        <p:nvSpPr>
          <p:cNvPr id="7" name="幻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9BA2DEC-156D-5E4C-BDC2-E14BCFBFC77F}" type="slidenum">
              <a:rPr kumimoji="1" lang="zh-CN" altLang="en-US" smtClean="0"/>
              <a:t>‹#›</a:t>
            </a:fld>
            <a:endParaRPr kumimoji="1" lang="zh-CN" altLang="en-US"/>
          </a:p>
        </p:txBody>
      </p:sp>
    </p:spTree>
    <p:extLst>
      <p:ext uri="{BB962C8B-B14F-4D97-AF65-F5344CB8AC3E}">
        <p14:creationId xmlns:p14="http://schemas.microsoft.com/office/powerpoint/2010/main" val="6994921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幻灯片编号占位符 3"/>
          <p:cNvSpPr>
            <a:spLocks noGrp="1"/>
          </p:cNvSpPr>
          <p:nvPr>
            <p:ph type="sldNum" sz="quarter" idx="10"/>
          </p:nvPr>
        </p:nvSpPr>
        <p:spPr/>
        <p:txBody>
          <a:bodyPr/>
          <a:lstStyle/>
          <a:p>
            <a:fld id="{D9BA2DEC-156D-5E4C-BDC2-E14BCFBFC77F}" type="slidenum">
              <a:rPr kumimoji="1" lang="zh-CN" altLang="en-US" smtClean="0"/>
              <a:t>1</a:t>
            </a:fld>
            <a:endParaRPr kumimoji="1" lang="zh-CN" altLang="en-US"/>
          </a:p>
        </p:txBody>
      </p:sp>
    </p:spTree>
    <p:extLst>
      <p:ext uri="{BB962C8B-B14F-4D97-AF65-F5344CB8AC3E}">
        <p14:creationId xmlns:p14="http://schemas.microsoft.com/office/powerpoint/2010/main" val="10385099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9BA2DEC-156D-5E4C-BDC2-E14BCFBFC77F}" type="slidenum">
              <a:rPr kumimoji="1" lang="zh-CN" altLang="en-US" smtClean="0"/>
              <a:t>2</a:t>
            </a:fld>
            <a:endParaRPr kumimoji="1" lang="zh-CN" altLang="en-US"/>
          </a:p>
        </p:txBody>
      </p:sp>
    </p:spTree>
    <p:extLst>
      <p:ext uri="{BB962C8B-B14F-4D97-AF65-F5344CB8AC3E}">
        <p14:creationId xmlns:p14="http://schemas.microsoft.com/office/powerpoint/2010/main" val="10453516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9BA2DEC-156D-5E4C-BDC2-E14BCFBFC77F}" type="slidenum">
              <a:rPr kumimoji="1" lang="zh-CN" altLang="en-US" smtClean="0"/>
              <a:t>3</a:t>
            </a:fld>
            <a:endParaRPr kumimoji="1" lang="zh-CN" altLang="en-US"/>
          </a:p>
        </p:txBody>
      </p:sp>
    </p:spTree>
    <p:extLst>
      <p:ext uri="{BB962C8B-B14F-4D97-AF65-F5344CB8AC3E}">
        <p14:creationId xmlns:p14="http://schemas.microsoft.com/office/powerpoint/2010/main" val="37686763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9BA2DEC-156D-5E4C-BDC2-E14BCFBFC77F}" type="slidenum">
              <a:rPr kumimoji="1" lang="zh-CN" altLang="en-US" smtClean="0"/>
              <a:t>4</a:t>
            </a:fld>
            <a:endParaRPr kumimoji="1" lang="zh-CN" altLang="en-US"/>
          </a:p>
        </p:txBody>
      </p:sp>
    </p:spTree>
    <p:extLst>
      <p:ext uri="{BB962C8B-B14F-4D97-AF65-F5344CB8AC3E}">
        <p14:creationId xmlns:p14="http://schemas.microsoft.com/office/powerpoint/2010/main" val="422266339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9BA2DEC-156D-5E4C-BDC2-E14BCFBFC77F}" type="slidenum">
              <a:rPr kumimoji="1" lang="zh-CN" altLang="en-US" smtClean="0"/>
              <a:t>5</a:t>
            </a:fld>
            <a:endParaRPr kumimoji="1" lang="zh-CN" altLang="en-US"/>
          </a:p>
        </p:txBody>
      </p:sp>
    </p:spTree>
    <p:extLst>
      <p:ext uri="{BB962C8B-B14F-4D97-AF65-F5344CB8AC3E}">
        <p14:creationId xmlns:p14="http://schemas.microsoft.com/office/powerpoint/2010/main" val="232358630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9BA2DEC-156D-5E4C-BDC2-E14BCFBFC77F}" type="slidenum">
              <a:rPr kumimoji="1" lang="zh-CN" altLang="en-US" smtClean="0"/>
              <a:t>6</a:t>
            </a:fld>
            <a:endParaRPr kumimoji="1" lang="zh-CN" altLang="en-US"/>
          </a:p>
        </p:txBody>
      </p:sp>
    </p:spTree>
    <p:extLst>
      <p:ext uri="{BB962C8B-B14F-4D97-AF65-F5344CB8AC3E}">
        <p14:creationId xmlns:p14="http://schemas.microsoft.com/office/powerpoint/2010/main" val="34460638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9BA2DEC-156D-5E4C-BDC2-E14BCFBFC77F}" type="slidenum">
              <a:rPr kumimoji="1" lang="zh-CN" altLang="en-US" smtClean="0"/>
              <a:t>7</a:t>
            </a:fld>
            <a:endParaRPr kumimoji="1" lang="zh-CN" altLang="en-US"/>
          </a:p>
        </p:txBody>
      </p:sp>
    </p:spTree>
    <p:extLst>
      <p:ext uri="{BB962C8B-B14F-4D97-AF65-F5344CB8AC3E}">
        <p14:creationId xmlns:p14="http://schemas.microsoft.com/office/powerpoint/2010/main" val="336758081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9BA2DEC-156D-5E4C-BDC2-E14BCFBFC77F}" type="slidenum">
              <a:rPr kumimoji="1" lang="zh-CN" altLang="en-US" smtClean="0"/>
              <a:t>8</a:t>
            </a:fld>
            <a:endParaRPr kumimoji="1" lang="zh-CN" altLang="en-US"/>
          </a:p>
        </p:txBody>
      </p:sp>
    </p:spTree>
    <p:extLst>
      <p:ext uri="{BB962C8B-B14F-4D97-AF65-F5344CB8AC3E}">
        <p14:creationId xmlns:p14="http://schemas.microsoft.com/office/powerpoint/2010/main" val="301176553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9BA2DEC-156D-5E4C-BDC2-E14BCFBFC77F}" type="slidenum">
              <a:rPr kumimoji="1" lang="zh-CN" altLang="en-US" smtClean="0"/>
              <a:t>9</a:t>
            </a:fld>
            <a:endParaRPr kumimoji="1" lang="zh-CN" altLang="en-US"/>
          </a:p>
        </p:txBody>
      </p:sp>
    </p:spTree>
    <p:extLst>
      <p:ext uri="{BB962C8B-B14F-4D97-AF65-F5344CB8AC3E}">
        <p14:creationId xmlns:p14="http://schemas.microsoft.com/office/powerpoint/2010/main" val="276734964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9BA2DEC-156D-5E4C-BDC2-E14BCFBFC77F}" type="slidenum">
              <a:rPr kumimoji="1" lang="zh-CN" altLang="en-US" smtClean="0"/>
              <a:t>10</a:t>
            </a:fld>
            <a:endParaRPr kumimoji="1" lang="zh-CN" altLang="en-US"/>
          </a:p>
        </p:txBody>
      </p:sp>
    </p:spTree>
    <p:extLst>
      <p:ext uri="{BB962C8B-B14F-4D97-AF65-F5344CB8AC3E}">
        <p14:creationId xmlns:p14="http://schemas.microsoft.com/office/powerpoint/2010/main" val="250324821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9BA2DEC-156D-5E4C-BDC2-E14BCFBFC77F}" type="slidenum">
              <a:rPr kumimoji="1" lang="zh-CN" altLang="en-US" smtClean="0"/>
              <a:t>11</a:t>
            </a:fld>
            <a:endParaRPr kumimoji="1" lang="zh-CN" altLang="en-US"/>
          </a:p>
        </p:txBody>
      </p:sp>
    </p:spTree>
    <p:extLst>
      <p:ext uri="{BB962C8B-B14F-4D97-AF65-F5344CB8AC3E}">
        <p14:creationId xmlns:p14="http://schemas.microsoft.com/office/powerpoint/2010/main" val="36930276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9BA2DEC-156D-5E4C-BDC2-E14BCFBFC77F}" type="slidenum">
              <a:rPr kumimoji="1" lang="zh-CN" altLang="en-US" smtClean="0"/>
              <a:t>12</a:t>
            </a:fld>
            <a:endParaRPr kumimoji="1" lang="zh-CN" altLang="en-US"/>
          </a:p>
        </p:txBody>
      </p:sp>
    </p:spTree>
    <p:extLst>
      <p:ext uri="{BB962C8B-B14F-4D97-AF65-F5344CB8AC3E}">
        <p14:creationId xmlns:p14="http://schemas.microsoft.com/office/powerpoint/2010/main" val="160363332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9BA2DEC-156D-5E4C-BDC2-E14BCFBFC77F}" type="slidenum">
              <a:rPr kumimoji="1" lang="zh-CN" altLang="en-US" smtClean="0"/>
              <a:t>13</a:t>
            </a:fld>
            <a:endParaRPr kumimoji="1" lang="zh-CN" altLang="en-US"/>
          </a:p>
        </p:txBody>
      </p:sp>
    </p:spTree>
    <p:extLst>
      <p:ext uri="{BB962C8B-B14F-4D97-AF65-F5344CB8AC3E}">
        <p14:creationId xmlns:p14="http://schemas.microsoft.com/office/powerpoint/2010/main" val="188368242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9BA2DEC-156D-5E4C-BDC2-E14BCFBFC77F}" type="slidenum">
              <a:rPr kumimoji="1" lang="zh-CN" altLang="en-US" smtClean="0"/>
              <a:t>14</a:t>
            </a:fld>
            <a:endParaRPr kumimoji="1" lang="zh-CN" altLang="en-US"/>
          </a:p>
        </p:txBody>
      </p:sp>
    </p:spTree>
    <p:extLst>
      <p:ext uri="{BB962C8B-B14F-4D97-AF65-F5344CB8AC3E}">
        <p14:creationId xmlns:p14="http://schemas.microsoft.com/office/powerpoint/2010/main" val="295907041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9BA2DEC-156D-5E4C-BDC2-E14BCFBFC77F}" type="slidenum">
              <a:rPr kumimoji="1" lang="zh-CN" altLang="en-US" smtClean="0"/>
              <a:t>15</a:t>
            </a:fld>
            <a:endParaRPr kumimoji="1" lang="zh-CN" altLang="en-US"/>
          </a:p>
        </p:txBody>
      </p:sp>
    </p:spTree>
    <p:extLst>
      <p:ext uri="{BB962C8B-B14F-4D97-AF65-F5344CB8AC3E}">
        <p14:creationId xmlns:p14="http://schemas.microsoft.com/office/powerpoint/2010/main" val="112557804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9BA2DEC-156D-5E4C-BDC2-E14BCFBFC77F}" type="slidenum">
              <a:rPr kumimoji="1" lang="zh-CN" altLang="en-US" smtClean="0"/>
              <a:t>16</a:t>
            </a:fld>
            <a:endParaRPr kumimoji="1" lang="zh-CN" altLang="en-US"/>
          </a:p>
        </p:txBody>
      </p:sp>
    </p:spTree>
    <p:extLst>
      <p:ext uri="{BB962C8B-B14F-4D97-AF65-F5344CB8AC3E}">
        <p14:creationId xmlns:p14="http://schemas.microsoft.com/office/powerpoint/2010/main" val="80821057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9BA2DEC-156D-5E4C-BDC2-E14BCFBFC77F}" type="slidenum">
              <a:rPr kumimoji="1" lang="zh-CN" altLang="en-US" smtClean="0"/>
              <a:t>17</a:t>
            </a:fld>
            <a:endParaRPr kumimoji="1" lang="zh-CN" altLang="en-US"/>
          </a:p>
        </p:txBody>
      </p:sp>
    </p:spTree>
    <p:extLst>
      <p:ext uri="{BB962C8B-B14F-4D97-AF65-F5344CB8AC3E}">
        <p14:creationId xmlns:p14="http://schemas.microsoft.com/office/powerpoint/2010/main" val="331491527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9BA2DEC-156D-5E4C-BDC2-E14BCFBFC77F}" type="slidenum">
              <a:rPr kumimoji="1" lang="zh-CN" altLang="en-US" smtClean="0"/>
              <a:t>18</a:t>
            </a:fld>
            <a:endParaRPr kumimoji="1" lang="zh-CN" altLang="en-US"/>
          </a:p>
        </p:txBody>
      </p:sp>
    </p:spTree>
    <p:extLst>
      <p:ext uri="{BB962C8B-B14F-4D97-AF65-F5344CB8AC3E}">
        <p14:creationId xmlns:p14="http://schemas.microsoft.com/office/powerpoint/2010/main" val="392818898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9BA2DEC-156D-5E4C-BDC2-E14BCFBFC77F}" type="slidenum">
              <a:rPr kumimoji="1" lang="zh-CN" altLang="en-US" smtClean="0"/>
              <a:t>19</a:t>
            </a:fld>
            <a:endParaRPr kumimoji="1" lang="zh-CN" altLang="en-US"/>
          </a:p>
        </p:txBody>
      </p:sp>
    </p:spTree>
    <p:extLst>
      <p:ext uri="{BB962C8B-B14F-4D97-AF65-F5344CB8AC3E}">
        <p14:creationId xmlns:p14="http://schemas.microsoft.com/office/powerpoint/2010/main" val="314854273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9BA2DEC-156D-5E4C-BDC2-E14BCFBFC77F}" type="slidenum">
              <a:rPr kumimoji="1" lang="zh-CN" altLang="en-US" smtClean="0"/>
              <a:t>20</a:t>
            </a:fld>
            <a:endParaRPr kumimoji="1" lang="zh-CN" altLang="en-US"/>
          </a:p>
        </p:txBody>
      </p:sp>
    </p:spTree>
    <p:extLst>
      <p:ext uri="{BB962C8B-B14F-4D97-AF65-F5344CB8AC3E}">
        <p14:creationId xmlns:p14="http://schemas.microsoft.com/office/powerpoint/2010/main" val="19332250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9BA2DEC-156D-5E4C-BDC2-E14BCFBFC77F}" type="slidenum">
              <a:rPr kumimoji="1" lang="zh-CN" altLang="en-US" smtClean="0"/>
              <a:t>21</a:t>
            </a:fld>
            <a:endParaRPr kumimoji="1" lang="zh-CN" altLang="en-US"/>
          </a:p>
        </p:txBody>
      </p:sp>
    </p:spTree>
    <p:extLst>
      <p:ext uri="{BB962C8B-B14F-4D97-AF65-F5344CB8AC3E}">
        <p14:creationId xmlns:p14="http://schemas.microsoft.com/office/powerpoint/2010/main" val="386048803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9BA2DEC-156D-5E4C-BDC2-E14BCFBFC77F}" type="slidenum">
              <a:rPr kumimoji="1" lang="zh-CN" altLang="en-US" smtClean="0"/>
              <a:t>22</a:t>
            </a:fld>
            <a:endParaRPr kumimoji="1" lang="zh-CN" altLang="en-US"/>
          </a:p>
        </p:txBody>
      </p:sp>
    </p:spTree>
    <p:extLst>
      <p:ext uri="{BB962C8B-B14F-4D97-AF65-F5344CB8AC3E}">
        <p14:creationId xmlns:p14="http://schemas.microsoft.com/office/powerpoint/2010/main" val="153479979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9BA2DEC-156D-5E4C-BDC2-E14BCFBFC77F}" type="slidenum">
              <a:rPr kumimoji="1" lang="zh-CN" altLang="en-US" smtClean="0"/>
              <a:t>23</a:t>
            </a:fld>
            <a:endParaRPr kumimoji="1" lang="zh-CN" altLang="en-US"/>
          </a:p>
        </p:txBody>
      </p:sp>
    </p:spTree>
    <p:extLst>
      <p:ext uri="{BB962C8B-B14F-4D97-AF65-F5344CB8AC3E}">
        <p14:creationId xmlns:p14="http://schemas.microsoft.com/office/powerpoint/2010/main" val="412586804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9BA2DEC-156D-5E4C-BDC2-E14BCFBFC77F}" type="slidenum">
              <a:rPr kumimoji="1" lang="zh-CN" altLang="en-US" smtClean="0"/>
              <a:t>24</a:t>
            </a:fld>
            <a:endParaRPr kumimoji="1" lang="zh-CN" altLang="en-US"/>
          </a:p>
        </p:txBody>
      </p:sp>
    </p:spTree>
    <p:extLst>
      <p:ext uri="{BB962C8B-B14F-4D97-AF65-F5344CB8AC3E}">
        <p14:creationId xmlns:p14="http://schemas.microsoft.com/office/powerpoint/2010/main" val="188027772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幻灯片编号占位符 3"/>
          <p:cNvSpPr>
            <a:spLocks noGrp="1"/>
          </p:cNvSpPr>
          <p:nvPr>
            <p:ph type="sldNum" sz="quarter" idx="10"/>
          </p:nvPr>
        </p:nvSpPr>
        <p:spPr/>
        <p:txBody>
          <a:bodyPr/>
          <a:lstStyle/>
          <a:p>
            <a:fld id="{D9BA2DEC-156D-5E4C-BDC2-E14BCFBFC77F}" type="slidenum">
              <a:rPr kumimoji="1" lang="zh-CN" altLang="en-US" smtClean="0"/>
              <a:t>25</a:t>
            </a:fld>
            <a:endParaRPr kumimoji="1" lang="zh-CN" altLang="en-US"/>
          </a:p>
        </p:txBody>
      </p:sp>
    </p:spTree>
    <p:extLst>
      <p:ext uri="{BB962C8B-B14F-4D97-AF65-F5344CB8AC3E}">
        <p14:creationId xmlns:p14="http://schemas.microsoft.com/office/powerpoint/2010/main" val="212804783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kumimoji="1"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zh-CN" altLang="en-US"/>
              <a:t>单击此处编辑母版副标题样式</a:t>
            </a:r>
          </a:p>
        </p:txBody>
      </p:sp>
      <p:sp>
        <p:nvSpPr>
          <p:cNvPr id="4" name="日期占位符 3"/>
          <p:cNvSpPr>
            <a:spLocks noGrp="1"/>
          </p:cNvSpPr>
          <p:nvPr>
            <p:ph type="dt" sz="half" idx="10"/>
          </p:nvPr>
        </p:nvSpPr>
        <p:spPr/>
        <p:txBody>
          <a:bodyPr/>
          <a:lstStyle/>
          <a:p>
            <a:fld id="{4334538D-07DA-C94B-98AA-3087EE6C3FA7}" type="datetimeFigureOut">
              <a:rPr kumimoji="1" lang="zh-CN" altLang="en-US" smtClean="0"/>
              <a:t>2019/1/16</a:t>
            </a:fld>
            <a:endParaRPr kumimoji="1" lang="zh-CN" altLang="en-US"/>
          </a:p>
        </p:txBody>
      </p:sp>
      <p:sp>
        <p:nvSpPr>
          <p:cNvPr id="5" name="页脚占位符 4"/>
          <p:cNvSpPr>
            <a:spLocks noGrp="1"/>
          </p:cNvSpPr>
          <p:nvPr>
            <p:ph type="ftr" sz="quarter" idx="11"/>
          </p:nvPr>
        </p:nvSpPr>
        <p:spPr/>
        <p:txBody>
          <a:bodyPr/>
          <a:lstStyle/>
          <a:p>
            <a:endParaRPr kumimoji="1" lang="zh-CN" altLang="en-US"/>
          </a:p>
        </p:txBody>
      </p:sp>
      <p:sp>
        <p:nvSpPr>
          <p:cNvPr id="6" name="幻灯片编号占位符 5"/>
          <p:cNvSpPr>
            <a:spLocks noGrp="1"/>
          </p:cNvSpPr>
          <p:nvPr>
            <p:ph type="sldNum" sz="quarter" idx="12"/>
          </p:nvPr>
        </p:nvSpPr>
        <p:spPr/>
        <p:txBody>
          <a:bodyPr/>
          <a:lstStyle/>
          <a:p>
            <a:fld id="{EDFF41D2-EB46-AF4D-ADDC-9C83C7FA1AF4}" type="slidenum">
              <a:rPr kumimoji="1" lang="zh-CN" altLang="en-US" smtClean="0"/>
              <a:t>‹#›</a:t>
            </a:fld>
            <a:endParaRPr kumimoji="1" lang="zh-CN" altLang="en-US"/>
          </a:p>
        </p:txBody>
      </p:sp>
    </p:spTree>
    <p:extLst>
      <p:ext uri="{BB962C8B-B14F-4D97-AF65-F5344CB8AC3E}">
        <p14:creationId xmlns:p14="http://schemas.microsoft.com/office/powerpoint/2010/main" val="585233974"/>
      </p:ext>
    </p:extLst>
  </p:cSld>
  <p:clrMapOvr>
    <a:masterClrMapping/>
  </p:clrMapOvr>
  <p:transition spd="slow" advTm="5000">
    <p:push dir="u"/>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
        <p:nvSpPr>
          <p:cNvPr id="7" name="椭圆 6"/>
          <p:cNvSpPr/>
          <p:nvPr userDrawn="1"/>
        </p:nvSpPr>
        <p:spPr>
          <a:xfrm>
            <a:off x="362520" y="293504"/>
            <a:ext cx="281716" cy="281716"/>
          </a:xfrm>
          <a:prstGeom prst="ellipse">
            <a:avLst/>
          </a:prstGeom>
          <a:gradFill flip="none" rotWithShape="1">
            <a:gsLst>
              <a:gs pos="100000">
                <a:srgbClr val="4F83FF"/>
              </a:gs>
              <a:gs pos="0">
                <a:srgbClr val="9EBCFB"/>
              </a:gs>
            </a:gsLst>
            <a:lin ang="2700000" scaled="1"/>
            <a:tileRect/>
          </a:gradFill>
          <a:ln>
            <a:noFill/>
          </a:ln>
          <a:effectLst>
            <a:outerShdw blurRad="228600" dist="76200" dir="18900000" algn="bl"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8" name="文本框 7"/>
          <p:cNvSpPr txBox="1"/>
          <p:nvPr userDrawn="1"/>
        </p:nvSpPr>
        <p:spPr>
          <a:xfrm>
            <a:off x="757059" y="249696"/>
            <a:ext cx="2031325" cy="369332"/>
          </a:xfrm>
          <a:prstGeom prst="rect">
            <a:avLst/>
          </a:prstGeom>
          <a:noFill/>
        </p:spPr>
        <p:txBody>
          <a:bodyPr wrap="none" rtlCol="0">
            <a:spAutoFit/>
          </a:bodyPr>
          <a:lstStyle/>
          <a:p>
            <a:r>
              <a:rPr kumimoji="1" lang="zh-CN" altLang="en-US" dirty="0">
                <a:solidFill>
                  <a:schemeClr val="tx1">
                    <a:lumMod val="65000"/>
                    <a:lumOff val="35000"/>
                  </a:schemeClr>
                </a:solidFill>
                <a:latin typeface="SimHei" charset="-122"/>
                <a:ea typeface="SimHei" charset="-122"/>
                <a:cs typeface="SimHei" charset="-122"/>
              </a:rPr>
              <a:t>单击此处输入标题</a:t>
            </a:r>
          </a:p>
        </p:txBody>
      </p:sp>
      <p:sp>
        <p:nvSpPr>
          <p:cNvPr id="9" name="椭圆 8"/>
          <p:cNvSpPr/>
          <p:nvPr userDrawn="1"/>
        </p:nvSpPr>
        <p:spPr>
          <a:xfrm>
            <a:off x="-284922" y="6506816"/>
            <a:ext cx="12761843" cy="702367"/>
          </a:xfrm>
          <a:prstGeom prst="ellipse">
            <a:avLst/>
          </a:prstGeom>
          <a:gradFill>
            <a:gsLst>
              <a:gs pos="100000">
                <a:srgbClr val="4F83FF"/>
              </a:gs>
              <a:gs pos="0">
                <a:srgbClr val="5284F9"/>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pic>
        <p:nvPicPr>
          <p:cNvPr id="10" name="图片 9"/>
          <p:cNvPicPr>
            <a:picLocks noChangeAspect="1"/>
          </p:cNvPicPr>
          <p:nvPr userDrawn="1"/>
        </p:nvPicPr>
        <p:blipFill rotWithShape="1">
          <a:blip r:embed="rId2">
            <a:extLst>
              <a:ext uri="{28A0092B-C50C-407E-A947-70E740481C1C}">
                <a14:useLocalDpi xmlns:a14="http://schemas.microsoft.com/office/drawing/2010/main" val="0"/>
              </a:ext>
            </a:extLst>
          </a:blip>
          <a:srcRect l="37727" t="28020" r="40250" b="27343"/>
          <a:stretch/>
        </p:blipFill>
        <p:spPr>
          <a:xfrm flipH="1">
            <a:off x="10385060" y="5638801"/>
            <a:ext cx="949681" cy="1179443"/>
          </a:xfrm>
          <a:prstGeom prst="rect">
            <a:avLst/>
          </a:prstGeom>
        </p:spPr>
      </p:pic>
      <p:cxnSp>
        <p:nvCxnSpPr>
          <p:cNvPr id="12" name="直线连接符 11"/>
          <p:cNvCxnSpPr/>
          <p:nvPr userDrawn="1"/>
        </p:nvCxnSpPr>
        <p:spPr>
          <a:xfrm>
            <a:off x="11707906" y="434362"/>
            <a:ext cx="484094" cy="0"/>
          </a:xfrm>
          <a:prstGeom prst="line">
            <a:avLst/>
          </a:prstGeom>
          <a:ln w="76200">
            <a:solidFill>
              <a:srgbClr val="4F8AFD"/>
            </a:solidFill>
          </a:ln>
        </p:spPr>
        <p:style>
          <a:lnRef idx="1">
            <a:schemeClr val="accent1"/>
          </a:lnRef>
          <a:fillRef idx="0">
            <a:schemeClr val="accent1"/>
          </a:fillRef>
          <a:effectRef idx="0">
            <a:schemeClr val="accent1"/>
          </a:effectRef>
          <a:fontRef idx="minor">
            <a:schemeClr val="tx1"/>
          </a:fontRef>
        </p:style>
      </p:cxnSp>
      <p:sp>
        <p:nvSpPr>
          <p:cNvPr id="14" name="文本框 13"/>
          <p:cNvSpPr txBox="1"/>
          <p:nvPr userDrawn="1"/>
        </p:nvSpPr>
        <p:spPr>
          <a:xfrm>
            <a:off x="10788025" y="239717"/>
            <a:ext cx="889026" cy="400110"/>
          </a:xfrm>
          <a:prstGeom prst="rect">
            <a:avLst/>
          </a:prstGeom>
          <a:noFill/>
        </p:spPr>
        <p:txBody>
          <a:bodyPr wrap="none" rtlCol="0">
            <a:spAutoFit/>
          </a:bodyPr>
          <a:lstStyle/>
          <a:p>
            <a:r>
              <a:rPr kumimoji="1" lang="en-US" altLang="zh-CN" sz="2000" dirty="0">
                <a:solidFill>
                  <a:srgbClr val="4F83FF"/>
                </a:solidFill>
                <a:latin typeface="AvantGarde Md BT Medium" charset="0"/>
                <a:ea typeface="AvantGarde Md BT Medium" charset="0"/>
                <a:cs typeface="AvantGarde Md BT Medium" charset="0"/>
              </a:rPr>
              <a:t>LOGO</a:t>
            </a:r>
            <a:endParaRPr kumimoji="1" lang="zh-CN" altLang="en-US" sz="2000" dirty="0">
              <a:solidFill>
                <a:srgbClr val="4F83FF"/>
              </a:solidFill>
              <a:latin typeface="AvantGarde Md BT Medium" charset="0"/>
              <a:ea typeface="AvantGarde Md BT Medium" charset="0"/>
              <a:cs typeface="AvantGarde Md BT Medium" charset="0"/>
            </a:endParaRPr>
          </a:p>
        </p:txBody>
      </p:sp>
    </p:spTree>
    <p:extLst>
      <p:ext uri="{BB962C8B-B14F-4D97-AF65-F5344CB8AC3E}">
        <p14:creationId xmlns:p14="http://schemas.microsoft.com/office/powerpoint/2010/main" val="552297758"/>
      </p:ext>
    </p:extLst>
  </p:cSld>
  <p:clrMapOvr>
    <a:masterClrMapping/>
  </p:clrMapOvr>
  <p:transition spd="slow" advTm="5000">
    <p:push dir="u"/>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标题和内容">
    <p:spTree>
      <p:nvGrpSpPr>
        <p:cNvPr id="1" name=""/>
        <p:cNvGrpSpPr/>
        <p:nvPr/>
      </p:nvGrpSpPr>
      <p:grpSpPr>
        <a:xfrm>
          <a:off x="0" y="0"/>
          <a:ext cx="0" cy="0"/>
          <a:chOff x="0" y="0"/>
          <a:chExt cx="0" cy="0"/>
        </a:xfrm>
      </p:grpSpPr>
      <p:sp>
        <p:nvSpPr>
          <p:cNvPr id="9" name="椭圆 8"/>
          <p:cNvSpPr/>
          <p:nvPr userDrawn="1"/>
        </p:nvSpPr>
        <p:spPr>
          <a:xfrm>
            <a:off x="-284922" y="6506816"/>
            <a:ext cx="12761843" cy="702367"/>
          </a:xfrm>
          <a:prstGeom prst="ellipse">
            <a:avLst/>
          </a:prstGeom>
          <a:gradFill>
            <a:gsLst>
              <a:gs pos="100000">
                <a:srgbClr val="4F83FF"/>
              </a:gs>
              <a:gs pos="0">
                <a:srgbClr val="5284F9"/>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pic>
        <p:nvPicPr>
          <p:cNvPr id="10" name="图片 9"/>
          <p:cNvPicPr>
            <a:picLocks noChangeAspect="1"/>
          </p:cNvPicPr>
          <p:nvPr userDrawn="1"/>
        </p:nvPicPr>
        <p:blipFill rotWithShape="1">
          <a:blip r:embed="rId2">
            <a:extLst>
              <a:ext uri="{28A0092B-C50C-407E-A947-70E740481C1C}">
                <a14:useLocalDpi xmlns:a14="http://schemas.microsoft.com/office/drawing/2010/main" val="0"/>
              </a:ext>
            </a:extLst>
          </a:blip>
          <a:srcRect l="37727" t="28020" r="40250" b="27343"/>
          <a:stretch/>
        </p:blipFill>
        <p:spPr>
          <a:xfrm flipH="1">
            <a:off x="10385060" y="5638801"/>
            <a:ext cx="949681" cy="1179443"/>
          </a:xfrm>
          <a:prstGeom prst="rect">
            <a:avLst/>
          </a:prstGeom>
        </p:spPr>
      </p:pic>
      <p:cxnSp>
        <p:nvCxnSpPr>
          <p:cNvPr id="12" name="直线连接符 11"/>
          <p:cNvCxnSpPr/>
          <p:nvPr userDrawn="1"/>
        </p:nvCxnSpPr>
        <p:spPr>
          <a:xfrm>
            <a:off x="11707906" y="434362"/>
            <a:ext cx="484094" cy="0"/>
          </a:xfrm>
          <a:prstGeom prst="line">
            <a:avLst/>
          </a:prstGeom>
          <a:ln w="76200">
            <a:solidFill>
              <a:srgbClr val="4F8AFD"/>
            </a:solidFill>
          </a:ln>
        </p:spPr>
        <p:style>
          <a:lnRef idx="1">
            <a:schemeClr val="accent1"/>
          </a:lnRef>
          <a:fillRef idx="0">
            <a:schemeClr val="accent1"/>
          </a:fillRef>
          <a:effectRef idx="0">
            <a:schemeClr val="accent1"/>
          </a:effectRef>
          <a:fontRef idx="minor">
            <a:schemeClr val="tx1"/>
          </a:fontRef>
        </p:style>
      </p:cxnSp>
      <p:sp>
        <p:nvSpPr>
          <p:cNvPr id="14" name="文本框 13"/>
          <p:cNvSpPr txBox="1"/>
          <p:nvPr userDrawn="1"/>
        </p:nvSpPr>
        <p:spPr>
          <a:xfrm>
            <a:off x="10788025" y="239717"/>
            <a:ext cx="889026" cy="400110"/>
          </a:xfrm>
          <a:prstGeom prst="rect">
            <a:avLst/>
          </a:prstGeom>
          <a:noFill/>
        </p:spPr>
        <p:txBody>
          <a:bodyPr wrap="none" rtlCol="0">
            <a:spAutoFit/>
          </a:bodyPr>
          <a:lstStyle/>
          <a:p>
            <a:r>
              <a:rPr kumimoji="1" lang="en-US" altLang="zh-CN" sz="2000" dirty="0">
                <a:solidFill>
                  <a:srgbClr val="4F83FF"/>
                </a:solidFill>
                <a:latin typeface="AvantGarde Md BT Medium" charset="0"/>
                <a:ea typeface="AvantGarde Md BT Medium" charset="0"/>
                <a:cs typeface="AvantGarde Md BT Medium" charset="0"/>
              </a:rPr>
              <a:t>LOGO</a:t>
            </a:r>
            <a:endParaRPr kumimoji="1" lang="zh-CN" altLang="en-US" sz="2000" dirty="0">
              <a:solidFill>
                <a:srgbClr val="4F83FF"/>
              </a:solidFill>
              <a:latin typeface="AvantGarde Md BT Medium" charset="0"/>
              <a:ea typeface="AvantGarde Md BT Medium" charset="0"/>
              <a:cs typeface="AvantGarde Md BT Medium" charset="0"/>
            </a:endParaRPr>
          </a:p>
        </p:txBody>
      </p:sp>
      <p:sp>
        <p:nvSpPr>
          <p:cNvPr id="11" name="矩形 10">
            <a:extLst>
              <a:ext uri="{FF2B5EF4-FFF2-40B4-BE49-F238E27FC236}">
                <a16:creationId xmlns:a16="http://schemas.microsoft.com/office/drawing/2014/main" xmlns="" id="{A9F38257-5F6E-4AF7-8DAA-9C5D11D0B54E}"/>
              </a:ext>
            </a:extLst>
          </p:cNvPr>
          <p:cNvSpPr/>
          <p:nvPr userDrawn="1"/>
        </p:nvSpPr>
        <p:spPr>
          <a:xfrm>
            <a:off x="1286125" y="1255739"/>
            <a:ext cx="9573775" cy="3139321"/>
          </a:xfrm>
          <a:prstGeom prst="rect">
            <a:avLst/>
          </a:prstGeom>
        </p:spPr>
        <p:txBody>
          <a:bodyPr wrap="square">
            <a:spAutoFit/>
          </a:bodyPr>
          <a:lstStyle/>
          <a:p>
            <a:pPr algn="ctr">
              <a:lnSpc>
                <a:spcPct val="150000"/>
              </a:lnSpc>
            </a:pPr>
            <a:r>
              <a:rPr lang="zh-CN" altLang="en-US" sz="2000" b="1" dirty="0">
                <a:solidFill>
                  <a:schemeClr val="accent1"/>
                </a:solidFill>
                <a:latin typeface="微软雅黑" panose="020B0503020204020204" pitchFamily="34" charset="-122"/>
                <a:ea typeface="微软雅黑" panose="020B0503020204020204" pitchFamily="34" charset="-122"/>
              </a:rPr>
              <a:t>版权声明</a:t>
            </a:r>
          </a:p>
          <a:p>
            <a:pPr algn="just">
              <a:lnSpc>
                <a:spcPct val="150000"/>
              </a:lnSpc>
            </a:pPr>
            <a:endParaRPr lang="zh-CN" altLang="en-US" sz="1400" dirty="0">
              <a:solidFill>
                <a:schemeClr val="accent1"/>
              </a:solidFill>
              <a:latin typeface="微软雅黑" panose="020B0503020204020204" pitchFamily="34" charset="-122"/>
              <a:ea typeface="微软雅黑" panose="020B0503020204020204" pitchFamily="34" charset="-122"/>
            </a:endParaRPr>
          </a:p>
          <a:p>
            <a:pPr algn="just">
              <a:lnSpc>
                <a:spcPct val="150000"/>
              </a:lnSpc>
            </a:pPr>
            <a:r>
              <a:rPr lang="zh-CN" altLang="en-US" sz="1400" dirty="0">
                <a:solidFill>
                  <a:schemeClr val="accent1"/>
                </a:solidFill>
                <a:latin typeface="微软雅黑" panose="020B0503020204020204" pitchFamily="34" charset="-122"/>
                <a:ea typeface="微软雅黑" panose="020B0503020204020204" pitchFamily="34" charset="-122"/>
              </a:rPr>
              <a:t>感谢您下载觅知网平台上提供的</a:t>
            </a:r>
            <a:r>
              <a:rPr lang="en-US" altLang="zh-CN" sz="1400" dirty="0">
                <a:solidFill>
                  <a:schemeClr val="accent1"/>
                </a:solidFill>
                <a:latin typeface="微软雅黑" panose="020B0503020204020204" pitchFamily="34" charset="-122"/>
                <a:ea typeface="微软雅黑" panose="020B0503020204020204" pitchFamily="34" charset="-122"/>
              </a:rPr>
              <a:t>PPT</a:t>
            </a:r>
            <a:r>
              <a:rPr lang="zh-CN" altLang="en-US" sz="1400" dirty="0">
                <a:solidFill>
                  <a:schemeClr val="accent1"/>
                </a:solidFill>
                <a:latin typeface="微软雅黑" panose="020B0503020204020204" pitchFamily="34" charset="-122"/>
                <a:ea typeface="微软雅黑" panose="020B0503020204020204" pitchFamily="34" charset="-122"/>
              </a:rPr>
              <a:t>作品，为了您和觅知网以及原创作者的利益，请勿复制、传播、销售，否则将承担法律责任！觅知网将对作品进行维权，按照传播下载次数进行十倍的索取赔偿！</a:t>
            </a:r>
            <a:endParaRPr lang="en-US" altLang="zh-CN" sz="1400" dirty="0">
              <a:solidFill>
                <a:schemeClr val="accent1"/>
              </a:solidFill>
              <a:latin typeface="微软雅黑" panose="020B0503020204020204" pitchFamily="34" charset="-122"/>
              <a:ea typeface="微软雅黑" panose="020B0503020204020204" pitchFamily="34" charset="-122"/>
            </a:endParaRPr>
          </a:p>
          <a:p>
            <a:pPr algn="just">
              <a:lnSpc>
                <a:spcPct val="150000"/>
              </a:lnSpc>
            </a:pPr>
            <a:endParaRPr lang="zh-CN" altLang="en-US" sz="1400" dirty="0">
              <a:solidFill>
                <a:schemeClr val="accent1"/>
              </a:solidFill>
              <a:latin typeface="微软雅黑" panose="020B0503020204020204" pitchFamily="34" charset="-122"/>
              <a:ea typeface="微软雅黑" panose="020B0503020204020204" pitchFamily="34" charset="-122"/>
            </a:endParaRPr>
          </a:p>
          <a:p>
            <a:pPr algn="just">
              <a:lnSpc>
                <a:spcPct val="150000"/>
              </a:lnSpc>
            </a:pPr>
            <a:r>
              <a:rPr lang="en-US" altLang="zh-CN" sz="1400" dirty="0">
                <a:solidFill>
                  <a:schemeClr val="accent1"/>
                </a:solidFill>
                <a:latin typeface="微软雅黑" panose="020B0503020204020204" pitchFamily="34" charset="-122"/>
                <a:ea typeface="微软雅黑" panose="020B0503020204020204" pitchFamily="34" charset="-122"/>
              </a:rPr>
              <a:t>1.</a:t>
            </a:r>
            <a:r>
              <a:rPr lang="zh-CN" altLang="en-US" sz="1400" dirty="0">
                <a:solidFill>
                  <a:schemeClr val="accent1"/>
                </a:solidFill>
                <a:latin typeface="微软雅黑" panose="020B0503020204020204" pitchFamily="34" charset="-122"/>
                <a:ea typeface="微软雅黑" panose="020B0503020204020204" pitchFamily="34" charset="-122"/>
              </a:rPr>
              <a:t>在觅知网出售的</a:t>
            </a:r>
            <a:r>
              <a:rPr lang="en-US" altLang="zh-CN" sz="1400" dirty="0">
                <a:solidFill>
                  <a:schemeClr val="accent1"/>
                </a:solidFill>
                <a:latin typeface="微软雅黑" panose="020B0503020204020204" pitchFamily="34" charset="-122"/>
                <a:ea typeface="微软雅黑" panose="020B0503020204020204" pitchFamily="34" charset="-122"/>
              </a:rPr>
              <a:t>PPT</a:t>
            </a:r>
            <a:r>
              <a:rPr lang="zh-CN" altLang="en-US" sz="1400" dirty="0">
                <a:solidFill>
                  <a:schemeClr val="accent1"/>
                </a:solidFill>
                <a:latin typeface="微软雅黑" panose="020B0503020204020204" pitchFamily="34" charset="-122"/>
                <a:ea typeface="微软雅黑" panose="020B0503020204020204" pitchFamily="34" charset="-122"/>
              </a:rPr>
              <a:t>模板是免版税类（</a:t>
            </a:r>
            <a:r>
              <a:rPr lang="en-US" altLang="zh-CN" sz="1400" dirty="0">
                <a:solidFill>
                  <a:schemeClr val="accent1"/>
                </a:solidFill>
                <a:latin typeface="微软雅黑" panose="020B0503020204020204" pitchFamily="34" charset="-122"/>
                <a:ea typeface="微软雅黑" panose="020B0503020204020204" pitchFamily="34" charset="-122"/>
              </a:rPr>
              <a:t>RF</a:t>
            </a:r>
            <a:r>
              <a:rPr lang="zh-CN" altLang="en-US" sz="1400" dirty="0">
                <a:solidFill>
                  <a:schemeClr val="accent1"/>
                </a:solidFill>
                <a:latin typeface="微软雅黑" panose="020B0503020204020204" pitchFamily="34" charset="-122"/>
                <a:ea typeface="微软雅黑" panose="020B0503020204020204" pitchFamily="34" charset="-122"/>
              </a:rPr>
              <a:t>：</a:t>
            </a:r>
            <a:r>
              <a:rPr lang="en-US" altLang="zh-CN" sz="1400" dirty="0">
                <a:solidFill>
                  <a:schemeClr val="accent1"/>
                </a:solidFill>
                <a:latin typeface="微软雅黑" panose="020B0503020204020204" pitchFamily="34" charset="-122"/>
                <a:ea typeface="微软雅黑" panose="020B0503020204020204" pitchFamily="34" charset="-122"/>
              </a:rPr>
              <a:t>Royalty-Free</a:t>
            </a:r>
            <a:r>
              <a:rPr lang="zh-CN" altLang="en-US" sz="1400" dirty="0">
                <a:solidFill>
                  <a:schemeClr val="accent1"/>
                </a:solidFill>
                <a:latin typeface="微软雅黑" panose="020B0503020204020204" pitchFamily="34" charset="-122"/>
                <a:ea typeface="微软雅黑" panose="020B0503020204020204" pitchFamily="34" charset="-122"/>
              </a:rPr>
              <a:t>）正版受</a:t>
            </a:r>
            <a:r>
              <a:rPr lang="en-US" altLang="zh-CN" sz="1400" dirty="0">
                <a:solidFill>
                  <a:schemeClr val="accent1"/>
                </a:solidFill>
                <a:latin typeface="微软雅黑" panose="020B0503020204020204" pitchFamily="34" charset="-122"/>
                <a:ea typeface="微软雅黑" panose="020B0503020204020204" pitchFamily="34" charset="-122"/>
              </a:rPr>
              <a:t>《</a:t>
            </a:r>
            <a:r>
              <a:rPr lang="zh-CN" altLang="en-US" sz="1400" dirty="0">
                <a:solidFill>
                  <a:schemeClr val="accent1"/>
                </a:solidFill>
                <a:latin typeface="微软雅黑" panose="020B0503020204020204" pitchFamily="34" charset="-122"/>
                <a:ea typeface="微软雅黑" panose="020B0503020204020204" pitchFamily="34" charset="-122"/>
              </a:rPr>
              <a:t>中国人民共和国著作法</a:t>
            </a:r>
            <a:r>
              <a:rPr lang="en-US" altLang="zh-CN" sz="1400" dirty="0">
                <a:solidFill>
                  <a:schemeClr val="accent1"/>
                </a:solidFill>
                <a:latin typeface="微软雅黑" panose="020B0503020204020204" pitchFamily="34" charset="-122"/>
                <a:ea typeface="微软雅黑" panose="020B0503020204020204" pitchFamily="34" charset="-122"/>
              </a:rPr>
              <a:t>》</a:t>
            </a:r>
            <a:r>
              <a:rPr lang="zh-CN" altLang="en-US" sz="1400" dirty="0">
                <a:solidFill>
                  <a:schemeClr val="accent1"/>
                </a:solidFill>
                <a:latin typeface="微软雅黑" panose="020B0503020204020204" pitchFamily="34" charset="-122"/>
                <a:ea typeface="微软雅黑" panose="020B0503020204020204" pitchFamily="34" charset="-122"/>
              </a:rPr>
              <a:t>和</a:t>
            </a:r>
            <a:r>
              <a:rPr lang="en-US" altLang="zh-CN" sz="1400" dirty="0">
                <a:solidFill>
                  <a:schemeClr val="accent1"/>
                </a:solidFill>
                <a:latin typeface="微软雅黑" panose="020B0503020204020204" pitchFamily="34" charset="-122"/>
                <a:ea typeface="微软雅黑" panose="020B0503020204020204" pitchFamily="34" charset="-122"/>
              </a:rPr>
              <a:t>《</a:t>
            </a:r>
            <a:r>
              <a:rPr lang="zh-CN" altLang="en-US" sz="1400" dirty="0">
                <a:solidFill>
                  <a:schemeClr val="accent1"/>
                </a:solidFill>
                <a:latin typeface="微软雅黑" panose="020B0503020204020204" pitchFamily="34" charset="-122"/>
                <a:ea typeface="微软雅黑" panose="020B0503020204020204" pitchFamily="34" charset="-122"/>
              </a:rPr>
              <a:t>世界版权公约</a:t>
            </a:r>
            <a:r>
              <a:rPr lang="en-US" altLang="zh-CN" sz="1400" dirty="0">
                <a:solidFill>
                  <a:schemeClr val="accent1"/>
                </a:solidFill>
                <a:latin typeface="微软雅黑" panose="020B0503020204020204" pitchFamily="34" charset="-122"/>
                <a:ea typeface="微软雅黑" panose="020B0503020204020204" pitchFamily="34" charset="-122"/>
              </a:rPr>
              <a:t>》</a:t>
            </a:r>
            <a:r>
              <a:rPr lang="zh-CN" altLang="en-US" sz="1400" dirty="0">
                <a:solidFill>
                  <a:schemeClr val="accent1"/>
                </a:solidFill>
                <a:latin typeface="微软雅黑" panose="020B0503020204020204" pitchFamily="34" charset="-122"/>
                <a:ea typeface="微软雅黑" panose="020B0503020204020204" pitchFamily="34" charset="-122"/>
              </a:rPr>
              <a:t>的保护，作品的所有权、版权和著作权归觅知网所有，您下载的是</a:t>
            </a:r>
            <a:r>
              <a:rPr lang="en-US" altLang="zh-CN" sz="1400" dirty="0">
                <a:solidFill>
                  <a:schemeClr val="accent1"/>
                </a:solidFill>
                <a:latin typeface="微软雅黑" panose="020B0503020204020204" pitchFamily="34" charset="-122"/>
                <a:ea typeface="微软雅黑" panose="020B0503020204020204" pitchFamily="34" charset="-122"/>
              </a:rPr>
              <a:t>PPT</a:t>
            </a:r>
            <a:r>
              <a:rPr lang="zh-CN" altLang="en-US" sz="1400" dirty="0">
                <a:solidFill>
                  <a:schemeClr val="accent1"/>
                </a:solidFill>
                <a:latin typeface="微软雅黑" panose="020B0503020204020204" pitchFamily="34" charset="-122"/>
                <a:ea typeface="微软雅黑" panose="020B0503020204020204" pitchFamily="34" charset="-122"/>
              </a:rPr>
              <a:t>模板素材的使用权。</a:t>
            </a:r>
          </a:p>
          <a:p>
            <a:pPr algn="just">
              <a:lnSpc>
                <a:spcPct val="150000"/>
              </a:lnSpc>
            </a:pPr>
            <a:r>
              <a:rPr lang="en-US" altLang="zh-CN" sz="1400" dirty="0">
                <a:solidFill>
                  <a:schemeClr val="accent1"/>
                </a:solidFill>
                <a:latin typeface="微软雅黑" panose="020B0503020204020204" pitchFamily="34" charset="-122"/>
                <a:ea typeface="微软雅黑" panose="020B0503020204020204" pitchFamily="34" charset="-122"/>
              </a:rPr>
              <a:t>2.</a:t>
            </a:r>
            <a:r>
              <a:rPr lang="zh-CN" altLang="en-US" sz="1400" dirty="0">
                <a:solidFill>
                  <a:schemeClr val="accent1"/>
                </a:solidFill>
                <a:latin typeface="微软雅黑" panose="020B0503020204020204" pitchFamily="34" charset="-122"/>
                <a:ea typeface="微软雅黑" panose="020B0503020204020204" pitchFamily="34" charset="-122"/>
              </a:rPr>
              <a:t>不得将觅知网的</a:t>
            </a:r>
            <a:r>
              <a:rPr lang="en-US" altLang="zh-CN" sz="1400" dirty="0">
                <a:solidFill>
                  <a:schemeClr val="accent1"/>
                </a:solidFill>
                <a:latin typeface="微软雅黑" panose="020B0503020204020204" pitchFamily="34" charset="-122"/>
                <a:ea typeface="微软雅黑" panose="020B0503020204020204" pitchFamily="34" charset="-122"/>
              </a:rPr>
              <a:t>PPT</a:t>
            </a:r>
            <a:r>
              <a:rPr lang="zh-CN" altLang="en-US" sz="1400" dirty="0">
                <a:solidFill>
                  <a:schemeClr val="accent1"/>
                </a:solidFill>
                <a:latin typeface="微软雅黑" panose="020B0503020204020204" pitchFamily="34" charset="-122"/>
                <a:ea typeface="微软雅黑" panose="020B0503020204020204" pitchFamily="34" charset="-122"/>
              </a:rPr>
              <a:t>模板、</a:t>
            </a:r>
            <a:r>
              <a:rPr lang="en-US" altLang="zh-CN" sz="1400" dirty="0">
                <a:solidFill>
                  <a:schemeClr val="accent1"/>
                </a:solidFill>
                <a:latin typeface="微软雅黑" panose="020B0503020204020204" pitchFamily="34" charset="-122"/>
                <a:ea typeface="微软雅黑" panose="020B0503020204020204" pitchFamily="34" charset="-122"/>
              </a:rPr>
              <a:t>PPT</a:t>
            </a:r>
            <a:r>
              <a:rPr lang="zh-CN" altLang="en-US" sz="1400" dirty="0">
                <a:solidFill>
                  <a:schemeClr val="accent1"/>
                </a:solidFill>
                <a:latin typeface="微软雅黑" panose="020B0503020204020204" pitchFamily="34" charset="-122"/>
                <a:ea typeface="微软雅黑" panose="020B0503020204020204" pitchFamily="34" charset="-122"/>
              </a:rPr>
              <a:t>素材，本身用于再出售，或者出租、出借、转让、分销、发布或者作为礼物供他人使用，不得转授权、出卖、转让本协议或者本协议中的权利。</a:t>
            </a:r>
          </a:p>
        </p:txBody>
      </p:sp>
      <p:sp>
        <p:nvSpPr>
          <p:cNvPr id="13" name="矩形 12">
            <a:extLst>
              <a:ext uri="{FF2B5EF4-FFF2-40B4-BE49-F238E27FC236}">
                <a16:creationId xmlns:a16="http://schemas.microsoft.com/office/drawing/2014/main" xmlns="" id="{81FCA598-9AE0-4234-870B-B479F5C17E80}"/>
              </a:ext>
            </a:extLst>
          </p:cNvPr>
          <p:cNvSpPr/>
          <p:nvPr userDrawn="1"/>
        </p:nvSpPr>
        <p:spPr>
          <a:xfrm>
            <a:off x="297885" y="5036446"/>
            <a:ext cx="11652068" cy="336695"/>
          </a:xfrm>
          <a:prstGeom prst="rect">
            <a:avLst/>
          </a:prstGeom>
        </p:spPr>
        <p:txBody>
          <a:bodyPr wrap="square">
            <a:spAutoFit/>
          </a:bodyPr>
          <a:lstStyle/>
          <a:p>
            <a:pPr algn="ctr">
              <a:lnSpc>
                <a:spcPct val="150000"/>
              </a:lnSpc>
            </a:pPr>
            <a:r>
              <a:rPr lang="zh-CN" altLang="en-US" sz="1200" b="1" dirty="0">
                <a:solidFill>
                  <a:schemeClr val="accent1"/>
                </a:solidFill>
                <a:latin typeface="微软雅黑" panose="020B0503020204020204" pitchFamily="34" charset="-122"/>
                <a:ea typeface="微软雅黑" panose="020B0503020204020204" pitchFamily="34" charset="-122"/>
              </a:rPr>
              <a:t>更多模板烦请登陆：</a:t>
            </a:r>
            <a:r>
              <a:rPr lang="en-US" altLang="zh-CN" sz="1200" b="1" dirty="0">
                <a:solidFill>
                  <a:schemeClr val="accent1"/>
                </a:solidFill>
                <a:latin typeface="微软雅黑" panose="020B0503020204020204" pitchFamily="34" charset="-122"/>
                <a:ea typeface="微软雅黑" panose="020B0503020204020204" pitchFamily="34" charset="-122"/>
              </a:rPr>
              <a:t>http://www.51miz.com/ppt/</a:t>
            </a:r>
            <a:endParaRPr lang="zh-CN" altLang="en-US" sz="1200" b="1" dirty="0">
              <a:solidFill>
                <a:schemeClr val="accent1"/>
              </a:solidFill>
              <a:latin typeface="微软雅黑" panose="020B0503020204020204" pitchFamily="34" charset="-122"/>
              <a:ea typeface="微软雅黑" panose="020B0503020204020204" pitchFamily="34" charset="-122"/>
            </a:endParaRPr>
          </a:p>
        </p:txBody>
      </p:sp>
    </p:spTree>
    <p:extLst/>
  </p:cSld>
  <p:clrMapOvr>
    <a:masterClrMapping/>
  </p:clrMapOvr>
  <p:transition spd="slow" advTm="5000">
    <p:push dir="u"/>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kumimoji="1"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kumimoji="1" lang="zh-CN" altLang="en-US"/>
              <a:t>单击此处编辑母版文本样式</a:t>
            </a:r>
          </a:p>
        </p:txBody>
      </p:sp>
      <p:sp>
        <p:nvSpPr>
          <p:cNvPr id="4" name="日期占位符 3"/>
          <p:cNvSpPr>
            <a:spLocks noGrp="1"/>
          </p:cNvSpPr>
          <p:nvPr>
            <p:ph type="dt" sz="half" idx="10"/>
          </p:nvPr>
        </p:nvSpPr>
        <p:spPr/>
        <p:txBody>
          <a:bodyPr/>
          <a:lstStyle/>
          <a:p>
            <a:fld id="{4334538D-07DA-C94B-98AA-3087EE6C3FA7}" type="datetimeFigureOut">
              <a:rPr kumimoji="1" lang="zh-CN" altLang="en-US" smtClean="0"/>
              <a:t>2019/1/16</a:t>
            </a:fld>
            <a:endParaRPr kumimoji="1" lang="zh-CN" altLang="en-US"/>
          </a:p>
        </p:txBody>
      </p:sp>
      <p:sp>
        <p:nvSpPr>
          <p:cNvPr id="5" name="页脚占位符 4"/>
          <p:cNvSpPr>
            <a:spLocks noGrp="1"/>
          </p:cNvSpPr>
          <p:nvPr>
            <p:ph type="ftr" sz="quarter" idx="11"/>
          </p:nvPr>
        </p:nvSpPr>
        <p:spPr/>
        <p:txBody>
          <a:bodyPr/>
          <a:lstStyle/>
          <a:p>
            <a:endParaRPr kumimoji="1" lang="zh-CN" altLang="en-US"/>
          </a:p>
        </p:txBody>
      </p:sp>
      <p:sp>
        <p:nvSpPr>
          <p:cNvPr id="6" name="幻灯片编号占位符 5"/>
          <p:cNvSpPr>
            <a:spLocks noGrp="1"/>
          </p:cNvSpPr>
          <p:nvPr>
            <p:ph type="sldNum" sz="quarter" idx="12"/>
          </p:nvPr>
        </p:nvSpPr>
        <p:spPr/>
        <p:txBody>
          <a:bodyPr/>
          <a:lstStyle/>
          <a:p>
            <a:fld id="{EDFF41D2-EB46-AF4D-ADDC-9C83C7FA1AF4}" type="slidenum">
              <a:rPr kumimoji="1" lang="zh-CN" altLang="en-US" smtClean="0"/>
              <a:t>‹#›</a:t>
            </a:fld>
            <a:endParaRPr kumimoji="1" lang="zh-CN" altLang="en-US"/>
          </a:p>
        </p:txBody>
      </p:sp>
    </p:spTree>
    <p:extLst>
      <p:ext uri="{BB962C8B-B14F-4D97-AF65-F5344CB8AC3E}">
        <p14:creationId xmlns:p14="http://schemas.microsoft.com/office/powerpoint/2010/main" val="1044096372"/>
      </p:ext>
    </p:extLst>
  </p:cSld>
  <p:clrMapOvr>
    <a:masterClrMapping/>
  </p:clrMapOvr>
  <p:transition spd="slow" advTm="5000">
    <p:push dir="u"/>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两项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4" name="内容占位符 3"/>
          <p:cNvSpPr>
            <a:spLocks noGrp="1"/>
          </p:cNvSpPr>
          <p:nvPr>
            <p:ph sz="half" idx="2"/>
          </p:nvPr>
        </p:nvSpPr>
        <p:spPr>
          <a:xfrm>
            <a:off x="6172200" y="1825625"/>
            <a:ext cx="5181600" cy="4351338"/>
          </a:xfrm>
        </p:spPr>
        <p:txBody>
          <a:bodyPr/>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5" name="日期占位符 4"/>
          <p:cNvSpPr>
            <a:spLocks noGrp="1"/>
          </p:cNvSpPr>
          <p:nvPr>
            <p:ph type="dt" sz="half" idx="10"/>
          </p:nvPr>
        </p:nvSpPr>
        <p:spPr/>
        <p:txBody>
          <a:bodyPr/>
          <a:lstStyle/>
          <a:p>
            <a:fld id="{4334538D-07DA-C94B-98AA-3087EE6C3FA7}" type="datetimeFigureOut">
              <a:rPr kumimoji="1" lang="zh-CN" altLang="en-US" smtClean="0"/>
              <a:t>2019/1/16</a:t>
            </a:fld>
            <a:endParaRPr kumimoji="1" lang="zh-CN" altLang="en-US"/>
          </a:p>
        </p:txBody>
      </p:sp>
      <p:sp>
        <p:nvSpPr>
          <p:cNvPr id="6" name="页脚占位符 5"/>
          <p:cNvSpPr>
            <a:spLocks noGrp="1"/>
          </p:cNvSpPr>
          <p:nvPr>
            <p:ph type="ftr" sz="quarter" idx="11"/>
          </p:nvPr>
        </p:nvSpPr>
        <p:spPr/>
        <p:txBody>
          <a:bodyPr/>
          <a:lstStyle/>
          <a:p>
            <a:endParaRPr kumimoji="1" lang="zh-CN" altLang="en-US"/>
          </a:p>
        </p:txBody>
      </p:sp>
      <p:sp>
        <p:nvSpPr>
          <p:cNvPr id="7" name="幻灯片编号占位符 6"/>
          <p:cNvSpPr>
            <a:spLocks noGrp="1"/>
          </p:cNvSpPr>
          <p:nvPr>
            <p:ph type="sldNum" sz="quarter" idx="12"/>
          </p:nvPr>
        </p:nvSpPr>
        <p:spPr/>
        <p:txBody>
          <a:bodyPr/>
          <a:lstStyle/>
          <a:p>
            <a:fld id="{EDFF41D2-EB46-AF4D-ADDC-9C83C7FA1AF4}" type="slidenum">
              <a:rPr kumimoji="1" lang="zh-CN" altLang="en-US" smtClean="0"/>
              <a:t>‹#›</a:t>
            </a:fld>
            <a:endParaRPr kumimoji="1" lang="zh-CN" altLang="en-US"/>
          </a:p>
        </p:txBody>
      </p:sp>
    </p:spTree>
    <p:extLst>
      <p:ext uri="{BB962C8B-B14F-4D97-AF65-F5344CB8AC3E}">
        <p14:creationId xmlns:p14="http://schemas.microsoft.com/office/powerpoint/2010/main" val="1038844567"/>
      </p:ext>
    </p:extLst>
  </p:cSld>
  <p:clrMapOvr>
    <a:masterClrMapping/>
  </p:clrMapOvr>
  <p:transition spd="slow" advTm="5000">
    <p:push dir="u"/>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kumimoji="1" lang="zh-CN" altLang="en-US"/>
              <a:t>单击此处编辑母版标题样式</a:t>
            </a:r>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zh-CN" altLang="en-US"/>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zh-CN" altLang="en-US"/>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7" name="日期占位符 6"/>
          <p:cNvSpPr>
            <a:spLocks noGrp="1"/>
          </p:cNvSpPr>
          <p:nvPr>
            <p:ph type="dt" sz="half" idx="10"/>
          </p:nvPr>
        </p:nvSpPr>
        <p:spPr/>
        <p:txBody>
          <a:bodyPr/>
          <a:lstStyle/>
          <a:p>
            <a:fld id="{4334538D-07DA-C94B-98AA-3087EE6C3FA7}" type="datetimeFigureOut">
              <a:rPr kumimoji="1" lang="zh-CN" altLang="en-US" smtClean="0"/>
              <a:t>2019/1/16</a:t>
            </a:fld>
            <a:endParaRPr kumimoji="1" lang="zh-CN" altLang="en-US"/>
          </a:p>
        </p:txBody>
      </p:sp>
      <p:sp>
        <p:nvSpPr>
          <p:cNvPr id="8" name="页脚占位符 7"/>
          <p:cNvSpPr>
            <a:spLocks noGrp="1"/>
          </p:cNvSpPr>
          <p:nvPr>
            <p:ph type="ftr" sz="quarter" idx="11"/>
          </p:nvPr>
        </p:nvSpPr>
        <p:spPr/>
        <p:txBody>
          <a:bodyPr/>
          <a:lstStyle/>
          <a:p>
            <a:endParaRPr kumimoji="1" lang="zh-CN" altLang="en-US"/>
          </a:p>
        </p:txBody>
      </p:sp>
      <p:sp>
        <p:nvSpPr>
          <p:cNvPr id="9" name="幻灯片编号占位符 8"/>
          <p:cNvSpPr>
            <a:spLocks noGrp="1"/>
          </p:cNvSpPr>
          <p:nvPr>
            <p:ph type="sldNum" sz="quarter" idx="12"/>
          </p:nvPr>
        </p:nvSpPr>
        <p:spPr/>
        <p:txBody>
          <a:bodyPr/>
          <a:lstStyle/>
          <a:p>
            <a:fld id="{EDFF41D2-EB46-AF4D-ADDC-9C83C7FA1AF4}" type="slidenum">
              <a:rPr kumimoji="1" lang="zh-CN" altLang="en-US" smtClean="0"/>
              <a:t>‹#›</a:t>
            </a:fld>
            <a:endParaRPr kumimoji="1" lang="zh-CN" altLang="en-US"/>
          </a:p>
        </p:txBody>
      </p:sp>
    </p:spTree>
    <p:extLst>
      <p:ext uri="{BB962C8B-B14F-4D97-AF65-F5344CB8AC3E}">
        <p14:creationId xmlns:p14="http://schemas.microsoft.com/office/powerpoint/2010/main" val="818587459"/>
      </p:ext>
    </p:extLst>
  </p:cSld>
  <p:clrMapOvr>
    <a:masterClrMapping/>
  </p:clrMapOvr>
  <p:transition spd="slow" advTm="5000">
    <p:push dir="u"/>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zh-CN" altLang="en-US"/>
              <a:t>单击此处编辑母版标题样式</a:t>
            </a:r>
          </a:p>
        </p:txBody>
      </p:sp>
      <p:sp>
        <p:nvSpPr>
          <p:cNvPr id="3" name="日期占位符 2"/>
          <p:cNvSpPr>
            <a:spLocks noGrp="1"/>
          </p:cNvSpPr>
          <p:nvPr>
            <p:ph type="dt" sz="half" idx="10"/>
          </p:nvPr>
        </p:nvSpPr>
        <p:spPr/>
        <p:txBody>
          <a:bodyPr/>
          <a:lstStyle/>
          <a:p>
            <a:fld id="{4334538D-07DA-C94B-98AA-3087EE6C3FA7}" type="datetimeFigureOut">
              <a:rPr kumimoji="1" lang="zh-CN" altLang="en-US" smtClean="0"/>
              <a:t>2019/1/16</a:t>
            </a:fld>
            <a:endParaRPr kumimoji="1" lang="zh-CN" altLang="en-US"/>
          </a:p>
        </p:txBody>
      </p:sp>
      <p:sp>
        <p:nvSpPr>
          <p:cNvPr id="4" name="页脚占位符 3"/>
          <p:cNvSpPr>
            <a:spLocks noGrp="1"/>
          </p:cNvSpPr>
          <p:nvPr>
            <p:ph type="ftr" sz="quarter" idx="11"/>
          </p:nvPr>
        </p:nvSpPr>
        <p:spPr/>
        <p:txBody>
          <a:bodyPr/>
          <a:lstStyle/>
          <a:p>
            <a:endParaRPr kumimoji="1" lang="zh-CN" altLang="en-US"/>
          </a:p>
        </p:txBody>
      </p:sp>
      <p:sp>
        <p:nvSpPr>
          <p:cNvPr id="5" name="幻灯片编号占位符 4"/>
          <p:cNvSpPr>
            <a:spLocks noGrp="1"/>
          </p:cNvSpPr>
          <p:nvPr>
            <p:ph type="sldNum" sz="quarter" idx="12"/>
          </p:nvPr>
        </p:nvSpPr>
        <p:spPr/>
        <p:txBody>
          <a:bodyPr/>
          <a:lstStyle/>
          <a:p>
            <a:fld id="{EDFF41D2-EB46-AF4D-ADDC-9C83C7FA1AF4}" type="slidenum">
              <a:rPr kumimoji="1" lang="zh-CN" altLang="en-US" smtClean="0"/>
              <a:t>‹#›</a:t>
            </a:fld>
            <a:endParaRPr kumimoji="1" lang="zh-CN" altLang="en-US"/>
          </a:p>
        </p:txBody>
      </p:sp>
    </p:spTree>
    <p:extLst>
      <p:ext uri="{BB962C8B-B14F-4D97-AF65-F5344CB8AC3E}">
        <p14:creationId xmlns:p14="http://schemas.microsoft.com/office/powerpoint/2010/main" val="1219180731"/>
      </p:ext>
    </p:extLst>
  </p:cSld>
  <p:clrMapOvr>
    <a:masterClrMapping/>
  </p:clrMapOvr>
  <p:transition spd="slow" advTm="5000">
    <p:push dir="u"/>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4334538D-07DA-C94B-98AA-3087EE6C3FA7}" type="datetimeFigureOut">
              <a:rPr kumimoji="1" lang="zh-CN" altLang="en-US" smtClean="0"/>
              <a:t>2019/1/16</a:t>
            </a:fld>
            <a:endParaRPr kumimoji="1" lang="zh-CN" altLang="en-US"/>
          </a:p>
        </p:txBody>
      </p:sp>
      <p:sp>
        <p:nvSpPr>
          <p:cNvPr id="3" name="页脚占位符 2"/>
          <p:cNvSpPr>
            <a:spLocks noGrp="1"/>
          </p:cNvSpPr>
          <p:nvPr>
            <p:ph type="ftr" sz="quarter" idx="11"/>
          </p:nvPr>
        </p:nvSpPr>
        <p:spPr/>
        <p:txBody>
          <a:bodyPr/>
          <a:lstStyle/>
          <a:p>
            <a:endParaRPr kumimoji="1" lang="zh-CN" altLang="en-US"/>
          </a:p>
        </p:txBody>
      </p:sp>
      <p:sp>
        <p:nvSpPr>
          <p:cNvPr id="4" name="幻灯片编号占位符 3"/>
          <p:cNvSpPr>
            <a:spLocks noGrp="1"/>
          </p:cNvSpPr>
          <p:nvPr>
            <p:ph type="sldNum" sz="quarter" idx="12"/>
          </p:nvPr>
        </p:nvSpPr>
        <p:spPr/>
        <p:txBody>
          <a:bodyPr/>
          <a:lstStyle/>
          <a:p>
            <a:fld id="{EDFF41D2-EB46-AF4D-ADDC-9C83C7FA1AF4}" type="slidenum">
              <a:rPr kumimoji="1" lang="zh-CN" altLang="en-US" smtClean="0"/>
              <a:t>‹#›</a:t>
            </a:fld>
            <a:endParaRPr kumimoji="1" lang="zh-CN" altLang="en-US"/>
          </a:p>
        </p:txBody>
      </p:sp>
    </p:spTree>
    <p:extLst>
      <p:ext uri="{BB962C8B-B14F-4D97-AF65-F5344CB8AC3E}">
        <p14:creationId xmlns:p14="http://schemas.microsoft.com/office/powerpoint/2010/main" val="1629069890"/>
      </p:ext>
    </p:extLst>
  </p:cSld>
  <p:clrMapOvr>
    <a:masterClrMapping/>
  </p:clrMapOvr>
  <p:transition spd="slow" advTm="5000">
    <p:push dir="u"/>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kumimoji="1" lang="zh-CN" altLang="en-US"/>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zh-CN" altLang="en-US"/>
              <a:t>单击此处编辑母版文本样式</a:t>
            </a:r>
          </a:p>
        </p:txBody>
      </p:sp>
      <p:sp>
        <p:nvSpPr>
          <p:cNvPr id="5" name="日期占位符 4"/>
          <p:cNvSpPr>
            <a:spLocks noGrp="1"/>
          </p:cNvSpPr>
          <p:nvPr>
            <p:ph type="dt" sz="half" idx="10"/>
          </p:nvPr>
        </p:nvSpPr>
        <p:spPr/>
        <p:txBody>
          <a:bodyPr/>
          <a:lstStyle/>
          <a:p>
            <a:fld id="{4334538D-07DA-C94B-98AA-3087EE6C3FA7}" type="datetimeFigureOut">
              <a:rPr kumimoji="1" lang="zh-CN" altLang="en-US" smtClean="0"/>
              <a:t>2019/1/16</a:t>
            </a:fld>
            <a:endParaRPr kumimoji="1" lang="zh-CN" altLang="en-US"/>
          </a:p>
        </p:txBody>
      </p:sp>
      <p:sp>
        <p:nvSpPr>
          <p:cNvPr id="6" name="页脚占位符 5"/>
          <p:cNvSpPr>
            <a:spLocks noGrp="1"/>
          </p:cNvSpPr>
          <p:nvPr>
            <p:ph type="ftr" sz="quarter" idx="11"/>
          </p:nvPr>
        </p:nvSpPr>
        <p:spPr/>
        <p:txBody>
          <a:bodyPr/>
          <a:lstStyle/>
          <a:p>
            <a:endParaRPr kumimoji="1" lang="zh-CN" altLang="en-US"/>
          </a:p>
        </p:txBody>
      </p:sp>
      <p:sp>
        <p:nvSpPr>
          <p:cNvPr id="7" name="幻灯片编号占位符 6"/>
          <p:cNvSpPr>
            <a:spLocks noGrp="1"/>
          </p:cNvSpPr>
          <p:nvPr>
            <p:ph type="sldNum" sz="quarter" idx="12"/>
          </p:nvPr>
        </p:nvSpPr>
        <p:spPr/>
        <p:txBody>
          <a:bodyPr/>
          <a:lstStyle/>
          <a:p>
            <a:fld id="{EDFF41D2-EB46-AF4D-ADDC-9C83C7FA1AF4}" type="slidenum">
              <a:rPr kumimoji="1" lang="zh-CN" altLang="en-US" smtClean="0"/>
              <a:t>‹#›</a:t>
            </a:fld>
            <a:endParaRPr kumimoji="1" lang="zh-CN" altLang="en-US"/>
          </a:p>
        </p:txBody>
      </p:sp>
    </p:spTree>
    <p:extLst>
      <p:ext uri="{BB962C8B-B14F-4D97-AF65-F5344CB8AC3E}">
        <p14:creationId xmlns:p14="http://schemas.microsoft.com/office/powerpoint/2010/main" val="1508625627"/>
      </p:ext>
    </p:extLst>
  </p:cSld>
  <p:clrMapOvr>
    <a:masterClrMapping/>
  </p:clrMapOvr>
  <p:transition spd="slow" advTm="5000">
    <p:push dir="u"/>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kumimoji="1"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zh-CN" altLang="en-US"/>
              <a:t>单击此处编辑母版文本样式</a:t>
            </a:r>
          </a:p>
        </p:txBody>
      </p:sp>
      <p:sp>
        <p:nvSpPr>
          <p:cNvPr id="5" name="日期占位符 4"/>
          <p:cNvSpPr>
            <a:spLocks noGrp="1"/>
          </p:cNvSpPr>
          <p:nvPr>
            <p:ph type="dt" sz="half" idx="10"/>
          </p:nvPr>
        </p:nvSpPr>
        <p:spPr/>
        <p:txBody>
          <a:bodyPr/>
          <a:lstStyle/>
          <a:p>
            <a:fld id="{4334538D-07DA-C94B-98AA-3087EE6C3FA7}" type="datetimeFigureOut">
              <a:rPr kumimoji="1" lang="zh-CN" altLang="en-US" smtClean="0"/>
              <a:t>2019/1/16</a:t>
            </a:fld>
            <a:endParaRPr kumimoji="1" lang="zh-CN" altLang="en-US"/>
          </a:p>
        </p:txBody>
      </p:sp>
      <p:sp>
        <p:nvSpPr>
          <p:cNvPr id="6" name="页脚占位符 5"/>
          <p:cNvSpPr>
            <a:spLocks noGrp="1"/>
          </p:cNvSpPr>
          <p:nvPr>
            <p:ph type="ftr" sz="quarter" idx="11"/>
          </p:nvPr>
        </p:nvSpPr>
        <p:spPr/>
        <p:txBody>
          <a:bodyPr/>
          <a:lstStyle/>
          <a:p>
            <a:endParaRPr kumimoji="1" lang="zh-CN" altLang="en-US"/>
          </a:p>
        </p:txBody>
      </p:sp>
      <p:sp>
        <p:nvSpPr>
          <p:cNvPr id="7" name="幻灯片编号占位符 6"/>
          <p:cNvSpPr>
            <a:spLocks noGrp="1"/>
          </p:cNvSpPr>
          <p:nvPr>
            <p:ph type="sldNum" sz="quarter" idx="12"/>
          </p:nvPr>
        </p:nvSpPr>
        <p:spPr/>
        <p:txBody>
          <a:bodyPr/>
          <a:lstStyle/>
          <a:p>
            <a:fld id="{EDFF41D2-EB46-AF4D-ADDC-9C83C7FA1AF4}" type="slidenum">
              <a:rPr kumimoji="1" lang="zh-CN" altLang="en-US" smtClean="0"/>
              <a:t>‹#›</a:t>
            </a:fld>
            <a:endParaRPr kumimoji="1" lang="zh-CN" altLang="en-US"/>
          </a:p>
        </p:txBody>
      </p:sp>
    </p:spTree>
    <p:extLst>
      <p:ext uri="{BB962C8B-B14F-4D97-AF65-F5344CB8AC3E}">
        <p14:creationId xmlns:p14="http://schemas.microsoft.com/office/powerpoint/2010/main" val="131492860"/>
      </p:ext>
    </p:extLst>
  </p:cSld>
  <p:clrMapOvr>
    <a:masterClrMapping/>
  </p:clrMapOvr>
  <p:transition spd="slow" advTm="5000">
    <p:push dir="u"/>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标题和竖排文本">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zh-CN" altLang="en-US"/>
              <a:t>单击此处编辑母版标题样式</a:t>
            </a:r>
          </a:p>
        </p:txBody>
      </p:sp>
      <p:sp>
        <p:nvSpPr>
          <p:cNvPr id="3" name="竖排文本占位符 2"/>
          <p:cNvSpPr>
            <a:spLocks noGrp="1"/>
          </p:cNvSpPr>
          <p:nvPr>
            <p:ph type="body" orient="vert" idx="1"/>
          </p:nvPr>
        </p:nvSpPr>
        <p:spPr/>
        <p:txBody>
          <a:bodyPr vert="eaVert"/>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4" name="日期占位符 3"/>
          <p:cNvSpPr>
            <a:spLocks noGrp="1"/>
          </p:cNvSpPr>
          <p:nvPr>
            <p:ph type="dt" sz="half" idx="10"/>
          </p:nvPr>
        </p:nvSpPr>
        <p:spPr/>
        <p:txBody>
          <a:bodyPr/>
          <a:lstStyle/>
          <a:p>
            <a:fld id="{4334538D-07DA-C94B-98AA-3087EE6C3FA7}" type="datetimeFigureOut">
              <a:rPr kumimoji="1" lang="zh-CN" altLang="en-US" smtClean="0"/>
              <a:t>2019/1/16</a:t>
            </a:fld>
            <a:endParaRPr kumimoji="1" lang="zh-CN" altLang="en-US"/>
          </a:p>
        </p:txBody>
      </p:sp>
      <p:sp>
        <p:nvSpPr>
          <p:cNvPr id="5" name="页脚占位符 4"/>
          <p:cNvSpPr>
            <a:spLocks noGrp="1"/>
          </p:cNvSpPr>
          <p:nvPr>
            <p:ph type="ftr" sz="quarter" idx="11"/>
          </p:nvPr>
        </p:nvSpPr>
        <p:spPr/>
        <p:txBody>
          <a:bodyPr/>
          <a:lstStyle/>
          <a:p>
            <a:endParaRPr kumimoji="1" lang="zh-CN" altLang="en-US"/>
          </a:p>
        </p:txBody>
      </p:sp>
      <p:sp>
        <p:nvSpPr>
          <p:cNvPr id="6" name="幻灯片编号占位符 5"/>
          <p:cNvSpPr>
            <a:spLocks noGrp="1"/>
          </p:cNvSpPr>
          <p:nvPr>
            <p:ph type="sldNum" sz="quarter" idx="12"/>
          </p:nvPr>
        </p:nvSpPr>
        <p:spPr/>
        <p:txBody>
          <a:bodyPr/>
          <a:lstStyle/>
          <a:p>
            <a:fld id="{EDFF41D2-EB46-AF4D-ADDC-9C83C7FA1AF4}" type="slidenum">
              <a:rPr kumimoji="1" lang="zh-CN" altLang="en-US" smtClean="0"/>
              <a:t>‹#›</a:t>
            </a:fld>
            <a:endParaRPr kumimoji="1" lang="zh-CN" altLang="en-US"/>
          </a:p>
        </p:txBody>
      </p:sp>
    </p:spTree>
    <p:extLst>
      <p:ext uri="{BB962C8B-B14F-4D97-AF65-F5344CB8AC3E}">
        <p14:creationId xmlns:p14="http://schemas.microsoft.com/office/powerpoint/2010/main" val="239825257"/>
      </p:ext>
    </p:extLst>
  </p:cSld>
  <p:clrMapOvr>
    <a:masterClrMapping/>
  </p:clrMapOvr>
  <p:transition spd="slow" advTm="5000">
    <p:push dir="u"/>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竖排标题和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kumimoji="1" lang="zh-CN" altLang="en-US"/>
              <a:t>单击此处编辑母版标题样式</a:t>
            </a:r>
          </a:p>
        </p:txBody>
      </p:sp>
      <p:sp>
        <p:nvSpPr>
          <p:cNvPr id="3" name="竖排文本占位符 2"/>
          <p:cNvSpPr>
            <a:spLocks noGrp="1"/>
          </p:cNvSpPr>
          <p:nvPr>
            <p:ph type="body" orient="vert" idx="1"/>
          </p:nvPr>
        </p:nvSpPr>
        <p:spPr>
          <a:xfrm>
            <a:off x="838200" y="365125"/>
            <a:ext cx="7734300" cy="5811838"/>
          </a:xfrm>
        </p:spPr>
        <p:txBody>
          <a:bodyPr vert="eaVert"/>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4" name="日期占位符 3"/>
          <p:cNvSpPr>
            <a:spLocks noGrp="1"/>
          </p:cNvSpPr>
          <p:nvPr>
            <p:ph type="dt" sz="half" idx="10"/>
          </p:nvPr>
        </p:nvSpPr>
        <p:spPr/>
        <p:txBody>
          <a:bodyPr/>
          <a:lstStyle/>
          <a:p>
            <a:fld id="{4334538D-07DA-C94B-98AA-3087EE6C3FA7}" type="datetimeFigureOut">
              <a:rPr kumimoji="1" lang="zh-CN" altLang="en-US" smtClean="0"/>
              <a:t>2019/1/16</a:t>
            </a:fld>
            <a:endParaRPr kumimoji="1" lang="zh-CN" altLang="en-US"/>
          </a:p>
        </p:txBody>
      </p:sp>
      <p:sp>
        <p:nvSpPr>
          <p:cNvPr id="5" name="页脚占位符 4"/>
          <p:cNvSpPr>
            <a:spLocks noGrp="1"/>
          </p:cNvSpPr>
          <p:nvPr>
            <p:ph type="ftr" sz="quarter" idx="11"/>
          </p:nvPr>
        </p:nvSpPr>
        <p:spPr/>
        <p:txBody>
          <a:bodyPr/>
          <a:lstStyle/>
          <a:p>
            <a:endParaRPr kumimoji="1" lang="zh-CN" altLang="en-US"/>
          </a:p>
        </p:txBody>
      </p:sp>
      <p:sp>
        <p:nvSpPr>
          <p:cNvPr id="6" name="幻灯片编号占位符 5"/>
          <p:cNvSpPr>
            <a:spLocks noGrp="1"/>
          </p:cNvSpPr>
          <p:nvPr>
            <p:ph type="sldNum" sz="quarter" idx="12"/>
          </p:nvPr>
        </p:nvSpPr>
        <p:spPr/>
        <p:txBody>
          <a:bodyPr/>
          <a:lstStyle/>
          <a:p>
            <a:fld id="{EDFF41D2-EB46-AF4D-ADDC-9C83C7FA1AF4}" type="slidenum">
              <a:rPr kumimoji="1" lang="zh-CN" altLang="en-US" smtClean="0"/>
              <a:t>‹#›</a:t>
            </a:fld>
            <a:endParaRPr kumimoji="1" lang="zh-CN" altLang="en-US"/>
          </a:p>
        </p:txBody>
      </p:sp>
    </p:spTree>
    <p:extLst>
      <p:ext uri="{BB962C8B-B14F-4D97-AF65-F5344CB8AC3E}">
        <p14:creationId xmlns:p14="http://schemas.microsoft.com/office/powerpoint/2010/main" val="2063772627"/>
      </p:ext>
    </p:extLst>
  </p:cSld>
  <p:clrMapOvr>
    <a:masterClrMapping/>
  </p:clrMapOvr>
  <p:transition spd="slow" advTm="5000">
    <p:push dir="u"/>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334538D-07DA-C94B-98AA-3087EE6C3FA7}" type="datetimeFigureOut">
              <a:rPr kumimoji="1" lang="zh-CN" altLang="en-US" smtClean="0"/>
              <a:t>2019/1/16</a:t>
            </a:fld>
            <a:endParaRPr kumimoji="1"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zh-CN" altLang="en-US"/>
          </a:p>
        </p:txBody>
      </p:sp>
      <p:sp>
        <p:nvSpPr>
          <p:cNvPr id="6" name="幻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DFF41D2-EB46-AF4D-ADDC-9C83C7FA1AF4}" type="slidenum">
              <a:rPr kumimoji="1" lang="zh-CN" altLang="en-US" smtClean="0"/>
              <a:t>‹#›</a:t>
            </a:fld>
            <a:endParaRPr kumimoji="1" lang="zh-CN" altLang="en-US"/>
          </a:p>
        </p:txBody>
      </p:sp>
    </p:spTree>
    <p:extLst>
      <p:ext uri="{BB962C8B-B14F-4D97-AF65-F5344CB8AC3E}">
        <p14:creationId xmlns:p14="http://schemas.microsoft.com/office/powerpoint/2010/main" val="85202631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transition spd="slow" advTm="5000">
    <p:push dir="u"/>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image" Target="../media/image6.jpg"/><Relationship Id="rId4" Type="http://schemas.openxmlformats.org/officeDocument/2006/relationships/image" Target="../media/image5.jpg"/></Relationships>
</file>

<file path=ppt/slides/_rels/slide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7.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8.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1.xml"/><Relationship Id="rId5" Type="http://schemas.openxmlformats.org/officeDocument/2006/relationships/image" Target="../media/image6.jpg"/><Relationship Id="rId4" Type="http://schemas.openxmlformats.org/officeDocument/2006/relationships/image" Target="../media/image5.jpg"/></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4.xml"/><Relationship Id="rId1" Type="http://schemas.openxmlformats.org/officeDocument/2006/relationships/slideLayout" Target="../slideLayouts/slideLayout1.xml"/><Relationship Id="rId5" Type="http://schemas.openxmlformats.org/officeDocument/2006/relationships/image" Target="../media/image6.jpg"/><Relationship Id="rId4" Type="http://schemas.openxmlformats.org/officeDocument/2006/relationships/image" Target="../media/image5.jp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0.xml"/><Relationship Id="rId1" Type="http://schemas.openxmlformats.org/officeDocument/2006/relationships/slideLayout" Target="../slideLayouts/slideLayout1.xml"/><Relationship Id="rId5" Type="http://schemas.openxmlformats.org/officeDocument/2006/relationships/image" Target="../media/image6.jpg"/><Relationship Id="rId4" Type="http://schemas.openxmlformats.org/officeDocument/2006/relationships/image" Target="../media/image5.jpg"/></Relationships>
</file>

<file path=ppt/slides/_rels/slide21.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18.jpg"/><Relationship Id="rId5" Type="http://schemas.openxmlformats.org/officeDocument/2006/relationships/image" Target="../media/image17.jpg"/><Relationship Id="rId4" Type="http://schemas.openxmlformats.org/officeDocument/2006/relationships/image" Target="../media/image16.jp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notesSlide" Target="../notesSlides/notesSlide24.xml"/><Relationship Id="rId1" Type="http://schemas.openxmlformats.org/officeDocument/2006/relationships/slideLayout" Target="../slideLayouts/slideLayout2.xml"/><Relationship Id="rId5" Type="http://schemas.openxmlformats.org/officeDocument/2006/relationships/image" Target="../media/image21.emf"/><Relationship Id="rId4" Type="http://schemas.openxmlformats.org/officeDocument/2006/relationships/image" Target="../media/image20.emf"/></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100000">
              <a:srgbClr val="4F83FF"/>
            </a:gs>
            <a:gs pos="0">
              <a:srgbClr val="5284F9"/>
            </a:gs>
          </a:gsLst>
          <a:lin ang="8400000" scaled="0"/>
        </a:gradFill>
        <a:effectLst/>
      </p:bgPr>
    </p:bg>
    <p:spTree>
      <p:nvGrpSpPr>
        <p:cNvPr id="1" name=""/>
        <p:cNvGrpSpPr/>
        <p:nvPr/>
      </p:nvGrpSpPr>
      <p:grpSpPr>
        <a:xfrm>
          <a:off x="0" y="0"/>
          <a:ext cx="0" cy="0"/>
          <a:chOff x="0" y="0"/>
          <a:chExt cx="0" cy="0"/>
        </a:xfrm>
      </p:grpSpPr>
      <p:grpSp>
        <p:nvGrpSpPr>
          <p:cNvPr id="17" name="组 16"/>
          <p:cNvGrpSpPr/>
          <p:nvPr/>
        </p:nvGrpSpPr>
        <p:grpSpPr>
          <a:xfrm>
            <a:off x="6056567" y="5115339"/>
            <a:ext cx="1986197" cy="712645"/>
            <a:chOff x="6074496" y="4746386"/>
            <a:chExt cx="1986197" cy="948530"/>
          </a:xfrm>
          <a:solidFill>
            <a:srgbClr val="FAFAFA"/>
          </a:solidFill>
        </p:grpSpPr>
        <p:sp>
          <p:nvSpPr>
            <p:cNvPr id="16" name="圆角矩形 15"/>
            <p:cNvSpPr/>
            <p:nvPr/>
          </p:nvSpPr>
          <p:spPr>
            <a:xfrm>
              <a:off x="6473806" y="5076357"/>
              <a:ext cx="1100408" cy="21803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7" name="圆角矩形 26"/>
            <p:cNvSpPr/>
            <p:nvPr/>
          </p:nvSpPr>
          <p:spPr>
            <a:xfrm>
              <a:off x="6074496" y="5476879"/>
              <a:ext cx="1331494" cy="21803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3" name="任意形状 32"/>
            <p:cNvSpPr/>
            <p:nvPr/>
          </p:nvSpPr>
          <p:spPr>
            <a:xfrm>
              <a:off x="6901721" y="4952147"/>
              <a:ext cx="1158972" cy="218038"/>
            </a:xfrm>
            <a:custGeom>
              <a:avLst/>
              <a:gdLst>
                <a:gd name="connsiteX0" fmla="*/ 45510 w 1158972"/>
                <a:gd name="connsiteY0" fmla="*/ 0 h 218038"/>
                <a:gd name="connsiteX1" fmla="*/ 1158967 w 1158972"/>
                <a:gd name="connsiteY1" fmla="*/ 0 h 218038"/>
                <a:gd name="connsiteX2" fmla="*/ 1158972 w 1158972"/>
                <a:gd name="connsiteY2" fmla="*/ 1 h 218038"/>
                <a:gd name="connsiteX3" fmla="*/ 604990 w 1158972"/>
                <a:gd name="connsiteY3" fmla="*/ 1 h 218038"/>
                <a:gd name="connsiteX4" fmla="*/ 504538 w 1158972"/>
                <a:gd name="connsiteY4" fmla="*/ 66585 h 218038"/>
                <a:gd name="connsiteX5" fmla="*/ 495971 w 1158972"/>
                <a:gd name="connsiteY5" fmla="*/ 109020 h 218038"/>
                <a:gd name="connsiteX6" fmla="*/ 495971 w 1158972"/>
                <a:gd name="connsiteY6" fmla="*/ 109019 h 218038"/>
                <a:gd name="connsiteX7" fmla="*/ 495971 w 1158972"/>
                <a:gd name="connsiteY7" fmla="*/ 109020 h 218038"/>
                <a:gd name="connsiteX8" fmla="*/ 495971 w 1158972"/>
                <a:gd name="connsiteY8" fmla="*/ 109020 h 218038"/>
                <a:gd name="connsiteX9" fmla="*/ 504538 w 1158972"/>
                <a:gd name="connsiteY9" fmla="*/ 151455 h 218038"/>
                <a:gd name="connsiteX10" fmla="*/ 562555 w 1158972"/>
                <a:gd name="connsiteY10" fmla="*/ 209471 h 218038"/>
                <a:gd name="connsiteX11" fmla="*/ 604988 w 1158972"/>
                <a:gd name="connsiteY11" fmla="*/ 218038 h 218038"/>
                <a:gd name="connsiteX12" fmla="*/ 45510 w 1158972"/>
                <a:gd name="connsiteY12" fmla="*/ 218037 h 218038"/>
                <a:gd name="connsiteX13" fmla="*/ 16348 w 1158972"/>
                <a:gd name="connsiteY13" fmla="*/ 212150 h 218038"/>
                <a:gd name="connsiteX14" fmla="*/ 47924 w 1158972"/>
                <a:gd name="connsiteY14" fmla="*/ 190861 h 218038"/>
                <a:gd name="connsiteX15" fmla="*/ 79855 w 1158972"/>
                <a:gd name="connsiteY15" fmla="*/ 113772 h 218038"/>
                <a:gd name="connsiteX16" fmla="*/ 79856 w 1158972"/>
                <a:gd name="connsiteY16" fmla="*/ 113772 h 218038"/>
                <a:gd name="connsiteX17" fmla="*/ 13272 w 1158972"/>
                <a:gd name="connsiteY17" fmla="*/ 13320 h 218038"/>
                <a:gd name="connsiteX18" fmla="*/ 0 w 1158972"/>
                <a:gd name="connsiteY18" fmla="*/ 10641 h 218038"/>
                <a:gd name="connsiteX19" fmla="*/ 3075 w 1158972"/>
                <a:gd name="connsiteY19" fmla="*/ 8567 h 218038"/>
                <a:gd name="connsiteX20" fmla="*/ 45510 w 1158972"/>
                <a:gd name="connsiteY20" fmla="*/ 0 h 218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158972" h="218038">
                  <a:moveTo>
                    <a:pt x="45510" y="0"/>
                  </a:moveTo>
                  <a:lnTo>
                    <a:pt x="1158967" y="0"/>
                  </a:lnTo>
                  <a:lnTo>
                    <a:pt x="1158972" y="1"/>
                  </a:lnTo>
                  <a:lnTo>
                    <a:pt x="604990" y="1"/>
                  </a:lnTo>
                  <a:cubicBezTo>
                    <a:pt x="559833" y="1"/>
                    <a:pt x="521088" y="27456"/>
                    <a:pt x="504538" y="66585"/>
                  </a:cubicBezTo>
                  <a:lnTo>
                    <a:pt x="495971" y="109020"/>
                  </a:lnTo>
                  <a:lnTo>
                    <a:pt x="495971" y="109019"/>
                  </a:lnTo>
                  <a:lnTo>
                    <a:pt x="495971" y="109020"/>
                  </a:lnTo>
                  <a:lnTo>
                    <a:pt x="495971" y="109020"/>
                  </a:lnTo>
                  <a:lnTo>
                    <a:pt x="504538" y="151455"/>
                  </a:lnTo>
                  <a:cubicBezTo>
                    <a:pt x="515572" y="177540"/>
                    <a:pt x="536469" y="198438"/>
                    <a:pt x="562555" y="209471"/>
                  </a:cubicBezTo>
                  <a:lnTo>
                    <a:pt x="604988" y="218038"/>
                  </a:lnTo>
                  <a:lnTo>
                    <a:pt x="45510" y="218037"/>
                  </a:lnTo>
                  <a:lnTo>
                    <a:pt x="16348" y="212150"/>
                  </a:lnTo>
                  <a:lnTo>
                    <a:pt x="47924" y="190861"/>
                  </a:lnTo>
                  <a:cubicBezTo>
                    <a:pt x="67653" y="171132"/>
                    <a:pt x="79855" y="143877"/>
                    <a:pt x="79855" y="113772"/>
                  </a:cubicBezTo>
                  <a:lnTo>
                    <a:pt x="79856" y="113772"/>
                  </a:lnTo>
                  <a:cubicBezTo>
                    <a:pt x="79856" y="68615"/>
                    <a:pt x="52401" y="29870"/>
                    <a:pt x="13272" y="13320"/>
                  </a:cubicBezTo>
                  <a:lnTo>
                    <a:pt x="0" y="10641"/>
                  </a:lnTo>
                  <a:lnTo>
                    <a:pt x="3075" y="8567"/>
                  </a:lnTo>
                  <a:cubicBezTo>
                    <a:pt x="16118" y="3051"/>
                    <a:pt x="30458" y="0"/>
                    <a:pt x="45510"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4" name="圆角矩形 33"/>
            <p:cNvSpPr/>
            <p:nvPr/>
          </p:nvSpPr>
          <p:spPr>
            <a:xfrm>
              <a:off x="6210233" y="4746386"/>
              <a:ext cx="1331494" cy="21803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7" name="任意形状 36"/>
            <p:cNvSpPr/>
            <p:nvPr/>
          </p:nvSpPr>
          <p:spPr>
            <a:xfrm>
              <a:off x="6677899" y="5266927"/>
              <a:ext cx="1158972" cy="218038"/>
            </a:xfrm>
            <a:custGeom>
              <a:avLst/>
              <a:gdLst>
                <a:gd name="connsiteX0" fmla="*/ 45510 w 1158972"/>
                <a:gd name="connsiteY0" fmla="*/ 0 h 218038"/>
                <a:gd name="connsiteX1" fmla="*/ 1158967 w 1158972"/>
                <a:gd name="connsiteY1" fmla="*/ 0 h 218038"/>
                <a:gd name="connsiteX2" fmla="*/ 1158972 w 1158972"/>
                <a:gd name="connsiteY2" fmla="*/ 1 h 218038"/>
                <a:gd name="connsiteX3" fmla="*/ 604990 w 1158972"/>
                <a:gd name="connsiteY3" fmla="*/ 1 h 218038"/>
                <a:gd name="connsiteX4" fmla="*/ 504538 w 1158972"/>
                <a:gd name="connsiteY4" fmla="*/ 66585 h 218038"/>
                <a:gd name="connsiteX5" fmla="*/ 495971 w 1158972"/>
                <a:gd name="connsiteY5" fmla="*/ 109020 h 218038"/>
                <a:gd name="connsiteX6" fmla="*/ 495971 w 1158972"/>
                <a:gd name="connsiteY6" fmla="*/ 109019 h 218038"/>
                <a:gd name="connsiteX7" fmla="*/ 495971 w 1158972"/>
                <a:gd name="connsiteY7" fmla="*/ 109020 h 218038"/>
                <a:gd name="connsiteX8" fmla="*/ 495971 w 1158972"/>
                <a:gd name="connsiteY8" fmla="*/ 109020 h 218038"/>
                <a:gd name="connsiteX9" fmla="*/ 504538 w 1158972"/>
                <a:gd name="connsiteY9" fmla="*/ 151455 h 218038"/>
                <a:gd name="connsiteX10" fmla="*/ 562555 w 1158972"/>
                <a:gd name="connsiteY10" fmla="*/ 209471 h 218038"/>
                <a:gd name="connsiteX11" fmla="*/ 604988 w 1158972"/>
                <a:gd name="connsiteY11" fmla="*/ 218038 h 218038"/>
                <a:gd name="connsiteX12" fmla="*/ 45510 w 1158972"/>
                <a:gd name="connsiteY12" fmla="*/ 218037 h 218038"/>
                <a:gd name="connsiteX13" fmla="*/ 16348 w 1158972"/>
                <a:gd name="connsiteY13" fmla="*/ 212150 h 218038"/>
                <a:gd name="connsiteX14" fmla="*/ 47924 w 1158972"/>
                <a:gd name="connsiteY14" fmla="*/ 190861 h 218038"/>
                <a:gd name="connsiteX15" fmla="*/ 79855 w 1158972"/>
                <a:gd name="connsiteY15" fmla="*/ 113772 h 218038"/>
                <a:gd name="connsiteX16" fmla="*/ 79856 w 1158972"/>
                <a:gd name="connsiteY16" fmla="*/ 113772 h 218038"/>
                <a:gd name="connsiteX17" fmla="*/ 13272 w 1158972"/>
                <a:gd name="connsiteY17" fmla="*/ 13320 h 218038"/>
                <a:gd name="connsiteX18" fmla="*/ 0 w 1158972"/>
                <a:gd name="connsiteY18" fmla="*/ 10641 h 218038"/>
                <a:gd name="connsiteX19" fmla="*/ 3075 w 1158972"/>
                <a:gd name="connsiteY19" fmla="*/ 8567 h 218038"/>
                <a:gd name="connsiteX20" fmla="*/ 45510 w 1158972"/>
                <a:gd name="connsiteY20" fmla="*/ 0 h 218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158972" h="218038">
                  <a:moveTo>
                    <a:pt x="45510" y="0"/>
                  </a:moveTo>
                  <a:lnTo>
                    <a:pt x="1158967" y="0"/>
                  </a:lnTo>
                  <a:lnTo>
                    <a:pt x="1158972" y="1"/>
                  </a:lnTo>
                  <a:lnTo>
                    <a:pt x="604990" y="1"/>
                  </a:lnTo>
                  <a:cubicBezTo>
                    <a:pt x="559833" y="1"/>
                    <a:pt x="521088" y="27456"/>
                    <a:pt x="504538" y="66585"/>
                  </a:cubicBezTo>
                  <a:lnTo>
                    <a:pt x="495971" y="109020"/>
                  </a:lnTo>
                  <a:lnTo>
                    <a:pt x="495971" y="109019"/>
                  </a:lnTo>
                  <a:lnTo>
                    <a:pt x="495971" y="109020"/>
                  </a:lnTo>
                  <a:lnTo>
                    <a:pt x="495971" y="109020"/>
                  </a:lnTo>
                  <a:lnTo>
                    <a:pt x="504538" y="151455"/>
                  </a:lnTo>
                  <a:cubicBezTo>
                    <a:pt x="515572" y="177540"/>
                    <a:pt x="536469" y="198438"/>
                    <a:pt x="562555" y="209471"/>
                  </a:cubicBezTo>
                  <a:lnTo>
                    <a:pt x="604988" y="218038"/>
                  </a:lnTo>
                  <a:lnTo>
                    <a:pt x="45510" y="218037"/>
                  </a:lnTo>
                  <a:lnTo>
                    <a:pt x="16348" y="212150"/>
                  </a:lnTo>
                  <a:lnTo>
                    <a:pt x="47924" y="190861"/>
                  </a:lnTo>
                  <a:cubicBezTo>
                    <a:pt x="67653" y="171132"/>
                    <a:pt x="79855" y="143877"/>
                    <a:pt x="79855" y="113772"/>
                  </a:cubicBezTo>
                  <a:lnTo>
                    <a:pt x="79856" y="113772"/>
                  </a:lnTo>
                  <a:cubicBezTo>
                    <a:pt x="79856" y="68615"/>
                    <a:pt x="52401" y="29870"/>
                    <a:pt x="13272" y="13320"/>
                  </a:cubicBezTo>
                  <a:lnTo>
                    <a:pt x="0" y="10641"/>
                  </a:lnTo>
                  <a:lnTo>
                    <a:pt x="3075" y="8567"/>
                  </a:lnTo>
                  <a:cubicBezTo>
                    <a:pt x="16118" y="3051"/>
                    <a:pt x="30458" y="0"/>
                    <a:pt x="45510"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sp>
        <p:nvSpPr>
          <p:cNvPr id="9" name="椭圆 8"/>
          <p:cNvSpPr/>
          <p:nvPr/>
        </p:nvSpPr>
        <p:spPr>
          <a:xfrm>
            <a:off x="10077452" y="628652"/>
            <a:ext cx="1276348" cy="1276348"/>
          </a:xfrm>
          <a:prstGeom prst="ellipse">
            <a:avLst/>
          </a:prstGeom>
          <a:gradFill>
            <a:gsLst>
              <a:gs pos="71000">
                <a:srgbClr val="4F83FF">
                  <a:alpha val="0"/>
                </a:srgbClr>
              </a:gs>
              <a:gs pos="48000">
                <a:srgbClr val="5889FE">
                  <a:alpha val="14000"/>
                </a:srgbClr>
              </a:gs>
              <a:gs pos="0">
                <a:srgbClr val="9EBCFB"/>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8" name="任意形状 17"/>
          <p:cNvSpPr/>
          <p:nvPr/>
        </p:nvSpPr>
        <p:spPr>
          <a:xfrm>
            <a:off x="7198143" y="979749"/>
            <a:ext cx="5530056" cy="5875924"/>
          </a:xfrm>
          <a:custGeom>
            <a:avLst/>
            <a:gdLst>
              <a:gd name="connsiteX0" fmla="*/ 3994150 w 5530056"/>
              <a:gd name="connsiteY0" fmla="*/ 0 h 5875924"/>
              <a:gd name="connsiteX1" fmla="*/ 5367473 w 5530056"/>
              <a:gd name="connsiteY1" fmla="*/ 242364 h 5875924"/>
              <a:gd name="connsiteX2" fmla="*/ 5530056 w 5530056"/>
              <a:gd name="connsiteY2" fmla="*/ 306469 h 5875924"/>
              <a:gd name="connsiteX3" fmla="*/ 5530056 w 5530056"/>
              <a:gd name="connsiteY3" fmla="*/ 5875924 h 5875924"/>
              <a:gd name="connsiteX4" fmla="*/ 470767 w 5530056"/>
              <a:gd name="connsiteY4" fmla="*/ 5875924 h 5875924"/>
              <a:gd name="connsiteX5" fmla="*/ 393867 w 5530056"/>
              <a:gd name="connsiteY5" fmla="*/ 5725779 h 5875924"/>
              <a:gd name="connsiteX6" fmla="*/ 0 w 5530056"/>
              <a:gd name="connsiteY6" fmla="*/ 3994150 h 5875924"/>
              <a:gd name="connsiteX7" fmla="*/ 3994150 w 5530056"/>
              <a:gd name="connsiteY7" fmla="*/ 0 h 58759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530056" h="5875924">
                <a:moveTo>
                  <a:pt x="3994150" y="0"/>
                </a:moveTo>
                <a:cubicBezTo>
                  <a:pt x="4476693" y="0"/>
                  <a:pt x="4939249" y="85570"/>
                  <a:pt x="5367473" y="242364"/>
                </a:cubicBezTo>
                <a:lnTo>
                  <a:pt x="5530056" y="306469"/>
                </a:lnTo>
                <a:lnTo>
                  <a:pt x="5530056" y="5875924"/>
                </a:lnTo>
                <a:lnTo>
                  <a:pt x="470767" y="5875924"/>
                </a:lnTo>
                <a:lnTo>
                  <a:pt x="393867" y="5725779"/>
                </a:lnTo>
                <a:cubicBezTo>
                  <a:pt x="141453" y="5201936"/>
                  <a:pt x="0" y="4614562"/>
                  <a:pt x="0" y="3994150"/>
                </a:cubicBezTo>
                <a:cubicBezTo>
                  <a:pt x="0" y="1788242"/>
                  <a:pt x="1788242" y="0"/>
                  <a:pt x="3994150" y="0"/>
                </a:cubicBezTo>
                <a:close/>
              </a:path>
            </a:pathLst>
          </a:custGeom>
          <a:solidFill>
            <a:srgbClr val="FAFA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5" name="椭圆 4"/>
          <p:cNvSpPr/>
          <p:nvPr/>
        </p:nvSpPr>
        <p:spPr>
          <a:xfrm>
            <a:off x="3913209" y="907299"/>
            <a:ext cx="2546350" cy="2546350"/>
          </a:xfrm>
          <a:prstGeom prst="ellipse">
            <a:avLst/>
          </a:prstGeom>
          <a:gradFill>
            <a:gsLst>
              <a:gs pos="71000">
                <a:srgbClr val="4F83FF">
                  <a:alpha val="0"/>
                </a:srgbClr>
              </a:gs>
              <a:gs pos="48000">
                <a:srgbClr val="5889FE">
                  <a:alpha val="14000"/>
                </a:srgbClr>
              </a:gs>
              <a:gs pos="0">
                <a:srgbClr val="9EBCFB"/>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8" name="椭圆 7"/>
          <p:cNvSpPr/>
          <p:nvPr/>
        </p:nvSpPr>
        <p:spPr>
          <a:xfrm>
            <a:off x="514351" y="5618607"/>
            <a:ext cx="1028700" cy="1028700"/>
          </a:xfrm>
          <a:prstGeom prst="ellipse">
            <a:avLst/>
          </a:prstGeom>
          <a:gradFill>
            <a:gsLst>
              <a:gs pos="71000">
                <a:srgbClr val="4F83FF">
                  <a:alpha val="0"/>
                </a:srgbClr>
              </a:gs>
              <a:gs pos="48000">
                <a:srgbClr val="5889FE">
                  <a:alpha val="14000"/>
                </a:srgbClr>
              </a:gs>
              <a:gs pos="0">
                <a:srgbClr val="9EBCFB"/>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0" name="文本框 9"/>
          <p:cNvSpPr txBox="1"/>
          <p:nvPr/>
        </p:nvSpPr>
        <p:spPr>
          <a:xfrm>
            <a:off x="9765903" y="220443"/>
            <a:ext cx="1170513" cy="369332"/>
          </a:xfrm>
          <a:prstGeom prst="rect">
            <a:avLst/>
          </a:prstGeom>
          <a:noFill/>
        </p:spPr>
        <p:txBody>
          <a:bodyPr wrap="none" rtlCol="0">
            <a:spAutoFit/>
          </a:bodyPr>
          <a:lstStyle/>
          <a:p>
            <a:r>
              <a:rPr kumimoji="1" lang="en-US" altLang="zh-CN" dirty="0">
                <a:solidFill>
                  <a:schemeClr val="bg1">
                    <a:alpha val="68000"/>
                  </a:schemeClr>
                </a:solidFill>
              </a:rPr>
              <a:t>Design</a:t>
            </a:r>
            <a:r>
              <a:rPr kumimoji="1" lang="zh-CN" altLang="en-US" dirty="0">
                <a:solidFill>
                  <a:schemeClr val="bg1">
                    <a:alpha val="68000"/>
                  </a:schemeClr>
                </a:solidFill>
              </a:rPr>
              <a:t> </a:t>
            </a:r>
            <a:r>
              <a:rPr kumimoji="1" lang="en-US" altLang="zh-CN" dirty="0">
                <a:solidFill>
                  <a:schemeClr val="bg1">
                    <a:alpha val="68000"/>
                  </a:schemeClr>
                </a:solidFill>
              </a:rPr>
              <a:t>by</a:t>
            </a:r>
            <a:endParaRPr kumimoji="1" lang="zh-CN" altLang="en-US" dirty="0">
              <a:solidFill>
                <a:schemeClr val="bg1">
                  <a:alpha val="68000"/>
                </a:schemeClr>
              </a:solidFill>
            </a:endParaRPr>
          </a:p>
        </p:txBody>
      </p:sp>
      <p:cxnSp>
        <p:nvCxnSpPr>
          <p:cNvPr id="13" name="直线连接符 12"/>
          <p:cNvCxnSpPr/>
          <p:nvPr/>
        </p:nvCxnSpPr>
        <p:spPr>
          <a:xfrm>
            <a:off x="10972403" y="425707"/>
            <a:ext cx="762794" cy="0"/>
          </a:xfrm>
          <a:prstGeom prst="line">
            <a:avLst/>
          </a:prstGeom>
          <a:ln>
            <a:solidFill>
              <a:schemeClr val="bg1">
                <a:alpha val="61000"/>
              </a:schemeClr>
            </a:solidFill>
          </a:ln>
        </p:spPr>
        <p:style>
          <a:lnRef idx="1">
            <a:schemeClr val="accent1"/>
          </a:lnRef>
          <a:fillRef idx="0">
            <a:schemeClr val="accent1"/>
          </a:fillRef>
          <a:effectRef idx="0">
            <a:schemeClr val="accent1"/>
          </a:effectRef>
          <a:fontRef idx="minor">
            <a:schemeClr val="tx1"/>
          </a:fontRef>
        </p:style>
      </p:cxnSp>
      <p:sp>
        <p:nvSpPr>
          <p:cNvPr id="22" name="椭圆 21"/>
          <p:cNvSpPr/>
          <p:nvPr/>
        </p:nvSpPr>
        <p:spPr>
          <a:xfrm>
            <a:off x="6343853" y="6561894"/>
            <a:ext cx="592212" cy="592212"/>
          </a:xfrm>
          <a:prstGeom prst="ellipse">
            <a:avLst/>
          </a:prstGeom>
          <a:gradFill flip="none" rotWithShape="1">
            <a:gsLst>
              <a:gs pos="100000">
                <a:srgbClr val="4F83FF">
                  <a:alpha val="14000"/>
                </a:srgbClr>
              </a:gs>
              <a:gs pos="0">
                <a:srgbClr val="9EBCFB"/>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 name="文本框 1"/>
          <p:cNvSpPr txBox="1"/>
          <p:nvPr/>
        </p:nvSpPr>
        <p:spPr>
          <a:xfrm>
            <a:off x="535783" y="1782405"/>
            <a:ext cx="6268063" cy="923330"/>
          </a:xfrm>
          <a:prstGeom prst="rect">
            <a:avLst/>
          </a:prstGeom>
          <a:noFill/>
        </p:spPr>
        <p:txBody>
          <a:bodyPr wrap="none" rtlCol="0">
            <a:spAutoFit/>
          </a:bodyPr>
          <a:lstStyle/>
          <a:p>
            <a:r>
              <a:rPr kumimoji="1" lang="zh-CN" altLang="en-US" sz="5400" dirty="0">
                <a:solidFill>
                  <a:schemeClr val="bg1"/>
                </a:solidFill>
                <a:effectLst>
                  <a:outerShdw blurRad="60007" dist="177800" dir="15000000" sy="30000" kx="-1800000" algn="bl" rotWithShape="0">
                    <a:prstClr val="black">
                      <a:alpha val="32000"/>
                    </a:prstClr>
                  </a:outerShdw>
                </a:effectLst>
                <a:latin typeface="BigYoungBoldGB2.0" charset="-122"/>
                <a:ea typeface="BigYoungBoldGB2.0" charset="-122"/>
                <a:cs typeface="BigYoungBoldGB2.0" charset="-122"/>
              </a:rPr>
              <a:t>互联网金融</a:t>
            </a:r>
            <a:r>
              <a:rPr kumimoji="1" lang="en-US" altLang="zh-CN" sz="5400" dirty="0" err="1">
                <a:solidFill>
                  <a:schemeClr val="bg1"/>
                </a:solidFill>
                <a:effectLst>
                  <a:outerShdw blurRad="60007" dist="177800" dir="15000000" sy="30000" kx="-1800000" algn="bl" rotWithShape="0">
                    <a:prstClr val="black">
                      <a:alpha val="32000"/>
                    </a:prstClr>
                  </a:outerShdw>
                </a:effectLst>
                <a:latin typeface="BigYoungBoldGB2.0" charset="-122"/>
                <a:ea typeface="BigYoungBoldGB2.0" charset="-122"/>
                <a:cs typeface="BigYoungBoldGB2.0" charset="-122"/>
              </a:rPr>
              <a:t>ppt</a:t>
            </a:r>
            <a:r>
              <a:rPr kumimoji="1" lang="zh-CN" altLang="en-US" sz="5400" dirty="0">
                <a:solidFill>
                  <a:schemeClr val="bg1"/>
                </a:solidFill>
                <a:effectLst>
                  <a:outerShdw blurRad="60007" dist="177800" dir="15000000" sy="30000" kx="-1800000" algn="bl" rotWithShape="0">
                    <a:prstClr val="black">
                      <a:alpha val="32000"/>
                    </a:prstClr>
                  </a:outerShdw>
                </a:effectLst>
                <a:latin typeface="BigYoungBoldGB2.0" charset="-122"/>
                <a:ea typeface="BigYoungBoldGB2.0" charset="-122"/>
                <a:cs typeface="BigYoungBoldGB2.0" charset="-122"/>
              </a:rPr>
              <a:t>模板</a:t>
            </a:r>
            <a:endParaRPr kumimoji="1" lang="zh-CN" altLang="en-US" sz="5400" dirty="0">
              <a:solidFill>
                <a:schemeClr val="bg1"/>
              </a:solidFill>
              <a:effectLst>
                <a:outerShdw blurRad="60007" dist="177800" dir="15000000" sy="30000" kx="-1800000" algn="bl" rotWithShape="0">
                  <a:prstClr val="black">
                    <a:alpha val="32000"/>
                  </a:prstClr>
                </a:outerShdw>
              </a:effectLst>
              <a:latin typeface="BigYoungBoldGB2.0" charset="-122"/>
              <a:ea typeface="BigYoungBoldGB2.0" charset="-122"/>
              <a:cs typeface="BigYoungBoldGB2.0" charset="-122"/>
            </a:endParaRPr>
          </a:p>
        </p:txBody>
      </p:sp>
      <p:sp>
        <p:nvSpPr>
          <p:cNvPr id="3" name="矩形 2"/>
          <p:cNvSpPr/>
          <p:nvPr/>
        </p:nvSpPr>
        <p:spPr>
          <a:xfrm>
            <a:off x="606427" y="3021011"/>
            <a:ext cx="6103044" cy="778483"/>
          </a:xfrm>
          <a:prstGeom prst="rect">
            <a:avLst/>
          </a:prstGeom>
        </p:spPr>
        <p:txBody>
          <a:bodyPr wrap="square">
            <a:spAutoFit/>
          </a:bodyPr>
          <a:lstStyle/>
          <a:p>
            <a:pPr>
              <a:lnSpc>
                <a:spcPct val="130000"/>
              </a:lnSpc>
            </a:pPr>
            <a:r>
              <a:rPr lang="zh-CN" altLang="en-US" sz="1200" dirty="0">
                <a:solidFill>
                  <a:schemeClr val="bg1"/>
                </a:solidFill>
                <a:latin typeface="SimHei" charset="-122"/>
                <a:ea typeface="SimHei" charset="-122"/>
                <a:cs typeface="SimHei" charset="-122"/>
              </a:rPr>
              <a:t>金融 指货币的发行、流通和回笼，贷款的发放和收回，存款的存入和提取，汇兑的往来等经济活动。金融（FINANCE）就是对现有资源进行重新整合之后，实现价值和利润的等效流通。金融是人们在不确定环境中进行资源跨期的最优配置决策的行为。</a:t>
            </a:r>
          </a:p>
        </p:txBody>
      </p:sp>
      <p:grpSp>
        <p:nvGrpSpPr>
          <p:cNvPr id="38" name="组 37"/>
          <p:cNvGrpSpPr/>
          <p:nvPr/>
        </p:nvGrpSpPr>
        <p:grpSpPr>
          <a:xfrm>
            <a:off x="770021" y="4268648"/>
            <a:ext cx="2005263" cy="441689"/>
            <a:chOff x="770021" y="4268648"/>
            <a:chExt cx="2005263" cy="441689"/>
          </a:xfrm>
        </p:grpSpPr>
        <p:sp>
          <p:nvSpPr>
            <p:cNvPr id="6" name="圆角矩形 5"/>
            <p:cNvSpPr/>
            <p:nvPr/>
          </p:nvSpPr>
          <p:spPr>
            <a:xfrm>
              <a:off x="770021" y="4268648"/>
              <a:ext cx="2005263" cy="441689"/>
            </a:xfrm>
            <a:prstGeom prst="roundRect">
              <a:avLst>
                <a:gd name="adj" fmla="val 50000"/>
              </a:avLst>
            </a:prstGeom>
            <a:gradFill>
              <a:gsLst>
                <a:gs pos="0">
                  <a:schemeClr val="bg1"/>
                </a:gs>
                <a:gs pos="100000">
                  <a:schemeClr val="bg1">
                    <a:lumMod val="95000"/>
                  </a:schemeClr>
                </a:gs>
              </a:gsLst>
              <a:lin ang="5400000" scaled="1"/>
            </a:gradFill>
            <a:ln>
              <a:noFill/>
            </a:ln>
            <a:effectLst>
              <a:outerShdw blurRad="342900" sx="102000" sy="102000" algn="ctr" rotWithShape="0">
                <a:prstClr val="black">
                  <a:alpha val="1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1" name="文本框 10"/>
            <p:cNvSpPr txBox="1"/>
            <p:nvPr/>
          </p:nvSpPr>
          <p:spPr>
            <a:xfrm>
              <a:off x="865816" y="4303340"/>
              <a:ext cx="1146468" cy="369332"/>
            </a:xfrm>
            <a:prstGeom prst="rect">
              <a:avLst/>
            </a:prstGeom>
            <a:noFill/>
          </p:spPr>
          <p:txBody>
            <a:bodyPr wrap="none" rtlCol="0">
              <a:spAutoFit/>
            </a:bodyPr>
            <a:lstStyle/>
            <a:p>
              <a:r>
                <a:rPr kumimoji="1" lang="en-US" altLang="zh-CN">
                  <a:solidFill>
                    <a:srgbClr val="4F8AFD"/>
                  </a:solidFill>
                  <a:latin typeface="Arial" charset="0"/>
                  <a:ea typeface="Arial" charset="0"/>
                  <a:cs typeface="Arial" charset="0"/>
                </a:rPr>
                <a:t>PUYUAN</a:t>
              </a:r>
              <a:endParaRPr kumimoji="1" lang="zh-CN" altLang="en-US" dirty="0">
                <a:solidFill>
                  <a:srgbClr val="4F8AFD"/>
                </a:solidFill>
                <a:latin typeface="Arial" charset="0"/>
                <a:ea typeface="Arial" charset="0"/>
                <a:cs typeface="Arial" charset="0"/>
              </a:endParaRPr>
            </a:p>
          </p:txBody>
        </p:sp>
        <p:cxnSp>
          <p:nvCxnSpPr>
            <p:cNvPr id="15" name="直线连接符 14"/>
            <p:cNvCxnSpPr/>
            <p:nvPr/>
          </p:nvCxnSpPr>
          <p:spPr>
            <a:xfrm>
              <a:off x="2057401" y="4492300"/>
              <a:ext cx="514350" cy="0"/>
            </a:xfrm>
            <a:prstGeom prst="line">
              <a:avLst/>
            </a:prstGeom>
            <a:ln>
              <a:tailEnd type="triangle"/>
            </a:ln>
          </p:spPr>
          <p:style>
            <a:lnRef idx="1">
              <a:schemeClr val="accent1"/>
            </a:lnRef>
            <a:fillRef idx="0">
              <a:schemeClr val="accent1"/>
            </a:fillRef>
            <a:effectRef idx="0">
              <a:schemeClr val="accent1"/>
            </a:effectRef>
            <a:fontRef idx="minor">
              <a:schemeClr val="tx1"/>
            </a:fontRef>
          </p:style>
        </p:cxnSp>
      </p:grpSp>
      <p:pic>
        <p:nvPicPr>
          <p:cNvPr id="14" name="图片 13"/>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a:xfrm>
            <a:off x="5720975" y="318769"/>
            <a:ext cx="7197884" cy="7197884"/>
          </a:xfrm>
          <a:custGeom>
            <a:avLst/>
            <a:gdLst>
              <a:gd name="connsiteX0" fmla="*/ 0 w 6845300"/>
              <a:gd name="connsiteY0" fmla="*/ 0 h 6845300"/>
              <a:gd name="connsiteX1" fmla="*/ 6845300 w 6845300"/>
              <a:gd name="connsiteY1" fmla="*/ 0 h 6845300"/>
              <a:gd name="connsiteX2" fmla="*/ 6845300 w 6845300"/>
              <a:gd name="connsiteY2" fmla="*/ 6294953 h 6845300"/>
              <a:gd name="connsiteX3" fmla="*/ 824707 w 6845300"/>
              <a:gd name="connsiteY3" fmla="*/ 6294953 h 6845300"/>
              <a:gd name="connsiteX4" fmla="*/ 824707 w 6845300"/>
              <a:gd name="connsiteY4" fmla="*/ 6845300 h 6845300"/>
              <a:gd name="connsiteX5" fmla="*/ 0 w 6845300"/>
              <a:gd name="connsiteY5" fmla="*/ 6845300 h 684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845300" h="6845300">
                <a:moveTo>
                  <a:pt x="0" y="0"/>
                </a:moveTo>
                <a:lnTo>
                  <a:pt x="6845300" y="0"/>
                </a:lnTo>
                <a:lnTo>
                  <a:pt x="6845300" y="6294953"/>
                </a:lnTo>
                <a:lnTo>
                  <a:pt x="824707" y="6294953"/>
                </a:lnTo>
                <a:lnTo>
                  <a:pt x="824707" y="6845300"/>
                </a:lnTo>
                <a:lnTo>
                  <a:pt x="0" y="6845300"/>
                </a:lnTo>
                <a:close/>
              </a:path>
            </a:pathLst>
          </a:custGeom>
        </p:spPr>
      </p:pic>
      <p:sp>
        <p:nvSpPr>
          <p:cNvPr id="39" name="椭圆 38"/>
          <p:cNvSpPr/>
          <p:nvPr/>
        </p:nvSpPr>
        <p:spPr>
          <a:xfrm>
            <a:off x="573280" y="740549"/>
            <a:ext cx="789355" cy="789355"/>
          </a:xfrm>
          <a:prstGeom prst="ellipse">
            <a:avLst/>
          </a:prstGeom>
          <a:gradFill>
            <a:gsLst>
              <a:gs pos="71000">
                <a:srgbClr val="4F83FF">
                  <a:alpha val="0"/>
                </a:srgbClr>
              </a:gs>
              <a:gs pos="48000">
                <a:srgbClr val="5889FE">
                  <a:alpha val="14000"/>
                </a:srgbClr>
              </a:gs>
              <a:gs pos="0">
                <a:srgbClr val="9EBCFB"/>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4" name="文本框 23"/>
          <p:cNvSpPr txBox="1"/>
          <p:nvPr/>
        </p:nvSpPr>
        <p:spPr>
          <a:xfrm>
            <a:off x="161914" y="187769"/>
            <a:ext cx="889026" cy="400110"/>
          </a:xfrm>
          <a:prstGeom prst="rect">
            <a:avLst/>
          </a:prstGeom>
          <a:noFill/>
        </p:spPr>
        <p:txBody>
          <a:bodyPr wrap="none" rtlCol="0">
            <a:spAutoFit/>
          </a:bodyPr>
          <a:lstStyle/>
          <a:p>
            <a:r>
              <a:rPr kumimoji="1" lang="en-US" altLang="zh-CN" sz="2000" dirty="0">
                <a:solidFill>
                  <a:schemeClr val="bg1"/>
                </a:solidFill>
                <a:latin typeface="AvantGarde Md BT Medium" charset="0"/>
                <a:ea typeface="AvantGarde Md BT Medium" charset="0"/>
                <a:cs typeface="AvantGarde Md BT Medium" charset="0"/>
              </a:rPr>
              <a:t>LOGO</a:t>
            </a:r>
            <a:endParaRPr kumimoji="1" lang="zh-CN" altLang="en-US" sz="2000" dirty="0">
              <a:solidFill>
                <a:schemeClr val="bg1"/>
              </a:solidFill>
              <a:latin typeface="AvantGarde Md BT Medium" charset="0"/>
              <a:ea typeface="AvantGarde Md BT Medium" charset="0"/>
              <a:cs typeface="AvantGarde Md BT Medium" charset="0"/>
            </a:endParaRPr>
          </a:p>
        </p:txBody>
      </p:sp>
      <p:pic>
        <p:nvPicPr>
          <p:cNvPr id="4" name="Joel Hanson - Traveling Light.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42779" y="-730358"/>
            <a:ext cx="812800" cy="812800"/>
          </a:xfrm>
          <a:prstGeom prst="rect">
            <a:avLst/>
          </a:prstGeom>
        </p:spPr>
      </p:pic>
    </p:spTree>
    <p:extLst>
      <p:ext uri="{BB962C8B-B14F-4D97-AF65-F5344CB8AC3E}">
        <p14:creationId xmlns:p14="http://schemas.microsoft.com/office/powerpoint/2010/main" val="2120942061"/>
      </p:ext>
    </p:extLst>
  </p:cSld>
  <p:clrMapOvr>
    <a:masterClrMapping/>
  </p:clrMapOvr>
  <p:transition spd="slow" advTm="5000">
    <p:wheel spokes="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par>
                                <p:cTn id="7" presetID="10" presetClass="entr" presetSubtype="0" fill="hold" grpId="0" nodeType="withEffect">
                                  <p:stCondLst>
                                    <p:cond delay="0"/>
                                  </p:stCondLst>
                                  <p:childTnLst>
                                    <p:set>
                                      <p:cBhvr>
                                        <p:cTn id="8" dur="1" fill="hold">
                                          <p:stCondLst>
                                            <p:cond delay="0"/>
                                          </p:stCondLst>
                                        </p:cTn>
                                        <p:tgtEl>
                                          <p:spTgt spid="18"/>
                                        </p:tgtEl>
                                        <p:attrNameLst>
                                          <p:attrName>style.visibility</p:attrName>
                                        </p:attrNameLst>
                                      </p:cBhvr>
                                      <p:to>
                                        <p:strVal val="visible"/>
                                      </p:to>
                                    </p:set>
                                    <p:animEffect transition="in" filter="fade">
                                      <p:cBhvr>
                                        <p:cTn id="9" dur="500"/>
                                        <p:tgtEl>
                                          <p:spTgt spid="18"/>
                                        </p:tgtEl>
                                      </p:cBhvr>
                                    </p:animEffect>
                                  </p:childTnLst>
                                </p:cTn>
                              </p:par>
                              <p:par>
                                <p:cTn id="10" presetID="10" presetClass="entr" presetSubtype="0" fill="hold" nodeType="with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fade">
                                      <p:cBhvr>
                                        <p:cTn id="12" dur="500"/>
                                        <p:tgtEl>
                                          <p:spTgt spid="17"/>
                                        </p:tgtEl>
                                      </p:cBhvr>
                                    </p:animEffect>
                                  </p:childTnLst>
                                </p:cTn>
                              </p:par>
                            </p:childTnLst>
                          </p:cTn>
                        </p:par>
                        <p:par>
                          <p:cTn id="13" fill="hold">
                            <p:stCondLst>
                              <p:cond delay="500"/>
                            </p:stCondLst>
                            <p:childTnLst>
                              <p:par>
                                <p:cTn id="14" presetID="2" presetClass="entr" presetSubtype="2" decel="50000" fill="hold" nodeType="afterEffect">
                                  <p:stCondLst>
                                    <p:cond delay="0"/>
                                  </p:stCondLst>
                                  <p:childTnLst>
                                    <p:set>
                                      <p:cBhvr>
                                        <p:cTn id="15" dur="1" fill="hold">
                                          <p:stCondLst>
                                            <p:cond delay="0"/>
                                          </p:stCondLst>
                                        </p:cTn>
                                        <p:tgtEl>
                                          <p:spTgt spid="14"/>
                                        </p:tgtEl>
                                        <p:attrNameLst>
                                          <p:attrName>style.visibility</p:attrName>
                                        </p:attrNameLst>
                                      </p:cBhvr>
                                      <p:to>
                                        <p:strVal val="visible"/>
                                      </p:to>
                                    </p:set>
                                    <p:anim calcmode="lin" valueType="num">
                                      <p:cBhvr additive="base">
                                        <p:cTn id="16" dur="1000" fill="hold"/>
                                        <p:tgtEl>
                                          <p:spTgt spid="14"/>
                                        </p:tgtEl>
                                        <p:attrNameLst>
                                          <p:attrName>ppt_x</p:attrName>
                                        </p:attrNameLst>
                                      </p:cBhvr>
                                      <p:tavLst>
                                        <p:tav tm="0">
                                          <p:val>
                                            <p:strVal val="1+#ppt_w/2"/>
                                          </p:val>
                                        </p:tav>
                                        <p:tav tm="100000">
                                          <p:val>
                                            <p:strVal val="#ppt_x"/>
                                          </p:val>
                                        </p:tav>
                                      </p:tavLst>
                                    </p:anim>
                                    <p:anim calcmode="lin" valueType="num">
                                      <p:cBhvr additive="base">
                                        <p:cTn id="17" dur="1000" fill="hold"/>
                                        <p:tgtEl>
                                          <p:spTgt spid="14"/>
                                        </p:tgtEl>
                                        <p:attrNameLst>
                                          <p:attrName>ppt_y</p:attrName>
                                        </p:attrNameLst>
                                      </p:cBhvr>
                                      <p:tavLst>
                                        <p:tav tm="0">
                                          <p:val>
                                            <p:strVal val="#ppt_y"/>
                                          </p:val>
                                        </p:tav>
                                        <p:tav tm="100000">
                                          <p:val>
                                            <p:strVal val="#ppt_y"/>
                                          </p:val>
                                        </p:tav>
                                      </p:tavLst>
                                    </p:anim>
                                  </p:childTnLst>
                                </p:cTn>
                              </p:par>
                            </p:childTnLst>
                          </p:cTn>
                        </p:par>
                        <p:par>
                          <p:cTn id="18" fill="hold">
                            <p:stCondLst>
                              <p:cond delay="1500"/>
                            </p:stCondLst>
                            <p:childTnLst>
                              <p:par>
                                <p:cTn id="19" presetID="42" presetClass="entr" presetSubtype="0" fill="hold" grpId="0" nodeType="after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fade">
                                      <p:cBhvr>
                                        <p:cTn id="21" dur="1000"/>
                                        <p:tgtEl>
                                          <p:spTgt spid="8"/>
                                        </p:tgtEl>
                                      </p:cBhvr>
                                    </p:animEffect>
                                    <p:anim calcmode="lin" valueType="num">
                                      <p:cBhvr>
                                        <p:cTn id="22" dur="1000" fill="hold"/>
                                        <p:tgtEl>
                                          <p:spTgt spid="8"/>
                                        </p:tgtEl>
                                        <p:attrNameLst>
                                          <p:attrName>ppt_x</p:attrName>
                                        </p:attrNameLst>
                                      </p:cBhvr>
                                      <p:tavLst>
                                        <p:tav tm="0">
                                          <p:val>
                                            <p:strVal val="#ppt_x"/>
                                          </p:val>
                                        </p:tav>
                                        <p:tav tm="100000">
                                          <p:val>
                                            <p:strVal val="#ppt_x"/>
                                          </p:val>
                                        </p:tav>
                                      </p:tavLst>
                                    </p:anim>
                                    <p:anim calcmode="lin" valueType="num">
                                      <p:cBhvr>
                                        <p:cTn id="23" dur="1000" fill="hold"/>
                                        <p:tgtEl>
                                          <p:spTgt spid="8"/>
                                        </p:tgtEl>
                                        <p:attrNameLst>
                                          <p:attrName>ppt_y</p:attrName>
                                        </p:attrNameLst>
                                      </p:cBhvr>
                                      <p:tavLst>
                                        <p:tav tm="0">
                                          <p:val>
                                            <p:strVal val="#ppt_y+.1"/>
                                          </p:val>
                                        </p:tav>
                                        <p:tav tm="100000">
                                          <p:val>
                                            <p:strVal val="#ppt_y"/>
                                          </p:val>
                                        </p:tav>
                                      </p:tavLst>
                                    </p:anim>
                                  </p:childTnLst>
                                </p:cTn>
                              </p:par>
                              <p:par>
                                <p:cTn id="24" presetID="42" presetClass="entr" presetSubtype="0" fill="hold" grpId="0" nodeType="withEffect">
                                  <p:stCondLst>
                                    <p:cond delay="0"/>
                                  </p:stCondLst>
                                  <p:childTnLst>
                                    <p:set>
                                      <p:cBhvr>
                                        <p:cTn id="25" dur="1" fill="hold">
                                          <p:stCondLst>
                                            <p:cond delay="0"/>
                                          </p:stCondLst>
                                        </p:cTn>
                                        <p:tgtEl>
                                          <p:spTgt spid="5"/>
                                        </p:tgtEl>
                                        <p:attrNameLst>
                                          <p:attrName>style.visibility</p:attrName>
                                        </p:attrNameLst>
                                      </p:cBhvr>
                                      <p:to>
                                        <p:strVal val="visible"/>
                                      </p:to>
                                    </p:set>
                                    <p:animEffect transition="in" filter="fade">
                                      <p:cBhvr>
                                        <p:cTn id="26" dur="1000"/>
                                        <p:tgtEl>
                                          <p:spTgt spid="5"/>
                                        </p:tgtEl>
                                      </p:cBhvr>
                                    </p:animEffect>
                                    <p:anim calcmode="lin" valueType="num">
                                      <p:cBhvr>
                                        <p:cTn id="27" dur="1000" fill="hold"/>
                                        <p:tgtEl>
                                          <p:spTgt spid="5"/>
                                        </p:tgtEl>
                                        <p:attrNameLst>
                                          <p:attrName>ppt_x</p:attrName>
                                        </p:attrNameLst>
                                      </p:cBhvr>
                                      <p:tavLst>
                                        <p:tav tm="0">
                                          <p:val>
                                            <p:strVal val="#ppt_x"/>
                                          </p:val>
                                        </p:tav>
                                        <p:tav tm="100000">
                                          <p:val>
                                            <p:strVal val="#ppt_x"/>
                                          </p:val>
                                        </p:tav>
                                      </p:tavLst>
                                    </p:anim>
                                    <p:anim calcmode="lin" valueType="num">
                                      <p:cBhvr>
                                        <p:cTn id="28" dur="1000" fill="hold"/>
                                        <p:tgtEl>
                                          <p:spTgt spid="5"/>
                                        </p:tgtEl>
                                        <p:attrNameLst>
                                          <p:attrName>ppt_y</p:attrName>
                                        </p:attrNameLst>
                                      </p:cBhvr>
                                      <p:tavLst>
                                        <p:tav tm="0">
                                          <p:val>
                                            <p:strVal val="#ppt_y+.1"/>
                                          </p:val>
                                        </p:tav>
                                        <p:tav tm="100000">
                                          <p:val>
                                            <p:strVal val="#ppt_y"/>
                                          </p:val>
                                        </p:tav>
                                      </p:tavLst>
                                    </p:anim>
                                  </p:childTnLst>
                                </p:cTn>
                              </p:par>
                              <p:par>
                                <p:cTn id="29" presetID="42" presetClass="entr" presetSubtype="0" fill="hold" grpId="0" nodeType="with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fade">
                                      <p:cBhvr>
                                        <p:cTn id="31" dur="1000"/>
                                        <p:tgtEl>
                                          <p:spTgt spid="9"/>
                                        </p:tgtEl>
                                      </p:cBhvr>
                                    </p:animEffect>
                                    <p:anim calcmode="lin" valueType="num">
                                      <p:cBhvr>
                                        <p:cTn id="32" dur="1000" fill="hold"/>
                                        <p:tgtEl>
                                          <p:spTgt spid="9"/>
                                        </p:tgtEl>
                                        <p:attrNameLst>
                                          <p:attrName>ppt_x</p:attrName>
                                        </p:attrNameLst>
                                      </p:cBhvr>
                                      <p:tavLst>
                                        <p:tav tm="0">
                                          <p:val>
                                            <p:strVal val="#ppt_x"/>
                                          </p:val>
                                        </p:tav>
                                        <p:tav tm="100000">
                                          <p:val>
                                            <p:strVal val="#ppt_x"/>
                                          </p:val>
                                        </p:tav>
                                      </p:tavLst>
                                    </p:anim>
                                    <p:anim calcmode="lin" valueType="num">
                                      <p:cBhvr>
                                        <p:cTn id="33" dur="1000" fill="hold"/>
                                        <p:tgtEl>
                                          <p:spTgt spid="9"/>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0"/>
                                  </p:stCondLst>
                                  <p:childTnLst>
                                    <p:set>
                                      <p:cBhvr>
                                        <p:cTn id="35" dur="1" fill="hold">
                                          <p:stCondLst>
                                            <p:cond delay="0"/>
                                          </p:stCondLst>
                                        </p:cTn>
                                        <p:tgtEl>
                                          <p:spTgt spid="39"/>
                                        </p:tgtEl>
                                        <p:attrNameLst>
                                          <p:attrName>style.visibility</p:attrName>
                                        </p:attrNameLst>
                                      </p:cBhvr>
                                      <p:to>
                                        <p:strVal val="visible"/>
                                      </p:to>
                                    </p:set>
                                    <p:animEffect transition="in" filter="fade">
                                      <p:cBhvr>
                                        <p:cTn id="36" dur="1000"/>
                                        <p:tgtEl>
                                          <p:spTgt spid="39"/>
                                        </p:tgtEl>
                                      </p:cBhvr>
                                    </p:animEffect>
                                    <p:anim calcmode="lin" valueType="num">
                                      <p:cBhvr>
                                        <p:cTn id="37" dur="1000" fill="hold"/>
                                        <p:tgtEl>
                                          <p:spTgt spid="39"/>
                                        </p:tgtEl>
                                        <p:attrNameLst>
                                          <p:attrName>ppt_x</p:attrName>
                                        </p:attrNameLst>
                                      </p:cBhvr>
                                      <p:tavLst>
                                        <p:tav tm="0">
                                          <p:val>
                                            <p:strVal val="#ppt_x"/>
                                          </p:val>
                                        </p:tav>
                                        <p:tav tm="100000">
                                          <p:val>
                                            <p:strVal val="#ppt_x"/>
                                          </p:val>
                                        </p:tav>
                                      </p:tavLst>
                                    </p:anim>
                                    <p:anim calcmode="lin" valueType="num">
                                      <p:cBhvr>
                                        <p:cTn id="38" dur="1000" fill="hold"/>
                                        <p:tgtEl>
                                          <p:spTgt spid="39"/>
                                        </p:tgtEl>
                                        <p:attrNameLst>
                                          <p:attrName>ppt_y</p:attrName>
                                        </p:attrNameLst>
                                      </p:cBhvr>
                                      <p:tavLst>
                                        <p:tav tm="0">
                                          <p:val>
                                            <p:strVal val="#ppt_y+.1"/>
                                          </p:val>
                                        </p:tav>
                                        <p:tav tm="100000">
                                          <p:val>
                                            <p:strVal val="#ppt_y"/>
                                          </p:val>
                                        </p:tav>
                                      </p:tavLst>
                                    </p:anim>
                                  </p:childTnLst>
                                </p:cTn>
                              </p:par>
                              <p:par>
                                <p:cTn id="39" presetID="42" presetClass="entr" presetSubtype="0" fill="hold" grpId="0" nodeType="withEffect">
                                  <p:stCondLst>
                                    <p:cond delay="0"/>
                                  </p:stCondLst>
                                  <p:childTnLst>
                                    <p:set>
                                      <p:cBhvr>
                                        <p:cTn id="40" dur="1" fill="hold">
                                          <p:stCondLst>
                                            <p:cond delay="0"/>
                                          </p:stCondLst>
                                        </p:cTn>
                                        <p:tgtEl>
                                          <p:spTgt spid="22"/>
                                        </p:tgtEl>
                                        <p:attrNameLst>
                                          <p:attrName>style.visibility</p:attrName>
                                        </p:attrNameLst>
                                      </p:cBhvr>
                                      <p:to>
                                        <p:strVal val="visible"/>
                                      </p:to>
                                    </p:set>
                                    <p:animEffect transition="in" filter="fade">
                                      <p:cBhvr>
                                        <p:cTn id="41" dur="1000"/>
                                        <p:tgtEl>
                                          <p:spTgt spid="22"/>
                                        </p:tgtEl>
                                      </p:cBhvr>
                                    </p:animEffect>
                                    <p:anim calcmode="lin" valueType="num">
                                      <p:cBhvr>
                                        <p:cTn id="42" dur="1000" fill="hold"/>
                                        <p:tgtEl>
                                          <p:spTgt spid="22"/>
                                        </p:tgtEl>
                                        <p:attrNameLst>
                                          <p:attrName>ppt_x</p:attrName>
                                        </p:attrNameLst>
                                      </p:cBhvr>
                                      <p:tavLst>
                                        <p:tav tm="0">
                                          <p:val>
                                            <p:strVal val="#ppt_x"/>
                                          </p:val>
                                        </p:tav>
                                        <p:tav tm="100000">
                                          <p:val>
                                            <p:strVal val="#ppt_x"/>
                                          </p:val>
                                        </p:tav>
                                      </p:tavLst>
                                    </p:anim>
                                    <p:anim calcmode="lin" valueType="num">
                                      <p:cBhvr>
                                        <p:cTn id="43" dur="1000" fill="hold"/>
                                        <p:tgtEl>
                                          <p:spTgt spid="22"/>
                                        </p:tgtEl>
                                        <p:attrNameLst>
                                          <p:attrName>ppt_y</p:attrName>
                                        </p:attrNameLst>
                                      </p:cBhvr>
                                      <p:tavLst>
                                        <p:tav tm="0">
                                          <p:val>
                                            <p:strVal val="#ppt_y+.1"/>
                                          </p:val>
                                        </p:tav>
                                        <p:tav tm="100000">
                                          <p:val>
                                            <p:strVal val="#ppt_y"/>
                                          </p:val>
                                        </p:tav>
                                      </p:tavLst>
                                    </p:anim>
                                  </p:childTnLst>
                                </p:cTn>
                              </p:par>
                            </p:childTnLst>
                          </p:cTn>
                        </p:par>
                        <p:par>
                          <p:cTn id="44" fill="hold">
                            <p:stCondLst>
                              <p:cond delay="2500"/>
                            </p:stCondLst>
                            <p:childTnLst>
                              <p:par>
                                <p:cTn id="45" presetID="45" presetClass="entr" presetSubtype="0" fill="hold" grpId="0" nodeType="afterEffect">
                                  <p:stCondLst>
                                    <p:cond delay="0"/>
                                  </p:stCondLst>
                                  <p:iterate type="lt">
                                    <p:tmPct val="10000"/>
                                  </p:iterate>
                                  <p:childTnLst>
                                    <p:set>
                                      <p:cBhvr>
                                        <p:cTn id="46" dur="1" fill="hold">
                                          <p:stCondLst>
                                            <p:cond delay="0"/>
                                          </p:stCondLst>
                                        </p:cTn>
                                        <p:tgtEl>
                                          <p:spTgt spid="2"/>
                                        </p:tgtEl>
                                        <p:attrNameLst>
                                          <p:attrName>style.visibility</p:attrName>
                                        </p:attrNameLst>
                                      </p:cBhvr>
                                      <p:to>
                                        <p:strVal val="visible"/>
                                      </p:to>
                                    </p:set>
                                    <p:animEffect transition="in" filter="fade">
                                      <p:cBhvr>
                                        <p:cTn id="47" dur="1000"/>
                                        <p:tgtEl>
                                          <p:spTgt spid="2"/>
                                        </p:tgtEl>
                                      </p:cBhvr>
                                    </p:animEffect>
                                    <p:anim calcmode="lin" valueType="num">
                                      <p:cBhvr>
                                        <p:cTn id="48" dur="1000" fill="hold"/>
                                        <p:tgtEl>
                                          <p:spTgt spid="2"/>
                                        </p:tgtEl>
                                        <p:attrNameLst>
                                          <p:attrName>ppt_w</p:attrName>
                                        </p:attrNameLst>
                                      </p:cBhvr>
                                      <p:tavLst>
                                        <p:tav tm="0" fmla="#ppt_w*sin(2.5*pi*$)">
                                          <p:val>
                                            <p:fltVal val="0"/>
                                          </p:val>
                                        </p:tav>
                                        <p:tav tm="100000">
                                          <p:val>
                                            <p:fltVal val="1"/>
                                          </p:val>
                                        </p:tav>
                                      </p:tavLst>
                                    </p:anim>
                                    <p:anim calcmode="lin" valueType="num">
                                      <p:cBhvr>
                                        <p:cTn id="49" dur="1000" fill="hold"/>
                                        <p:tgtEl>
                                          <p:spTgt spid="2"/>
                                        </p:tgtEl>
                                        <p:attrNameLst>
                                          <p:attrName>ppt_h</p:attrName>
                                        </p:attrNameLst>
                                      </p:cBhvr>
                                      <p:tavLst>
                                        <p:tav tm="0">
                                          <p:val>
                                            <p:strVal val="#ppt_h"/>
                                          </p:val>
                                        </p:tav>
                                        <p:tav tm="100000">
                                          <p:val>
                                            <p:strVal val="#ppt_h"/>
                                          </p:val>
                                        </p:tav>
                                      </p:tavLst>
                                    </p:anim>
                                  </p:childTnLst>
                                </p:cTn>
                              </p:par>
                            </p:childTnLst>
                          </p:cTn>
                        </p:par>
                        <p:par>
                          <p:cTn id="50" fill="hold">
                            <p:stCondLst>
                              <p:cond delay="4400"/>
                            </p:stCondLst>
                            <p:childTnLst>
                              <p:par>
                                <p:cTn id="51" presetID="14" presetClass="entr" presetSubtype="10" fill="hold" grpId="0" nodeType="afterEffect">
                                  <p:stCondLst>
                                    <p:cond delay="0"/>
                                  </p:stCondLst>
                                  <p:childTnLst>
                                    <p:set>
                                      <p:cBhvr>
                                        <p:cTn id="52" dur="1" fill="hold">
                                          <p:stCondLst>
                                            <p:cond delay="0"/>
                                          </p:stCondLst>
                                        </p:cTn>
                                        <p:tgtEl>
                                          <p:spTgt spid="3"/>
                                        </p:tgtEl>
                                        <p:attrNameLst>
                                          <p:attrName>style.visibility</p:attrName>
                                        </p:attrNameLst>
                                      </p:cBhvr>
                                      <p:to>
                                        <p:strVal val="visible"/>
                                      </p:to>
                                    </p:set>
                                    <p:animEffect transition="in" filter="randombar(horizontal)">
                                      <p:cBhvr>
                                        <p:cTn id="53" dur="500"/>
                                        <p:tgtEl>
                                          <p:spTgt spid="3"/>
                                        </p:tgtEl>
                                      </p:cBhvr>
                                    </p:animEffect>
                                  </p:childTnLst>
                                </p:cTn>
                              </p:par>
                            </p:childTnLst>
                          </p:cTn>
                        </p:par>
                        <p:par>
                          <p:cTn id="54" fill="hold">
                            <p:stCondLst>
                              <p:cond delay="4900"/>
                            </p:stCondLst>
                            <p:childTnLst>
                              <p:par>
                                <p:cTn id="55" presetID="2" presetClass="entr" presetSubtype="8" decel="50000" fill="hold" nodeType="afterEffect">
                                  <p:stCondLst>
                                    <p:cond delay="0"/>
                                  </p:stCondLst>
                                  <p:childTnLst>
                                    <p:set>
                                      <p:cBhvr>
                                        <p:cTn id="56" dur="1" fill="hold">
                                          <p:stCondLst>
                                            <p:cond delay="0"/>
                                          </p:stCondLst>
                                        </p:cTn>
                                        <p:tgtEl>
                                          <p:spTgt spid="38"/>
                                        </p:tgtEl>
                                        <p:attrNameLst>
                                          <p:attrName>style.visibility</p:attrName>
                                        </p:attrNameLst>
                                      </p:cBhvr>
                                      <p:to>
                                        <p:strVal val="visible"/>
                                      </p:to>
                                    </p:set>
                                    <p:anim calcmode="lin" valueType="num">
                                      <p:cBhvr additive="base">
                                        <p:cTn id="57" dur="1000" fill="hold"/>
                                        <p:tgtEl>
                                          <p:spTgt spid="38"/>
                                        </p:tgtEl>
                                        <p:attrNameLst>
                                          <p:attrName>ppt_x</p:attrName>
                                        </p:attrNameLst>
                                      </p:cBhvr>
                                      <p:tavLst>
                                        <p:tav tm="0">
                                          <p:val>
                                            <p:strVal val="0-#ppt_w/2"/>
                                          </p:val>
                                        </p:tav>
                                        <p:tav tm="100000">
                                          <p:val>
                                            <p:strVal val="#ppt_x"/>
                                          </p:val>
                                        </p:tav>
                                      </p:tavLst>
                                    </p:anim>
                                    <p:anim calcmode="lin" valueType="num">
                                      <p:cBhvr additive="base">
                                        <p:cTn id="58" dur="1000" fill="hold"/>
                                        <p:tgtEl>
                                          <p:spTgt spid="3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59" repeatCount="indefinite" fill="remove" display="0">
                  <p:stCondLst>
                    <p:cond delay="indefinite"/>
                  </p:stCondLst>
                  <p:endCondLst>
                    <p:cond evt="onStopAudio" delay="0">
                      <p:tgtEl>
                        <p:sldTgt/>
                      </p:tgtEl>
                    </p:cond>
                  </p:endCondLst>
                </p:cTn>
                <p:tgtEl>
                  <p:spTgt spid="4"/>
                </p:tgtEl>
              </p:cMediaNode>
            </p:audio>
          </p:childTnLst>
        </p:cTn>
      </p:par>
    </p:tnLst>
    <p:bldLst>
      <p:bldP spid="9" grpId="0" animBg="1"/>
      <p:bldP spid="18" grpId="0" animBg="1"/>
      <p:bldP spid="5" grpId="0" animBg="1"/>
      <p:bldP spid="8" grpId="0" animBg="1"/>
      <p:bldP spid="22" grpId="0" animBg="1"/>
      <p:bldP spid="2" grpId="0"/>
      <p:bldP spid="3" grpId="0"/>
      <p:bldP spid="39"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100000">
              <a:srgbClr val="4F83FF"/>
            </a:gs>
            <a:gs pos="0">
              <a:srgbClr val="5284F9"/>
            </a:gs>
          </a:gsLst>
          <a:lin ang="8400000" scaled="0"/>
        </a:gradFill>
        <a:effectLst/>
      </p:bgPr>
    </p:bg>
    <p:spTree>
      <p:nvGrpSpPr>
        <p:cNvPr id="1" name=""/>
        <p:cNvGrpSpPr/>
        <p:nvPr/>
      </p:nvGrpSpPr>
      <p:grpSpPr>
        <a:xfrm>
          <a:off x="0" y="0"/>
          <a:ext cx="0" cy="0"/>
          <a:chOff x="0" y="0"/>
          <a:chExt cx="0" cy="0"/>
        </a:xfrm>
      </p:grpSpPr>
      <p:sp>
        <p:nvSpPr>
          <p:cNvPr id="8" name="椭圆 7"/>
          <p:cNvSpPr/>
          <p:nvPr/>
        </p:nvSpPr>
        <p:spPr>
          <a:xfrm>
            <a:off x="514351" y="5618607"/>
            <a:ext cx="1028700" cy="1028700"/>
          </a:xfrm>
          <a:prstGeom prst="ellipse">
            <a:avLst/>
          </a:prstGeom>
          <a:gradFill>
            <a:gsLst>
              <a:gs pos="71000">
                <a:srgbClr val="4F83FF">
                  <a:alpha val="0"/>
                </a:srgbClr>
              </a:gs>
              <a:gs pos="48000">
                <a:srgbClr val="5889FE">
                  <a:alpha val="14000"/>
                </a:srgbClr>
              </a:gs>
              <a:gs pos="0">
                <a:srgbClr val="9EBCFB"/>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6" name="椭圆 15"/>
          <p:cNvSpPr/>
          <p:nvPr/>
        </p:nvSpPr>
        <p:spPr>
          <a:xfrm>
            <a:off x="3911601" y="1700213"/>
            <a:ext cx="2546350" cy="2546350"/>
          </a:xfrm>
          <a:prstGeom prst="ellipse">
            <a:avLst/>
          </a:prstGeom>
          <a:gradFill>
            <a:gsLst>
              <a:gs pos="71000">
                <a:srgbClr val="4F83FF">
                  <a:alpha val="0"/>
                </a:srgbClr>
              </a:gs>
              <a:gs pos="48000">
                <a:srgbClr val="5889FE">
                  <a:alpha val="14000"/>
                </a:srgbClr>
              </a:gs>
              <a:gs pos="0">
                <a:srgbClr val="9EBCFB"/>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1" name="圆角矩形 20"/>
          <p:cNvSpPr/>
          <p:nvPr/>
        </p:nvSpPr>
        <p:spPr>
          <a:xfrm>
            <a:off x="361951" y="2610492"/>
            <a:ext cx="11373246" cy="3576326"/>
          </a:xfrm>
          <a:prstGeom prst="roundRect">
            <a:avLst>
              <a:gd name="adj" fmla="val 4134"/>
            </a:avLst>
          </a:prstGeom>
          <a:solidFill>
            <a:schemeClr val="bg1"/>
          </a:solidFill>
          <a:ln>
            <a:noFill/>
          </a:ln>
          <a:effectLst>
            <a:outerShdw blurRad="279400" sx="102000" sy="102000" algn="ctr" rotWithShape="0">
              <a:prstClr val="black">
                <a:alpha val="1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9" name="椭圆 8"/>
          <p:cNvSpPr/>
          <p:nvPr/>
        </p:nvSpPr>
        <p:spPr>
          <a:xfrm>
            <a:off x="10077452" y="1062039"/>
            <a:ext cx="1276348" cy="1276348"/>
          </a:xfrm>
          <a:prstGeom prst="ellipse">
            <a:avLst/>
          </a:prstGeom>
          <a:gradFill>
            <a:gsLst>
              <a:gs pos="71000">
                <a:srgbClr val="4F83FF">
                  <a:alpha val="0"/>
                </a:srgbClr>
              </a:gs>
              <a:gs pos="48000">
                <a:srgbClr val="5889FE">
                  <a:alpha val="14000"/>
                </a:srgbClr>
              </a:gs>
              <a:gs pos="0">
                <a:srgbClr val="9EBCFB"/>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0" name="文本框 9"/>
          <p:cNvSpPr txBox="1"/>
          <p:nvPr/>
        </p:nvSpPr>
        <p:spPr>
          <a:xfrm>
            <a:off x="9765903" y="220443"/>
            <a:ext cx="1170513" cy="369332"/>
          </a:xfrm>
          <a:prstGeom prst="rect">
            <a:avLst/>
          </a:prstGeom>
          <a:noFill/>
        </p:spPr>
        <p:txBody>
          <a:bodyPr wrap="none" rtlCol="0">
            <a:spAutoFit/>
          </a:bodyPr>
          <a:lstStyle/>
          <a:p>
            <a:r>
              <a:rPr kumimoji="1" lang="en-US" altLang="zh-CN" dirty="0">
                <a:solidFill>
                  <a:schemeClr val="bg1">
                    <a:alpha val="68000"/>
                  </a:schemeClr>
                </a:solidFill>
              </a:rPr>
              <a:t>Design</a:t>
            </a:r>
            <a:r>
              <a:rPr kumimoji="1" lang="zh-CN" altLang="en-US" dirty="0">
                <a:solidFill>
                  <a:schemeClr val="bg1">
                    <a:alpha val="68000"/>
                  </a:schemeClr>
                </a:solidFill>
              </a:rPr>
              <a:t> </a:t>
            </a:r>
            <a:r>
              <a:rPr kumimoji="1" lang="en-US" altLang="zh-CN" dirty="0">
                <a:solidFill>
                  <a:schemeClr val="bg1">
                    <a:alpha val="68000"/>
                  </a:schemeClr>
                </a:solidFill>
              </a:rPr>
              <a:t>by</a:t>
            </a:r>
            <a:endParaRPr kumimoji="1" lang="zh-CN" altLang="en-US" dirty="0">
              <a:solidFill>
                <a:schemeClr val="bg1">
                  <a:alpha val="68000"/>
                </a:schemeClr>
              </a:solidFill>
            </a:endParaRPr>
          </a:p>
        </p:txBody>
      </p:sp>
      <p:cxnSp>
        <p:nvCxnSpPr>
          <p:cNvPr id="13" name="直线连接符 12"/>
          <p:cNvCxnSpPr/>
          <p:nvPr/>
        </p:nvCxnSpPr>
        <p:spPr>
          <a:xfrm>
            <a:off x="10972403" y="425707"/>
            <a:ext cx="762794" cy="0"/>
          </a:xfrm>
          <a:prstGeom prst="line">
            <a:avLst/>
          </a:prstGeom>
          <a:ln>
            <a:solidFill>
              <a:schemeClr val="bg1">
                <a:alpha val="61000"/>
              </a:schemeClr>
            </a:solidFill>
          </a:ln>
        </p:spPr>
        <p:style>
          <a:lnRef idx="1">
            <a:schemeClr val="accent1"/>
          </a:lnRef>
          <a:fillRef idx="0">
            <a:schemeClr val="accent1"/>
          </a:fillRef>
          <a:effectRef idx="0">
            <a:schemeClr val="accent1"/>
          </a:effectRef>
          <a:fontRef idx="minor">
            <a:schemeClr val="tx1"/>
          </a:fontRef>
        </p:style>
      </p:cxnSp>
      <p:sp>
        <p:nvSpPr>
          <p:cNvPr id="17" name="文本框 16"/>
          <p:cNvSpPr txBox="1"/>
          <p:nvPr/>
        </p:nvSpPr>
        <p:spPr>
          <a:xfrm>
            <a:off x="5388114" y="869216"/>
            <a:ext cx="1415772" cy="830997"/>
          </a:xfrm>
          <a:prstGeom prst="rect">
            <a:avLst/>
          </a:prstGeom>
          <a:noFill/>
        </p:spPr>
        <p:txBody>
          <a:bodyPr wrap="none" rtlCol="0">
            <a:spAutoFit/>
          </a:bodyPr>
          <a:lstStyle/>
          <a:p>
            <a:r>
              <a:rPr kumimoji="1" lang="zh-CN" altLang="en-US" sz="4800">
                <a:solidFill>
                  <a:schemeClr val="bg1"/>
                </a:solidFill>
                <a:effectLst>
                  <a:outerShdw blurRad="60007" dist="177800" dir="15000000" sy="30000" kx="-1800000" algn="bl" rotWithShape="0">
                    <a:prstClr val="black">
                      <a:alpha val="32000"/>
                    </a:prstClr>
                  </a:outerShdw>
                </a:effectLst>
                <a:latin typeface="BigYoungBoldGB2.0" charset="-122"/>
                <a:ea typeface="BigYoungBoldGB2.0" charset="-122"/>
                <a:cs typeface="BigYoungBoldGB2.0" charset="-122"/>
              </a:rPr>
              <a:t>目录</a:t>
            </a:r>
            <a:endParaRPr kumimoji="1" lang="zh-CN" altLang="en-US" sz="4800" dirty="0">
              <a:solidFill>
                <a:schemeClr val="bg1"/>
              </a:solidFill>
              <a:effectLst>
                <a:outerShdw blurRad="60007" dist="177800" dir="15000000" sy="30000" kx="-1800000" algn="bl" rotWithShape="0">
                  <a:prstClr val="black">
                    <a:alpha val="32000"/>
                  </a:prstClr>
                </a:outerShdw>
              </a:effectLst>
              <a:latin typeface="BigYoungBoldGB2.0" charset="-122"/>
              <a:ea typeface="BigYoungBoldGB2.0" charset="-122"/>
              <a:cs typeface="BigYoungBoldGB2.0" charset="-122"/>
            </a:endParaRPr>
          </a:p>
        </p:txBody>
      </p:sp>
      <p:sp>
        <p:nvSpPr>
          <p:cNvPr id="7" name="文本框 6"/>
          <p:cNvSpPr txBox="1"/>
          <p:nvPr/>
        </p:nvSpPr>
        <p:spPr>
          <a:xfrm>
            <a:off x="5157281" y="1640838"/>
            <a:ext cx="1877437" cy="461665"/>
          </a:xfrm>
          <a:prstGeom prst="rect">
            <a:avLst/>
          </a:prstGeom>
          <a:noFill/>
        </p:spPr>
        <p:txBody>
          <a:bodyPr wrap="none" rtlCol="0">
            <a:spAutoFit/>
          </a:bodyPr>
          <a:lstStyle/>
          <a:p>
            <a:r>
              <a:rPr kumimoji="1" lang="en-US" altLang="zh-CN" sz="2400" dirty="0">
                <a:solidFill>
                  <a:schemeClr val="bg1"/>
                </a:solidFill>
                <a:latin typeface="Arial" charset="0"/>
                <a:ea typeface="Arial" charset="0"/>
                <a:cs typeface="Arial" charset="0"/>
              </a:rPr>
              <a:t>CONTENTS</a:t>
            </a:r>
            <a:endParaRPr kumimoji="1" lang="zh-CN" altLang="en-US" sz="2400" dirty="0">
              <a:solidFill>
                <a:schemeClr val="bg1"/>
              </a:solidFill>
              <a:latin typeface="Arial" charset="0"/>
              <a:ea typeface="Arial" charset="0"/>
              <a:cs typeface="Arial" charset="0"/>
            </a:endParaRPr>
          </a:p>
        </p:txBody>
      </p:sp>
      <p:sp>
        <p:nvSpPr>
          <p:cNvPr id="27" name="椭圆 26"/>
          <p:cNvSpPr/>
          <p:nvPr/>
        </p:nvSpPr>
        <p:spPr>
          <a:xfrm>
            <a:off x="573280" y="740549"/>
            <a:ext cx="789355" cy="789355"/>
          </a:xfrm>
          <a:prstGeom prst="ellipse">
            <a:avLst/>
          </a:prstGeom>
          <a:gradFill>
            <a:gsLst>
              <a:gs pos="71000">
                <a:srgbClr val="4F83FF">
                  <a:alpha val="0"/>
                </a:srgbClr>
              </a:gs>
              <a:gs pos="48000">
                <a:srgbClr val="5889FE">
                  <a:alpha val="14000"/>
                </a:srgbClr>
              </a:gs>
              <a:gs pos="0">
                <a:srgbClr val="9EBCFB"/>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nvGrpSpPr>
          <p:cNvPr id="5" name="组 4"/>
          <p:cNvGrpSpPr/>
          <p:nvPr/>
        </p:nvGrpSpPr>
        <p:grpSpPr>
          <a:xfrm>
            <a:off x="1543051" y="3301694"/>
            <a:ext cx="1096961" cy="1096961"/>
            <a:chOff x="1543051" y="3301694"/>
            <a:chExt cx="1096961" cy="1096961"/>
          </a:xfrm>
        </p:grpSpPr>
        <p:sp>
          <p:nvSpPr>
            <p:cNvPr id="12" name="圆角矩形 11"/>
            <p:cNvSpPr/>
            <p:nvPr/>
          </p:nvSpPr>
          <p:spPr>
            <a:xfrm>
              <a:off x="1543051" y="3301694"/>
              <a:ext cx="1096961" cy="1096961"/>
            </a:xfrm>
            <a:prstGeom prst="roundRect">
              <a:avLst>
                <a:gd name="adj" fmla="val 39427"/>
              </a:avLst>
            </a:prstGeom>
            <a:gradFill>
              <a:gsLst>
                <a:gs pos="99000">
                  <a:srgbClr val="6EA7FC">
                    <a:alpha val="79000"/>
                  </a:srgbClr>
                </a:gs>
                <a:gs pos="0">
                  <a:srgbClr val="4F83FF"/>
                </a:gs>
              </a:gsLst>
              <a:lin ang="8400000" scaled="0"/>
            </a:gradFill>
            <a:ln>
              <a:noFill/>
            </a:ln>
            <a:effectLst>
              <a:outerShdw blurRad="330200" dist="266700" dir="5400000" algn="t" rotWithShape="0">
                <a:srgbClr val="6EA7FC">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8" name="dollar-sign-shield_64430">
              <a:extLst>
                <a:ext uri="{FF2B5EF4-FFF2-40B4-BE49-F238E27FC236}">
                  <a16:creationId xmlns:a16="http://schemas.microsoft.com/office/drawing/2014/main" xmlns="" id="{CB6EE354-FB69-4F7A-BFE0-B240ADBF977D}"/>
                </a:ext>
              </a:extLst>
            </p:cNvPr>
            <p:cNvSpPr>
              <a:spLocks noChangeAspect="1"/>
            </p:cNvSpPr>
            <p:nvPr/>
          </p:nvSpPr>
          <p:spPr bwMode="auto">
            <a:xfrm>
              <a:off x="1798441" y="3557970"/>
              <a:ext cx="565679" cy="609685"/>
            </a:xfrm>
            <a:custGeom>
              <a:avLst/>
              <a:gdLst>
                <a:gd name="T0" fmla="*/ 7606 w 7612"/>
                <a:gd name="T1" fmla="*/ 2100 h 8216"/>
                <a:gd name="T2" fmla="*/ 7603 w 7612"/>
                <a:gd name="T3" fmla="*/ 2014 h 8216"/>
                <a:gd name="T4" fmla="*/ 7429 w 7612"/>
                <a:gd name="T5" fmla="*/ 1635 h 8216"/>
                <a:gd name="T6" fmla="*/ 7036 w 7612"/>
                <a:gd name="T7" fmla="*/ 1494 h 8216"/>
                <a:gd name="T8" fmla="*/ 6866 w 7612"/>
                <a:gd name="T9" fmla="*/ 1499 h 8216"/>
                <a:gd name="T10" fmla="*/ 4204 w 7612"/>
                <a:gd name="T11" fmla="*/ 224 h 8216"/>
                <a:gd name="T12" fmla="*/ 3408 w 7612"/>
                <a:gd name="T13" fmla="*/ 224 h 8216"/>
                <a:gd name="T14" fmla="*/ 746 w 7612"/>
                <a:gd name="T15" fmla="*/ 1499 h 8216"/>
                <a:gd name="T16" fmla="*/ 575 w 7612"/>
                <a:gd name="T17" fmla="*/ 1494 h 8216"/>
                <a:gd name="T18" fmla="*/ 182 w 7612"/>
                <a:gd name="T19" fmla="*/ 1635 h 8216"/>
                <a:gd name="T20" fmla="*/ 9 w 7612"/>
                <a:gd name="T21" fmla="*/ 2014 h 8216"/>
                <a:gd name="T22" fmla="*/ 6 w 7612"/>
                <a:gd name="T23" fmla="*/ 2100 h 8216"/>
                <a:gd name="T24" fmla="*/ 0 w 7612"/>
                <a:gd name="T25" fmla="*/ 2320 h 8216"/>
                <a:gd name="T26" fmla="*/ 3589 w 7612"/>
                <a:gd name="T27" fmla="*/ 8170 h 8216"/>
                <a:gd name="T28" fmla="*/ 3806 w 7612"/>
                <a:gd name="T29" fmla="*/ 8216 h 8216"/>
                <a:gd name="T30" fmla="*/ 4023 w 7612"/>
                <a:gd name="T31" fmla="*/ 8170 h 8216"/>
                <a:gd name="T32" fmla="*/ 7612 w 7612"/>
                <a:gd name="T33" fmla="*/ 2321 h 8216"/>
                <a:gd name="T34" fmla="*/ 7606 w 7612"/>
                <a:gd name="T35" fmla="*/ 2100 h 8216"/>
                <a:gd name="T36" fmla="*/ 5171 w 7612"/>
                <a:gd name="T37" fmla="*/ 4847 h 8216"/>
                <a:gd name="T38" fmla="*/ 4137 w 7612"/>
                <a:gd name="T39" fmla="*/ 5910 h 8216"/>
                <a:gd name="T40" fmla="*/ 4137 w 7612"/>
                <a:gd name="T41" fmla="*/ 6156 h 8216"/>
                <a:gd name="T42" fmla="*/ 3806 w 7612"/>
                <a:gd name="T43" fmla="*/ 6488 h 8216"/>
                <a:gd name="T44" fmla="*/ 3475 w 7612"/>
                <a:gd name="T45" fmla="*/ 6156 h 8216"/>
                <a:gd name="T46" fmla="*/ 3475 w 7612"/>
                <a:gd name="T47" fmla="*/ 5883 h 8216"/>
                <a:gd name="T48" fmla="*/ 2585 w 7612"/>
                <a:gd name="T49" fmla="*/ 5508 h 8216"/>
                <a:gd name="T50" fmla="*/ 2441 w 7612"/>
                <a:gd name="T51" fmla="*/ 5220 h 8216"/>
                <a:gd name="T52" fmla="*/ 2799 w 7612"/>
                <a:gd name="T53" fmla="*/ 4867 h 8216"/>
                <a:gd name="T54" fmla="*/ 3018 w 7612"/>
                <a:gd name="T55" fmla="*/ 4937 h 8216"/>
                <a:gd name="T56" fmla="*/ 3908 w 7612"/>
                <a:gd name="T57" fmla="*/ 5250 h 8216"/>
                <a:gd name="T58" fmla="*/ 4410 w 7612"/>
                <a:gd name="T59" fmla="*/ 4922 h 8216"/>
                <a:gd name="T60" fmla="*/ 4410 w 7612"/>
                <a:gd name="T61" fmla="*/ 4912 h 8216"/>
                <a:gd name="T62" fmla="*/ 3709 w 7612"/>
                <a:gd name="T63" fmla="*/ 4469 h 8216"/>
                <a:gd name="T64" fmla="*/ 2555 w 7612"/>
                <a:gd name="T65" fmla="*/ 3404 h 8216"/>
                <a:gd name="T66" fmla="*/ 2555 w 7612"/>
                <a:gd name="T67" fmla="*/ 3395 h 8216"/>
                <a:gd name="T68" fmla="*/ 3474 w 7612"/>
                <a:gd name="T69" fmla="*/ 2374 h 8216"/>
                <a:gd name="T70" fmla="*/ 3474 w 7612"/>
                <a:gd name="T71" fmla="*/ 2115 h 8216"/>
                <a:gd name="T72" fmla="*/ 3806 w 7612"/>
                <a:gd name="T73" fmla="*/ 1784 h 8216"/>
                <a:gd name="T74" fmla="*/ 4137 w 7612"/>
                <a:gd name="T75" fmla="*/ 2115 h 8216"/>
                <a:gd name="T76" fmla="*/ 4137 w 7612"/>
                <a:gd name="T77" fmla="*/ 2377 h 8216"/>
                <a:gd name="T78" fmla="*/ 4877 w 7612"/>
                <a:gd name="T79" fmla="*/ 2654 h 8216"/>
                <a:gd name="T80" fmla="*/ 5047 w 7612"/>
                <a:gd name="T81" fmla="*/ 2957 h 8216"/>
                <a:gd name="T82" fmla="*/ 4689 w 7612"/>
                <a:gd name="T83" fmla="*/ 3310 h 8216"/>
                <a:gd name="T84" fmla="*/ 4495 w 7612"/>
                <a:gd name="T85" fmla="*/ 3255 h 8216"/>
                <a:gd name="T86" fmla="*/ 3763 w 7612"/>
                <a:gd name="T87" fmla="*/ 3021 h 8216"/>
                <a:gd name="T88" fmla="*/ 3315 w 7612"/>
                <a:gd name="T89" fmla="*/ 3325 h 8216"/>
                <a:gd name="T90" fmla="*/ 3315 w 7612"/>
                <a:gd name="T91" fmla="*/ 3335 h 8216"/>
                <a:gd name="T92" fmla="*/ 4067 w 7612"/>
                <a:gd name="T93" fmla="*/ 3792 h 8216"/>
                <a:gd name="T94" fmla="*/ 5171 w 7612"/>
                <a:gd name="T95" fmla="*/ 4836 h 8216"/>
                <a:gd name="T96" fmla="*/ 5171 w 7612"/>
                <a:gd name="T97" fmla="*/ 4847 h 8216"/>
                <a:gd name="T98" fmla="*/ 5171 w 7612"/>
                <a:gd name="T99" fmla="*/ 4847 h 8216"/>
                <a:gd name="T100" fmla="*/ 5171 w 7612"/>
                <a:gd name="T101" fmla="*/ 4847 h 8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7612" h="8216">
                  <a:moveTo>
                    <a:pt x="7606" y="2100"/>
                  </a:moveTo>
                  <a:lnTo>
                    <a:pt x="7603" y="2014"/>
                  </a:lnTo>
                  <a:cubicBezTo>
                    <a:pt x="7599" y="1870"/>
                    <a:pt x="7536" y="1733"/>
                    <a:pt x="7429" y="1635"/>
                  </a:cubicBezTo>
                  <a:cubicBezTo>
                    <a:pt x="7323" y="1537"/>
                    <a:pt x="7183" y="1486"/>
                    <a:pt x="7036" y="1494"/>
                  </a:cubicBezTo>
                  <a:cubicBezTo>
                    <a:pt x="6980" y="1497"/>
                    <a:pt x="6923" y="1499"/>
                    <a:pt x="6866" y="1499"/>
                  </a:cubicBezTo>
                  <a:cubicBezTo>
                    <a:pt x="5898" y="1499"/>
                    <a:pt x="4953" y="1046"/>
                    <a:pt x="4204" y="224"/>
                  </a:cubicBezTo>
                  <a:cubicBezTo>
                    <a:pt x="4000" y="0"/>
                    <a:pt x="3612" y="0"/>
                    <a:pt x="3408" y="224"/>
                  </a:cubicBezTo>
                  <a:cubicBezTo>
                    <a:pt x="2660" y="1046"/>
                    <a:pt x="1714" y="1499"/>
                    <a:pt x="746" y="1499"/>
                  </a:cubicBezTo>
                  <a:cubicBezTo>
                    <a:pt x="688" y="1499"/>
                    <a:pt x="631" y="1497"/>
                    <a:pt x="575" y="1494"/>
                  </a:cubicBezTo>
                  <a:cubicBezTo>
                    <a:pt x="431" y="1486"/>
                    <a:pt x="289" y="1537"/>
                    <a:pt x="182" y="1635"/>
                  </a:cubicBezTo>
                  <a:cubicBezTo>
                    <a:pt x="76" y="1733"/>
                    <a:pt x="14" y="1870"/>
                    <a:pt x="9" y="2014"/>
                  </a:cubicBezTo>
                  <a:lnTo>
                    <a:pt x="6" y="2100"/>
                  </a:lnTo>
                  <a:cubicBezTo>
                    <a:pt x="3" y="2173"/>
                    <a:pt x="0" y="2246"/>
                    <a:pt x="0" y="2320"/>
                  </a:cubicBezTo>
                  <a:cubicBezTo>
                    <a:pt x="0" y="5112"/>
                    <a:pt x="1241" y="7135"/>
                    <a:pt x="3589" y="8170"/>
                  </a:cubicBezTo>
                  <a:cubicBezTo>
                    <a:pt x="3658" y="8201"/>
                    <a:pt x="3732" y="8216"/>
                    <a:pt x="3806" y="8216"/>
                  </a:cubicBezTo>
                  <a:cubicBezTo>
                    <a:pt x="3880" y="8216"/>
                    <a:pt x="3954" y="8201"/>
                    <a:pt x="4023" y="8170"/>
                  </a:cubicBezTo>
                  <a:cubicBezTo>
                    <a:pt x="6371" y="7135"/>
                    <a:pt x="7612" y="5112"/>
                    <a:pt x="7612" y="2321"/>
                  </a:cubicBezTo>
                  <a:cubicBezTo>
                    <a:pt x="7612" y="2246"/>
                    <a:pt x="7609" y="2173"/>
                    <a:pt x="7606" y="2100"/>
                  </a:cubicBezTo>
                  <a:close/>
                  <a:moveTo>
                    <a:pt x="5171" y="4847"/>
                  </a:moveTo>
                  <a:cubicBezTo>
                    <a:pt x="5171" y="5460"/>
                    <a:pt x="4755" y="5834"/>
                    <a:pt x="4137" y="5910"/>
                  </a:cubicBezTo>
                  <a:lnTo>
                    <a:pt x="4137" y="6156"/>
                  </a:lnTo>
                  <a:cubicBezTo>
                    <a:pt x="4137" y="6339"/>
                    <a:pt x="3989" y="6488"/>
                    <a:pt x="3806" y="6488"/>
                  </a:cubicBezTo>
                  <a:cubicBezTo>
                    <a:pt x="3623" y="6488"/>
                    <a:pt x="3475" y="6339"/>
                    <a:pt x="3475" y="6156"/>
                  </a:cubicBezTo>
                  <a:lnTo>
                    <a:pt x="3475" y="5883"/>
                  </a:lnTo>
                  <a:cubicBezTo>
                    <a:pt x="3161" y="5824"/>
                    <a:pt x="2855" y="5702"/>
                    <a:pt x="2585" y="5508"/>
                  </a:cubicBezTo>
                  <a:cubicBezTo>
                    <a:pt x="2501" y="5449"/>
                    <a:pt x="2441" y="5339"/>
                    <a:pt x="2441" y="5220"/>
                  </a:cubicBezTo>
                  <a:cubicBezTo>
                    <a:pt x="2441" y="5021"/>
                    <a:pt x="2600" y="4867"/>
                    <a:pt x="2799" y="4867"/>
                  </a:cubicBezTo>
                  <a:cubicBezTo>
                    <a:pt x="2898" y="4867"/>
                    <a:pt x="2968" y="4902"/>
                    <a:pt x="3018" y="4937"/>
                  </a:cubicBezTo>
                  <a:cubicBezTo>
                    <a:pt x="3281" y="5131"/>
                    <a:pt x="3570" y="5250"/>
                    <a:pt x="3908" y="5250"/>
                  </a:cubicBezTo>
                  <a:cubicBezTo>
                    <a:pt x="4221" y="5250"/>
                    <a:pt x="4410" y="5126"/>
                    <a:pt x="4410" y="4922"/>
                  </a:cubicBezTo>
                  <a:lnTo>
                    <a:pt x="4410" y="4912"/>
                  </a:lnTo>
                  <a:cubicBezTo>
                    <a:pt x="4410" y="4718"/>
                    <a:pt x="4291" y="4619"/>
                    <a:pt x="3709" y="4469"/>
                  </a:cubicBezTo>
                  <a:cubicBezTo>
                    <a:pt x="3008" y="4290"/>
                    <a:pt x="2555" y="4096"/>
                    <a:pt x="2555" y="3404"/>
                  </a:cubicBezTo>
                  <a:lnTo>
                    <a:pt x="2555" y="3395"/>
                  </a:lnTo>
                  <a:cubicBezTo>
                    <a:pt x="2555" y="2856"/>
                    <a:pt x="2925" y="2476"/>
                    <a:pt x="3474" y="2374"/>
                  </a:cubicBezTo>
                  <a:lnTo>
                    <a:pt x="3474" y="2115"/>
                  </a:lnTo>
                  <a:cubicBezTo>
                    <a:pt x="3474" y="1932"/>
                    <a:pt x="3623" y="1784"/>
                    <a:pt x="3806" y="1784"/>
                  </a:cubicBezTo>
                  <a:cubicBezTo>
                    <a:pt x="3989" y="1784"/>
                    <a:pt x="4137" y="1932"/>
                    <a:pt x="4137" y="2115"/>
                  </a:cubicBezTo>
                  <a:lnTo>
                    <a:pt x="4137" y="2377"/>
                  </a:lnTo>
                  <a:cubicBezTo>
                    <a:pt x="4410" y="2422"/>
                    <a:pt x="4658" y="2514"/>
                    <a:pt x="4877" y="2654"/>
                  </a:cubicBezTo>
                  <a:cubicBezTo>
                    <a:pt x="4962" y="2703"/>
                    <a:pt x="5047" y="2808"/>
                    <a:pt x="5047" y="2957"/>
                  </a:cubicBezTo>
                  <a:cubicBezTo>
                    <a:pt x="5047" y="3156"/>
                    <a:pt x="4887" y="3310"/>
                    <a:pt x="4689" y="3310"/>
                  </a:cubicBezTo>
                  <a:cubicBezTo>
                    <a:pt x="4613" y="3310"/>
                    <a:pt x="4554" y="3290"/>
                    <a:pt x="4495" y="3255"/>
                  </a:cubicBezTo>
                  <a:cubicBezTo>
                    <a:pt x="4241" y="3106"/>
                    <a:pt x="4002" y="3021"/>
                    <a:pt x="3763" y="3021"/>
                  </a:cubicBezTo>
                  <a:cubicBezTo>
                    <a:pt x="3470" y="3021"/>
                    <a:pt x="3315" y="3156"/>
                    <a:pt x="3315" y="3325"/>
                  </a:cubicBezTo>
                  <a:lnTo>
                    <a:pt x="3315" y="3335"/>
                  </a:lnTo>
                  <a:cubicBezTo>
                    <a:pt x="3315" y="3563"/>
                    <a:pt x="3465" y="3638"/>
                    <a:pt x="4067" y="3792"/>
                  </a:cubicBezTo>
                  <a:cubicBezTo>
                    <a:pt x="4773" y="3976"/>
                    <a:pt x="5171" y="4230"/>
                    <a:pt x="5171" y="4836"/>
                  </a:cubicBezTo>
                  <a:lnTo>
                    <a:pt x="5171" y="4847"/>
                  </a:lnTo>
                  <a:lnTo>
                    <a:pt x="5171" y="4847"/>
                  </a:lnTo>
                  <a:lnTo>
                    <a:pt x="5171" y="4847"/>
                  </a:lnTo>
                  <a:close/>
                </a:path>
              </a:pathLst>
            </a:custGeom>
            <a:gradFill>
              <a:gsLst>
                <a:gs pos="100000">
                  <a:schemeClr val="bg1"/>
                </a:gs>
                <a:gs pos="0">
                  <a:srgbClr val="5284F9"/>
                </a:gs>
              </a:gsLst>
              <a:lin ang="8400000" scaled="0"/>
            </a:gradFill>
            <a:ln>
              <a:noFill/>
            </a:ln>
          </p:spPr>
          <p:txBody>
            <a:bodyPr/>
            <a:lstStyle/>
            <a:p>
              <a:endParaRPr lang="zh-CN" altLang="en-US" dirty="0"/>
            </a:p>
          </p:txBody>
        </p:sp>
      </p:grpSp>
      <p:grpSp>
        <p:nvGrpSpPr>
          <p:cNvPr id="6" name="组 5"/>
          <p:cNvGrpSpPr/>
          <p:nvPr/>
        </p:nvGrpSpPr>
        <p:grpSpPr>
          <a:xfrm>
            <a:off x="4181673" y="3279336"/>
            <a:ext cx="1096961" cy="1096961"/>
            <a:chOff x="4181673" y="3279336"/>
            <a:chExt cx="1096961" cy="1096961"/>
          </a:xfrm>
        </p:grpSpPr>
        <p:sp>
          <p:nvSpPr>
            <p:cNvPr id="24" name="圆角矩形 23"/>
            <p:cNvSpPr/>
            <p:nvPr/>
          </p:nvSpPr>
          <p:spPr>
            <a:xfrm>
              <a:off x="4181673" y="3279336"/>
              <a:ext cx="1096961" cy="1096961"/>
            </a:xfrm>
            <a:prstGeom prst="roundRect">
              <a:avLst>
                <a:gd name="adj" fmla="val 39427"/>
              </a:avLst>
            </a:prstGeom>
            <a:gradFill>
              <a:gsLst>
                <a:gs pos="99000">
                  <a:srgbClr val="8DFAFC"/>
                </a:gs>
                <a:gs pos="16000">
                  <a:srgbClr val="0FCBF2"/>
                </a:gs>
              </a:gsLst>
              <a:lin ang="8400000" scaled="0"/>
            </a:gradFill>
            <a:ln>
              <a:noFill/>
            </a:ln>
            <a:effectLst>
              <a:outerShdw blurRad="330200" dist="266700" dir="5400000" algn="t" rotWithShape="0">
                <a:srgbClr val="8DFAFC">
                  <a:alpha val="57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2" name="money-stacks-of-coins_31028">
              <a:extLst>
                <a:ext uri="{FF2B5EF4-FFF2-40B4-BE49-F238E27FC236}">
                  <a16:creationId xmlns:a16="http://schemas.microsoft.com/office/drawing/2014/main" xmlns="" id="{E52C97BA-85F1-4BAA-8D2A-079DCA065280}"/>
                </a:ext>
              </a:extLst>
            </p:cNvPr>
            <p:cNvSpPr>
              <a:spLocks noChangeAspect="1"/>
            </p:cNvSpPr>
            <p:nvPr/>
          </p:nvSpPr>
          <p:spPr bwMode="auto">
            <a:xfrm>
              <a:off x="4425310" y="3587925"/>
              <a:ext cx="609685" cy="549776"/>
            </a:xfrm>
            <a:custGeom>
              <a:avLst/>
              <a:gdLst>
                <a:gd name="T0" fmla="*/ 1304 w 5388"/>
                <a:gd name="T1" fmla="*/ 1802 h 4866"/>
                <a:gd name="T2" fmla="*/ 1304 w 5388"/>
                <a:gd name="T3" fmla="*/ 1423 h 4866"/>
                <a:gd name="T4" fmla="*/ 1304 w 5388"/>
                <a:gd name="T5" fmla="*/ 1351 h 4866"/>
                <a:gd name="T6" fmla="*/ 2608 w 5388"/>
                <a:gd name="T7" fmla="*/ 996 h 4866"/>
                <a:gd name="T8" fmla="*/ 749 w 5388"/>
                <a:gd name="T9" fmla="*/ 967 h 4866"/>
                <a:gd name="T10" fmla="*/ 879 w 5388"/>
                <a:gd name="T11" fmla="*/ 1079 h 4866"/>
                <a:gd name="T12" fmla="*/ 1115 w 5388"/>
                <a:gd name="T13" fmla="*/ 1006 h 4866"/>
                <a:gd name="T14" fmla="*/ 1304 w 5388"/>
                <a:gd name="T15" fmla="*/ 1899 h 4866"/>
                <a:gd name="T16" fmla="*/ 1304 w 5388"/>
                <a:gd name="T17" fmla="*/ 2278 h 4866"/>
                <a:gd name="T18" fmla="*/ 1304 w 5388"/>
                <a:gd name="T19" fmla="*/ 1899 h 4866"/>
                <a:gd name="T20" fmla="*/ 0 w 5388"/>
                <a:gd name="T21" fmla="*/ 2402 h 4866"/>
                <a:gd name="T22" fmla="*/ 2608 w 5388"/>
                <a:gd name="T23" fmla="*/ 2022 h 4866"/>
                <a:gd name="T24" fmla="*/ 0 w 5388"/>
                <a:gd name="T25" fmla="*/ 2493 h 4866"/>
                <a:gd name="T26" fmla="*/ 2608 w 5388"/>
                <a:gd name="T27" fmla="*/ 2872 h 4866"/>
                <a:gd name="T28" fmla="*/ 1304 w 5388"/>
                <a:gd name="T29" fmla="*/ 3314 h 4866"/>
                <a:gd name="T30" fmla="*/ 1304 w 5388"/>
                <a:gd name="T31" fmla="*/ 3693 h 4866"/>
                <a:gd name="T32" fmla="*/ 1304 w 5388"/>
                <a:gd name="T33" fmla="*/ 3314 h 4866"/>
                <a:gd name="T34" fmla="*/ 0 w 5388"/>
                <a:gd name="T35" fmla="*/ 3801 h 4866"/>
                <a:gd name="T36" fmla="*/ 2608 w 5388"/>
                <a:gd name="T37" fmla="*/ 3422 h 4866"/>
                <a:gd name="T38" fmla="*/ 2798 w 5388"/>
                <a:gd name="T39" fmla="*/ 1093 h 4866"/>
                <a:gd name="T40" fmla="*/ 4824 w 5388"/>
                <a:gd name="T41" fmla="*/ 806 h 4866"/>
                <a:gd name="T42" fmla="*/ 2216 w 5388"/>
                <a:gd name="T43" fmla="*/ 427 h 4866"/>
                <a:gd name="T44" fmla="*/ 2788 w 5388"/>
                <a:gd name="T45" fmla="*/ 1093 h 4866"/>
                <a:gd name="T46" fmla="*/ 4824 w 5388"/>
                <a:gd name="T47" fmla="*/ 355 h 4866"/>
                <a:gd name="T48" fmla="*/ 2890 w 5388"/>
                <a:gd name="T49" fmla="*/ 376 h 4866"/>
                <a:gd name="T50" fmla="*/ 4032 w 5388"/>
                <a:gd name="T51" fmla="*/ 378 h 4866"/>
                <a:gd name="T52" fmla="*/ 3733 w 5388"/>
                <a:gd name="T53" fmla="*/ 257 h 4866"/>
                <a:gd name="T54" fmla="*/ 2937 w 5388"/>
                <a:gd name="T55" fmla="*/ 292 h 4866"/>
                <a:gd name="T56" fmla="*/ 4824 w 5388"/>
                <a:gd name="T57" fmla="*/ 1283 h 4866"/>
                <a:gd name="T58" fmla="*/ 2798 w 5388"/>
                <a:gd name="T59" fmla="*/ 1199 h 4866"/>
                <a:gd name="T60" fmla="*/ 2798 w 5388"/>
                <a:gd name="T61" fmla="*/ 1569 h 4866"/>
                <a:gd name="T62" fmla="*/ 2798 w 5388"/>
                <a:gd name="T63" fmla="*/ 2048 h 4866"/>
                <a:gd name="T64" fmla="*/ 4824 w 5388"/>
                <a:gd name="T65" fmla="*/ 1761 h 4866"/>
                <a:gd name="T66" fmla="*/ 2798 w 5388"/>
                <a:gd name="T67" fmla="*/ 1678 h 4866"/>
                <a:gd name="T68" fmla="*/ 2798 w 5388"/>
                <a:gd name="T69" fmla="*/ 2048 h 4866"/>
                <a:gd name="T70" fmla="*/ 4282 w 5388"/>
                <a:gd name="T71" fmla="*/ 2141 h 4866"/>
                <a:gd name="T72" fmla="*/ 3309 w 5388"/>
                <a:gd name="T73" fmla="*/ 2203 h 4866"/>
                <a:gd name="T74" fmla="*/ 4084 w 5388"/>
                <a:gd name="T75" fmla="*/ 3061 h 4866"/>
                <a:gd name="T76" fmla="*/ 4084 w 5388"/>
                <a:gd name="T77" fmla="*/ 3441 h 4866"/>
                <a:gd name="T78" fmla="*/ 4084 w 5388"/>
                <a:gd name="T79" fmla="*/ 3061 h 4866"/>
                <a:gd name="T80" fmla="*/ 4084 w 5388"/>
                <a:gd name="T81" fmla="*/ 2990 h 4866"/>
                <a:gd name="T82" fmla="*/ 4273 w 5388"/>
                <a:gd name="T83" fmla="*/ 2623 h 4866"/>
                <a:gd name="T84" fmla="*/ 4600 w 5388"/>
                <a:gd name="T85" fmla="*/ 2732 h 4866"/>
                <a:gd name="T86" fmla="*/ 4499 w 5388"/>
                <a:gd name="T87" fmla="*/ 2569 h 4866"/>
                <a:gd name="T88" fmla="*/ 4287 w 5388"/>
                <a:gd name="T89" fmla="*/ 2555 h 4866"/>
                <a:gd name="T90" fmla="*/ 2780 w 5388"/>
                <a:gd name="T91" fmla="*/ 3182 h 4866"/>
                <a:gd name="T92" fmla="*/ 5388 w 5388"/>
                <a:gd name="T93" fmla="*/ 3561 h 4866"/>
                <a:gd name="T94" fmla="*/ 4084 w 5388"/>
                <a:gd name="T95" fmla="*/ 4016 h 4866"/>
                <a:gd name="T96" fmla="*/ 4084 w 5388"/>
                <a:gd name="T97" fmla="*/ 4395 h 4866"/>
                <a:gd name="T98" fmla="*/ 4084 w 5388"/>
                <a:gd name="T99" fmla="*/ 4016 h 4866"/>
                <a:gd name="T100" fmla="*/ 2780 w 5388"/>
                <a:gd name="T101" fmla="*/ 4511 h 4866"/>
                <a:gd name="T102" fmla="*/ 5388 w 5388"/>
                <a:gd name="T103" fmla="*/ 4131 h 48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5388" h="4866">
                  <a:moveTo>
                    <a:pt x="2608" y="1067"/>
                  </a:moveTo>
                  <a:lnTo>
                    <a:pt x="2608" y="1447"/>
                  </a:lnTo>
                  <a:cubicBezTo>
                    <a:pt x="2608" y="1643"/>
                    <a:pt x="2024" y="1802"/>
                    <a:pt x="1304" y="1802"/>
                  </a:cubicBezTo>
                  <a:cubicBezTo>
                    <a:pt x="584" y="1802"/>
                    <a:pt x="0" y="1643"/>
                    <a:pt x="0" y="1447"/>
                  </a:cubicBezTo>
                  <a:lnTo>
                    <a:pt x="0" y="1067"/>
                  </a:lnTo>
                  <a:cubicBezTo>
                    <a:pt x="0" y="1264"/>
                    <a:pt x="584" y="1423"/>
                    <a:pt x="1304" y="1423"/>
                  </a:cubicBezTo>
                  <a:cubicBezTo>
                    <a:pt x="2024" y="1423"/>
                    <a:pt x="2608" y="1264"/>
                    <a:pt x="2608" y="1067"/>
                  </a:cubicBezTo>
                  <a:close/>
                  <a:moveTo>
                    <a:pt x="2608" y="996"/>
                  </a:moveTo>
                  <a:cubicBezTo>
                    <a:pt x="2608" y="1192"/>
                    <a:pt x="2024" y="1351"/>
                    <a:pt x="1304" y="1351"/>
                  </a:cubicBezTo>
                  <a:cubicBezTo>
                    <a:pt x="584" y="1351"/>
                    <a:pt x="0" y="1192"/>
                    <a:pt x="0" y="996"/>
                  </a:cubicBezTo>
                  <a:cubicBezTo>
                    <a:pt x="0" y="799"/>
                    <a:pt x="584" y="640"/>
                    <a:pt x="1304" y="640"/>
                  </a:cubicBezTo>
                  <a:cubicBezTo>
                    <a:pt x="2024" y="640"/>
                    <a:pt x="2608" y="799"/>
                    <a:pt x="2608" y="996"/>
                  </a:cubicBezTo>
                  <a:close/>
                  <a:moveTo>
                    <a:pt x="1933" y="975"/>
                  </a:moveTo>
                  <a:lnTo>
                    <a:pt x="788" y="897"/>
                  </a:lnTo>
                  <a:lnTo>
                    <a:pt x="749" y="967"/>
                  </a:lnTo>
                  <a:lnTo>
                    <a:pt x="791" y="973"/>
                  </a:lnTo>
                  <a:cubicBezTo>
                    <a:pt x="850" y="981"/>
                    <a:pt x="924" y="999"/>
                    <a:pt x="889" y="1060"/>
                  </a:cubicBezTo>
                  <a:lnTo>
                    <a:pt x="879" y="1079"/>
                  </a:lnTo>
                  <a:lnTo>
                    <a:pt x="1090" y="1094"/>
                  </a:lnTo>
                  <a:lnTo>
                    <a:pt x="1101" y="1075"/>
                  </a:lnTo>
                  <a:cubicBezTo>
                    <a:pt x="1116" y="1048"/>
                    <a:pt x="1120" y="1026"/>
                    <a:pt x="1115" y="1006"/>
                  </a:cubicBezTo>
                  <a:lnTo>
                    <a:pt x="1887" y="1059"/>
                  </a:lnTo>
                  <a:lnTo>
                    <a:pt x="1933" y="975"/>
                  </a:lnTo>
                  <a:close/>
                  <a:moveTo>
                    <a:pt x="1304" y="1899"/>
                  </a:moveTo>
                  <a:cubicBezTo>
                    <a:pt x="584" y="1899"/>
                    <a:pt x="0" y="1740"/>
                    <a:pt x="0" y="1543"/>
                  </a:cubicBezTo>
                  <a:lnTo>
                    <a:pt x="0" y="1923"/>
                  </a:lnTo>
                  <a:cubicBezTo>
                    <a:pt x="0" y="2119"/>
                    <a:pt x="584" y="2278"/>
                    <a:pt x="1304" y="2278"/>
                  </a:cubicBezTo>
                  <a:cubicBezTo>
                    <a:pt x="2024" y="2278"/>
                    <a:pt x="2608" y="2119"/>
                    <a:pt x="2608" y="1923"/>
                  </a:cubicBezTo>
                  <a:lnTo>
                    <a:pt x="2608" y="1543"/>
                  </a:lnTo>
                  <a:cubicBezTo>
                    <a:pt x="2608" y="1740"/>
                    <a:pt x="2024" y="1899"/>
                    <a:pt x="1304" y="1899"/>
                  </a:cubicBezTo>
                  <a:close/>
                  <a:moveTo>
                    <a:pt x="1304" y="2378"/>
                  </a:moveTo>
                  <a:cubicBezTo>
                    <a:pt x="584" y="2378"/>
                    <a:pt x="0" y="2219"/>
                    <a:pt x="0" y="2022"/>
                  </a:cubicBezTo>
                  <a:lnTo>
                    <a:pt x="0" y="2402"/>
                  </a:lnTo>
                  <a:cubicBezTo>
                    <a:pt x="0" y="2598"/>
                    <a:pt x="584" y="2757"/>
                    <a:pt x="1304" y="2757"/>
                  </a:cubicBezTo>
                  <a:cubicBezTo>
                    <a:pt x="2024" y="2757"/>
                    <a:pt x="2608" y="2598"/>
                    <a:pt x="2608" y="2402"/>
                  </a:cubicBezTo>
                  <a:lnTo>
                    <a:pt x="2608" y="2022"/>
                  </a:lnTo>
                  <a:cubicBezTo>
                    <a:pt x="2608" y="2219"/>
                    <a:pt x="2024" y="2378"/>
                    <a:pt x="1304" y="2378"/>
                  </a:cubicBezTo>
                  <a:close/>
                  <a:moveTo>
                    <a:pt x="1304" y="2849"/>
                  </a:moveTo>
                  <a:cubicBezTo>
                    <a:pt x="584" y="2849"/>
                    <a:pt x="0" y="2689"/>
                    <a:pt x="0" y="2493"/>
                  </a:cubicBezTo>
                  <a:lnTo>
                    <a:pt x="0" y="2872"/>
                  </a:lnTo>
                  <a:cubicBezTo>
                    <a:pt x="0" y="3069"/>
                    <a:pt x="584" y="3228"/>
                    <a:pt x="1304" y="3228"/>
                  </a:cubicBezTo>
                  <a:cubicBezTo>
                    <a:pt x="2024" y="3228"/>
                    <a:pt x="2608" y="3069"/>
                    <a:pt x="2608" y="2872"/>
                  </a:cubicBezTo>
                  <a:lnTo>
                    <a:pt x="2608" y="2493"/>
                  </a:lnTo>
                  <a:cubicBezTo>
                    <a:pt x="2608" y="2690"/>
                    <a:pt x="2024" y="2849"/>
                    <a:pt x="1304" y="2849"/>
                  </a:cubicBezTo>
                  <a:close/>
                  <a:moveTo>
                    <a:pt x="1304" y="3314"/>
                  </a:moveTo>
                  <a:cubicBezTo>
                    <a:pt x="584" y="3314"/>
                    <a:pt x="0" y="3154"/>
                    <a:pt x="0" y="2958"/>
                  </a:cubicBezTo>
                  <a:lnTo>
                    <a:pt x="0" y="3337"/>
                  </a:lnTo>
                  <a:cubicBezTo>
                    <a:pt x="0" y="3533"/>
                    <a:pt x="584" y="3693"/>
                    <a:pt x="1304" y="3693"/>
                  </a:cubicBezTo>
                  <a:cubicBezTo>
                    <a:pt x="2024" y="3693"/>
                    <a:pt x="2608" y="3533"/>
                    <a:pt x="2608" y="3337"/>
                  </a:cubicBezTo>
                  <a:lnTo>
                    <a:pt x="2608" y="2958"/>
                  </a:lnTo>
                  <a:cubicBezTo>
                    <a:pt x="2608" y="3154"/>
                    <a:pt x="2024" y="3314"/>
                    <a:pt x="1304" y="3314"/>
                  </a:cubicBezTo>
                  <a:close/>
                  <a:moveTo>
                    <a:pt x="1304" y="3778"/>
                  </a:moveTo>
                  <a:cubicBezTo>
                    <a:pt x="584" y="3778"/>
                    <a:pt x="0" y="3618"/>
                    <a:pt x="0" y="3422"/>
                  </a:cubicBezTo>
                  <a:lnTo>
                    <a:pt x="0" y="3801"/>
                  </a:lnTo>
                  <a:cubicBezTo>
                    <a:pt x="0" y="3998"/>
                    <a:pt x="584" y="4157"/>
                    <a:pt x="1304" y="4157"/>
                  </a:cubicBezTo>
                  <a:cubicBezTo>
                    <a:pt x="2024" y="4157"/>
                    <a:pt x="2608" y="3998"/>
                    <a:pt x="2608" y="3801"/>
                  </a:cubicBezTo>
                  <a:lnTo>
                    <a:pt x="2608" y="3422"/>
                  </a:lnTo>
                  <a:cubicBezTo>
                    <a:pt x="2608" y="3618"/>
                    <a:pt x="2024" y="3778"/>
                    <a:pt x="1304" y="3778"/>
                  </a:cubicBezTo>
                  <a:close/>
                  <a:moveTo>
                    <a:pt x="2788" y="1093"/>
                  </a:moveTo>
                  <a:lnTo>
                    <a:pt x="2798" y="1093"/>
                  </a:lnTo>
                  <a:lnTo>
                    <a:pt x="2798" y="1102"/>
                  </a:lnTo>
                  <a:cubicBezTo>
                    <a:pt x="3004" y="1140"/>
                    <a:pt x="3253" y="1162"/>
                    <a:pt x="3520" y="1162"/>
                  </a:cubicBezTo>
                  <a:cubicBezTo>
                    <a:pt x="4240" y="1162"/>
                    <a:pt x="4823" y="1003"/>
                    <a:pt x="4824" y="806"/>
                  </a:cubicBezTo>
                  <a:lnTo>
                    <a:pt x="4824" y="427"/>
                  </a:lnTo>
                  <a:cubicBezTo>
                    <a:pt x="4824" y="624"/>
                    <a:pt x="4240" y="783"/>
                    <a:pt x="3520" y="783"/>
                  </a:cubicBezTo>
                  <a:cubicBezTo>
                    <a:pt x="2800" y="783"/>
                    <a:pt x="2216" y="624"/>
                    <a:pt x="2216" y="427"/>
                  </a:cubicBezTo>
                  <a:lnTo>
                    <a:pt x="2216" y="570"/>
                  </a:lnTo>
                  <a:cubicBezTo>
                    <a:pt x="2529" y="645"/>
                    <a:pt x="2798" y="780"/>
                    <a:pt x="2798" y="1021"/>
                  </a:cubicBezTo>
                  <a:cubicBezTo>
                    <a:pt x="2798" y="1046"/>
                    <a:pt x="2794" y="1070"/>
                    <a:pt x="2788" y="1093"/>
                  </a:cubicBezTo>
                  <a:close/>
                  <a:moveTo>
                    <a:pt x="2216" y="355"/>
                  </a:moveTo>
                  <a:cubicBezTo>
                    <a:pt x="2216" y="159"/>
                    <a:pt x="2800" y="0"/>
                    <a:pt x="3520" y="0"/>
                  </a:cubicBezTo>
                  <a:cubicBezTo>
                    <a:pt x="4240" y="0"/>
                    <a:pt x="4824" y="159"/>
                    <a:pt x="4824" y="355"/>
                  </a:cubicBezTo>
                  <a:cubicBezTo>
                    <a:pt x="4824" y="552"/>
                    <a:pt x="4240" y="711"/>
                    <a:pt x="3520" y="711"/>
                  </a:cubicBezTo>
                  <a:cubicBezTo>
                    <a:pt x="2800" y="711"/>
                    <a:pt x="2216" y="552"/>
                    <a:pt x="2216" y="355"/>
                  </a:cubicBezTo>
                  <a:close/>
                  <a:moveTo>
                    <a:pt x="2890" y="376"/>
                  </a:moveTo>
                  <a:lnTo>
                    <a:pt x="4036" y="454"/>
                  </a:lnTo>
                  <a:lnTo>
                    <a:pt x="4075" y="384"/>
                  </a:lnTo>
                  <a:lnTo>
                    <a:pt x="4032" y="378"/>
                  </a:lnTo>
                  <a:cubicBezTo>
                    <a:pt x="3974" y="370"/>
                    <a:pt x="3900" y="352"/>
                    <a:pt x="3934" y="291"/>
                  </a:cubicBezTo>
                  <a:lnTo>
                    <a:pt x="3945" y="271"/>
                  </a:lnTo>
                  <a:lnTo>
                    <a:pt x="3733" y="257"/>
                  </a:lnTo>
                  <a:lnTo>
                    <a:pt x="3723" y="276"/>
                  </a:lnTo>
                  <a:cubicBezTo>
                    <a:pt x="3708" y="303"/>
                    <a:pt x="3703" y="325"/>
                    <a:pt x="3709" y="345"/>
                  </a:cubicBezTo>
                  <a:lnTo>
                    <a:pt x="2937" y="292"/>
                  </a:lnTo>
                  <a:lnTo>
                    <a:pt x="2890" y="376"/>
                  </a:lnTo>
                  <a:close/>
                  <a:moveTo>
                    <a:pt x="3520" y="1638"/>
                  </a:moveTo>
                  <a:cubicBezTo>
                    <a:pt x="4240" y="1638"/>
                    <a:pt x="4823" y="1479"/>
                    <a:pt x="4824" y="1283"/>
                  </a:cubicBezTo>
                  <a:lnTo>
                    <a:pt x="4824" y="903"/>
                  </a:lnTo>
                  <a:cubicBezTo>
                    <a:pt x="4824" y="1100"/>
                    <a:pt x="4240" y="1259"/>
                    <a:pt x="3520" y="1259"/>
                  </a:cubicBezTo>
                  <a:cubicBezTo>
                    <a:pt x="3253" y="1259"/>
                    <a:pt x="3004" y="1237"/>
                    <a:pt x="2798" y="1199"/>
                  </a:cubicBezTo>
                  <a:lnTo>
                    <a:pt x="2798" y="1472"/>
                  </a:lnTo>
                  <a:cubicBezTo>
                    <a:pt x="2797" y="1506"/>
                    <a:pt x="2792" y="1538"/>
                    <a:pt x="2781" y="1569"/>
                  </a:cubicBezTo>
                  <a:lnTo>
                    <a:pt x="2798" y="1569"/>
                  </a:lnTo>
                  <a:lnTo>
                    <a:pt x="2798" y="1578"/>
                  </a:lnTo>
                  <a:cubicBezTo>
                    <a:pt x="3004" y="1616"/>
                    <a:pt x="3253" y="1638"/>
                    <a:pt x="3520" y="1638"/>
                  </a:cubicBezTo>
                  <a:close/>
                  <a:moveTo>
                    <a:pt x="2798" y="2048"/>
                  </a:moveTo>
                  <a:lnTo>
                    <a:pt x="2798" y="2057"/>
                  </a:lnTo>
                  <a:cubicBezTo>
                    <a:pt x="3004" y="2095"/>
                    <a:pt x="3253" y="2117"/>
                    <a:pt x="3520" y="2117"/>
                  </a:cubicBezTo>
                  <a:cubicBezTo>
                    <a:pt x="4240" y="2117"/>
                    <a:pt x="4823" y="1958"/>
                    <a:pt x="4824" y="1761"/>
                  </a:cubicBezTo>
                  <a:lnTo>
                    <a:pt x="4824" y="1382"/>
                  </a:lnTo>
                  <a:cubicBezTo>
                    <a:pt x="4824" y="1579"/>
                    <a:pt x="4240" y="1738"/>
                    <a:pt x="3520" y="1738"/>
                  </a:cubicBezTo>
                  <a:cubicBezTo>
                    <a:pt x="3253" y="1738"/>
                    <a:pt x="3004" y="1716"/>
                    <a:pt x="2798" y="1678"/>
                  </a:cubicBezTo>
                  <a:lnTo>
                    <a:pt x="2798" y="1948"/>
                  </a:lnTo>
                  <a:cubicBezTo>
                    <a:pt x="2797" y="1984"/>
                    <a:pt x="2791" y="2017"/>
                    <a:pt x="2780" y="2048"/>
                  </a:cubicBezTo>
                  <a:lnTo>
                    <a:pt x="2798" y="2048"/>
                  </a:lnTo>
                  <a:close/>
                  <a:moveTo>
                    <a:pt x="4824" y="2196"/>
                  </a:moveTo>
                  <a:lnTo>
                    <a:pt x="4824" y="1853"/>
                  </a:lnTo>
                  <a:cubicBezTo>
                    <a:pt x="4824" y="1971"/>
                    <a:pt x="4610" y="2076"/>
                    <a:pt x="4282" y="2141"/>
                  </a:cubicBezTo>
                  <a:cubicBezTo>
                    <a:pt x="4426" y="2147"/>
                    <a:pt x="4626" y="2162"/>
                    <a:pt x="4824" y="2196"/>
                  </a:cubicBezTo>
                  <a:close/>
                  <a:moveTo>
                    <a:pt x="2798" y="2382"/>
                  </a:moveTo>
                  <a:cubicBezTo>
                    <a:pt x="2924" y="2296"/>
                    <a:pt x="3113" y="2240"/>
                    <a:pt x="3309" y="2203"/>
                  </a:cubicBezTo>
                  <a:cubicBezTo>
                    <a:pt x="3122" y="2195"/>
                    <a:pt x="2949" y="2176"/>
                    <a:pt x="2798" y="2149"/>
                  </a:cubicBezTo>
                  <a:lnTo>
                    <a:pt x="2798" y="2382"/>
                  </a:lnTo>
                  <a:close/>
                  <a:moveTo>
                    <a:pt x="4084" y="3061"/>
                  </a:moveTo>
                  <a:cubicBezTo>
                    <a:pt x="3364" y="3061"/>
                    <a:pt x="2780" y="2902"/>
                    <a:pt x="2780" y="2706"/>
                  </a:cubicBezTo>
                  <a:lnTo>
                    <a:pt x="2780" y="3085"/>
                  </a:lnTo>
                  <a:cubicBezTo>
                    <a:pt x="2780" y="3281"/>
                    <a:pt x="3364" y="3441"/>
                    <a:pt x="4084" y="3441"/>
                  </a:cubicBezTo>
                  <a:cubicBezTo>
                    <a:pt x="4804" y="3441"/>
                    <a:pt x="5388" y="3281"/>
                    <a:pt x="5388" y="3085"/>
                  </a:cubicBezTo>
                  <a:lnTo>
                    <a:pt x="5388" y="2706"/>
                  </a:lnTo>
                  <a:cubicBezTo>
                    <a:pt x="5388" y="2902"/>
                    <a:pt x="4804" y="3061"/>
                    <a:pt x="4084" y="3061"/>
                  </a:cubicBezTo>
                  <a:close/>
                  <a:moveTo>
                    <a:pt x="4084" y="2278"/>
                  </a:moveTo>
                  <a:cubicBezTo>
                    <a:pt x="4804" y="2278"/>
                    <a:pt x="5388" y="2438"/>
                    <a:pt x="5388" y="2634"/>
                  </a:cubicBezTo>
                  <a:cubicBezTo>
                    <a:pt x="5388" y="2830"/>
                    <a:pt x="4804" y="2990"/>
                    <a:pt x="4084" y="2990"/>
                  </a:cubicBezTo>
                  <a:cubicBezTo>
                    <a:pt x="3364" y="2990"/>
                    <a:pt x="2780" y="2830"/>
                    <a:pt x="2780" y="2634"/>
                  </a:cubicBezTo>
                  <a:cubicBezTo>
                    <a:pt x="2780" y="2438"/>
                    <a:pt x="3364" y="2278"/>
                    <a:pt x="4084" y="2278"/>
                  </a:cubicBezTo>
                  <a:close/>
                  <a:moveTo>
                    <a:pt x="4273" y="2623"/>
                  </a:moveTo>
                  <a:lnTo>
                    <a:pt x="3501" y="2570"/>
                  </a:lnTo>
                  <a:lnTo>
                    <a:pt x="3455" y="2654"/>
                  </a:lnTo>
                  <a:lnTo>
                    <a:pt x="4600" y="2732"/>
                  </a:lnTo>
                  <a:lnTo>
                    <a:pt x="4639" y="2662"/>
                  </a:lnTo>
                  <a:lnTo>
                    <a:pt x="4597" y="2656"/>
                  </a:lnTo>
                  <a:cubicBezTo>
                    <a:pt x="4538" y="2648"/>
                    <a:pt x="4465" y="2630"/>
                    <a:pt x="4499" y="2569"/>
                  </a:cubicBezTo>
                  <a:lnTo>
                    <a:pt x="4509" y="2550"/>
                  </a:lnTo>
                  <a:lnTo>
                    <a:pt x="4298" y="2536"/>
                  </a:lnTo>
                  <a:lnTo>
                    <a:pt x="4287" y="2555"/>
                  </a:lnTo>
                  <a:cubicBezTo>
                    <a:pt x="4272" y="2581"/>
                    <a:pt x="4268" y="2604"/>
                    <a:pt x="4273" y="2623"/>
                  </a:cubicBezTo>
                  <a:close/>
                  <a:moveTo>
                    <a:pt x="4084" y="3537"/>
                  </a:moveTo>
                  <a:cubicBezTo>
                    <a:pt x="3364" y="3537"/>
                    <a:pt x="2780" y="3378"/>
                    <a:pt x="2780" y="3182"/>
                  </a:cubicBezTo>
                  <a:lnTo>
                    <a:pt x="2780" y="3561"/>
                  </a:lnTo>
                  <a:cubicBezTo>
                    <a:pt x="2780" y="3758"/>
                    <a:pt x="3364" y="3917"/>
                    <a:pt x="4084" y="3917"/>
                  </a:cubicBezTo>
                  <a:cubicBezTo>
                    <a:pt x="4804" y="3917"/>
                    <a:pt x="5388" y="3758"/>
                    <a:pt x="5388" y="3561"/>
                  </a:cubicBezTo>
                  <a:lnTo>
                    <a:pt x="5388" y="3182"/>
                  </a:lnTo>
                  <a:cubicBezTo>
                    <a:pt x="5388" y="3378"/>
                    <a:pt x="4804" y="3537"/>
                    <a:pt x="4084" y="3537"/>
                  </a:cubicBezTo>
                  <a:close/>
                  <a:moveTo>
                    <a:pt x="4084" y="4016"/>
                  </a:moveTo>
                  <a:cubicBezTo>
                    <a:pt x="3364" y="4016"/>
                    <a:pt x="2780" y="3857"/>
                    <a:pt x="2780" y="3661"/>
                  </a:cubicBezTo>
                  <a:lnTo>
                    <a:pt x="2780" y="4040"/>
                  </a:lnTo>
                  <a:cubicBezTo>
                    <a:pt x="2780" y="4236"/>
                    <a:pt x="3364" y="4395"/>
                    <a:pt x="4084" y="4395"/>
                  </a:cubicBezTo>
                  <a:cubicBezTo>
                    <a:pt x="4804" y="4395"/>
                    <a:pt x="5388" y="4236"/>
                    <a:pt x="5388" y="4040"/>
                  </a:cubicBezTo>
                  <a:lnTo>
                    <a:pt x="5388" y="3661"/>
                  </a:lnTo>
                  <a:cubicBezTo>
                    <a:pt x="5388" y="3857"/>
                    <a:pt x="4804" y="4016"/>
                    <a:pt x="4084" y="4016"/>
                  </a:cubicBezTo>
                  <a:close/>
                  <a:moveTo>
                    <a:pt x="4084" y="4487"/>
                  </a:moveTo>
                  <a:cubicBezTo>
                    <a:pt x="3364" y="4487"/>
                    <a:pt x="2780" y="4328"/>
                    <a:pt x="2780" y="4131"/>
                  </a:cubicBezTo>
                  <a:lnTo>
                    <a:pt x="2780" y="4511"/>
                  </a:lnTo>
                  <a:cubicBezTo>
                    <a:pt x="2780" y="4707"/>
                    <a:pt x="3364" y="4866"/>
                    <a:pt x="4084" y="4866"/>
                  </a:cubicBezTo>
                  <a:cubicBezTo>
                    <a:pt x="4804" y="4866"/>
                    <a:pt x="5388" y="4707"/>
                    <a:pt x="5388" y="4511"/>
                  </a:cubicBezTo>
                  <a:lnTo>
                    <a:pt x="5388" y="4131"/>
                  </a:lnTo>
                  <a:cubicBezTo>
                    <a:pt x="5388" y="4328"/>
                    <a:pt x="4804" y="4487"/>
                    <a:pt x="4084" y="4487"/>
                  </a:cubicBezTo>
                  <a:close/>
                </a:path>
              </a:pathLst>
            </a:custGeom>
            <a:gradFill>
              <a:gsLst>
                <a:gs pos="100000">
                  <a:schemeClr val="bg1"/>
                </a:gs>
                <a:gs pos="0">
                  <a:srgbClr val="73E5E5"/>
                </a:gs>
              </a:gsLst>
              <a:lin ang="8400000" scaled="0"/>
            </a:gradFill>
            <a:ln>
              <a:noFill/>
            </a:ln>
          </p:spPr>
          <p:txBody>
            <a:bodyPr/>
            <a:lstStyle/>
            <a:p>
              <a:endParaRPr lang="zh-CN" altLang="en-US" dirty="0"/>
            </a:p>
          </p:txBody>
        </p:sp>
      </p:grpSp>
      <p:grpSp>
        <p:nvGrpSpPr>
          <p:cNvPr id="11" name="组 10"/>
          <p:cNvGrpSpPr/>
          <p:nvPr/>
        </p:nvGrpSpPr>
        <p:grpSpPr>
          <a:xfrm>
            <a:off x="6820295" y="3256978"/>
            <a:ext cx="1096961" cy="1096961"/>
            <a:chOff x="6820295" y="3256978"/>
            <a:chExt cx="1096961" cy="1096961"/>
          </a:xfrm>
        </p:grpSpPr>
        <p:sp>
          <p:nvSpPr>
            <p:cNvPr id="25" name="圆角矩形 24"/>
            <p:cNvSpPr/>
            <p:nvPr/>
          </p:nvSpPr>
          <p:spPr>
            <a:xfrm>
              <a:off x="6820295" y="3256978"/>
              <a:ext cx="1096961" cy="1096961"/>
            </a:xfrm>
            <a:prstGeom prst="roundRect">
              <a:avLst>
                <a:gd name="adj" fmla="val 39427"/>
              </a:avLst>
            </a:prstGeom>
            <a:gradFill>
              <a:gsLst>
                <a:gs pos="100000">
                  <a:srgbClr val="FFD700"/>
                </a:gs>
                <a:gs pos="0">
                  <a:srgbClr val="FFB000"/>
                </a:gs>
              </a:gsLst>
              <a:lin ang="8400000" scaled="0"/>
            </a:gradFill>
            <a:ln>
              <a:noFill/>
            </a:ln>
            <a:effectLst>
              <a:outerShdw blurRad="330200" dist="266700" dir="5400000" algn="t" rotWithShape="0">
                <a:srgbClr val="FFD7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9" name="bag-finder_64647">
              <a:extLst>
                <a:ext uri="{FF2B5EF4-FFF2-40B4-BE49-F238E27FC236}">
                  <a16:creationId xmlns:a16="http://schemas.microsoft.com/office/drawing/2014/main" xmlns="" id="{CA0F471C-D740-4010-AA55-7ADCDAFC688F}"/>
                </a:ext>
              </a:extLst>
            </p:cNvPr>
            <p:cNvSpPr>
              <a:spLocks noChangeAspect="1"/>
            </p:cNvSpPr>
            <p:nvPr/>
          </p:nvSpPr>
          <p:spPr bwMode="auto">
            <a:xfrm>
              <a:off x="7063933" y="3647555"/>
              <a:ext cx="609684" cy="360522"/>
            </a:xfrm>
            <a:custGeom>
              <a:avLst/>
              <a:gdLst>
                <a:gd name="T0" fmla="*/ 1577 w 6520"/>
                <a:gd name="T1" fmla="*/ 1799 h 3862"/>
                <a:gd name="T2" fmla="*/ 1504 w 6520"/>
                <a:gd name="T3" fmla="*/ 2136 h 3862"/>
                <a:gd name="T4" fmla="*/ 972 w 6520"/>
                <a:gd name="T5" fmla="*/ 2063 h 3862"/>
                <a:gd name="T6" fmla="*/ 1045 w 6520"/>
                <a:gd name="T7" fmla="*/ 1726 h 3862"/>
                <a:gd name="T8" fmla="*/ 1504 w 6520"/>
                <a:gd name="T9" fmla="*/ 1726 h 3862"/>
                <a:gd name="T10" fmla="*/ 0 w 6520"/>
                <a:gd name="T11" fmla="*/ 3712 h 3862"/>
                <a:gd name="T12" fmla="*/ 4665 w 6520"/>
                <a:gd name="T13" fmla="*/ 3860 h 3862"/>
                <a:gd name="T14" fmla="*/ 4643 w 6520"/>
                <a:gd name="T15" fmla="*/ 3479 h 3862"/>
                <a:gd name="T16" fmla="*/ 1096 w 6520"/>
                <a:gd name="T17" fmla="*/ 3399 h 3862"/>
                <a:gd name="T18" fmla="*/ 559 w 6520"/>
                <a:gd name="T19" fmla="*/ 2752 h 3862"/>
                <a:gd name="T20" fmla="*/ 463 w 6520"/>
                <a:gd name="T21" fmla="*/ 1100 h 3862"/>
                <a:gd name="T22" fmla="*/ 1105 w 6520"/>
                <a:gd name="T23" fmla="*/ 563 h 3862"/>
                <a:gd name="T24" fmla="*/ 4656 w 6520"/>
                <a:gd name="T25" fmla="*/ 463 h 3862"/>
                <a:gd name="T26" fmla="*/ 4648 w 6520"/>
                <a:gd name="T27" fmla="*/ 427 h 3862"/>
                <a:gd name="T28" fmla="*/ 4644 w 6520"/>
                <a:gd name="T29" fmla="*/ 382 h 3862"/>
                <a:gd name="T30" fmla="*/ 4667 w 6520"/>
                <a:gd name="T31" fmla="*/ 0 h 3862"/>
                <a:gd name="T32" fmla="*/ 148 w 6520"/>
                <a:gd name="T33" fmla="*/ 0 h 3862"/>
                <a:gd name="T34" fmla="*/ 6407 w 6520"/>
                <a:gd name="T35" fmla="*/ 3367 h 3862"/>
                <a:gd name="T36" fmla="*/ 4820 w 6520"/>
                <a:gd name="T37" fmla="*/ 3480 h 3862"/>
                <a:gd name="T38" fmla="*/ 4933 w 6520"/>
                <a:gd name="T39" fmla="*/ 3862 h 3862"/>
                <a:gd name="T40" fmla="*/ 6520 w 6520"/>
                <a:gd name="T41" fmla="*/ 3748 h 3862"/>
                <a:gd name="T42" fmla="*/ 6407 w 6520"/>
                <a:gd name="T43" fmla="*/ 3367 h 3862"/>
                <a:gd name="T44" fmla="*/ 4933 w 6520"/>
                <a:gd name="T45" fmla="*/ 2694 h 3862"/>
                <a:gd name="T46" fmla="*/ 4820 w 6520"/>
                <a:gd name="T47" fmla="*/ 3075 h 3862"/>
                <a:gd name="T48" fmla="*/ 6407 w 6520"/>
                <a:gd name="T49" fmla="*/ 3188 h 3862"/>
                <a:gd name="T50" fmla="*/ 6520 w 6520"/>
                <a:gd name="T51" fmla="*/ 2807 h 3862"/>
                <a:gd name="T52" fmla="*/ 6407 w 6520"/>
                <a:gd name="T53" fmla="*/ 2020 h 3862"/>
                <a:gd name="T54" fmla="*/ 4820 w 6520"/>
                <a:gd name="T55" fmla="*/ 2134 h 3862"/>
                <a:gd name="T56" fmla="*/ 4933 w 6520"/>
                <a:gd name="T57" fmla="*/ 2515 h 3862"/>
                <a:gd name="T58" fmla="*/ 6520 w 6520"/>
                <a:gd name="T59" fmla="*/ 2402 h 3862"/>
                <a:gd name="T60" fmla="*/ 6407 w 6520"/>
                <a:gd name="T61" fmla="*/ 2020 h 3862"/>
                <a:gd name="T62" fmla="*/ 4933 w 6520"/>
                <a:gd name="T63" fmla="*/ 1347 h 3862"/>
                <a:gd name="T64" fmla="*/ 4820 w 6520"/>
                <a:gd name="T65" fmla="*/ 1728 h 3862"/>
                <a:gd name="T66" fmla="*/ 6407 w 6520"/>
                <a:gd name="T67" fmla="*/ 1842 h 3862"/>
                <a:gd name="T68" fmla="*/ 6520 w 6520"/>
                <a:gd name="T69" fmla="*/ 1460 h 3862"/>
                <a:gd name="T70" fmla="*/ 6407 w 6520"/>
                <a:gd name="T71" fmla="*/ 674 h 3862"/>
                <a:gd name="T72" fmla="*/ 4820 w 6520"/>
                <a:gd name="T73" fmla="*/ 787 h 3862"/>
                <a:gd name="T74" fmla="*/ 4933 w 6520"/>
                <a:gd name="T75" fmla="*/ 1168 h 3862"/>
                <a:gd name="T76" fmla="*/ 6520 w 6520"/>
                <a:gd name="T77" fmla="*/ 1055 h 3862"/>
                <a:gd name="T78" fmla="*/ 6407 w 6520"/>
                <a:gd name="T79" fmla="*/ 674 h 3862"/>
                <a:gd name="T80" fmla="*/ 4933 w 6520"/>
                <a:gd name="T81" fmla="*/ 0 h 3862"/>
                <a:gd name="T82" fmla="*/ 4820 w 6520"/>
                <a:gd name="T83" fmla="*/ 382 h 3862"/>
                <a:gd name="T84" fmla="*/ 6407 w 6520"/>
                <a:gd name="T85" fmla="*/ 495 h 3862"/>
                <a:gd name="T86" fmla="*/ 6520 w 6520"/>
                <a:gd name="T87" fmla="*/ 114 h 3862"/>
                <a:gd name="T88" fmla="*/ 3117 w 6520"/>
                <a:gd name="T89" fmla="*/ 751 h 3862"/>
                <a:gd name="T90" fmla="*/ 3117 w 6520"/>
                <a:gd name="T91" fmla="*/ 3111 h 3862"/>
                <a:gd name="T92" fmla="*/ 3117 w 6520"/>
                <a:gd name="T93" fmla="*/ 751 h 3862"/>
                <a:gd name="T94" fmla="*/ 2964 w 6520"/>
                <a:gd name="T95" fmla="*/ 1963 h 3862"/>
                <a:gd name="T96" fmla="*/ 2513 w 6520"/>
                <a:gd name="T97" fmla="*/ 1971 h 3862"/>
                <a:gd name="T98" fmla="*/ 2963 w 6520"/>
                <a:gd name="T99" fmla="*/ 2423 h 3862"/>
                <a:gd name="T100" fmla="*/ 3721 w 6520"/>
                <a:gd name="T101" fmla="*/ 1670 h 38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6520" h="3862">
                  <a:moveTo>
                    <a:pt x="1504" y="1726"/>
                  </a:moveTo>
                  <a:cubicBezTo>
                    <a:pt x="1544" y="1726"/>
                    <a:pt x="1577" y="1759"/>
                    <a:pt x="1577" y="1799"/>
                  </a:cubicBezTo>
                  <a:lnTo>
                    <a:pt x="1577" y="2063"/>
                  </a:lnTo>
                  <a:cubicBezTo>
                    <a:pt x="1577" y="2103"/>
                    <a:pt x="1544" y="2136"/>
                    <a:pt x="1504" y="2136"/>
                  </a:cubicBezTo>
                  <a:lnTo>
                    <a:pt x="1045" y="2136"/>
                  </a:lnTo>
                  <a:cubicBezTo>
                    <a:pt x="1005" y="2136"/>
                    <a:pt x="972" y="2103"/>
                    <a:pt x="972" y="2063"/>
                  </a:cubicBezTo>
                  <a:lnTo>
                    <a:pt x="972" y="1799"/>
                  </a:lnTo>
                  <a:cubicBezTo>
                    <a:pt x="972" y="1759"/>
                    <a:pt x="1005" y="1726"/>
                    <a:pt x="1045" y="1726"/>
                  </a:cubicBezTo>
                  <a:lnTo>
                    <a:pt x="1504" y="1726"/>
                  </a:lnTo>
                  <a:lnTo>
                    <a:pt x="1504" y="1726"/>
                  </a:lnTo>
                  <a:close/>
                  <a:moveTo>
                    <a:pt x="0" y="148"/>
                  </a:moveTo>
                  <a:lnTo>
                    <a:pt x="0" y="3712"/>
                  </a:lnTo>
                  <a:cubicBezTo>
                    <a:pt x="0" y="3794"/>
                    <a:pt x="67" y="3860"/>
                    <a:pt x="148" y="3860"/>
                  </a:cubicBezTo>
                  <a:lnTo>
                    <a:pt x="4665" y="3860"/>
                  </a:lnTo>
                  <a:cubicBezTo>
                    <a:pt x="4651" y="3826"/>
                    <a:pt x="4643" y="3787"/>
                    <a:pt x="4643" y="3747"/>
                  </a:cubicBezTo>
                  <a:lnTo>
                    <a:pt x="4643" y="3479"/>
                  </a:lnTo>
                  <a:cubicBezTo>
                    <a:pt x="4643" y="3451"/>
                    <a:pt x="4648" y="3424"/>
                    <a:pt x="4656" y="3399"/>
                  </a:cubicBezTo>
                  <a:lnTo>
                    <a:pt x="1096" y="3399"/>
                  </a:lnTo>
                  <a:cubicBezTo>
                    <a:pt x="1103" y="3367"/>
                    <a:pt x="1105" y="3332"/>
                    <a:pt x="1105" y="3299"/>
                  </a:cubicBezTo>
                  <a:cubicBezTo>
                    <a:pt x="1105" y="2996"/>
                    <a:pt x="860" y="2752"/>
                    <a:pt x="559" y="2752"/>
                  </a:cubicBezTo>
                  <a:cubicBezTo>
                    <a:pt x="525" y="2752"/>
                    <a:pt x="493" y="2755"/>
                    <a:pt x="463" y="2762"/>
                  </a:cubicBezTo>
                  <a:lnTo>
                    <a:pt x="463" y="1100"/>
                  </a:lnTo>
                  <a:cubicBezTo>
                    <a:pt x="493" y="1106"/>
                    <a:pt x="525" y="1110"/>
                    <a:pt x="559" y="1110"/>
                  </a:cubicBezTo>
                  <a:cubicBezTo>
                    <a:pt x="861" y="1110"/>
                    <a:pt x="1105" y="864"/>
                    <a:pt x="1105" y="563"/>
                  </a:cubicBezTo>
                  <a:cubicBezTo>
                    <a:pt x="1105" y="528"/>
                    <a:pt x="1101" y="495"/>
                    <a:pt x="1096" y="463"/>
                  </a:cubicBezTo>
                  <a:lnTo>
                    <a:pt x="4656" y="463"/>
                  </a:lnTo>
                  <a:lnTo>
                    <a:pt x="4656" y="462"/>
                  </a:lnTo>
                  <a:cubicBezTo>
                    <a:pt x="4653" y="451"/>
                    <a:pt x="4649" y="439"/>
                    <a:pt x="4648" y="427"/>
                  </a:cubicBezTo>
                  <a:cubicBezTo>
                    <a:pt x="4645" y="412"/>
                    <a:pt x="4644" y="398"/>
                    <a:pt x="4644" y="382"/>
                  </a:cubicBezTo>
                  <a:lnTo>
                    <a:pt x="4644" y="382"/>
                  </a:lnTo>
                  <a:lnTo>
                    <a:pt x="4644" y="114"/>
                  </a:lnTo>
                  <a:cubicBezTo>
                    <a:pt x="4644" y="74"/>
                    <a:pt x="4652" y="35"/>
                    <a:pt x="4667" y="0"/>
                  </a:cubicBezTo>
                  <a:lnTo>
                    <a:pt x="4667" y="0"/>
                  </a:lnTo>
                  <a:lnTo>
                    <a:pt x="148" y="0"/>
                  </a:lnTo>
                  <a:cubicBezTo>
                    <a:pt x="67" y="0"/>
                    <a:pt x="0" y="67"/>
                    <a:pt x="0" y="148"/>
                  </a:cubicBezTo>
                  <a:close/>
                  <a:moveTo>
                    <a:pt x="6407" y="3367"/>
                  </a:moveTo>
                  <a:lnTo>
                    <a:pt x="4933" y="3367"/>
                  </a:lnTo>
                  <a:cubicBezTo>
                    <a:pt x="4871" y="3367"/>
                    <a:pt x="4820" y="3418"/>
                    <a:pt x="4820" y="3480"/>
                  </a:cubicBezTo>
                  <a:lnTo>
                    <a:pt x="4820" y="3748"/>
                  </a:lnTo>
                  <a:cubicBezTo>
                    <a:pt x="4820" y="3811"/>
                    <a:pt x="4871" y="3862"/>
                    <a:pt x="4933" y="3862"/>
                  </a:cubicBezTo>
                  <a:lnTo>
                    <a:pt x="6407" y="3862"/>
                  </a:lnTo>
                  <a:cubicBezTo>
                    <a:pt x="6469" y="3862"/>
                    <a:pt x="6520" y="3811"/>
                    <a:pt x="6520" y="3748"/>
                  </a:cubicBezTo>
                  <a:lnTo>
                    <a:pt x="6520" y="3480"/>
                  </a:lnTo>
                  <a:cubicBezTo>
                    <a:pt x="6520" y="3418"/>
                    <a:pt x="6469" y="3367"/>
                    <a:pt x="6407" y="3367"/>
                  </a:cubicBezTo>
                  <a:close/>
                  <a:moveTo>
                    <a:pt x="6407" y="2694"/>
                  </a:moveTo>
                  <a:lnTo>
                    <a:pt x="4933" y="2694"/>
                  </a:lnTo>
                  <a:cubicBezTo>
                    <a:pt x="4871" y="2694"/>
                    <a:pt x="4820" y="2744"/>
                    <a:pt x="4820" y="2807"/>
                  </a:cubicBezTo>
                  <a:lnTo>
                    <a:pt x="4820" y="3075"/>
                  </a:lnTo>
                  <a:cubicBezTo>
                    <a:pt x="4820" y="3138"/>
                    <a:pt x="4871" y="3188"/>
                    <a:pt x="4933" y="3188"/>
                  </a:cubicBezTo>
                  <a:lnTo>
                    <a:pt x="6407" y="3188"/>
                  </a:lnTo>
                  <a:cubicBezTo>
                    <a:pt x="6469" y="3188"/>
                    <a:pt x="6520" y="3138"/>
                    <a:pt x="6520" y="3075"/>
                  </a:cubicBezTo>
                  <a:lnTo>
                    <a:pt x="6520" y="2807"/>
                  </a:lnTo>
                  <a:cubicBezTo>
                    <a:pt x="6520" y="2744"/>
                    <a:pt x="6469" y="2694"/>
                    <a:pt x="6407" y="2694"/>
                  </a:cubicBezTo>
                  <a:close/>
                  <a:moveTo>
                    <a:pt x="6407" y="2020"/>
                  </a:moveTo>
                  <a:lnTo>
                    <a:pt x="4933" y="2020"/>
                  </a:lnTo>
                  <a:cubicBezTo>
                    <a:pt x="4871" y="2020"/>
                    <a:pt x="4820" y="2071"/>
                    <a:pt x="4820" y="2134"/>
                  </a:cubicBezTo>
                  <a:lnTo>
                    <a:pt x="4820" y="2402"/>
                  </a:lnTo>
                  <a:cubicBezTo>
                    <a:pt x="4820" y="2464"/>
                    <a:pt x="4871" y="2515"/>
                    <a:pt x="4933" y="2515"/>
                  </a:cubicBezTo>
                  <a:lnTo>
                    <a:pt x="6407" y="2515"/>
                  </a:lnTo>
                  <a:cubicBezTo>
                    <a:pt x="6469" y="2515"/>
                    <a:pt x="6520" y="2464"/>
                    <a:pt x="6520" y="2402"/>
                  </a:cubicBezTo>
                  <a:lnTo>
                    <a:pt x="6520" y="2134"/>
                  </a:lnTo>
                  <a:cubicBezTo>
                    <a:pt x="6520" y="2071"/>
                    <a:pt x="6469" y="2020"/>
                    <a:pt x="6407" y="2020"/>
                  </a:cubicBezTo>
                  <a:close/>
                  <a:moveTo>
                    <a:pt x="6407" y="1347"/>
                  </a:moveTo>
                  <a:lnTo>
                    <a:pt x="4933" y="1347"/>
                  </a:lnTo>
                  <a:cubicBezTo>
                    <a:pt x="4871" y="1347"/>
                    <a:pt x="4820" y="1398"/>
                    <a:pt x="4820" y="1460"/>
                  </a:cubicBezTo>
                  <a:lnTo>
                    <a:pt x="4820" y="1728"/>
                  </a:lnTo>
                  <a:cubicBezTo>
                    <a:pt x="4820" y="1791"/>
                    <a:pt x="4871" y="1842"/>
                    <a:pt x="4933" y="1842"/>
                  </a:cubicBezTo>
                  <a:lnTo>
                    <a:pt x="6407" y="1842"/>
                  </a:lnTo>
                  <a:cubicBezTo>
                    <a:pt x="6469" y="1842"/>
                    <a:pt x="6520" y="1791"/>
                    <a:pt x="6520" y="1728"/>
                  </a:cubicBezTo>
                  <a:lnTo>
                    <a:pt x="6520" y="1460"/>
                  </a:lnTo>
                  <a:cubicBezTo>
                    <a:pt x="6520" y="1398"/>
                    <a:pt x="6469" y="1347"/>
                    <a:pt x="6407" y="1347"/>
                  </a:cubicBezTo>
                  <a:close/>
                  <a:moveTo>
                    <a:pt x="6407" y="674"/>
                  </a:moveTo>
                  <a:lnTo>
                    <a:pt x="4933" y="674"/>
                  </a:lnTo>
                  <a:cubicBezTo>
                    <a:pt x="4871" y="674"/>
                    <a:pt x="4820" y="724"/>
                    <a:pt x="4820" y="787"/>
                  </a:cubicBezTo>
                  <a:lnTo>
                    <a:pt x="4820" y="1055"/>
                  </a:lnTo>
                  <a:cubicBezTo>
                    <a:pt x="4820" y="1118"/>
                    <a:pt x="4871" y="1168"/>
                    <a:pt x="4933" y="1168"/>
                  </a:cubicBezTo>
                  <a:lnTo>
                    <a:pt x="6407" y="1168"/>
                  </a:lnTo>
                  <a:cubicBezTo>
                    <a:pt x="6469" y="1168"/>
                    <a:pt x="6520" y="1118"/>
                    <a:pt x="6520" y="1055"/>
                  </a:cubicBezTo>
                  <a:lnTo>
                    <a:pt x="6520" y="787"/>
                  </a:lnTo>
                  <a:cubicBezTo>
                    <a:pt x="6520" y="724"/>
                    <a:pt x="6469" y="674"/>
                    <a:pt x="6407" y="674"/>
                  </a:cubicBezTo>
                  <a:close/>
                  <a:moveTo>
                    <a:pt x="6407" y="0"/>
                  </a:moveTo>
                  <a:lnTo>
                    <a:pt x="4933" y="0"/>
                  </a:lnTo>
                  <a:cubicBezTo>
                    <a:pt x="4871" y="0"/>
                    <a:pt x="4820" y="51"/>
                    <a:pt x="4820" y="114"/>
                  </a:cubicBezTo>
                  <a:lnTo>
                    <a:pt x="4820" y="382"/>
                  </a:lnTo>
                  <a:cubicBezTo>
                    <a:pt x="4820" y="444"/>
                    <a:pt x="4871" y="495"/>
                    <a:pt x="4933" y="495"/>
                  </a:cubicBezTo>
                  <a:lnTo>
                    <a:pt x="6407" y="495"/>
                  </a:lnTo>
                  <a:cubicBezTo>
                    <a:pt x="6469" y="495"/>
                    <a:pt x="6520" y="444"/>
                    <a:pt x="6520" y="382"/>
                  </a:cubicBezTo>
                  <a:lnTo>
                    <a:pt x="6520" y="114"/>
                  </a:lnTo>
                  <a:cubicBezTo>
                    <a:pt x="6520" y="51"/>
                    <a:pt x="6469" y="0"/>
                    <a:pt x="6407" y="0"/>
                  </a:cubicBezTo>
                  <a:close/>
                  <a:moveTo>
                    <a:pt x="3117" y="751"/>
                  </a:moveTo>
                  <a:cubicBezTo>
                    <a:pt x="3768" y="751"/>
                    <a:pt x="4297" y="1280"/>
                    <a:pt x="4297" y="1931"/>
                  </a:cubicBezTo>
                  <a:cubicBezTo>
                    <a:pt x="4297" y="2582"/>
                    <a:pt x="3768" y="3111"/>
                    <a:pt x="3117" y="3111"/>
                  </a:cubicBezTo>
                  <a:cubicBezTo>
                    <a:pt x="2467" y="3111"/>
                    <a:pt x="1937" y="2582"/>
                    <a:pt x="1937" y="1931"/>
                  </a:cubicBezTo>
                  <a:cubicBezTo>
                    <a:pt x="1937" y="1280"/>
                    <a:pt x="2467" y="751"/>
                    <a:pt x="3117" y="751"/>
                  </a:cubicBezTo>
                  <a:close/>
                  <a:moveTo>
                    <a:pt x="3492" y="1439"/>
                  </a:moveTo>
                  <a:lnTo>
                    <a:pt x="2964" y="1963"/>
                  </a:lnTo>
                  <a:lnTo>
                    <a:pt x="2744" y="1742"/>
                  </a:lnTo>
                  <a:lnTo>
                    <a:pt x="2513" y="1971"/>
                  </a:lnTo>
                  <a:lnTo>
                    <a:pt x="2733" y="2192"/>
                  </a:lnTo>
                  <a:lnTo>
                    <a:pt x="2963" y="2423"/>
                  </a:lnTo>
                  <a:lnTo>
                    <a:pt x="3193" y="2194"/>
                  </a:lnTo>
                  <a:lnTo>
                    <a:pt x="3721" y="1670"/>
                  </a:lnTo>
                  <a:lnTo>
                    <a:pt x="3492" y="1439"/>
                  </a:lnTo>
                  <a:close/>
                </a:path>
              </a:pathLst>
            </a:custGeom>
            <a:gradFill>
              <a:gsLst>
                <a:gs pos="100000">
                  <a:schemeClr val="bg1"/>
                </a:gs>
                <a:gs pos="0">
                  <a:srgbClr val="FFD700"/>
                </a:gs>
              </a:gsLst>
              <a:lin ang="8400000" scaled="0"/>
            </a:gradFill>
            <a:ln>
              <a:noFill/>
            </a:ln>
          </p:spPr>
          <p:txBody>
            <a:bodyPr/>
            <a:lstStyle/>
            <a:p>
              <a:endParaRPr lang="zh-CN" altLang="en-US"/>
            </a:p>
          </p:txBody>
        </p:sp>
      </p:grpSp>
      <p:grpSp>
        <p:nvGrpSpPr>
          <p:cNvPr id="14" name="组 13"/>
          <p:cNvGrpSpPr/>
          <p:nvPr/>
        </p:nvGrpSpPr>
        <p:grpSpPr>
          <a:xfrm>
            <a:off x="9458917" y="3234620"/>
            <a:ext cx="1096961" cy="1096961"/>
            <a:chOff x="9458917" y="3234620"/>
            <a:chExt cx="1096961" cy="1096961"/>
          </a:xfrm>
        </p:grpSpPr>
        <p:sp>
          <p:nvSpPr>
            <p:cNvPr id="26" name="圆角矩形 25"/>
            <p:cNvSpPr/>
            <p:nvPr/>
          </p:nvSpPr>
          <p:spPr>
            <a:xfrm>
              <a:off x="9458917" y="3234620"/>
              <a:ext cx="1096961" cy="1096961"/>
            </a:xfrm>
            <a:prstGeom prst="roundRect">
              <a:avLst>
                <a:gd name="adj" fmla="val 39427"/>
              </a:avLst>
            </a:prstGeom>
            <a:gradFill>
              <a:gsLst>
                <a:gs pos="100000">
                  <a:srgbClr val="F998A6"/>
                </a:gs>
                <a:gs pos="0">
                  <a:srgbClr val="F36082"/>
                </a:gs>
              </a:gsLst>
              <a:lin ang="8400000" scaled="0"/>
            </a:gradFill>
            <a:ln>
              <a:noFill/>
            </a:ln>
            <a:effectLst>
              <a:outerShdw blurRad="330200" dist="203200" dir="5400000" algn="t" rotWithShape="0">
                <a:srgbClr val="F36082">
                  <a:alpha val="26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3" name="payment-method_48635">
              <a:extLst>
                <a:ext uri="{FF2B5EF4-FFF2-40B4-BE49-F238E27FC236}">
                  <a16:creationId xmlns:a16="http://schemas.microsoft.com/office/drawing/2014/main" xmlns="" id="{9D5D3B85-2025-41F1-B023-69C86E20895E}"/>
                </a:ext>
              </a:extLst>
            </p:cNvPr>
            <p:cNvSpPr>
              <a:spLocks noChangeAspect="1"/>
            </p:cNvSpPr>
            <p:nvPr/>
          </p:nvSpPr>
          <p:spPr bwMode="auto">
            <a:xfrm>
              <a:off x="9702554" y="3498969"/>
              <a:ext cx="609685" cy="568262"/>
            </a:xfrm>
            <a:custGeom>
              <a:avLst/>
              <a:gdLst>
                <a:gd name="connsiteX0" fmla="*/ 103209 w 600657"/>
                <a:gd name="connsiteY0" fmla="*/ 435200 h 559848"/>
                <a:gd name="connsiteX1" fmla="*/ 103209 w 600657"/>
                <a:gd name="connsiteY1" fmla="*/ 502743 h 559848"/>
                <a:gd name="connsiteX2" fmla="*/ 121655 w 600657"/>
                <a:gd name="connsiteY2" fmla="*/ 521164 h 559848"/>
                <a:gd name="connsiteX3" fmla="*/ 544078 w 600657"/>
                <a:gd name="connsiteY3" fmla="*/ 521164 h 559848"/>
                <a:gd name="connsiteX4" fmla="*/ 562525 w 600657"/>
                <a:gd name="connsiteY4" fmla="*/ 502743 h 559848"/>
                <a:gd name="connsiteX5" fmla="*/ 564369 w 600657"/>
                <a:gd name="connsiteY5" fmla="*/ 502743 h 559848"/>
                <a:gd name="connsiteX6" fmla="*/ 564369 w 600657"/>
                <a:gd name="connsiteY6" fmla="*/ 435200 h 559848"/>
                <a:gd name="connsiteX7" fmla="*/ 121655 w 600657"/>
                <a:gd name="connsiteY7" fmla="*/ 216604 h 559848"/>
                <a:gd name="connsiteX8" fmla="*/ 103209 w 600657"/>
                <a:gd name="connsiteY8" fmla="*/ 235025 h 559848"/>
                <a:gd name="connsiteX9" fmla="*/ 103209 w 600657"/>
                <a:gd name="connsiteY9" fmla="*/ 303183 h 559848"/>
                <a:gd name="connsiteX10" fmla="*/ 562525 w 600657"/>
                <a:gd name="connsiteY10" fmla="*/ 303183 h 559848"/>
                <a:gd name="connsiteX11" fmla="*/ 562525 w 600657"/>
                <a:gd name="connsiteY11" fmla="*/ 235025 h 559848"/>
                <a:gd name="connsiteX12" fmla="*/ 544078 w 600657"/>
                <a:gd name="connsiteY12" fmla="*/ 216604 h 559848"/>
                <a:gd name="connsiteX13" fmla="*/ 121655 w 600657"/>
                <a:gd name="connsiteY13" fmla="*/ 177920 h 559848"/>
                <a:gd name="connsiteX14" fmla="*/ 544078 w 600657"/>
                <a:gd name="connsiteY14" fmla="*/ 177920 h 559848"/>
                <a:gd name="connsiteX15" fmla="*/ 600647 w 600657"/>
                <a:gd name="connsiteY15" fmla="*/ 235025 h 559848"/>
                <a:gd name="connsiteX16" fmla="*/ 600647 w 600657"/>
                <a:gd name="connsiteY16" fmla="*/ 502743 h 559848"/>
                <a:gd name="connsiteX17" fmla="*/ 544078 w 600657"/>
                <a:gd name="connsiteY17" fmla="*/ 559848 h 559848"/>
                <a:gd name="connsiteX18" fmla="*/ 121655 w 600657"/>
                <a:gd name="connsiteY18" fmla="*/ 559848 h 559848"/>
                <a:gd name="connsiteX19" fmla="*/ 64471 w 600657"/>
                <a:gd name="connsiteY19" fmla="*/ 502743 h 559848"/>
                <a:gd name="connsiteX20" fmla="*/ 64471 w 600657"/>
                <a:gd name="connsiteY20" fmla="*/ 235025 h 559848"/>
                <a:gd name="connsiteX21" fmla="*/ 121655 w 600657"/>
                <a:gd name="connsiteY21" fmla="*/ 177920 h 559848"/>
                <a:gd name="connsiteX22" fmla="*/ 472657 w 600657"/>
                <a:gd name="connsiteY22" fmla="*/ 412 h 559848"/>
                <a:gd name="connsiteX23" fmla="*/ 520129 w 600657"/>
                <a:gd name="connsiteY23" fmla="*/ 42280 h 559848"/>
                <a:gd name="connsiteX24" fmla="*/ 547800 w 600657"/>
                <a:gd name="connsiteY24" fmla="*/ 149095 h 559848"/>
                <a:gd name="connsiteX25" fmla="*/ 544111 w 600657"/>
                <a:gd name="connsiteY25" fmla="*/ 149095 h 559848"/>
                <a:gd name="connsiteX26" fmla="*/ 544111 w 600657"/>
                <a:gd name="connsiteY26" fmla="*/ 147253 h 559848"/>
                <a:gd name="connsiteX27" fmla="*/ 123515 w 600657"/>
                <a:gd name="connsiteY27" fmla="*/ 147253 h 559848"/>
                <a:gd name="connsiteX28" fmla="*/ 37428 w 600657"/>
                <a:gd name="connsiteY28" fmla="*/ 233196 h 559848"/>
                <a:gd name="connsiteX29" fmla="*/ 37428 w 600657"/>
                <a:gd name="connsiteY29" fmla="*/ 311772 h 559848"/>
                <a:gd name="connsiteX30" fmla="*/ 2379 w 600657"/>
                <a:gd name="connsiteY30" fmla="*/ 179789 h 559848"/>
                <a:gd name="connsiteX31" fmla="*/ 42962 w 600657"/>
                <a:gd name="connsiteY31" fmla="*/ 110420 h 559848"/>
                <a:gd name="connsiteX32" fmla="*/ 450645 w 600657"/>
                <a:gd name="connsiteY32" fmla="*/ 2378 h 559848"/>
                <a:gd name="connsiteX33" fmla="*/ 472657 w 600657"/>
                <a:gd name="connsiteY33" fmla="*/ 412 h 5598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600657" h="559848">
                  <a:moveTo>
                    <a:pt x="103209" y="435200"/>
                  </a:moveTo>
                  <a:lnTo>
                    <a:pt x="103209" y="502743"/>
                  </a:lnTo>
                  <a:cubicBezTo>
                    <a:pt x="103209" y="511954"/>
                    <a:pt x="110587" y="521164"/>
                    <a:pt x="121655" y="521164"/>
                  </a:cubicBezTo>
                  <a:lnTo>
                    <a:pt x="544078" y="521164"/>
                  </a:lnTo>
                  <a:cubicBezTo>
                    <a:pt x="553301" y="521164"/>
                    <a:pt x="562525" y="513796"/>
                    <a:pt x="562525" y="502743"/>
                  </a:cubicBezTo>
                  <a:lnTo>
                    <a:pt x="564369" y="502743"/>
                  </a:lnTo>
                  <a:lnTo>
                    <a:pt x="564369" y="435200"/>
                  </a:lnTo>
                  <a:close/>
                  <a:moveTo>
                    <a:pt x="121655" y="216604"/>
                  </a:moveTo>
                  <a:cubicBezTo>
                    <a:pt x="112432" y="216604"/>
                    <a:pt x="103209" y="223972"/>
                    <a:pt x="103209" y="235025"/>
                  </a:cubicBezTo>
                  <a:lnTo>
                    <a:pt x="103209" y="303183"/>
                  </a:lnTo>
                  <a:lnTo>
                    <a:pt x="562525" y="303183"/>
                  </a:lnTo>
                  <a:lnTo>
                    <a:pt x="562525" y="235025"/>
                  </a:lnTo>
                  <a:cubicBezTo>
                    <a:pt x="562525" y="225815"/>
                    <a:pt x="555146" y="216604"/>
                    <a:pt x="544078" y="216604"/>
                  </a:cubicBezTo>
                  <a:close/>
                  <a:moveTo>
                    <a:pt x="121655" y="177920"/>
                  </a:moveTo>
                  <a:lnTo>
                    <a:pt x="544078" y="177920"/>
                  </a:lnTo>
                  <a:cubicBezTo>
                    <a:pt x="575437" y="177920"/>
                    <a:pt x="601262" y="203709"/>
                    <a:pt x="600647" y="235025"/>
                  </a:cubicBezTo>
                  <a:lnTo>
                    <a:pt x="600647" y="502743"/>
                  </a:lnTo>
                  <a:cubicBezTo>
                    <a:pt x="600647" y="534059"/>
                    <a:pt x="575437" y="559848"/>
                    <a:pt x="544078" y="559848"/>
                  </a:cubicBezTo>
                  <a:lnTo>
                    <a:pt x="121655" y="559848"/>
                  </a:lnTo>
                  <a:cubicBezTo>
                    <a:pt x="90296" y="559848"/>
                    <a:pt x="64471" y="534059"/>
                    <a:pt x="64471" y="502743"/>
                  </a:cubicBezTo>
                  <a:lnTo>
                    <a:pt x="64471" y="235025"/>
                  </a:lnTo>
                  <a:cubicBezTo>
                    <a:pt x="64471" y="203709"/>
                    <a:pt x="90296" y="177920"/>
                    <a:pt x="121655" y="177920"/>
                  </a:cubicBezTo>
                  <a:close/>
                  <a:moveTo>
                    <a:pt x="472657" y="412"/>
                  </a:moveTo>
                  <a:cubicBezTo>
                    <a:pt x="494534" y="3145"/>
                    <a:pt x="514595" y="19260"/>
                    <a:pt x="520129" y="42280"/>
                  </a:cubicBezTo>
                  <a:lnTo>
                    <a:pt x="547800" y="149095"/>
                  </a:lnTo>
                  <a:lnTo>
                    <a:pt x="544111" y="149095"/>
                  </a:lnTo>
                  <a:lnTo>
                    <a:pt x="544111" y="147253"/>
                  </a:lnTo>
                  <a:lnTo>
                    <a:pt x="123515" y="147253"/>
                  </a:lnTo>
                  <a:cubicBezTo>
                    <a:pt x="75552" y="147253"/>
                    <a:pt x="37428" y="185313"/>
                    <a:pt x="37428" y="233196"/>
                  </a:cubicBezTo>
                  <a:lnTo>
                    <a:pt x="37428" y="311772"/>
                  </a:lnTo>
                  <a:lnTo>
                    <a:pt x="2379" y="179789"/>
                  </a:lnTo>
                  <a:cubicBezTo>
                    <a:pt x="-6845" y="150936"/>
                    <a:pt x="11602" y="117787"/>
                    <a:pt x="42962" y="110420"/>
                  </a:cubicBezTo>
                  <a:lnTo>
                    <a:pt x="450645" y="2378"/>
                  </a:lnTo>
                  <a:cubicBezTo>
                    <a:pt x="457870" y="76"/>
                    <a:pt x="465364" y="-499"/>
                    <a:pt x="472657" y="412"/>
                  </a:cubicBezTo>
                  <a:close/>
                </a:path>
              </a:pathLst>
            </a:custGeom>
            <a:gradFill>
              <a:gsLst>
                <a:gs pos="100000">
                  <a:schemeClr val="bg1"/>
                </a:gs>
                <a:gs pos="0">
                  <a:srgbClr val="F998A6"/>
                </a:gs>
              </a:gsLst>
              <a:lin ang="8400000" scaled="0"/>
            </a:gradFill>
            <a:ln>
              <a:noFill/>
            </a:ln>
          </p:spPr>
          <p:txBody>
            <a:bodyPr/>
            <a:lstStyle/>
            <a:p>
              <a:endParaRPr lang="zh-CN" altLang="en-US" dirty="0"/>
            </a:p>
          </p:txBody>
        </p:sp>
      </p:grpSp>
      <p:sp>
        <p:nvSpPr>
          <p:cNvPr id="2" name="文本框 1"/>
          <p:cNvSpPr txBox="1"/>
          <p:nvPr/>
        </p:nvSpPr>
        <p:spPr>
          <a:xfrm>
            <a:off x="1268228" y="4739380"/>
            <a:ext cx="1646605" cy="338554"/>
          </a:xfrm>
          <a:prstGeom prst="rect">
            <a:avLst/>
          </a:prstGeom>
          <a:noFill/>
        </p:spPr>
        <p:txBody>
          <a:bodyPr wrap="none" rtlCol="0">
            <a:spAutoFit/>
          </a:bodyPr>
          <a:lstStyle/>
          <a:p>
            <a:r>
              <a:rPr kumimoji="1" lang="zh-CN" altLang="en-US" sz="1600" spc="300" dirty="0">
                <a:solidFill>
                  <a:schemeClr val="tx1">
                    <a:lumMod val="75000"/>
                    <a:lumOff val="25000"/>
                  </a:schemeClr>
                </a:solidFill>
                <a:latin typeface="Microsoft YaHei" charset="-122"/>
                <a:ea typeface="Microsoft YaHei" charset="-122"/>
                <a:cs typeface="Microsoft YaHei" charset="-122"/>
              </a:rPr>
              <a:t>输入您的标题</a:t>
            </a:r>
          </a:p>
        </p:txBody>
      </p:sp>
      <p:sp>
        <p:nvSpPr>
          <p:cNvPr id="3" name="文本框 2"/>
          <p:cNvSpPr txBox="1"/>
          <p:nvPr/>
        </p:nvSpPr>
        <p:spPr>
          <a:xfrm>
            <a:off x="1181033" y="5071918"/>
            <a:ext cx="1800493" cy="261610"/>
          </a:xfrm>
          <a:prstGeom prst="rect">
            <a:avLst/>
          </a:prstGeom>
          <a:noFill/>
        </p:spPr>
        <p:txBody>
          <a:bodyPr wrap="none" rtlCol="0">
            <a:spAutoFit/>
          </a:bodyPr>
          <a:lstStyle/>
          <a:p>
            <a:r>
              <a:rPr kumimoji="1" lang="en-US" altLang="zh-CN" sz="1100" dirty="0">
                <a:solidFill>
                  <a:schemeClr val="tx1">
                    <a:lumMod val="75000"/>
                    <a:lumOff val="25000"/>
                  </a:schemeClr>
                </a:solidFill>
              </a:rPr>
              <a:t>Please</a:t>
            </a:r>
            <a:r>
              <a:rPr kumimoji="1" lang="zh-CN" altLang="en-US" sz="1100" dirty="0">
                <a:solidFill>
                  <a:schemeClr val="tx1">
                    <a:lumMod val="75000"/>
                    <a:lumOff val="25000"/>
                  </a:schemeClr>
                </a:solidFill>
              </a:rPr>
              <a:t> </a:t>
            </a:r>
            <a:r>
              <a:rPr kumimoji="1" lang="en-US" altLang="zh-CN" sz="1100" dirty="0">
                <a:solidFill>
                  <a:schemeClr val="tx1">
                    <a:lumMod val="75000"/>
                    <a:lumOff val="25000"/>
                  </a:schemeClr>
                </a:solidFill>
              </a:rPr>
              <a:t>Add</a:t>
            </a:r>
            <a:r>
              <a:rPr kumimoji="1" lang="zh-CN" altLang="en-US" sz="1100" dirty="0">
                <a:solidFill>
                  <a:schemeClr val="tx1">
                    <a:lumMod val="75000"/>
                    <a:lumOff val="25000"/>
                  </a:schemeClr>
                </a:solidFill>
              </a:rPr>
              <a:t> </a:t>
            </a:r>
            <a:r>
              <a:rPr kumimoji="1" lang="en-US" altLang="zh-CN" sz="1100" dirty="0">
                <a:solidFill>
                  <a:schemeClr val="tx1">
                    <a:lumMod val="75000"/>
                    <a:lumOff val="25000"/>
                  </a:schemeClr>
                </a:solidFill>
              </a:rPr>
              <a:t>Your</a:t>
            </a:r>
            <a:r>
              <a:rPr kumimoji="1" lang="zh-CN" altLang="en-US" sz="1100" dirty="0">
                <a:solidFill>
                  <a:schemeClr val="tx1">
                    <a:lumMod val="75000"/>
                    <a:lumOff val="25000"/>
                  </a:schemeClr>
                </a:solidFill>
              </a:rPr>
              <a:t> </a:t>
            </a:r>
            <a:r>
              <a:rPr kumimoji="1" lang="en-US" altLang="zh-CN" sz="1100" dirty="0">
                <a:solidFill>
                  <a:schemeClr val="tx1">
                    <a:lumMod val="75000"/>
                    <a:lumOff val="25000"/>
                  </a:schemeClr>
                </a:solidFill>
              </a:rPr>
              <a:t>Text</a:t>
            </a:r>
            <a:r>
              <a:rPr kumimoji="1" lang="zh-CN" altLang="en-US" sz="1100" dirty="0">
                <a:solidFill>
                  <a:schemeClr val="tx1">
                    <a:lumMod val="75000"/>
                    <a:lumOff val="25000"/>
                  </a:schemeClr>
                </a:solidFill>
              </a:rPr>
              <a:t> </a:t>
            </a:r>
            <a:r>
              <a:rPr kumimoji="1" lang="en-US" altLang="zh-CN" sz="1100" dirty="0">
                <a:solidFill>
                  <a:schemeClr val="tx1">
                    <a:lumMod val="75000"/>
                    <a:lumOff val="25000"/>
                  </a:schemeClr>
                </a:solidFill>
              </a:rPr>
              <a:t>Here</a:t>
            </a:r>
            <a:endParaRPr kumimoji="1" lang="zh-CN" altLang="en-US" sz="1100" dirty="0">
              <a:solidFill>
                <a:schemeClr val="tx1">
                  <a:lumMod val="75000"/>
                  <a:lumOff val="25000"/>
                </a:schemeClr>
              </a:solidFill>
            </a:endParaRPr>
          </a:p>
        </p:txBody>
      </p:sp>
      <p:sp>
        <p:nvSpPr>
          <p:cNvPr id="28" name="文本框 27"/>
          <p:cNvSpPr txBox="1"/>
          <p:nvPr/>
        </p:nvSpPr>
        <p:spPr>
          <a:xfrm>
            <a:off x="3909895" y="4739380"/>
            <a:ext cx="1646605" cy="338554"/>
          </a:xfrm>
          <a:prstGeom prst="rect">
            <a:avLst/>
          </a:prstGeom>
          <a:noFill/>
        </p:spPr>
        <p:txBody>
          <a:bodyPr wrap="none" rtlCol="0">
            <a:spAutoFit/>
          </a:bodyPr>
          <a:lstStyle/>
          <a:p>
            <a:r>
              <a:rPr kumimoji="1" lang="zh-CN" altLang="en-US" sz="1600" spc="300">
                <a:solidFill>
                  <a:schemeClr val="tx1">
                    <a:lumMod val="75000"/>
                    <a:lumOff val="25000"/>
                  </a:schemeClr>
                </a:solidFill>
                <a:latin typeface="Microsoft YaHei" charset="-122"/>
                <a:ea typeface="Microsoft YaHei" charset="-122"/>
                <a:cs typeface="Microsoft YaHei" charset="-122"/>
              </a:rPr>
              <a:t>输入您的标题</a:t>
            </a:r>
          </a:p>
        </p:txBody>
      </p:sp>
      <p:sp>
        <p:nvSpPr>
          <p:cNvPr id="30" name="文本框 29"/>
          <p:cNvSpPr txBox="1"/>
          <p:nvPr/>
        </p:nvSpPr>
        <p:spPr>
          <a:xfrm>
            <a:off x="3822700" y="5071918"/>
            <a:ext cx="1800493" cy="261610"/>
          </a:xfrm>
          <a:prstGeom prst="rect">
            <a:avLst/>
          </a:prstGeom>
          <a:noFill/>
        </p:spPr>
        <p:txBody>
          <a:bodyPr wrap="none" rtlCol="0">
            <a:spAutoFit/>
          </a:bodyPr>
          <a:lstStyle/>
          <a:p>
            <a:r>
              <a:rPr kumimoji="1" lang="en-US" altLang="zh-CN" sz="1100" dirty="0">
                <a:solidFill>
                  <a:schemeClr val="tx1">
                    <a:lumMod val="75000"/>
                    <a:lumOff val="25000"/>
                  </a:schemeClr>
                </a:solidFill>
              </a:rPr>
              <a:t>Please</a:t>
            </a:r>
            <a:r>
              <a:rPr kumimoji="1" lang="zh-CN" altLang="en-US" sz="1100" dirty="0">
                <a:solidFill>
                  <a:schemeClr val="tx1">
                    <a:lumMod val="75000"/>
                    <a:lumOff val="25000"/>
                  </a:schemeClr>
                </a:solidFill>
              </a:rPr>
              <a:t> </a:t>
            </a:r>
            <a:r>
              <a:rPr kumimoji="1" lang="en-US" altLang="zh-CN" sz="1100" dirty="0">
                <a:solidFill>
                  <a:schemeClr val="tx1">
                    <a:lumMod val="75000"/>
                    <a:lumOff val="25000"/>
                  </a:schemeClr>
                </a:solidFill>
              </a:rPr>
              <a:t>Add</a:t>
            </a:r>
            <a:r>
              <a:rPr kumimoji="1" lang="zh-CN" altLang="en-US" sz="1100" dirty="0">
                <a:solidFill>
                  <a:schemeClr val="tx1">
                    <a:lumMod val="75000"/>
                    <a:lumOff val="25000"/>
                  </a:schemeClr>
                </a:solidFill>
              </a:rPr>
              <a:t> </a:t>
            </a:r>
            <a:r>
              <a:rPr kumimoji="1" lang="en-US" altLang="zh-CN" sz="1100" dirty="0">
                <a:solidFill>
                  <a:schemeClr val="tx1">
                    <a:lumMod val="75000"/>
                    <a:lumOff val="25000"/>
                  </a:schemeClr>
                </a:solidFill>
              </a:rPr>
              <a:t>Your</a:t>
            </a:r>
            <a:r>
              <a:rPr kumimoji="1" lang="zh-CN" altLang="en-US" sz="1100" dirty="0">
                <a:solidFill>
                  <a:schemeClr val="tx1">
                    <a:lumMod val="75000"/>
                    <a:lumOff val="25000"/>
                  </a:schemeClr>
                </a:solidFill>
              </a:rPr>
              <a:t> </a:t>
            </a:r>
            <a:r>
              <a:rPr kumimoji="1" lang="en-US" altLang="zh-CN" sz="1100" dirty="0">
                <a:solidFill>
                  <a:schemeClr val="tx1">
                    <a:lumMod val="75000"/>
                    <a:lumOff val="25000"/>
                  </a:schemeClr>
                </a:solidFill>
              </a:rPr>
              <a:t>Text</a:t>
            </a:r>
            <a:r>
              <a:rPr kumimoji="1" lang="zh-CN" altLang="en-US" sz="1100" dirty="0">
                <a:solidFill>
                  <a:schemeClr val="tx1">
                    <a:lumMod val="75000"/>
                    <a:lumOff val="25000"/>
                  </a:schemeClr>
                </a:solidFill>
              </a:rPr>
              <a:t> </a:t>
            </a:r>
            <a:r>
              <a:rPr kumimoji="1" lang="en-US" altLang="zh-CN" sz="1100" dirty="0">
                <a:solidFill>
                  <a:schemeClr val="tx1">
                    <a:lumMod val="75000"/>
                    <a:lumOff val="25000"/>
                  </a:schemeClr>
                </a:solidFill>
              </a:rPr>
              <a:t>Here</a:t>
            </a:r>
            <a:endParaRPr kumimoji="1" lang="zh-CN" altLang="en-US" sz="1100" dirty="0">
              <a:solidFill>
                <a:schemeClr val="tx1">
                  <a:lumMod val="75000"/>
                  <a:lumOff val="25000"/>
                </a:schemeClr>
              </a:solidFill>
            </a:endParaRPr>
          </a:p>
        </p:txBody>
      </p:sp>
      <p:sp>
        <p:nvSpPr>
          <p:cNvPr id="31" name="文本框 30"/>
          <p:cNvSpPr txBox="1"/>
          <p:nvPr/>
        </p:nvSpPr>
        <p:spPr>
          <a:xfrm>
            <a:off x="6564402" y="4739380"/>
            <a:ext cx="1646605" cy="338554"/>
          </a:xfrm>
          <a:prstGeom prst="rect">
            <a:avLst/>
          </a:prstGeom>
          <a:noFill/>
        </p:spPr>
        <p:txBody>
          <a:bodyPr wrap="none" rtlCol="0">
            <a:spAutoFit/>
          </a:bodyPr>
          <a:lstStyle/>
          <a:p>
            <a:r>
              <a:rPr kumimoji="1" lang="zh-CN" altLang="en-US" sz="1600" spc="300">
                <a:solidFill>
                  <a:schemeClr val="tx1">
                    <a:lumMod val="75000"/>
                    <a:lumOff val="25000"/>
                  </a:schemeClr>
                </a:solidFill>
                <a:latin typeface="Microsoft YaHei" charset="-122"/>
                <a:ea typeface="Microsoft YaHei" charset="-122"/>
                <a:cs typeface="Microsoft YaHei" charset="-122"/>
              </a:rPr>
              <a:t>输入您的标题</a:t>
            </a:r>
          </a:p>
        </p:txBody>
      </p:sp>
      <p:sp>
        <p:nvSpPr>
          <p:cNvPr id="32" name="文本框 31"/>
          <p:cNvSpPr txBox="1"/>
          <p:nvPr/>
        </p:nvSpPr>
        <p:spPr>
          <a:xfrm>
            <a:off x="6477207" y="5071918"/>
            <a:ext cx="1800493" cy="261610"/>
          </a:xfrm>
          <a:prstGeom prst="rect">
            <a:avLst/>
          </a:prstGeom>
          <a:noFill/>
        </p:spPr>
        <p:txBody>
          <a:bodyPr wrap="none" rtlCol="0">
            <a:spAutoFit/>
          </a:bodyPr>
          <a:lstStyle/>
          <a:p>
            <a:r>
              <a:rPr kumimoji="1" lang="en-US" altLang="zh-CN" sz="1100" dirty="0">
                <a:solidFill>
                  <a:schemeClr val="tx1">
                    <a:lumMod val="75000"/>
                    <a:lumOff val="25000"/>
                  </a:schemeClr>
                </a:solidFill>
              </a:rPr>
              <a:t>Please</a:t>
            </a:r>
            <a:r>
              <a:rPr kumimoji="1" lang="zh-CN" altLang="en-US" sz="1100" dirty="0">
                <a:solidFill>
                  <a:schemeClr val="tx1">
                    <a:lumMod val="75000"/>
                    <a:lumOff val="25000"/>
                  </a:schemeClr>
                </a:solidFill>
              </a:rPr>
              <a:t> </a:t>
            </a:r>
            <a:r>
              <a:rPr kumimoji="1" lang="en-US" altLang="zh-CN" sz="1100" dirty="0">
                <a:solidFill>
                  <a:schemeClr val="tx1">
                    <a:lumMod val="75000"/>
                    <a:lumOff val="25000"/>
                  </a:schemeClr>
                </a:solidFill>
              </a:rPr>
              <a:t>Add</a:t>
            </a:r>
            <a:r>
              <a:rPr kumimoji="1" lang="zh-CN" altLang="en-US" sz="1100" dirty="0">
                <a:solidFill>
                  <a:schemeClr val="tx1">
                    <a:lumMod val="75000"/>
                    <a:lumOff val="25000"/>
                  </a:schemeClr>
                </a:solidFill>
              </a:rPr>
              <a:t> </a:t>
            </a:r>
            <a:r>
              <a:rPr kumimoji="1" lang="en-US" altLang="zh-CN" sz="1100" dirty="0">
                <a:solidFill>
                  <a:schemeClr val="tx1">
                    <a:lumMod val="75000"/>
                    <a:lumOff val="25000"/>
                  </a:schemeClr>
                </a:solidFill>
              </a:rPr>
              <a:t>Your</a:t>
            </a:r>
            <a:r>
              <a:rPr kumimoji="1" lang="zh-CN" altLang="en-US" sz="1100" dirty="0">
                <a:solidFill>
                  <a:schemeClr val="tx1">
                    <a:lumMod val="75000"/>
                    <a:lumOff val="25000"/>
                  </a:schemeClr>
                </a:solidFill>
              </a:rPr>
              <a:t> </a:t>
            </a:r>
            <a:r>
              <a:rPr kumimoji="1" lang="en-US" altLang="zh-CN" sz="1100" dirty="0">
                <a:solidFill>
                  <a:schemeClr val="tx1">
                    <a:lumMod val="75000"/>
                    <a:lumOff val="25000"/>
                  </a:schemeClr>
                </a:solidFill>
              </a:rPr>
              <a:t>Text</a:t>
            </a:r>
            <a:r>
              <a:rPr kumimoji="1" lang="zh-CN" altLang="en-US" sz="1100" dirty="0">
                <a:solidFill>
                  <a:schemeClr val="tx1">
                    <a:lumMod val="75000"/>
                    <a:lumOff val="25000"/>
                  </a:schemeClr>
                </a:solidFill>
              </a:rPr>
              <a:t> </a:t>
            </a:r>
            <a:r>
              <a:rPr kumimoji="1" lang="en-US" altLang="zh-CN" sz="1100" dirty="0">
                <a:solidFill>
                  <a:schemeClr val="tx1">
                    <a:lumMod val="75000"/>
                    <a:lumOff val="25000"/>
                  </a:schemeClr>
                </a:solidFill>
              </a:rPr>
              <a:t>Here</a:t>
            </a:r>
            <a:endParaRPr kumimoji="1" lang="zh-CN" altLang="en-US" sz="1100" dirty="0">
              <a:solidFill>
                <a:schemeClr val="tx1">
                  <a:lumMod val="75000"/>
                  <a:lumOff val="25000"/>
                </a:schemeClr>
              </a:solidFill>
            </a:endParaRPr>
          </a:p>
        </p:txBody>
      </p:sp>
      <p:sp>
        <p:nvSpPr>
          <p:cNvPr id="33" name="文本框 32"/>
          <p:cNvSpPr txBox="1"/>
          <p:nvPr/>
        </p:nvSpPr>
        <p:spPr>
          <a:xfrm>
            <a:off x="9218909" y="4739380"/>
            <a:ext cx="1646605" cy="338554"/>
          </a:xfrm>
          <a:prstGeom prst="rect">
            <a:avLst/>
          </a:prstGeom>
          <a:noFill/>
        </p:spPr>
        <p:txBody>
          <a:bodyPr wrap="none" rtlCol="0">
            <a:spAutoFit/>
          </a:bodyPr>
          <a:lstStyle/>
          <a:p>
            <a:r>
              <a:rPr kumimoji="1" lang="zh-CN" altLang="en-US" sz="1600" spc="300">
                <a:solidFill>
                  <a:schemeClr val="tx1">
                    <a:lumMod val="75000"/>
                    <a:lumOff val="25000"/>
                  </a:schemeClr>
                </a:solidFill>
                <a:latin typeface="Microsoft YaHei" charset="-122"/>
                <a:ea typeface="Microsoft YaHei" charset="-122"/>
                <a:cs typeface="Microsoft YaHei" charset="-122"/>
              </a:rPr>
              <a:t>输入您的标题</a:t>
            </a:r>
          </a:p>
        </p:txBody>
      </p:sp>
      <p:sp>
        <p:nvSpPr>
          <p:cNvPr id="34" name="文本框 33"/>
          <p:cNvSpPr txBox="1"/>
          <p:nvPr/>
        </p:nvSpPr>
        <p:spPr>
          <a:xfrm>
            <a:off x="9131714" y="5071918"/>
            <a:ext cx="1800493" cy="261610"/>
          </a:xfrm>
          <a:prstGeom prst="rect">
            <a:avLst/>
          </a:prstGeom>
          <a:noFill/>
        </p:spPr>
        <p:txBody>
          <a:bodyPr wrap="none" rtlCol="0">
            <a:spAutoFit/>
          </a:bodyPr>
          <a:lstStyle/>
          <a:p>
            <a:r>
              <a:rPr kumimoji="1" lang="en-US" altLang="zh-CN" sz="1100" dirty="0">
                <a:solidFill>
                  <a:schemeClr val="tx1">
                    <a:lumMod val="75000"/>
                    <a:lumOff val="25000"/>
                  </a:schemeClr>
                </a:solidFill>
              </a:rPr>
              <a:t>Please</a:t>
            </a:r>
            <a:r>
              <a:rPr kumimoji="1" lang="zh-CN" altLang="en-US" sz="1100" dirty="0">
                <a:solidFill>
                  <a:schemeClr val="tx1">
                    <a:lumMod val="75000"/>
                    <a:lumOff val="25000"/>
                  </a:schemeClr>
                </a:solidFill>
              </a:rPr>
              <a:t> </a:t>
            </a:r>
            <a:r>
              <a:rPr kumimoji="1" lang="en-US" altLang="zh-CN" sz="1100" dirty="0">
                <a:solidFill>
                  <a:schemeClr val="tx1">
                    <a:lumMod val="75000"/>
                    <a:lumOff val="25000"/>
                  </a:schemeClr>
                </a:solidFill>
              </a:rPr>
              <a:t>Add</a:t>
            </a:r>
            <a:r>
              <a:rPr kumimoji="1" lang="zh-CN" altLang="en-US" sz="1100" dirty="0">
                <a:solidFill>
                  <a:schemeClr val="tx1">
                    <a:lumMod val="75000"/>
                    <a:lumOff val="25000"/>
                  </a:schemeClr>
                </a:solidFill>
              </a:rPr>
              <a:t> </a:t>
            </a:r>
            <a:r>
              <a:rPr kumimoji="1" lang="en-US" altLang="zh-CN" sz="1100" dirty="0">
                <a:solidFill>
                  <a:schemeClr val="tx1">
                    <a:lumMod val="75000"/>
                    <a:lumOff val="25000"/>
                  </a:schemeClr>
                </a:solidFill>
              </a:rPr>
              <a:t>Your</a:t>
            </a:r>
            <a:r>
              <a:rPr kumimoji="1" lang="zh-CN" altLang="en-US" sz="1100" dirty="0">
                <a:solidFill>
                  <a:schemeClr val="tx1">
                    <a:lumMod val="75000"/>
                    <a:lumOff val="25000"/>
                  </a:schemeClr>
                </a:solidFill>
              </a:rPr>
              <a:t> </a:t>
            </a:r>
            <a:r>
              <a:rPr kumimoji="1" lang="en-US" altLang="zh-CN" sz="1100" dirty="0">
                <a:solidFill>
                  <a:schemeClr val="tx1">
                    <a:lumMod val="75000"/>
                    <a:lumOff val="25000"/>
                  </a:schemeClr>
                </a:solidFill>
              </a:rPr>
              <a:t>Text</a:t>
            </a:r>
            <a:r>
              <a:rPr kumimoji="1" lang="zh-CN" altLang="en-US" sz="1100" dirty="0">
                <a:solidFill>
                  <a:schemeClr val="tx1">
                    <a:lumMod val="75000"/>
                    <a:lumOff val="25000"/>
                  </a:schemeClr>
                </a:solidFill>
              </a:rPr>
              <a:t> </a:t>
            </a:r>
            <a:r>
              <a:rPr kumimoji="1" lang="en-US" altLang="zh-CN" sz="1100" dirty="0">
                <a:solidFill>
                  <a:schemeClr val="tx1">
                    <a:lumMod val="75000"/>
                    <a:lumOff val="25000"/>
                  </a:schemeClr>
                </a:solidFill>
              </a:rPr>
              <a:t>Here</a:t>
            </a:r>
            <a:endParaRPr kumimoji="1" lang="zh-CN" altLang="en-US" sz="1100" dirty="0">
              <a:solidFill>
                <a:schemeClr val="tx1">
                  <a:lumMod val="75000"/>
                  <a:lumOff val="25000"/>
                </a:schemeClr>
              </a:solidFill>
            </a:endParaRPr>
          </a:p>
        </p:txBody>
      </p:sp>
      <p:sp>
        <p:nvSpPr>
          <p:cNvPr id="35" name="文本框 34"/>
          <p:cNvSpPr txBox="1"/>
          <p:nvPr/>
        </p:nvSpPr>
        <p:spPr>
          <a:xfrm>
            <a:off x="161914" y="187769"/>
            <a:ext cx="889026" cy="400110"/>
          </a:xfrm>
          <a:prstGeom prst="rect">
            <a:avLst/>
          </a:prstGeom>
          <a:noFill/>
        </p:spPr>
        <p:txBody>
          <a:bodyPr wrap="none" rtlCol="0">
            <a:spAutoFit/>
          </a:bodyPr>
          <a:lstStyle/>
          <a:p>
            <a:r>
              <a:rPr kumimoji="1" lang="en-US" altLang="zh-CN" sz="2000" dirty="0">
                <a:solidFill>
                  <a:schemeClr val="bg1"/>
                </a:solidFill>
                <a:latin typeface="AvantGarde Md BT Medium" charset="0"/>
                <a:ea typeface="AvantGarde Md BT Medium" charset="0"/>
                <a:cs typeface="AvantGarde Md BT Medium" charset="0"/>
              </a:rPr>
              <a:t>LOGO</a:t>
            </a:r>
            <a:endParaRPr kumimoji="1" lang="zh-CN" altLang="en-US" sz="2000" dirty="0">
              <a:solidFill>
                <a:schemeClr val="bg1"/>
              </a:solidFill>
              <a:latin typeface="AvantGarde Md BT Medium" charset="0"/>
              <a:ea typeface="AvantGarde Md BT Medium" charset="0"/>
              <a:cs typeface="AvantGarde Md BT Medium" charset="0"/>
            </a:endParaRPr>
          </a:p>
        </p:txBody>
      </p:sp>
    </p:spTree>
    <p:extLst>
      <p:ext uri="{BB962C8B-B14F-4D97-AF65-F5344CB8AC3E}">
        <p14:creationId xmlns:p14="http://schemas.microsoft.com/office/powerpoint/2010/main" val="877303970"/>
      </p:ext>
    </p:extLst>
  </p:cSld>
  <p:clrMapOvr>
    <a:masterClrMapping/>
  </p:clrMapOvr>
  <mc:AlternateContent xmlns:mc="http://schemas.openxmlformats.org/markup-compatibility/2006" xmlns:p14="http://schemas.microsoft.com/office/powerpoint/2010/main">
    <mc:Choice Requires="p14">
      <p:transition p14:dur="100" advTm="5000">
        <p:cut/>
      </p:transition>
    </mc:Choice>
    <mc:Fallback xmlns="">
      <p:transition advTm="5000">
        <p:cut/>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1000" fill="hold"/>
                                            <p:tgtEl>
                                              <p:spTgt spid="17"/>
                                            </p:tgtEl>
                                            <p:attrNameLst>
                                              <p:attrName>ppt_x</p:attrName>
                                            </p:attrNameLst>
                                          </p:cBhvr>
                                          <p:tavLst>
                                            <p:tav tm="0">
                                              <p:val>
                                                <p:strVal val="#ppt_x"/>
                                              </p:val>
                                            </p:tav>
                                            <p:tav tm="50000">
                                              <p:val>
                                                <p:strVal val="#ppt_x+.1"/>
                                              </p:val>
                                            </p:tav>
                                            <p:tav tm="100000">
                                              <p:val>
                                                <p:strVal val="#ppt_x"/>
                                              </p:val>
                                            </p:tav>
                                          </p:tavLst>
                                        </p:anim>
                                        <p:anim calcmode="lin" valueType="num">
                                          <p:cBhvr>
                                            <p:cTn id="8" dur="1000" fill="hold"/>
                                            <p:tgtEl>
                                              <p:spTgt spid="17"/>
                                            </p:tgtEl>
                                            <p:attrNameLst>
                                              <p:attrName>ppt_y</p:attrName>
                                            </p:attrNameLst>
                                          </p:cBhvr>
                                          <p:tavLst>
                                            <p:tav tm="0">
                                              <p:val>
                                                <p:strVal val="#ppt_y"/>
                                              </p:val>
                                            </p:tav>
                                            <p:tav tm="100000">
                                              <p:val>
                                                <p:strVal val="#ppt_y"/>
                                              </p:val>
                                            </p:tav>
                                          </p:tavLst>
                                        </p:anim>
                                        <p:anim calcmode="lin" valueType="num">
                                          <p:cBhvr>
                                            <p:cTn id="9" dur="1000" fill="hold"/>
                                            <p:tgtEl>
                                              <p:spTgt spid="17"/>
                                            </p:tgtEl>
                                            <p:attrNameLst>
                                              <p:attrName>ppt_h</p:attrName>
                                            </p:attrNameLst>
                                          </p:cBhvr>
                                          <p:tavLst>
                                            <p:tav tm="0">
                                              <p:val>
                                                <p:strVal val="#ppt_h/10"/>
                                              </p:val>
                                            </p:tav>
                                            <p:tav tm="50000">
                                              <p:val>
                                                <p:strVal val="#ppt_h+.01"/>
                                              </p:val>
                                            </p:tav>
                                            <p:tav tm="100000">
                                              <p:val>
                                                <p:strVal val="#ppt_h"/>
                                              </p:val>
                                            </p:tav>
                                          </p:tavLst>
                                        </p:anim>
                                        <p:anim calcmode="lin" valueType="num">
                                          <p:cBhvr>
                                            <p:cTn id="10" dur="1000" fill="hold"/>
                                            <p:tgtEl>
                                              <p:spTgt spid="17"/>
                                            </p:tgtEl>
                                            <p:attrNameLst>
                                              <p:attrName>ppt_w</p:attrName>
                                            </p:attrNameLst>
                                          </p:cBhvr>
                                          <p:tavLst>
                                            <p:tav tm="0">
                                              <p:val>
                                                <p:strVal val="#ppt_w/10"/>
                                              </p:val>
                                            </p:tav>
                                            <p:tav tm="50000">
                                              <p:val>
                                                <p:strVal val="#ppt_w+.01"/>
                                              </p:val>
                                            </p:tav>
                                            <p:tav tm="100000">
                                              <p:val>
                                                <p:strVal val="#ppt_w"/>
                                              </p:val>
                                            </p:tav>
                                          </p:tavLst>
                                        </p:anim>
                                        <p:animEffect transition="in" filter="fade">
                                          <p:cBhvr>
                                            <p:cTn id="11" dur="1000" tmFilter="0,0; .5, 1; 1, 1"/>
                                            <p:tgtEl>
                                              <p:spTgt spid="17"/>
                                            </p:tgtEl>
                                          </p:cBhvr>
                                        </p:animEffect>
                                      </p:childTnLst>
                                    </p:cTn>
                                  </p:par>
                                </p:childTnLst>
                              </p:cTn>
                            </p:par>
                            <p:par>
                              <p:cTn id="12" fill="hold">
                                <p:stCondLst>
                                  <p:cond delay="100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7"/>
                                            </p:tgtEl>
                                            <p:attrNameLst>
                                              <p:attrName>style.visibility</p:attrName>
                                            </p:attrNameLst>
                                          </p:cBhvr>
                                          <p:to>
                                            <p:strVal val="visible"/>
                                          </p:to>
                                        </p:set>
                                        <p:anim calcmode="lin" valueType="num">
                                          <p:cBhvr>
                                            <p:cTn id="15" dur="5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16" dur="500" fill="hold"/>
                                            <p:tgtEl>
                                              <p:spTgt spid="7"/>
                                            </p:tgtEl>
                                            <p:attrNameLst>
                                              <p:attrName>ppt_y</p:attrName>
                                            </p:attrNameLst>
                                          </p:cBhvr>
                                          <p:tavLst>
                                            <p:tav tm="0">
                                              <p:val>
                                                <p:strVal val="#ppt_y"/>
                                              </p:val>
                                            </p:tav>
                                            <p:tav tm="100000">
                                              <p:val>
                                                <p:strVal val="#ppt_y"/>
                                              </p:val>
                                            </p:tav>
                                          </p:tavLst>
                                        </p:anim>
                                        <p:anim calcmode="lin" valueType="num">
                                          <p:cBhvr>
                                            <p:cTn id="17" dur="5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18" dur="50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19" dur="500" tmFilter="0,0; .5, 1; 1, 1"/>
                                            <p:tgtEl>
                                              <p:spTgt spid="7"/>
                                            </p:tgtEl>
                                          </p:cBhvr>
                                        </p:animEffect>
                                      </p:childTnLst>
                                    </p:cTn>
                                  </p:par>
                                </p:childTnLst>
                              </p:cTn>
                            </p:par>
                            <p:par>
                              <p:cTn id="20" fill="hold">
                                <p:stCondLst>
                                  <p:cond delay="1850"/>
                                </p:stCondLst>
                                <p:childTnLst>
                                  <p:par>
                                    <p:cTn id="21" presetID="2" presetClass="entr" presetSubtype="4" decel="50000" fill="hold" grpId="0" nodeType="afterEffect">
                                      <p:stCondLst>
                                        <p:cond delay="0"/>
                                      </p:stCondLst>
                                      <p:childTnLst>
                                        <p:set>
                                          <p:cBhvr>
                                            <p:cTn id="22" dur="1" fill="hold">
                                              <p:stCondLst>
                                                <p:cond delay="0"/>
                                              </p:stCondLst>
                                            </p:cTn>
                                            <p:tgtEl>
                                              <p:spTgt spid="21"/>
                                            </p:tgtEl>
                                            <p:attrNameLst>
                                              <p:attrName>style.visibility</p:attrName>
                                            </p:attrNameLst>
                                          </p:cBhvr>
                                          <p:to>
                                            <p:strVal val="visible"/>
                                          </p:to>
                                        </p:set>
                                        <p:anim calcmode="lin" valueType="num">
                                          <p:cBhvr additive="base">
                                            <p:cTn id="23" dur="1000" fill="hold"/>
                                            <p:tgtEl>
                                              <p:spTgt spid="21"/>
                                            </p:tgtEl>
                                            <p:attrNameLst>
                                              <p:attrName>ppt_x</p:attrName>
                                            </p:attrNameLst>
                                          </p:cBhvr>
                                          <p:tavLst>
                                            <p:tav tm="0">
                                              <p:val>
                                                <p:strVal val="#ppt_x"/>
                                              </p:val>
                                            </p:tav>
                                            <p:tav tm="100000">
                                              <p:val>
                                                <p:strVal val="#ppt_x"/>
                                              </p:val>
                                            </p:tav>
                                          </p:tavLst>
                                        </p:anim>
                                        <p:anim calcmode="lin" valueType="num">
                                          <p:cBhvr additive="base">
                                            <p:cTn id="24" dur="1000" fill="hold"/>
                                            <p:tgtEl>
                                              <p:spTgt spid="21"/>
                                            </p:tgtEl>
                                            <p:attrNameLst>
                                              <p:attrName>ppt_y</p:attrName>
                                            </p:attrNameLst>
                                          </p:cBhvr>
                                          <p:tavLst>
                                            <p:tav tm="0">
                                              <p:val>
                                                <p:strVal val="1+#ppt_h/2"/>
                                              </p:val>
                                            </p:tav>
                                            <p:tav tm="100000">
                                              <p:val>
                                                <p:strVal val="#ppt_y"/>
                                              </p:val>
                                            </p:tav>
                                          </p:tavLst>
                                        </p:anim>
                                      </p:childTnLst>
                                    </p:cTn>
                                  </p:par>
                                </p:childTnLst>
                              </p:cTn>
                            </p:par>
                            <p:par>
                              <p:cTn id="25" fill="hold">
                                <p:stCondLst>
                                  <p:cond delay="2850"/>
                                </p:stCondLst>
                                <p:childTnLst>
                                  <p:par>
                                    <p:cTn id="26" presetID="2" presetClass="entr" presetSubtype="4" fill="hold" nodeType="afterEffect" p14:presetBounceEnd="50000">
                                      <p:stCondLst>
                                        <p:cond delay="0"/>
                                      </p:stCondLst>
                                      <p:childTnLst>
                                        <p:set>
                                          <p:cBhvr>
                                            <p:cTn id="27" dur="1" fill="hold">
                                              <p:stCondLst>
                                                <p:cond delay="0"/>
                                              </p:stCondLst>
                                            </p:cTn>
                                            <p:tgtEl>
                                              <p:spTgt spid="5"/>
                                            </p:tgtEl>
                                            <p:attrNameLst>
                                              <p:attrName>style.visibility</p:attrName>
                                            </p:attrNameLst>
                                          </p:cBhvr>
                                          <p:to>
                                            <p:strVal val="visible"/>
                                          </p:to>
                                        </p:set>
                                        <p:anim calcmode="lin" valueType="num" p14:bounceEnd="50000">
                                          <p:cBhvr additive="base">
                                            <p:cTn id="28" dur="1000" fill="hold"/>
                                            <p:tgtEl>
                                              <p:spTgt spid="5"/>
                                            </p:tgtEl>
                                            <p:attrNameLst>
                                              <p:attrName>ppt_x</p:attrName>
                                            </p:attrNameLst>
                                          </p:cBhvr>
                                          <p:tavLst>
                                            <p:tav tm="0">
                                              <p:val>
                                                <p:strVal val="#ppt_x"/>
                                              </p:val>
                                            </p:tav>
                                            <p:tav tm="100000">
                                              <p:val>
                                                <p:strVal val="#ppt_x"/>
                                              </p:val>
                                            </p:tav>
                                          </p:tavLst>
                                        </p:anim>
                                        <p:anim calcmode="lin" valueType="num" p14:bounceEnd="50000">
                                          <p:cBhvr additive="base">
                                            <p:cTn id="29" dur="1000" fill="hold"/>
                                            <p:tgtEl>
                                              <p:spTgt spid="5"/>
                                            </p:tgtEl>
                                            <p:attrNameLst>
                                              <p:attrName>ppt_y</p:attrName>
                                            </p:attrNameLst>
                                          </p:cBhvr>
                                          <p:tavLst>
                                            <p:tav tm="0">
                                              <p:val>
                                                <p:strVal val="1+#ppt_h/2"/>
                                              </p:val>
                                            </p:tav>
                                            <p:tav tm="100000">
                                              <p:val>
                                                <p:strVal val="#ppt_y"/>
                                              </p:val>
                                            </p:tav>
                                          </p:tavLst>
                                        </p:anim>
                                      </p:childTnLst>
                                    </p:cTn>
                                  </p:par>
                                  <p:par>
                                    <p:cTn id="30" presetID="2" presetClass="entr" presetSubtype="4" fill="hold" nodeType="withEffect" p14:presetBounceEnd="50000">
                                      <p:stCondLst>
                                        <p:cond delay="300"/>
                                      </p:stCondLst>
                                      <p:childTnLst>
                                        <p:set>
                                          <p:cBhvr>
                                            <p:cTn id="31" dur="1" fill="hold">
                                              <p:stCondLst>
                                                <p:cond delay="0"/>
                                              </p:stCondLst>
                                            </p:cTn>
                                            <p:tgtEl>
                                              <p:spTgt spid="6"/>
                                            </p:tgtEl>
                                            <p:attrNameLst>
                                              <p:attrName>style.visibility</p:attrName>
                                            </p:attrNameLst>
                                          </p:cBhvr>
                                          <p:to>
                                            <p:strVal val="visible"/>
                                          </p:to>
                                        </p:set>
                                        <p:anim calcmode="lin" valueType="num" p14:bounceEnd="50000">
                                          <p:cBhvr additive="base">
                                            <p:cTn id="32" dur="1000" fill="hold"/>
                                            <p:tgtEl>
                                              <p:spTgt spid="6"/>
                                            </p:tgtEl>
                                            <p:attrNameLst>
                                              <p:attrName>ppt_x</p:attrName>
                                            </p:attrNameLst>
                                          </p:cBhvr>
                                          <p:tavLst>
                                            <p:tav tm="0">
                                              <p:val>
                                                <p:strVal val="#ppt_x"/>
                                              </p:val>
                                            </p:tav>
                                            <p:tav tm="100000">
                                              <p:val>
                                                <p:strVal val="#ppt_x"/>
                                              </p:val>
                                            </p:tav>
                                          </p:tavLst>
                                        </p:anim>
                                        <p:anim calcmode="lin" valueType="num" p14:bounceEnd="50000">
                                          <p:cBhvr additive="base">
                                            <p:cTn id="33" dur="1000" fill="hold"/>
                                            <p:tgtEl>
                                              <p:spTgt spid="6"/>
                                            </p:tgtEl>
                                            <p:attrNameLst>
                                              <p:attrName>ppt_y</p:attrName>
                                            </p:attrNameLst>
                                          </p:cBhvr>
                                          <p:tavLst>
                                            <p:tav tm="0">
                                              <p:val>
                                                <p:strVal val="1+#ppt_h/2"/>
                                              </p:val>
                                            </p:tav>
                                            <p:tav tm="100000">
                                              <p:val>
                                                <p:strVal val="#ppt_y"/>
                                              </p:val>
                                            </p:tav>
                                          </p:tavLst>
                                        </p:anim>
                                      </p:childTnLst>
                                    </p:cTn>
                                  </p:par>
                                  <p:par>
                                    <p:cTn id="34" presetID="2" presetClass="entr" presetSubtype="4" fill="hold" nodeType="withEffect" p14:presetBounceEnd="50000">
                                      <p:stCondLst>
                                        <p:cond delay="600"/>
                                      </p:stCondLst>
                                      <p:childTnLst>
                                        <p:set>
                                          <p:cBhvr>
                                            <p:cTn id="35" dur="1" fill="hold">
                                              <p:stCondLst>
                                                <p:cond delay="0"/>
                                              </p:stCondLst>
                                            </p:cTn>
                                            <p:tgtEl>
                                              <p:spTgt spid="11"/>
                                            </p:tgtEl>
                                            <p:attrNameLst>
                                              <p:attrName>style.visibility</p:attrName>
                                            </p:attrNameLst>
                                          </p:cBhvr>
                                          <p:to>
                                            <p:strVal val="visible"/>
                                          </p:to>
                                        </p:set>
                                        <p:anim calcmode="lin" valueType="num" p14:bounceEnd="50000">
                                          <p:cBhvr additive="base">
                                            <p:cTn id="36" dur="1000" fill="hold"/>
                                            <p:tgtEl>
                                              <p:spTgt spid="11"/>
                                            </p:tgtEl>
                                            <p:attrNameLst>
                                              <p:attrName>ppt_x</p:attrName>
                                            </p:attrNameLst>
                                          </p:cBhvr>
                                          <p:tavLst>
                                            <p:tav tm="0">
                                              <p:val>
                                                <p:strVal val="#ppt_x"/>
                                              </p:val>
                                            </p:tav>
                                            <p:tav tm="100000">
                                              <p:val>
                                                <p:strVal val="#ppt_x"/>
                                              </p:val>
                                            </p:tav>
                                          </p:tavLst>
                                        </p:anim>
                                        <p:anim calcmode="lin" valueType="num" p14:bounceEnd="50000">
                                          <p:cBhvr additive="base">
                                            <p:cTn id="37" dur="1000" fill="hold"/>
                                            <p:tgtEl>
                                              <p:spTgt spid="11"/>
                                            </p:tgtEl>
                                            <p:attrNameLst>
                                              <p:attrName>ppt_y</p:attrName>
                                            </p:attrNameLst>
                                          </p:cBhvr>
                                          <p:tavLst>
                                            <p:tav tm="0">
                                              <p:val>
                                                <p:strVal val="1+#ppt_h/2"/>
                                              </p:val>
                                            </p:tav>
                                            <p:tav tm="100000">
                                              <p:val>
                                                <p:strVal val="#ppt_y"/>
                                              </p:val>
                                            </p:tav>
                                          </p:tavLst>
                                        </p:anim>
                                      </p:childTnLst>
                                    </p:cTn>
                                  </p:par>
                                  <p:par>
                                    <p:cTn id="38" presetID="2" presetClass="entr" presetSubtype="4" fill="hold" nodeType="withEffect" p14:presetBounceEnd="50000">
                                      <p:stCondLst>
                                        <p:cond delay="900"/>
                                      </p:stCondLst>
                                      <p:childTnLst>
                                        <p:set>
                                          <p:cBhvr>
                                            <p:cTn id="39" dur="1" fill="hold">
                                              <p:stCondLst>
                                                <p:cond delay="0"/>
                                              </p:stCondLst>
                                            </p:cTn>
                                            <p:tgtEl>
                                              <p:spTgt spid="14"/>
                                            </p:tgtEl>
                                            <p:attrNameLst>
                                              <p:attrName>style.visibility</p:attrName>
                                            </p:attrNameLst>
                                          </p:cBhvr>
                                          <p:to>
                                            <p:strVal val="visible"/>
                                          </p:to>
                                        </p:set>
                                        <p:anim calcmode="lin" valueType="num" p14:bounceEnd="50000">
                                          <p:cBhvr additive="base">
                                            <p:cTn id="40" dur="1000" fill="hold"/>
                                            <p:tgtEl>
                                              <p:spTgt spid="14"/>
                                            </p:tgtEl>
                                            <p:attrNameLst>
                                              <p:attrName>ppt_x</p:attrName>
                                            </p:attrNameLst>
                                          </p:cBhvr>
                                          <p:tavLst>
                                            <p:tav tm="0">
                                              <p:val>
                                                <p:strVal val="#ppt_x"/>
                                              </p:val>
                                            </p:tav>
                                            <p:tav tm="100000">
                                              <p:val>
                                                <p:strVal val="#ppt_x"/>
                                              </p:val>
                                            </p:tav>
                                          </p:tavLst>
                                        </p:anim>
                                        <p:anim calcmode="lin" valueType="num" p14:bounceEnd="50000">
                                          <p:cBhvr additive="base">
                                            <p:cTn id="41" dur="1000" fill="hold"/>
                                            <p:tgtEl>
                                              <p:spTgt spid="14"/>
                                            </p:tgtEl>
                                            <p:attrNameLst>
                                              <p:attrName>ppt_y</p:attrName>
                                            </p:attrNameLst>
                                          </p:cBhvr>
                                          <p:tavLst>
                                            <p:tav tm="0">
                                              <p:val>
                                                <p:strVal val="1+#ppt_h/2"/>
                                              </p:val>
                                            </p:tav>
                                            <p:tav tm="100000">
                                              <p:val>
                                                <p:strVal val="#ppt_y"/>
                                              </p:val>
                                            </p:tav>
                                          </p:tavLst>
                                        </p:anim>
                                      </p:childTnLst>
                                    </p:cTn>
                                  </p:par>
                                </p:childTnLst>
                              </p:cTn>
                            </p:par>
                            <p:par>
                              <p:cTn id="42" fill="hold">
                                <p:stCondLst>
                                  <p:cond delay="4750"/>
                                </p:stCondLst>
                                <p:childTnLst>
                                  <p:par>
                                    <p:cTn id="43" presetID="2" presetClass="entr" presetSubtype="4" decel="50000" fill="hold" grpId="0" nodeType="afterEffect">
                                      <p:stCondLst>
                                        <p:cond delay="0"/>
                                      </p:stCondLst>
                                      <p:childTnLst>
                                        <p:set>
                                          <p:cBhvr>
                                            <p:cTn id="44" dur="1" fill="hold">
                                              <p:stCondLst>
                                                <p:cond delay="0"/>
                                              </p:stCondLst>
                                            </p:cTn>
                                            <p:tgtEl>
                                              <p:spTgt spid="2"/>
                                            </p:tgtEl>
                                            <p:attrNameLst>
                                              <p:attrName>style.visibility</p:attrName>
                                            </p:attrNameLst>
                                          </p:cBhvr>
                                          <p:to>
                                            <p:strVal val="visible"/>
                                          </p:to>
                                        </p:set>
                                        <p:anim calcmode="lin" valueType="num">
                                          <p:cBhvr additive="base">
                                            <p:cTn id="45" dur="1000" fill="hold"/>
                                            <p:tgtEl>
                                              <p:spTgt spid="2"/>
                                            </p:tgtEl>
                                            <p:attrNameLst>
                                              <p:attrName>ppt_x</p:attrName>
                                            </p:attrNameLst>
                                          </p:cBhvr>
                                          <p:tavLst>
                                            <p:tav tm="0">
                                              <p:val>
                                                <p:strVal val="#ppt_x"/>
                                              </p:val>
                                            </p:tav>
                                            <p:tav tm="100000">
                                              <p:val>
                                                <p:strVal val="#ppt_x"/>
                                              </p:val>
                                            </p:tav>
                                          </p:tavLst>
                                        </p:anim>
                                        <p:anim calcmode="lin" valueType="num">
                                          <p:cBhvr additive="base">
                                            <p:cTn id="46" dur="1000" fill="hold"/>
                                            <p:tgtEl>
                                              <p:spTgt spid="2"/>
                                            </p:tgtEl>
                                            <p:attrNameLst>
                                              <p:attrName>ppt_y</p:attrName>
                                            </p:attrNameLst>
                                          </p:cBhvr>
                                          <p:tavLst>
                                            <p:tav tm="0">
                                              <p:val>
                                                <p:strVal val="1+#ppt_h/2"/>
                                              </p:val>
                                            </p:tav>
                                            <p:tav tm="100000">
                                              <p:val>
                                                <p:strVal val="#ppt_y"/>
                                              </p:val>
                                            </p:tav>
                                          </p:tavLst>
                                        </p:anim>
                                      </p:childTnLst>
                                    </p:cTn>
                                  </p:par>
                                  <p:par>
                                    <p:cTn id="47" presetID="2" presetClass="entr" presetSubtype="4" decel="50000" fill="hold" grpId="0" nodeType="withEffect">
                                      <p:stCondLst>
                                        <p:cond delay="0"/>
                                      </p:stCondLst>
                                      <p:childTnLst>
                                        <p:set>
                                          <p:cBhvr>
                                            <p:cTn id="48" dur="1" fill="hold">
                                              <p:stCondLst>
                                                <p:cond delay="0"/>
                                              </p:stCondLst>
                                            </p:cTn>
                                            <p:tgtEl>
                                              <p:spTgt spid="3"/>
                                            </p:tgtEl>
                                            <p:attrNameLst>
                                              <p:attrName>style.visibility</p:attrName>
                                            </p:attrNameLst>
                                          </p:cBhvr>
                                          <p:to>
                                            <p:strVal val="visible"/>
                                          </p:to>
                                        </p:set>
                                        <p:anim calcmode="lin" valueType="num">
                                          <p:cBhvr additive="base">
                                            <p:cTn id="49" dur="1000" fill="hold"/>
                                            <p:tgtEl>
                                              <p:spTgt spid="3"/>
                                            </p:tgtEl>
                                            <p:attrNameLst>
                                              <p:attrName>ppt_x</p:attrName>
                                            </p:attrNameLst>
                                          </p:cBhvr>
                                          <p:tavLst>
                                            <p:tav tm="0">
                                              <p:val>
                                                <p:strVal val="#ppt_x"/>
                                              </p:val>
                                            </p:tav>
                                            <p:tav tm="100000">
                                              <p:val>
                                                <p:strVal val="#ppt_x"/>
                                              </p:val>
                                            </p:tav>
                                          </p:tavLst>
                                        </p:anim>
                                        <p:anim calcmode="lin" valueType="num">
                                          <p:cBhvr additive="base">
                                            <p:cTn id="50" dur="1000" fill="hold"/>
                                            <p:tgtEl>
                                              <p:spTgt spid="3"/>
                                            </p:tgtEl>
                                            <p:attrNameLst>
                                              <p:attrName>ppt_y</p:attrName>
                                            </p:attrNameLst>
                                          </p:cBhvr>
                                          <p:tavLst>
                                            <p:tav tm="0">
                                              <p:val>
                                                <p:strVal val="1+#ppt_h/2"/>
                                              </p:val>
                                            </p:tav>
                                            <p:tav tm="100000">
                                              <p:val>
                                                <p:strVal val="#ppt_y"/>
                                              </p:val>
                                            </p:tav>
                                          </p:tavLst>
                                        </p:anim>
                                      </p:childTnLst>
                                    </p:cTn>
                                  </p:par>
                                  <p:par>
                                    <p:cTn id="51" presetID="2" presetClass="entr" presetSubtype="4" decel="50000" fill="hold" grpId="0" nodeType="withEffect">
                                      <p:stCondLst>
                                        <p:cond delay="300"/>
                                      </p:stCondLst>
                                      <p:childTnLst>
                                        <p:set>
                                          <p:cBhvr>
                                            <p:cTn id="52" dur="1" fill="hold">
                                              <p:stCondLst>
                                                <p:cond delay="0"/>
                                              </p:stCondLst>
                                            </p:cTn>
                                            <p:tgtEl>
                                              <p:spTgt spid="28"/>
                                            </p:tgtEl>
                                            <p:attrNameLst>
                                              <p:attrName>style.visibility</p:attrName>
                                            </p:attrNameLst>
                                          </p:cBhvr>
                                          <p:to>
                                            <p:strVal val="visible"/>
                                          </p:to>
                                        </p:set>
                                        <p:anim calcmode="lin" valueType="num">
                                          <p:cBhvr additive="base">
                                            <p:cTn id="53" dur="1000" fill="hold"/>
                                            <p:tgtEl>
                                              <p:spTgt spid="28"/>
                                            </p:tgtEl>
                                            <p:attrNameLst>
                                              <p:attrName>ppt_x</p:attrName>
                                            </p:attrNameLst>
                                          </p:cBhvr>
                                          <p:tavLst>
                                            <p:tav tm="0">
                                              <p:val>
                                                <p:strVal val="#ppt_x"/>
                                              </p:val>
                                            </p:tav>
                                            <p:tav tm="100000">
                                              <p:val>
                                                <p:strVal val="#ppt_x"/>
                                              </p:val>
                                            </p:tav>
                                          </p:tavLst>
                                        </p:anim>
                                        <p:anim calcmode="lin" valueType="num">
                                          <p:cBhvr additive="base">
                                            <p:cTn id="54" dur="1000" fill="hold"/>
                                            <p:tgtEl>
                                              <p:spTgt spid="28"/>
                                            </p:tgtEl>
                                            <p:attrNameLst>
                                              <p:attrName>ppt_y</p:attrName>
                                            </p:attrNameLst>
                                          </p:cBhvr>
                                          <p:tavLst>
                                            <p:tav tm="0">
                                              <p:val>
                                                <p:strVal val="1+#ppt_h/2"/>
                                              </p:val>
                                            </p:tav>
                                            <p:tav tm="100000">
                                              <p:val>
                                                <p:strVal val="#ppt_y"/>
                                              </p:val>
                                            </p:tav>
                                          </p:tavLst>
                                        </p:anim>
                                      </p:childTnLst>
                                    </p:cTn>
                                  </p:par>
                                  <p:par>
                                    <p:cTn id="55" presetID="2" presetClass="entr" presetSubtype="4" decel="50000" fill="hold" grpId="0" nodeType="withEffect">
                                      <p:stCondLst>
                                        <p:cond delay="300"/>
                                      </p:stCondLst>
                                      <p:childTnLst>
                                        <p:set>
                                          <p:cBhvr>
                                            <p:cTn id="56" dur="1" fill="hold">
                                              <p:stCondLst>
                                                <p:cond delay="0"/>
                                              </p:stCondLst>
                                            </p:cTn>
                                            <p:tgtEl>
                                              <p:spTgt spid="30"/>
                                            </p:tgtEl>
                                            <p:attrNameLst>
                                              <p:attrName>style.visibility</p:attrName>
                                            </p:attrNameLst>
                                          </p:cBhvr>
                                          <p:to>
                                            <p:strVal val="visible"/>
                                          </p:to>
                                        </p:set>
                                        <p:anim calcmode="lin" valueType="num">
                                          <p:cBhvr additive="base">
                                            <p:cTn id="57" dur="1000" fill="hold"/>
                                            <p:tgtEl>
                                              <p:spTgt spid="30"/>
                                            </p:tgtEl>
                                            <p:attrNameLst>
                                              <p:attrName>ppt_x</p:attrName>
                                            </p:attrNameLst>
                                          </p:cBhvr>
                                          <p:tavLst>
                                            <p:tav tm="0">
                                              <p:val>
                                                <p:strVal val="#ppt_x"/>
                                              </p:val>
                                            </p:tav>
                                            <p:tav tm="100000">
                                              <p:val>
                                                <p:strVal val="#ppt_x"/>
                                              </p:val>
                                            </p:tav>
                                          </p:tavLst>
                                        </p:anim>
                                        <p:anim calcmode="lin" valueType="num">
                                          <p:cBhvr additive="base">
                                            <p:cTn id="58" dur="1000" fill="hold"/>
                                            <p:tgtEl>
                                              <p:spTgt spid="30"/>
                                            </p:tgtEl>
                                            <p:attrNameLst>
                                              <p:attrName>ppt_y</p:attrName>
                                            </p:attrNameLst>
                                          </p:cBhvr>
                                          <p:tavLst>
                                            <p:tav tm="0">
                                              <p:val>
                                                <p:strVal val="1+#ppt_h/2"/>
                                              </p:val>
                                            </p:tav>
                                            <p:tav tm="100000">
                                              <p:val>
                                                <p:strVal val="#ppt_y"/>
                                              </p:val>
                                            </p:tav>
                                          </p:tavLst>
                                        </p:anim>
                                      </p:childTnLst>
                                    </p:cTn>
                                  </p:par>
                                  <p:par>
                                    <p:cTn id="59" presetID="2" presetClass="entr" presetSubtype="4" decel="50000" fill="hold" grpId="0" nodeType="withEffect">
                                      <p:stCondLst>
                                        <p:cond delay="600"/>
                                      </p:stCondLst>
                                      <p:childTnLst>
                                        <p:set>
                                          <p:cBhvr>
                                            <p:cTn id="60" dur="1" fill="hold">
                                              <p:stCondLst>
                                                <p:cond delay="0"/>
                                              </p:stCondLst>
                                            </p:cTn>
                                            <p:tgtEl>
                                              <p:spTgt spid="31"/>
                                            </p:tgtEl>
                                            <p:attrNameLst>
                                              <p:attrName>style.visibility</p:attrName>
                                            </p:attrNameLst>
                                          </p:cBhvr>
                                          <p:to>
                                            <p:strVal val="visible"/>
                                          </p:to>
                                        </p:set>
                                        <p:anim calcmode="lin" valueType="num">
                                          <p:cBhvr additive="base">
                                            <p:cTn id="61" dur="1000" fill="hold"/>
                                            <p:tgtEl>
                                              <p:spTgt spid="31"/>
                                            </p:tgtEl>
                                            <p:attrNameLst>
                                              <p:attrName>ppt_x</p:attrName>
                                            </p:attrNameLst>
                                          </p:cBhvr>
                                          <p:tavLst>
                                            <p:tav tm="0">
                                              <p:val>
                                                <p:strVal val="#ppt_x"/>
                                              </p:val>
                                            </p:tav>
                                            <p:tav tm="100000">
                                              <p:val>
                                                <p:strVal val="#ppt_x"/>
                                              </p:val>
                                            </p:tav>
                                          </p:tavLst>
                                        </p:anim>
                                        <p:anim calcmode="lin" valueType="num">
                                          <p:cBhvr additive="base">
                                            <p:cTn id="62" dur="1000" fill="hold"/>
                                            <p:tgtEl>
                                              <p:spTgt spid="31"/>
                                            </p:tgtEl>
                                            <p:attrNameLst>
                                              <p:attrName>ppt_y</p:attrName>
                                            </p:attrNameLst>
                                          </p:cBhvr>
                                          <p:tavLst>
                                            <p:tav tm="0">
                                              <p:val>
                                                <p:strVal val="1+#ppt_h/2"/>
                                              </p:val>
                                            </p:tav>
                                            <p:tav tm="100000">
                                              <p:val>
                                                <p:strVal val="#ppt_y"/>
                                              </p:val>
                                            </p:tav>
                                          </p:tavLst>
                                        </p:anim>
                                      </p:childTnLst>
                                    </p:cTn>
                                  </p:par>
                                  <p:par>
                                    <p:cTn id="63" presetID="2" presetClass="entr" presetSubtype="4" decel="50000" fill="hold" grpId="0" nodeType="withEffect">
                                      <p:stCondLst>
                                        <p:cond delay="600"/>
                                      </p:stCondLst>
                                      <p:childTnLst>
                                        <p:set>
                                          <p:cBhvr>
                                            <p:cTn id="64" dur="1" fill="hold">
                                              <p:stCondLst>
                                                <p:cond delay="0"/>
                                              </p:stCondLst>
                                            </p:cTn>
                                            <p:tgtEl>
                                              <p:spTgt spid="32"/>
                                            </p:tgtEl>
                                            <p:attrNameLst>
                                              <p:attrName>style.visibility</p:attrName>
                                            </p:attrNameLst>
                                          </p:cBhvr>
                                          <p:to>
                                            <p:strVal val="visible"/>
                                          </p:to>
                                        </p:set>
                                        <p:anim calcmode="lin" valueType="num">
                                          <p:cBhvr additive="base">
                                            <p:cTn id="65" dur="1000" fill="hold"/>
                                            <p:tgtEl>
                                              <p:spTgt spid="32"/>
                                            </p:tgtEl>
                                            <p:attrNameLst>
                                              <p:attrName>ppt_x</p:attrName>
                                            </p:attrNameLst>
                                          </p:cBhvr>
                                          <p:tavLst>
                                            <p:tav tm="0">
                                              <p:val>
                                                <p:strVal val="#ppt_x"/>
                                              </p:val>
                                            </p:tav>
                                            <p:tav tm="100000">
                                              <p:val>
                                                <p:strVal val="#ppt_x"/>
                                              </p:val>
                                            </p:tav>
                                          </p:tavLst>
                                        </p:anim>
                                        <p:anim calcmode="lin" valueType="num">
                                          <p:cBhvr additive="base">
                                            <p:cTn id="66" dur="1000" fill="hold"/>
                                            <p:tgtEl>
                                              <p:spTgt spid="32"/>
                                            </p:tgtEl>
                                            <p:attrNameLst>
                                              <p:attrName>ppt_y</p:attrName>
                                            </p:attrNameLst>
                                          </p:cBhvr>
                                          <p:tavLst>
                                            <p:tav tm="0">
                                              <p:val>
                                                <p:strVal val="1+#ppt_h/2"/>
                                              </p:val>
                                            </p:tav>
                                            <p:tav tm="100000">
                                              <p:val>
                                                <p:strVal val="#ppt_y"/>
                                              </p:val>
                                            </p:tav>
                                          </p:tavLst>
                                        </p:anim>
                                      </p:childTnLst>
                                    </p:cTn>
                                  </p:par>
                                  <p:par>
                                    <p:cTn id="67" presetID="2" presetClass="entr" presetSubtype="4" decel="50000" fill="hold" grpId="0" nodeType="withEffect">
                                      <p:stCondLst>
                                        <p:cond delay="900"/>
                                      </p:stCondLst>
                                      <p:childTnLst>
                                        <p:set>
                                          <p:cBhvr>
                                            <p:cTn id="68" dur="1" fill="hold">
                                              <p:stCondLst>
                                                <p:cond delay="0"/>
                                              </p:stCondLst>
                                            </p:cTn>
                                            <p:tgtEl>
                                              <p:spTgt spid="33"/>
                                            </p:tgtEl>
                                            <p:attrNameLst>
                                              <p:attrName>style.visibility</p:attrName>
                                            </p:attrNameLst>
                                          </p:cBhvr>
                                          <p:to>
                                            <p:strVal val="visible"/>
                                          </p:to>
                                        </p:set>
                                        <p:anim calcmode="lin" valueType="num">
                                          <p:cBhvr additive="base">
                                            <p:cTn id="69" dur="1000" fill="hold"/>
                                            <p:tgtEl>
                                              <p:spTgt spid="33"/>
                                            </p:tgtEl>
                                            <p:attrNameLst>
                                              <p:attrName>ppt_x</p:attrName>
                                            </p:attrNameLst>
                                          </p:cBhvr>
                                          <p:tavLst>
                                            <p:tav tm="0">
                                              <p:val>
                                                <p:strVal val="#ppt_x"/>
                                              </p:val>
                                            </p:tav>
                                            <p:tav tm="100000">
                                              <p:val>
                                                <p:strVal val="#ppt_x"/>
                                              </p:val>
                                            </p:tav>
                                          </p:tavLst>
                                        </p:anim>
                                        <p:anim calcmode="lin" valueType="num">
                                          <p:cBhvr additive="base">
                                            <p:cTn id="70" dur="1000" fill="hold"/>
                                            <p:tgtEl>
                                              <p:spTgt spid="33"/>
                                            </p:tgtEl>
                                            <p:attrNameLst>
                                              <p:attrName>ppt_y</p:attrName>
                                            </p:attrNameLst>
                                          </p:cBhvr>
                                          <p:tavLst>
                                            <p:tav tm="0">
                                              <p:val>
                                                <p:strVal val="1+#ppt_h/2"/>
                                              </p:val>
                                            </p:tav>
                                            <p:tav tm="100000">
                                              <p:val>
                                                <p:strVal val="#ppt_y"/>
                                              </p:val>
                                            </p:tav>
                                          </p:tavLst>
                                        </p:anim>
                                      </p:childTnLst>
                                    </p:cTn>
                                  </p:par>
                                  <p:par>
                                    <p:cTn id="71" presetID="2" presetClass="entr" presetSubtype="4" decel="50000" fill="hold" grpId="0" nodeType="withEffect">
                                      <p:stCondLst>
                                        <p:cond delay="900"/>
                                      </p:stCondLst>
                                      <p:childTnLst>
                                        <p:set>
                                          <p:cBhvr>
                                            <p:cTn id="72" dur="1" fill="hold">
                                              <p:stCondLst>
                                                <p:cond delay="0"/>
                                              </p:stCondLst>
                                            </p:cTn>
                                            <p:tgtEl>
                                              <p:spTgt spid="34"/>
                                            </p:tgtEl>
                                            <p:attrNameLst>
                                              <p:attrName>style.visibility</p:attrName>
                                            </p:attrNameLst>
                                          </p:cBhvr>
                                          <p:to>
                                            <p:strVal val="visible"/>
                                          </p:to>
                                        </p:set>
                                        <p:anim calcmode="lin" valueType="num">
                                          <p:cBhvr additive="base">
                                            <p:cTn id="73" dur="1000" fill="hold"/>
                                            <p:tgtEl>
                                              <p:spTgt spid="34"/>
                                            </p:tgtEl>
                                            <p:attrNameLst>
                                              <p:attrName>ppt_x</p:attrName>
                                            </p:attrNameLst>
                                          </p:cBhvr>
                                          <p:tavLst>
                                            <p:tav tm="0">
                                              <p:val>
                                                <p:strVal val="#ppt_x"/>
                                              </p:val>
                                            </p:tav>
                                            <p:tav tm="100000">
                                              <p:val>
                                                <p:strVal val="#ppt_x"/>
                                              </p:val>
                                            </p:tav>
                                          </p:tavLst>
                                        </p:anim>
                                        <p:anim calcmode="lin" valueType="num">
                                          <p:cBhvr additive="base">
                                            <p:cTn id="74" dur="1000" fill="hold"/>
                                            <p:tgtEl>
                                              <p:spTgt spid="3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17" grpId="0"/>
          <p:bldP spid="7" grpId="0"/>
          <p:bldP spid="2" grpId="0"/>
          <p:bldP spid="3" grpId="0"/>
          <p:bldP spid="28" grpId="0"/>
          <p:bldP spid="30" grpId="0"/>
          <p:bldP spid="31" grpId="0"/>
          <p:bldP spid="32" grpId="0"/>
          <p:bldP spid="33" grpId="0"/>
          <p:bldP spid="34"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1000" fill="hold"/>
                                            <p:tgtEl>
                                              <p:spTgt spid="17"/>
                                            </p:tgtEl>
                                            <p:attrNameLst>
                                              <p:attrName>ppt_x</p:attrName>
                                            </p:attrNameLst>
                                          </p:cBhvr>
                                          <p:tavLst>
                                            <p:tav tm="0">
                                              <p:val>
                                                <p:strVal val="#ppt_x"/>
                                              </p:val>
                                            </p:tav>
                                            <p:tav tm="50000">
                                              <p:val>
                                                <p:strVal val="#ppt_x+.1"/>
                                              </p:val>
                                            </p:tav>
                                            <p:tav tm="100000">
                                              <p:val>
                                                <p:strVal val="#ppt_x"/>
                                              </p:val>
                                            </p:tav>
                                          </p:tavLst>
                                        </p:anim>
                                        <p:anim calcmode="lin" valueType="num">
                                          <p:cBhvr>
                                            <p:cTn id="8" dur="1000" fill="hold"/>
                                            <p:tgtEl>
                                              <p:spTgt spid="17"/>
                                            </p:tgtEl>
                                            <p:attrNameLst>
                                              <p:attrName>ppt_y</p:attrName>
                                            </p:attrNameLst>
                                          </p:cBhvr>
                                          <p:tavLst>
                                            <p:tav tm="0">
                                              <p:val>
                                                <p:strVal val="#ppt_y"/>
                                              </p:val>
                                            </p:tav>
                                            <p:tav tm="100000">
                                              <p:val>
                                                <p:strVal val="#ppt_y"/>
                                              </p:val>
                                            </p:tav>
                                          </p:tavLst>
                                        </p:anim>
                                        <p:anim calcmode="lin" valueType="num">
                                          <p:cBhvr>
                                            <p:cTn id="9" dur="1000" fill="hold"/>
                                            <p:tgtEl>
                                              <p:spTgt spid="17"/>
                                            </p:tgtEl>
                                            <p:attrNameLst>
                                              <p:attrName>ppt_h</p:attrName>
                                            </p:attrNameLst>
                                          </p:cBhvr>
                                          <p:tavLst>
                                            <p:tav tm="0">
                                              <p:val>
                                                <p:strVal val="#ppt_h/10"/>
                                              </p:val>
                                            </p:tav>
                                            <p:tav tm="50000">
                                              <p:val>
                                                <p:strVal val="#ppt_h+.01"/>
                                              </p:val>
                                            </p:tav>
                                            <p:tav tm="100000">
                                              <p:val>
                                                <p:strVal val="#ppt_h"/>
                                              </p:val>
                                            </p:tav>
                                          </p:tavLst>
                                        </p:anim>
                                        <p:anim calcmode="lin" valueType="num">
                                          <p:cBhvr>
                                            <p:cTn id="10" dur="1000" fill="hold"/>
                                            <p:tgtEl>
                                              <p:spTgt spid="17"/>
                                            </p:tgtEl>
                                            <p:attrNameLst>
                                              <p:attrName>ppt_w</p:attrName>
                                            </p:attrNameLst>
                                          </p:cBhvr>
                                          <p:tavLst>
                                            <p:tav tm="0">
                                              <p:val>
                                                <p:strVal val="#ppt_w/10"/>
                                              </p:val>
                                            </p:tav>
                                            <p:tav tm="50000">
                                              <p:val>
                                                <p:strVal val="#ppt_w+.01"/>
                                              </p:val>
                                            </p:tav>
                                            <p:tav tm="100000">
                                              <p:val>
                                                <p:strVal val="#ppt_w"/>
                                              </p:val>
                                            </p:tav>
                                          </p:tavLst>
                                        </p:anim>
                                        <p:animEffect transition="in" filter="fade">
                                          <p:cBhvr>
                                            <p:cTn id="11" dur="1000" tmFilter="0,0; .5, 1; 1, 1"/>
                                            <p:tgtEl>
                                              <p:spTgt spid="17"/>
                                            </p:tgtEl>
                                          </p:cBhvr>
                                        </p:animEffect>
                                      </p:childTnLst>
                                    </p:cTn>
                                  </p:par>
                                </p:childTnLst>
                              </p:cTn>
                            </p:par>
                            <p:par>
                              <p:cTn id="12" fill="hold">
                                <p:stCondLst>
                                  <p:cond delay="100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7"/>
                                            </p:tgtEl>
                                            <p:attrNameLst>
                                              <p:attrName>style.visibility</p:attrName>
                                            </p:attrNameLst>
                                          </p:cBhvr>
                                          <p:to>
                                            <p:strVal val="visible"/>
                                          </p:to>
                                        </p:set>
                                        <p:anim calcmode="lin" valueType="num">
                                          <p:cBhvr>
                                            <p:cTn id="15" dur="5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16" dur="500" fill="hold"/>
                                            <p:tgtEl>
                                              <p:spTgt spid="7"/>
                                            </p:tgtEl>
                                            <p:attrNameLst>
                                              <p:attrName>ppt_y</p:attrName>
                                            </p:attrNameLst>
                                          </p:cBhvr>
                                          <p:tavLst>
                                            <p:tav tm="0">
                                              <p:val>
                                                <p:strVal val="#ppt_y"/>
                                              </p:val>
                                            </p:tav>
                                            <p:tav tm="100000">
                                              <p:val>
                                                <p:strVal val="#ppt_y"/>
                                              </p:val>
                                            </p:tav>
                                          </p:tavLst>
                                        </p:anim>
                                        <p:anim calcmode="lin" valueType="num">
                                          <p:cBhvr>
                                            <p:cTn id="17" dur="5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18" dur="50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19" dur="500" tmFilter="0,0; .5, 1; 1, 1"/>
                                            <p:tgtEl>
                                              <p:spTgt spid="7"/>
                                            </p:tgtEl>
                                          </p:cBhvr>
                                        </p:animEffect>
                                      </p:childTnLst>
                                    </p:cTn>
                                  </p:par>
                                </p:childTnLst>
                              </p:cTn>
                            </p:par>
                            <p:par>
                              <p:cTn id="20" fill="hold">
                                <p:stCondLst>
                                  <p:cond delay="1850"/>
                                </p:stCondLst>
                                <p:childTnLst>
                                  <p:par>
                                    <p:cTn id="21" presetID="2" presetClass="entr" presetSubtype="4" decel="50000" fill="hold" grpId="0" nodeType="afterEffect">
                                      <p:stCondLst>
                                        <p:cond delay="0"/>
                                      </p:stCondLst>
                                      <p:childTnLst>
                                        <p:set>
                                          <p:cBhvr>
                                            <p:cTn id="22" dur="1" fill="hold">
                                              <p:stCondLst>
                                                <p:cond delay="0"/>
                                              </p:stCondLst>
                                            </p:cTn>
                                            <p:tgtEl>
                                              <p:spTgt spid="21"/>
                                            </p:tgtEl>
                                            <p:attrNameLst>
                                              <p:attrName>style.visibility</p:attrName>
                                            </p:attrNameLst>
                                          </p:cBhvr>
                                          <p:to>
                                            <p:strVal val="visible"/>
                                          </p:to>
                                        </p:set>
                                        <p:anim calcmode="lin" valueType="num">
                                          <p:cBhvr additive="base">
                                            <p:cTn id="23" dur="1000" fill="hold"/>
                                            <p:tgtEl>
                                              <p:spTgt spid="21"/>
                                            </p:tgtEl>
                                            <p:attrNameLst>
                                              <p:attrName>ppt_x</p:attrName>
                                            </p:attrNameLst>
                                          </p:cBhvr>
                                          <p:tavLst>
                                            <p:tav tm="0">
                                              <p:val>
                                                <p:strVal val="#ppt_x"/>
                                              </p:val>
                                            </p:tav>
                                            <p:tav tm="100000">
                                              <p:val>
                                                <p:strVal val="#ppt_x"/>
                                              </p:val>
                                            </p:tav>
                                          </p:tavLst>
                                        </p:anim>
                                        <p:anim calcmode="lin" valueType="num">
                                          <p:cBhvr additive="base">
                                            <p:cTn id="24" dur="1000" fill="hold"/>
                                            <p:tgtEl>
                                              <p:spTgt spid="21"/>
                                            </p:tgtEl>
                                            <p:attrNameLst>
                                              <p:attrName>ppt_y</p:attrName>
                                            </p:attrNameLst>
                                          </p:cBhvr>
                                          <p:tavLst>
                                            <p:tav tm="0">
                                              <p:val>
                                                <p:strVal val="1+#ppt_h/2"/>
                                              </p:val>
                                            </p:tav>
                                            <p:tav tm="100000">
                                              <p:val>
                                                <p:strVal val="#ppt_y"/>
                                              </p:val>
                                            </p:tav>
                                          </p:tavLst>
                                        </p:anim>
                                      </p:childTnLst>
                                    </p:cTn>
                                  </p:par>
                                </p:childTnLst>
                              </p:cTn>
                            </p:par>
                            <p:par>
                              <p:cTn id="25" fill="hold">
                                <p:stCondLst>
                                  <p:cond delay="2850"/>
                                </p:stCondLst>
                                <p:childTnLst>
                                  <p:par>
                                    <p:cTn id="26" presetID="2" presetClass="entr" presetSubtype="4" fill="hold" nodeType="afterEffect">
                                      <p:stCondLst>
                                        <p:cond delay="0"/>
                                      </p:stCondLst>
                                      <p:childTnLst>
                                        <p:set>
                                          <p:cBhvr>
                                            <p:cTn id="27" dur="1" fill="hold">
                                              <p:stCondLst>
                                                <p:cond delay="0"/>
                                              </p:stCondLst>
                                            </p:cTn>
                                            <p:tgtEl>
                                              <p:spTgt spid="5"/>
                                            </p:tgtEl>
                                            <p:attrNameLst>
                                              <p:attrName>style.visibility</p:attrName>
                                            </p:attrNameLst>
                                          </p:cBhvr>
                                          <p:to>
                                            <p:strVal val="visible"/>
                                          </p:to>
                                        </p:set>
                                        <p:anim calcmode="lin" valueType="num">
                                          <p:cBhvr additive="base">
                                            <p:cTn id="28" dur="1000" fill="hold"/>
                                            <p:tgtEl>
                                              <p:spTgt spid="5"/>
                                            </p:tgtEl>
                                            <p:attrNameLst>
                                              <p:attrName>ppt_x</p:attrName>
                                            </p:attrNameLst>
                                          </p:cBhvr>
                                          <p:tavLst>
                                            <p:tav tm="0">
                                              <p:val>
                                                <p:strVal val="#ppt_x"/>
                                              </p:val>
                                            </p:tav>
                                            <p:tav tm="100000">
                                              <p:val>
                                                <p:strVal val="#ppt_x"/>
                                              </p:val>
                                            </p:tav>
                                          </p:tavLst>
                                        </p:anim>
                                        <p:anim calcmode="lin" valueType="num">
                                          <p:cBhvr additive="base">
                                            <p:cTn id="29" dur="1000" fill="hold"/>
                                            <p:tgtEl>
                                              <p:spTgt spid="5"/>
                                            </p:tgtEl>
                                            <p:attrNameLst>
                                              <p:attrName>ppt_y</p:attrName>
                                            </p:attrNameLst>
                                          </p:cBhvr>
                                          <p:tavLst>
                                            <p:tav tm="0">
                                              <p:val>
                                                <p:strVal val="1+#ppt_h/2"/>
                                              </p:val>
                                            </p:tav>
                                            <p:tav tm="100000">
                                              <p:val>
                                                <p:strVal val="#ppt_y"/>
                                              </p:val>
                                            </p:tav>
                                          </p:tavLst>
                                        </p:anim>
                                      </p:childTnLst>
                                    </p:cTn>
                                  </p:par>
                                  <p:par>
                                    <p:cTn id="30" presetID="2" presetClass="entr" presetSubtype="4" fill="hold" nodeType="withEffect">
                                      <p:stCondLst>
                                        <p:cond delay="300"/>
                                      </p:stCondLst>
                                      <p:childTnLst>
                                        <p:set>
                                          <p:cBhvr>
                                            <p:cTn id="31" dur="1" fill="hold">
                                              <p:stCondLst>
                                                <p:cond delay="0"/>
                                              </p:stCondLst>
                                            </p:cTn>
                                            <p:tgtEl>
                                              <p:spTgt spid="6"/>
                                            </p:tgtEl>
                                            <p:attrNameLst>
                                              <p:attrName>style.visibility</p:attrName>
                                            </p:attrNameLst>
                                          </p:cBhvr>
                                          <p:to>
                                            <p:strVal val="visible"/>
                                          </p:to>
                                        </p:set>
                                        <p:anim calcmode="lin" valueType="num">
                                          <p:cBhvr additive="base">
                                            <p:cTn id="32" dur="1000" fill="hold"/>
                                            <p:tgtEl>
                                              <p:spTgt spid="6"/>
                                            </p:tgtEl>
                                            <p:attrNameLst>
                                              <p:attrName>ppt_x</p:attrName>
                                            </p:attrNameLst>
                                          </p:cBhvr>
                                          <p:tavLst>
                                            <p:tav tm="0">
                                              <p:val>
                                                <p:strVal val="#ppt_x"/>
                                              </p:val>
                                            </p:tav>
                                            <p:tav tm="100000">
                                              <p:val>
                                                <p:strVal val="#ppt_x"/>
                                              </p:val>
                                            </p:tav>
                                          </p:tavLst>
                                        </p:anim>
                                        <p:anim calcmode="lin" valueType="num">
                                          <p:cBhvr additive="base">
                                            <p:cTn id="33" dur="1000" fill="hold"/>
                                            <p:tgtEl>
                                              <p:spTgt spid="6"/>
                                            </p:tgtEl>
                                            <p:attrNameLst>
                                              <p:attrName>ppt_y</p:attrName>
                                            </p:attrNameLst>
                                          </p:cBhvr>
                                          <p:tavLst>
                                            <p:tav tm="0">
                                              <p:val>
                                                <p:strVal val="1+#ppt_h/2"/>
                                              </p:val>
                                            </p:tav>
                                            <p:tav tm="100000">
                                              <p:val>
                                                <p:strVal val="#ppt_y"/>
                                              </p:val>
                                            </p:tav>
                                          </p:tavLst>
                                        </p:anim>
                                      </p:childTnLst>
                                    </p:cTn>
                                  </p:par>
                                  <p:par>
                                    <p:cTn id="34" presetID="2" presetClass="entr" presetSubtype="4" fill="hold" nodeType="withEffect">
                                      <p:stCondLst>
                                        <p:cond delay="600"/>
                                      </p:stCondLst>
                                      <p:childTnLst>
                                        <p:set>
                                          <p:cBhvr>
                                            <p:cTn id="35" dur="1" fill="hold">
                                              <p:stCondLst>
                                                <p:cond delay="0"/>
                                              </p:stCondLst>
                                            </p:cTn>
                                            <p:tgtEl>
                                              <p:spTgt spid="11"/>
                                            </p:tgtEl>
                                            <p:attrNameLst>
                                              <p:attrName>style.visibility</p:attrName>
                                            </p:attrNameLst>
                                          </p:cBhvr>
                                          <p:to>
                                            <p:strVal val="visible"/>
                                          </p:to>
                                        </p:set>
                                        <p:anim calcmode="lin" valueType="num">
                                          <p:cBhvr additive="base">
                                            <p:cTn id="36" dur="1000" fill="hold"/>
                                            <p:tgtEl>
                                              <p:spTgt spid="11"/>
                                            </p:tgtEl>
                                            <p:attrNameLst>
                                              <p:attrName>ppt_x</p:attrName>
                                            </p:attrNameLst>
                                          </p:cBhvr>
                                          <p:tavLst>
                                            <p:tav tm="0">
                                              <p:val>
                                                <p:strVal val="#ppt_x"/>
                                              </p:val>
                                            </p:tav>
                                            <p:tav tm="100000">
                                              <p:val>
                                                <p:strVal val="#ppt_x"/>
                                              </p:val>
                                            </p:tav>
                                          </p:tavLst>
                                        </p:anim>
                                        <p:anim calcmode="lin" valueType="num">
                                          <p:cBhvr additive="base">
                                            <p:cTn id="37" dur="1000" fill="hold"/>
                                            <p:tgtEl>
                                              <p:spTgt spid="11"/>
                                            </p:tgtEl>
                                            <p:attrNameLst>
                                              <p:attrName>ppt_y</p:attrName>
                                            </p:attrNameLst>
                                          </p:cBhvr>
                                          <p:tavLst>
                                            <p:tav tm="0">
                                              <p:val>
                                                <p:strVal val="1+#ppt_h/2"/>
                                              </p:val>
                                            </p:tav>
                                            <p:tav tm="100000">
                                              <p:val>
                                                <p:strVal val="#ppt_y"/>
                                              </p:val>
                                            </p:tav>
                                          </p:tavLst>
                                        </p:anim>
                                      </p:childTnLst>
                                    </p:cTn>
                                  </p:par>
                                  <p:par>
                                    <p:cTn id="38" presetID="2" presetClass="entr" presetSubtype="4" fill="hold" nodeType="withEffect">
                                      <p:stCondLst>
                                        <p:cond delay="900"/>
                                      </p:stCondLst>
                                      <p:childTnLst>
                                        <p:set>
                                          <p:cBhvr>
                                            <p:cTn id="39" dur="1" fill="hold">
                                              <p:stCondLst>
                                                <p:cond delay="0"/>
                                              </p:stCondLst>
                                            </p:cTn>
                                            <p:tgtEl>
                                              <p:spTgt spid="14"/>
                                            </p:tgtEl>
                                            <p:attrNameLst>
                                              <p:attrName>style.visibility</p:attrName>
                                            </p:attrNameLst>
                                          </p:cBhvr>
                                          <p:to>
                                            <p:strVal val="visible"/>
                                          </p:to>
                                        </p:set>
                                        <p:anim calcmode="lin" valueType="num">
                                          <p:cBhvr additive="base">
                                            <p:cTn id="40" dur="1000" fill="hold"/>
                                            <p:tgtEl>
                                              <p:spTgt spid="14"/>
                                            </p:tgtEl>
                                            <p:attrNameLst>
                                              <p:attrName>ppt_x</p:attrName>
                                            </p:attrNameLst>
                                          </p:cBhvr>
                                          <p:tavLst>
                                            <p:tav tm="0">
                                              <p:val>
                                                <p:strVal val="#ppt_x"/>
                                              </p:val>
                                            </p:tav>
                                            <p:tav tm="100000">
                                              <p:val>
                                                <p:strVal val="#ppt_x"/>
                                              </p:val>
                                            </p:tav>
                                          </p:tavLst>
                                        </p:anim>
                                        <p:anim calcmode="lin" valueType="num">
                                          <p:cBhvr additive="base">
                                            <p:cTn id="41" dur="1000" fill="hold"/>
                                            <p:tgtEl>
                                              <p:spTgt spid="14"/>
                                            </p:tgtEl>
                                            <p:attrNameLst>
                                              <p:attrName>ppt_y</p:attrName>
                                            </p:attrNameLst>
                                          </p:cBhvr>
                                          <p:tavLst>
                                            <p:tav tm="0">
                                              <p:val>
                                                <p:strVal val="1+#ppt_h/2"/>
                                              </p:val>
                                            </p:tav>
                                            <p:tav tm="100000">
                                              <p:val>
                                                <p:strVal val="#ppt_y"/>
                                              </p:val>
                                            </p:tav>
                                          </p:tavLst>
                                        </p:anim>
                                      </p:childTnLst>
                                    </p:cTn>
                                  </p:par>
                                </p:childTnLst>
                              </p:cTn>
                            </p:par>
                            <p:par>
                              <p:cTn id="42" fill="hold">
                                <p:stCondLst>
                                  <p:cond delay="4750"/>
                                </p:stCondLst>
                                <p:childTnLst>
                                  <p:par>
                                    <p:cTn id="43" presetID="2" presetClass="entr" presetSubtype="4" decel="50000" fill="hold" grpId="0" nodeType="afterEffect">
                                      <p:stCondLst>
                                        <p:cond delay="0"/>
                                      </p:stCondLst>
                                      <p:childTnLst>
                                        <p:set>
                                          <p:cBhvr>
                                            <p:cTn id="44" dur="1" fill="hold">
                                              <p:stCondLst>
                                                <p:cond delay="0"/>
                                              </p:stCondLst>
                                            </p:cTn>
                                            <p:tgtEl>
                                              <p:spTgt spid="2"/>
                                            </p:tgtEl>
                                            <p:attrNameLst>
                                              <p:attrName>style.visibility</p:attrName>
                                            </p:attrNameLst>
                                          </p:cBhvr>
                                          <p:to>
                                            <p:strVal val="visible"/>
                                          </p:to>
                                        </p:set>
                                        <p:anim calcmode="lin" valueType="num">
                                          <p:cBhvr additive="base">
                                            <p:cTn id="45" dur="1000" fill="hold"/>
                                            <p:tgtEl>
                                              <p:spTgt spid="2"/>
                                            </p:tgtEl>
                                            <p:attrNameLst>
                                              <p:attrName>ppt_x</p:attrName>
                                            </p:attrNameLst>
                                          </p:cBhvr>
                                          <p:tavLst>
                                            <p:tav tm="0">
                                              <p:val>
                                                <p:strVal val="#ppt_x"/>
                                              </p:val>
                                            </p:tav>
                                            <p:tav tm="100000">
                                              <p:val>
                                                <p:strVal val="#ppt_x"/>
                                              </p:val>
                                            </p:tav>
                                          </p:tavLst>
                                        </p:anim>
                                        <p:anim calcmode="lin" valueType="num">
                                          <p:cBhvr additive="base">
                                            <p:cTn id="46" dur="1000" fill="hold"/>
                                            <p:tgtEl>
                                              <p:spTgt spid="2"/>
                                            </p:tgtEl>
                                            <p:attrNameLst>
                                              <p:attrName>ppt_y</p:attrName>
                                            </p:attrNameLst>
                                          </p:cBhvr>
                                          <p:tavLst>
                                            <p:tav tm="0">
                                              <p:val>
                                                <p:strVal val="1+#ppt_h/2"/>
                                              </p:val>
                                            </p:tav>
                                            <p:tav tm="100000">
                                              <p:val>
                                                <p:strVal val="#ppt_y"/>
                                              </p:val>
                                            </p:tav>
                                          </p:tavLst>
                                        </p:anim>
                                      </p:childTnLst>
                                    </p:cTn>
                                  </p:par>
                                  <p:par>
                                    <p:cTn id="47" presetID="2" presetClass="entr" presetSubtype="4" decel="50000" fill="hold" grpId="0" nodeType="withEffect">
                                      <p:stCondLst>
                                        <p:cond delay="0"/>
                                      </p:stCondLst>
                                      <p:childTnLst>
                                        <p:set>
                                          <p:cBhvr>
                                            <p:cTn id="48" dur="1" fill="hold">
                                              <p:stCondLst>
                                                <p:cond delay="0"/>
                                              </p:stCondLst>
                                            </p:cTn>
                                            <p:tgtEl>
                                              <p:spTgt spid="3"/>
                                            </p:tgtEl>
                                            <p:attrNameLst>
                                              <p:attrName>style.visibility</p:attrName>
                                            </p:attrNameLst>
                                          </p:cBhvr>
                                          <p:to>
                                            <p:strVal val="visible"/>
                                          </p:to>
                                        </p:set>
                                        <p:anim calcmode="lin" valueType="num">
                                          <p:cBhvr additive="base">
                                            <p:cTn id="49" dur="1000" fill="hold"/>
                                            <p:tgtEl>
                                              <p:spTgt spid="3"/>
                                            </p:tgtEl>
                                            <p:attrNameLst>
                                              <p:attrName>ppt_x</p:attrName>
                                            </p:attrNameLst>
                                          </p:cBhvr>
                                          <p:tavLst>
                                            <p:tav tm="0">
                                              <p:val>
                                                <p:strVal val="#ppt_x"/>
                                              </p:val>
                                            </p:tav>
                                            <p:tav tm="100000">
                                              <p:val>
                                                <p:strVal val="#ppt_x"/>
                                              </p:val>
                                            </p:tav>
                                          </p:tavLst>
                                        </p:anim>
                                        <p:anim calcmode="lin" valueType="num">
                                          <p:cBhvr additive="base">
                                            <p:cTn id="50" dur="1000" fill="hold"/>
                                            <p:tgtEl>
                                              <p:spTgt spid="3"/>
                                            </p:tgtEl>
                                            <p:attrNameLst>
                                              <p:attrName>ppt_y</p:attrName>
                                            </p:attrNameLst>
                                          </p:cBhvr>
                                          <p:tavLst>
                                            <p:tav tm="0">
                                              <p:val>
                                                <p:strVal val="1+#ppt_h/2"/>
                                              </p:val>
                                            </p:tav>
                                            <p:tav tm="100000">
                                              <p:val>
                                                <p:strVal val="#ppt_y"/>
                                              </p:val>
                                            </p:tav>
                                          </p:tavLst>
                                        </p:anim>
                                      </p:childTnLst>
                                    </p:cTn>
                                  </p:par>
                                  <p:par>
                                    <p:cTn id="51" presetID="2" presetClass="entr" presetSubtype="4" decel="50000" fill="hold" grpId="0" nodeType="withEffect">
                                      <p:stCondLst>
                                        <p:cond delay="300"/>
                                      </p:stCondLst>
                                      <p:childTnLst>
                                        <p:set>
                                          <p:cBhvr>
                                            <p:cTn id="52" dur="1" fill="hold">
                                              <p:stCondLst>
                                                <p:cond delay="0"/>
                                              </p:stCondLst>
                                            </p:cTn>
                                            <p:tgtEl>
                                              <p:spTgt spid="28"/>
                                            </p:tgtEl>
                                            <p:attrNameLst>
                                              <p:attrName>style.visibility</p:attrName>
                                            </p:attrNameLst>
                                          </p:cBhvr>
                                          <p:to>
                                            <p:strVal val="visible"/>
                                          </p:to>
                                        </p:set>
                                        <p:anim calcmode="lin" valueType="num">
                                          <p:cBhvr additive="base">
                                            <p:cTn id="53" dur="1000" fill="hold"/>
                                            <p:tgtEl>
                                              <p:spTgt spid="28"/>
                                            </p:tgtEl>
                                            <p:attrNameLst>
                                              <p:attrName>ppt_x</p:attrName>
                                            </p:attrNameLst>
                                          </p:cBhvr>
                                          <p:tavLst>
                                            <p:tav tm="0">
                                              <p:val>
                                                <p:strVal val="#ppt_x"/>
                                              </p:val>
                                            </p:tav>
                                            <p:tav tm="100000">
                                              <p:val>
                                                <p:strVal val="#ppt_x"/>
                                              </p:val>
                                            </p:tav>
                                          </p:tavLst>
                                        </p:anim>
                                        <p:anim calcmode="lin" valueType="num">
                                          <p:cBhvr additive="base">
                                            <p:cTn id="54" dur="1000" fill="hold"/>
                                            <p:tgtEl>
                                              <p:spTgt spid="28"/>
                                            </p:tgtEl>
                                            <p:attrNameLst>
                                              <p:attrName>ppt_y</p:attrName>
                                            </p:attrNameLst>
                                          </p:cBhvr>
                                          <p:tavLst>
                                            <p:tav tm="0">
                                              <p:val>
                                                <p:strVal val="1+#ppt_h/2"/>
                                              </p:val>
                                            </p:tav>
                                            <p:tav tm="100000">
                                              <p:val>
                                                <p:strVal val="#ppt_y"/>
                                              </p:val>
                                            </p:tav>
                                          </p:tavLst>
                                        </p:anim>
                                      </p:childTnLst>
                                    </p:cTn>
                                  </p:par>
                                  <p:par>
                                    <p:cTn id="55" presetID="2" presetClass="entr" presetSubtype="4" decel="50000" fill="hold" grpId="0" nodeType="withEffect">
                                      <p:stCondLst>
                                        <p:cond delay="300"/>
                                      </p:stCondLst>
                                      <p:childTnLst>
                                        <p:set>
                                          <p:cBhvr>
                                            <p:cTn id="56" dur="1" fill="hold">
                                              <p:stCondLst>
                                                <p:cond delay="0"/>
                                              </p:stCondLst>
                                            </p:cTn>
                                            <p:tgtEl>
                                              <p:spTgt spid="30"/>
                                            </p:tgtEl>
                                            <p:attrNameLst>
                                              <p:attrName>style.visibility</p:attrName>
                                            </p:attrNameLst>
                                          </p:cBhvr>
                                          <p:to>
                                            <p:strVal val="visible"/>
                                          </p:to>
                                        </p:set>
                                        <p:anim calcmode="lin" valueType="num">
                                          <p:cBhvr additive="base">
                                            <p:cTn id="57" dur="1000" fill="hold"/>
                                            <p:tgtEl>
                                              <p:spTgt spid="30"/>
                                            </p:tgtEl>
                                            <p:attrNameLst>
                                              <p:attrName>ppt_x</p:attrName>
                                            </p:attrNameLst>
                                          </p:cBhvr>
                                          <p:tavLst>
                                            <p:tav tm="0">
                                              <p:val>
                                                <p:strVal val="#ppt_x"/>
                                              </p:val>
                                            </p:tav>
                                            <p:tav tm="100000">
                                              <p:val>
                                                <p:strVal val="#ppt_x"/>
                                              </p:val>
                                            </p:tav>
                                          </p:tavLst>
                                        </p:anim>
                                        <p:anim calcmode="lin" valueType="num">
                                          <p:cBhvr additive="base">
                                            <p:cTn id="58" dur="1000" fill="hold"/>
                                            <p:tgtEl>
                                              <p:spTgt spid="30"/>
                                            </p:tgtEl>
                                            <p:attrNameLst>
                                              <p:attrName>ppt_y</p:attrName>
                                            </p:attrNameLst>
                                          </p:cBhvr>
                                          <p:tavLst>
                                            <p:tav tm="0">
                                              <p:val>
                                                <p:strVal val="1+#ppt_h/2"/>
                                              </p:val>
                                            </p:tav>
                                            <p:tav tm="100000">
                                              <p:val>
                                                <p:strVal val="#ppt_y"/>
                                              </p:val>
                                            </p:tav>
                                          </p:tavLst>
                                        </p:anim>
                                      </p:childTnLst>
                                    </p:cTn>
                                  </p:par>
                                  <p:par>
                                    <p:cTn id="59" presetID="2" presetClass="entr" presetSubtype="4" decel="50000" fill="hold" grpId="0" nodeType="withEffect">
                                      <p:stCondLst>
                                        <p:cond delay="600"/>
                                      </p:stCondLst>
                                      <p:childTnLst>
                                        <p:set>
                                          <p:cBhvr>
                                            <p:cTn id="60" dur="1" fill="hold">
                                              <p:stCondLst>
                                                <p:cond delay="0"/>
                                              </p:stCondLst>
                                            </p:cTn>
                                            <p:tgtEl>
                                              <p:spTgt spid="31"/>
                                            </p:tgtEl>
                                            <p:attrNameLst>
                                              <p:attrName>style.visibility</p:attrName>
                                            </p:attrNameLst>
                                          </p:cBhvr>
                                          <p:to>
                                            <p:strVal val="visible"/>
                                          </p:to>
                                        </p:set>
                                        <p:anim calcmode="lin" valueType="num">
                                          <p:cBhvr additive="base">
                                            <p:cTn id="61" dur="1000" fill="hold"/>
                                            <p:tgtEl>
                                              <p:spTgt spid="31"/>
                                            </p:tgtEl>
                                            <p:attrNameLst>
                                              <p:attrName>ppt_x</p:attrName>
                                            </p:attrNameLst>
                                          </p:cBhvr>
                                          <p:tavLst>
                                            <p:tav tm="0">
                                              <p:val>
                                                <p:strVal val="#ppt_x"/>
                                              </p:val>
                                            </p:tav>
                                            <p:tav tm="100000">
                                              <p:val>
                                                <p:strVal val="#ppt_x"/>
                                              </p:val>
                                            </p:tav>
                                          </p:tavLst>
                                        </p:anim>
                                        <p:anim calcmode="lin" valueType="num">
                                          <p:cBhvr additive="base">
                                            <p:cTn id="62" dur="1000" fill="hold"/>
                                            <p:tgtEl>
                                              <p:spTgt spid="31"/>
                                            </p:tgtEl>
                                            <p:attrNameLst>
                                              <p:attrName>ppt_y</p:attrName>
                                            </p:attrNameLst>
                                          </p:cBhvr>
                                          <p:tavLst>
                                            <p:tav tm="0">
                                              <p:val>
                                                <p:strVal val="1+#ppt_h/2"/>
                                              </p:val>
                                            </p:tav>
                                            <p:tav tm="100000">
                                              <p:val>
                                                <p:strVal val="#ppt_y"/>
                                              </p:val>
                                            </p:tav>
                                          </p:tavLst>
                                        </p:anim>
                                      </p:childTnLst>
                                    </p:cTn>
                                  </p:par>
                                  <p:par>
                                    <p:cTn id="63" presetID="2" presetClass="entr" presetSubtype="4" decel="50000" fill="hold" grpId="0" nodeType="withEffect">
                                      <p:stCondLst>
                                        <p:cond delay="600"/>
                                      </p:stCondLst>
                                      <p:childTnLst>
                                        <p:set>
                                          <p:cBhvr>
                                            <p:cTn id="64" dur="1" fill="hold">
                                              <p:stCondLst>
                                                <p:cond delay="0"/>
                                              </p:stCondLst>
                                            </p:cTn>
                                            <p:tgtEl>
                                              <p:spTgt spid="32"/>
                                            </p:tgtEl>
                                            <p:attrNameLst>
                                              <p:attrName>style.visibility</p:attrName>
                                            </p:attrNameLst>
                                          </p:cBhvr>
                                          <p:to>
                                            <p:strVal val="visible"/>
                                          </p:to>
                                        </p:set>
                                        <p:anim calcmode="lin" valueType="num">
                                          <p:cBhvr additive="base">
                                            <p:cTn id="65" dur="1000" fill="hold"/>
                                            <p:tgtEl>
                                              <p:spTgt spid="32"/>
                                            </p:tgtEl>
                                            <p:attrNameLst>
                                              <p:attrName>ppt_x</p:attrName>
                                            </p:attrNameLst>
                                          </p:cBhvr>
                                          <p:tavLst>
                                            <p:tav tm="0">
                                              <p:val>
                                                <p:strVal val="#ppt_x"/>
                                              </p:val>
                                            </p:tav>
                                            <p:tav tm="100000">
                                              <p:val>
                                                <p:strVal val="#ppt_x"/>
                                              </p:val>
                                            </p:tav>
                                          </p:tavLst>
                                        </p:anim>
                                        <p:anim calcmode="lin" valueType="num">
                                          <p:cBhvr additive="base">
                                            <p:cTn id="66" dur="1000" fill="hold"/>
                                            <p:tgtEl>
                                              <p:spTgt spid="32"/>
                                            </p:tgtEl>
                                            <p:attrNameLst>
                                              <p:attrName>ppt_y</p:attrName>
                                            </p:attrNameLst>
                                          </p:cBhvr>
                                          <p:tavLst>
                                            <p:tav tm="0">
                                              <p:val>
                                                <p:strVal val="1+#ppt_h/2"/>
                                              </p:val>
                                            </p:tav>
                                            <p:tav tm="100000">
                                              <p:val>
                                                <p:strVal val="#ppt_y"/>
                                              </p:val>
                                            </p:tav>
                                          </p:tavLst>
                                        </p:anim>
                                      </p:childTnLst>
                                    </p:cTn>
                                  </p:par>
                                  <p:par>
                                    <p:cTn id="67" presetID="2" presetClass="entr" presetSubtype="4" decel="50000" fill="hold" grpId="0" nodeType="withEffect">
                                      <p:stCondLst>
                                        <p:cond delay="900"/>
                                      </p:stCondLst>
                                      <p:childTnLst>
                                        <p:set>
                                          <p:cBhvr>
                                            <p:cTn id="68" dur="1" fill="hold">
                                              <p:stCondLst>
                                                <p:cond delay="0"/>
                                              </p:stCondLst>
                                            </p:cTn>
                                            <p:tgtEl>
                                              <p:spTgt spid="33"/>
                                            </p:tgtEl>
                                            <p:attrNameLst>
                                              <p:attrName>style.visibility</p:attrName>
                                            </p:attrNameLst>
                                          </p:cBhvr>
                                          <p:to>
                                            <p:strVal val="visible"/>
                                          </p:to>
                                        </p:set>
                                        <p:anim calcmode="lin" valueType="num">
                                          <p:cBhvr additive="base">
                                            <p:cTn id="69" dur="1000" fill="hold"/>
                                            <p:tgtEl>
                                              <p:spTgt spid="33"/>
                                            </p:tgtEl>
                                            <p:attrNameLst>
                                              <p:attrName>ppt_x</p:attrName>
                                            </p:attrNameLst>
                                          </p:cBhvr>
                                          <p:tavLst>
                                            <p:tav tm="0">
                                              <p:val>
                                                <p:strVal val="#ppt_x"/>
                                              </p:val>
                                            </p:tav>
                                            <p:tav tm="100000">
                                              <p:val>
                                                <p:strVal val="#ppt_x"/>
                                              </p:val>
                                            </p:tav>
                                          </p:tavLst>
                                        </p:anim>
                                        <p:anim calcmode="lin" valueType="num">
                                          <p:cBhvr additive="base">
                                            <p:cTn id="70" dur="1000" fill="hold"/>
                                            <p:tgtEl>
                                              <p:spTgt spid="33"/>
                                            </p:tgtEl>
                                            <p:attrNameLst>
                                              <p:attrName>ppt_y</p:attrName>
                                            </p:attrNameLst>
                                          </p:cBhvr>
                                          <p:tavLst>
                                            <p:tav tm="0">
                                              <p:val>
                                                <p:strVal val="1+#ppt_h/2"/>
                                              </p:val>
                                            </p:tav>
                                            <p:tav tm="100000">
                                              <p:val>
                                                <p:strVal val="#ppt_y"/>
                                              </p:val>
                                            </p:tav>
                                          </p:tavLst>
                                        </p:anim>
                                      </p:childTnLst>
                                    </p:cTn>
                                  </p:par>
                                  <p:par>
                                    <p:cTn id="71" presetID="2" presetClass="entr" presetSubtype="4" decel="50000" fill="hold" grpId="0" nodeType="withEffect">
                                      <p:stCondLst>
                                        <p:cond delay="900"/>
                                      </p:stCondLst>
                                      <p:childTnLst>
                                        <p:set>
                                          <p:cBhvr>
                                            <p:cTn id="72" dur="1" fill="hold">
                                              <p:stCondLst>
                                                <p:cond delay="0"/>
                                              </p:stCondLst>
                                            </p:cTn>
                                            <p:tgtEl>
                                              <p:spTgt spid="34"/>
                                            </p:tgtEl>
                                            <p:attrNameLst>
                                              <p:attrName>style.visibility</p:attrName>
                                            </p:attrNameLst>
                                          </p:cBhvr>
                                          <p:to>
                                            <p:strVal val="visible"/>
                                          </p:to>
                                        </p:set>
                                        <p:anim calcmode="lin" valueType="num">
                                          <p:cBhvr additive="base">
                                            <p:cTn id="73" dur="1000" fill="hold"/>
                                            <p:tgtEl>
                                              <p:spTgt spid="34"/>
                                            </p:tgtEl>
                                            <p:attrNameLst>
                                              <p:attrName>ppt_x</p:attrName>
                                            </p:attrNameLst>
                                          </p:cBhvr>
                                          <p:tavLst>
                                            <p:tav tm="0">
                                              <p:val>
                                                <p:strVal val="#ppt_x"/>
                                              </p:val>
                                            </p:tav>
                                            <p:tav tm="100000">
                                              <p:val>
                                                <p:strVal val="#ppt_x"/>
                                              </p:val>
                                            </p:tav>
                                          </p:tavLst>
                                        </p:anim>
                                        <p:anim calcmode="lin" valueType="num">
                                          <p:cBhvr additive="base">
                                            <p:cTn id="74" dur="1000" fill="hold"/>
                                            <p:tgtEl>
                                              <p:spTgt spid="3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17" grpId="0"/>
          <p:bldP spid="7" grpId="0"/>
          <p:bldP spid="2" grpId="0"/>
          <p:bldP spid="3" grpId="0"/>
          <p:bldP spid="28" grpId="0"/>
          <p:bldP spid="30" grpId="0"/>
          <p:bldP spid="31" grpId="0"/>
          <p:bldP spid="32" grpId="0"/>
          <p:bldP spid="33" grpId="0"/>
          <p:bldP spid="34" grpId="0"/>
        </p:bldLst>
      </p:timing>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8" name="椭圆 27"/>
          <p:cNvSpPr/>
          <p:nvPr/>
        </p:nvSpPr>
        <p:spPr>
          <a:xfrm>
            <a:off x="-2278138" y="-663818"/>
            <a:ext cx="8095672" cy="8095672"/>
          </a:xfrm>
          <a:prstGeom prst="ellipse">
            <a:avLst/>
          </a:prstGeom>
          <a:noFill/>
          <a:ln>
            <a:solidFill>
              <a:srgbClr val="4F8AFD"/>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0" name="文本框 9"/>
          <p:cNvSpPr txBox="1"/>
          <p:nvPr/>
        </p:nvSpPr>
        <p:spPr>
          <a:xfrm>
            <a:off x="9765903" y="220443"/>
            <a:ext cx="1170513" cy="369332"/>
          </a:xfrm>
          <a:prstGeom prst="rect">
            <a:avLst/>
          </a:prstGeom>
          <a:noFill/>
        </p:spPr>
        <p:txBody>
          <a:bodyPr wrap="none" rtlCol="0">
            <a:spAutoFit/>
          </a:bodyPr>
          <a:lstStyle/>
          <a:p>
            <a:r>
              <a:rPr kumimoji="1" lang="en-US" altLang="zh-CN" dirty="0">
                <a:solidFill>
                  <a:schemeClr val="bg1">
                    <a:alpha val="68000"/>
                  </a:schemeClr>
                </a:solidFill>
              </a:rPr>
              <a:t>Design</a:t>
            </a:r>
            <a:r>
              <a:rPr kumimoji="1" lang="zh-CN" altLang="en-US" dirty="0">
                <a:solidFill>
                  <a:schemeClr val="bg1">
                    <a:alpha val="68000"/>
                  </a:schemeClr>
                </a:solidFill>
              </a:rPr>
              <a:t> </a:t>
            </a:r>
            <a:r>
              <a:rPr kumimoji="1" lang="en-US" altLang="zh-CN" dirty="0">
                <a:solidFill>
                  <a:schemeClr val="bg1">
                    <a:alpha val="68000"/>
                  </a:schemeClr>
                </a:solidFill>
              </a:rPr>
              <a:t>by</a:t>
            </a:r>
            <a:endParaRPr kumimoji="1" lang="zh-CN" altLang="en-US" dirty="0">
              <a:solidFill>
                <a:schemeClr val="bg1">
                  <a:alpha val="68000"/>
                </a:schemeClr>
              </a:solidFill>
            </a:endParaRPr>
          </a:p>
        </p:txBody>
      </p:sp>
      <p:cxnSp>
        <p:nvCxnSpPr>
          <p:cNvPr id="13" name="直线连接符 12"/>
          <p:cNvCxnSpPr/>
          <p:nvPr/>
        </p:nvCxnSpPr>
        <p:spPr>
          <a:xfrm>
            <a:off x="10972403" y="425707"/>
            <a:ext cx="762794" cy="0"/>
          </a:xfrm>
          <a:prstGeom prst="line">
            <a:avLst/>
          </a:prstGeom>
          <a:ln>
            <a:solidFill>
              <a:schemeClr val="bg1">
                <a:alpha val="61000"/>
              </a:schemeClr>
            </a:solidFill>
          </a:ln>
        </p:spPr>
        <p:style>
          <a:lnRef idx="1">
            <a:schemeClr val="accent1"/>
          </a:lnRef>
          <a:fillRef idx="0">
            <a:schemeClr val="accent1"/>
          </a:fillRef>
          <a:effectRef idx="0">
            <a:schemeClr val="accent1"/>
          </a:effectRef>
          <a:fontRef idx="minor">
            <a:schemeClr val="tx1"/>
          </a:fontRef>
        </p:style>
      </p:cxnSp>
      <p:sp>
        <p:nvSpPr>
          <p:cNvPr id="2" name="矩形 1"/>
          <p:cNvSpPr/>
          <p:nvPr/>
        </p:nvSpPr>
        <p:spPr>
          <a:xfrm>
            <a:off x="-1" y="1743075"/>
            <a:ext cx="514351" cy="3371850"/>
          </a:xfrm>
          <a:prstGeom prst="rect">
            <a:avLst/>
          </a:prstGeom>
          <a:gradFill>
            <a:gsLst>
              <a:gs pos="100000">
                <a:srgbClr val="4F83FF"/>
              </a:gs>
              <a:gs pos="0">
                <a:srgbClr val="5284F9"/>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1" name="矩形 10"/>
          <p:cNvSpPr/>
          <p:nvPr/>
        </p:nvSpPr>
        <p:spPr>
          <a:xfrm>
            <a:off x="4043363" y="1743075"/>
            <a:ext cx="8148637" cy="3371850"/>
          </a:xfrm>
          <a:prstGeom prst="rect">
            <a:avLst/>
          </a:prstGeom>
          <a:gradFill>
            <a:gsLst>
              <a:gs pos="100000">
                <a:srgbClr val="4F83FF"/>
              </a:gs>
              <a:gs pos="0">
                <a:srgbClr val="5284F9"/>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4" name="文本框 13"/>
          <p:cNvSpPr txBox="1"/>
          <p:nvPr/>
        </p:nvSpPr>
        <p:spPr>
          <a:xfrm>
            <a:off x="5421824" y="2180037"/>
            <a:ext cx="1553630" cy="1569660"/>
          </a:xfrm>
          <a:prstGeom prst="rect">
            <a:avLst/>
          </a:prstGeom>
          <a:noFill/>
        </p:spPr>
        <p:txBody>
          <a:bodyPr wrap="none" rtlCol="0">
            <a:spAutoFit/>
          </a:bodyPr>
          <a:lstStyle/>
          <a:p>
            <a:r>
              <a:rPr kumimoji="1" lang="en-US" altLang="zh-CN" sz="9600" b="1" dirty="0">
                <a:gradFill>
                  <a:gsLst>
                    <a:gs pos="0">
                      <a:schemeClr val="bg1">
                        <a:alpha val="76000"/>
                      </a:schemeClr>
                    </a:gs>
                    <a:gs pos="99000">
                      <a:schemeClr val="bg1">
                        <a:alpha val="20000"/>
                      </a:schemeClr>
                    </a:gs>
                  </a:gsLst>
                  <a:lin ang="5400000" scaled="1"/>
                </a:gradFill>
                <a:latin typeface="Arial" charset="0"/>
                <a:ea typeface="Arial" charset="0"/>
                <a:cs typeface="Arial" charset="0"/>
              </a:rPr>
              <a:t>01</a:t>
            </a:r>
            <a:endParaRPr kumimoji="1" lang="zh-CN" altLang="en-US" sz="9600" b="1" dirty="0">
              <a:gradFill>
                <a:gsLst>
                  <a:gs pos="0">
                    <a:schemeClr val="bg1">
                      <a:alpha val="76000"/>
                    </a:schemeClr>
                  </a:gs>
                  <a:gs pos="99000">
                    <a:schemeClr val="bg1">
                      <a:alpha val="20000"/>
                    </a:schemeClr>
                  </a:gs>
                </a:gsLst>
                <a:lin ang="5400000" scaled="1"/>
              </a:gradFill>
              <a:latin typeface="Arial" charset="0"/>
              <a:ea typeface="Arial" charset="0"/>
              <a:cs typeface="Arial" charset="0"/>
            </a:endParaRPr>
          </a:p>
        </p:txBody>
      </p:sp>
      <p:sp>
        <p:nvSpPr>
          <p:cNvPr id="15" name="文本框 14"/>
          <p:cNvSpPr txBox="1"/>
          <p:nvPr/>
        </p:nvSpPr>
        <p:spPr>
          <a:xfrm>
            <a:off x="5421824" y="3075057"/>
            <a:ext cx="4134465" cy="769441"/>
          </a:xfrm>
          <a:prstGeom prst="rect">
            <a:avLst/>
          </a:prstGeom>
          <a:noFill/>
        </p:spPr>
        <p:txBody>
          <a:bodyPr wrap="none" rtlCol="0">
            <a:spAutoFit/>
          </a:bodyPr>
          <a:lstStyle/>
          <a:p>
            <a:r>
              <a:rPr kumimoji="1" lang="zh-CN" altLang="en-US" sz="4400" b="1" dirty="0">
                <a:solidFill>
                  <a:schemeClr val="bg1"/>
                </a:solidFill>
                <a:effectLst>
                  <a:outerShdw blurRad="177800" dist="76200" dir="16200000" rotWithShape="0">
                    <a:prstClr val="black">
                      <a:alpha val="21000"/>
                    </a:prstClr>
                  </a:outerShdw>
                </a:effectLst>
                <a:latin typeface="SimHei" charset="-122"/>
                <a:ea typeface="SimHei" charset="-122"/>
                <a:cs typeface="SimHei" charset="-122"/>
              </a:rPr>
              <a:t>输入章节一标题</a:t>
            </a:r>
          </a:p>
        </p:txBody>
      </p:sp>
      <p:sp>
        <p:nvSpPr>
          <p:cNvPr id="22" name="矩形 21"/>
          <p:cNvSpPr/>
          <p:nvPr/>
        </p:nvSpPr>
        <p:spPr>
          <a:xfrm>
            <a:off x="5421824" y="4025131"/>
            <a:ext cx="5514592" cy="532453"/>
          </a:xfrm>
          <a:prstGeom prst="rect">
            <a:avLst/>
          </a:prstGeom>
        </p:spPr>
        <p:txBody>
          <a:bodyPr wrap="square">
            <a:spAutoFit/>
          </a:bodyPr>
          <a:lstStyle/>
          <a:p>
            <a:pPr>
              <a:lnSpc>
                <a:spcPct val="130000"/>
              </a:lnSpc>
            </a:pPr>
            <a:r>
              <a:rPr lang="zh-CN" altLang="en-US" sz="1100" dirty="0">
                <a:solidFill>
                  <a:schemeClr val="bg1">
                    <a:alpha val="89000"/>
                  </a:schemeClr>
                </a:solidFill>
                <a:latin typeface="SimHei" charset="-122"/>
                <a:ea typeface="SimHei" charset="-122"/>
                <a:cs typeface="SimHei" charset="-122"/>
              </a:rPr>
              <a:t>金融 指货币的发行、流通和回笼，贷款的发放和收回，存款的存入和提取，汇兑的往来等经济活动。金融是人们在不确定环境中进行资源跨期的最优配置决策的行为。</a:t>
            </a:r>
          </a:p>
        </p:txBody>
      </p:sp>
      <p:sp>
        <p:nvSpPr>
          <p:cNvPr id="23" name="椭圆 22"/>
          <p:cNvSpPr/>
          <p:nvPr/>
        </p:nvSpPr>
        <p:spPr>
          <a:xfrm>
            <a:off x="10583323" y="2052036"/>
            <a:ext cx="1023021" cy="1023021"/>
          </a:xfrm>
          <a:prstGeom prst="ellipse">
            <a:avLst/>
          </a:prstGeom>
          <a:gradFill flip="none" rotWithShape="1">
            <a:gsLst>
              <a:gs pos="100000">
                <a:srgbClr val="4F83FF">
                  <a:alpha val="14000"/>
                </a:srgbClr>
              </a:gs>
              <a:gs pos="0">
                <a:srgbClr val="9EBCFB"/>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4" name="椭圆 23"/>
          <p:cNvSpPr/>
          <p:nvPr/>
        </p:nvSpPr>
        <p:spPr>
          <a:xfrm>
            <a:off x="10174451" y="3384018"/>
            <a:ext cx="408872" cy="408872"/>
          </a:xfrm>
          <a:prstGeom prst="ellipse">
            <a:avLst/>
          </a:prstGeom>
          <a:gradFill flip="none" rotWithShape="1">
            <a:gsLst>
              <a:gs pos="100000">
                <a:srgbClr val="4F83FF">
                  <a:alpha val="14000"/>
                </a:srgbClr>
              </a:gs>
              <a:gs pos="0">
                <a:srgbClr val="9EBCFB"/>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nvGrpSpPr>
          <p:cNvPr id="25" name="组 24"/>
          <p:cNvGrpSpPr/>
          <p:nvPr/>
        </p:nvGrpSpPr>
        <p:grpSpPr>
          <a:xfrm>
            <a:off x="1141673" y="398979"/>
            <a:ext cx="3356429" cy="6343650"/>
            <a:chOff x="1141673" y="398979"/>
            <a:chExt cx="3356429" cy="6343650"/>
          </a:xfrm>
        </p:grpSpPr>
        <p:pic>
          <p:nvPicPr>
            <p:cNvPr id="3" name="图片 2"/>
            <p:cNvPicPr>
              <a:picLocks noChangeAspect="1"/>
            </p:cNvPicPr>
            <p:nvPr/>
          </p:nvPicPr>
          <p:blipFill rotWithShape="1">
            <a:blip r:embed="rId3">
              <a:extLst>
                <a:ext uri="{28A0092B-C50C-407E-A947-70E740481C1C}">
                  <a14:useLocalDpi xmlns:a14="http://schemas.microsoft.com/office/drawing/2010/main" val="0"/>
                </a:ext>
              </a:extLst>
            </a:blip>
            <a:srcRect t="17708" b="20416"/>
            <a:stretch/>
          </p:blipFill>
          <p:spPr>
            <a:xfrm>
              <a:off x="1141673" y="398979"/>
              <a:ext cx="3356429" cy="6343650"/>
            </a:xfrm>
            <a:prstGeom prst="rect">
              <a:avLst/>
            </a:prstGeom>
          </p:spPr>
        </p:pic>
        <p:pic>
          <p:nvPicPr>
            <p:cNvPr id="12" name="图片 11"/>
            <p:cNvPicPr>
              <a:picLocks noChangeAspect="1"/>
            </p:cNvPicPr>
            <p:nvPr/>
          </p:nvPicPr>
          <p:blipFill rotWithShape="1">
            <a:blip r:embed="rId4">
              <a:extLst>
                <a:ext uri="{28A0092B-C50C-407E-A947-70E740481C1C}">
                  <a14:useLocalDpi xmlns:a14="http://schemas.microsoft.com/office/drawing/2010/main" val="0"/>
                </a:ext>
              </a:extLst>
            </a:blip>
            <a:srcRect l="31619" r="32184"/>
            <a:stretch/>
          </p:blipFill>
          <p:spPr>
            <a:xfrm>
              <a:off x="1707641" y="1397326"/>
              <a:ext cx="2256023" cy="4063348"/>
            </a:xfrm>
            <a:prstGeom prst="rect">
              <a:avLst/>
            </a:prstGeom>
            <a:effectLst>
              <a:innerShdw blurRad="127000">
                <a:schemeClr val="bg1">
                  <a:lumMod val="85000"/>
                </a:schemeClr>
              </a:innerShdw>
            </a:effectLst>
          </p:spPr>
        </p:pic>
        <p:pic>
          <p:nvPicPr>
            <p:cNvPr id="21" name="图片 20"/>
            <p:cNvPicPr>
              <a:picLocks noChangeAspect="1"/>
            </p:cNvPicPr>
            <p:nvPr/>
          </p:nvPicPr>
          <p:blipFill rotWithShape="1">
            <a:blip r:embed="rId5">
              <a:extLst>
                <a:ext uri="{28A0092B-C50C-407E-A947-70E740481C1C}">
                  <a14:useLocalDpi xmlns:a14="http://schemas.microsoft.com/office/drawing/2010/main" val="0"/>
                </a:ext>
              </a:extLst>
            </a:blip>
            <a:srcRect l="32159" r="30520"/>
            <a:stretch/>
          </p:blipFill>
          <p:spPr>
            <a:xfrm>
              <a:off x="1707641" y="1398107"/>
              <a:ext cx="2256024" cy="4071403"/>
            </a:xfrm>
            <a:prstGeom prst="rect">
              <a:avLst/>
            </a:prstGeom>
            <a:effectLst>
              <a:innerShdw blurRad="177800">
                <a:schemeClr val="tx1">
                  <a:lumMod val="50000"/>
                  <a:lumOff val="50000"/>
                  <a:alpha val="54000"/>
                </a:schemeClr>
              </a:innerShdw>
            </a:effectLst>
          </p:spPr>
        </p:pic>
      </p:grpSp>
      <p:sp>
        <p:nvSpPr>
          <p:cNvPr id="30" name="文本框 29"/>
          <p:cNvSpPr txBox="1"/>
          <p:nvPr/>
        </p:nvSpPr>
        <p:spPr>
          <a:xfrm>
            <a:off x="9918303" y="372843"/>
            <a:ext cx="1170513" cy="369332"/>
          </a:xfrm>
          <a:prstGeom prst="rect">
            <a:avLst/>
          </a:prstGeom>
          <a:noFill/>
        </p:spPr>
        <p:txBody>
          <a:bodyPr wrap="none" rtlCol="0">
            <a:spAutoFit/>
          </a:bodyPr>
          <a:lstStyle/>
          <a:p>
            <a:r>
              <a:rPr kumimoji="1" lang="en-US" altLang="zh-CN" dirty="0">
                <a:solidFill>
                  <a:srgbClr val="4F8AFD">
                    <a:alpha val="68000"/>
                  </a:srgbClr>
                </a:solidFill>
              </a:rPr>
              <a:t>Design</a:t>
            </a:r>
            <a:r>
              <a:rPr kumimoji="1" lang="zh-CN" altLang="en-US" dirty="0">
                <a:solidFill>
                  <a:srgbClr val="4F8AFD">
                    <a:alpha val="68000"/>
                  </a:srgbClr>
                </a:solidFill>
              </a:rPr>
              <a:t> </a:t>
            </a:r>
            <a:r>
              <a:rPr kumimoji="1" lang="en-US" altLang="zh-CN" dirty="0">
                <a:solidFill>
                  <a:srgbClr val="4F8AFD">
                    <a:alpha val="68000"/>
                  </a:srgbClr>
                </a:solidFill>
              </a:rPr>
              <a:t>by</a:t>
            </a:r>
            <a:endParaRPr kumimoji="1" lang="zh-CN" altLang="en-US" dirty="0">
              <a:solidFill>
                <a:srgbClr val="4F8AFD">
                  <a:alpha val="68000"/>
                </a:srgbClr>
              </a:solidFill>
            </a:endParaRPr>
          </a:p>
        </p:txBody>
      </p:sp>
      <p:cxnSp>
        <p:nvCxnSpPr>
          <p:cNvPr id="31" name="直线连接符 30"/>
          <p:cNvCxnSpPr/>
          <p:nvPr/>
        </p:nvCxnSpPr>
        <p:spPr>
          <a:xfrm>
            <a:off x="11124803" y="578107"/>
            <a:ext cx="762794" cy="0"/>
          </a:xfrm>
          <a:prstGeom prst="line">
            <a:avLst/>
          </a:prstGeom>
          <a:ln>
            <a:solidFill>
              <a:srgbClr val="4F8AFD">
                <a:alpha val="61000"/>
              </a:srgbClr>
            </a:solidFill>
          </a:ln>
        </p:spPr>
        <p:style>
          <a:lnRef idx="1">
            <a:schemeClr val="accent1"/>
          </a:lnRef>
          <a:fillRef idx="0">
            <a:schemeClr val="accent1"/>
          </a:fillRef>
          <a:effectRef idx="0">
            <a:schemeClr val="accent1"/>
          </a:effectRef>
          <a:fontRef idx="minor">
            <a:schemeClr val="tx1"/>
          </a:fontRef>
        </p:style>
      </p:cxnSp>
      <p:sp>
        <p:nvSpPr>
          <p:cNvPr id="32" name="椭圆 31"/>
          <p:cNvSpPr/>
          <p:nvPr/>
        </p:nvSpPr>
        <p:spPr>
          <a:xfrm>
            <a:off x="4498102" y="438976"/>
            <a:ext cx="408872" cy="408872"/>
          </a:xfrm>
          <a:prstGeom prst="ellipse">
            <a:avLst/>
          </a:prstGeom>
          <a:gradFill flip="none" rotWithShape="1">
            <a:gsLst>
              <a:gs pos="100000">
                <a:srgbClr val="4F83FF"/>
              </a:gs>
              <a:gs pos="0">
                <a:srgbClr val="9EBCFB"/>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Tree>
    <p:extLst>
      <p:ext uri="{BB962C8B-B14F-4D97-AF65-F5344CB8AC3E}">
        <p14:creationId xmlns:p14="http://schemas.microsoft.com/office/powerpoint/2010/main" val="246566592"/>
      </p:ext>
    </p:extLst>
  </p:cSld>
  <p:clrMapOvr>
    <a:masterClrMapping/>
  </p:clrMapOvr>
  <mc:AlternateContent xmlns:mc="http://schemas.openxmlformats.org/markup-compatibility/2006" xmlns:p14="http://schemas.microsoft.com/office/powerpoint/2010/main">
    <mc:Choice Requires="p14">
      <p:transition spd="slow" p14:dur="2000" advTm="5000">
        <p14:ferris dir="l"/>
      </p:transition>
    </mc:Choice>
    <mc:Fallback xmlns="">
      <p:transition spd="slow"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with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wheel(1)">
                                      <p:cBhvr>
                                        <p:cTn id="7" dur="2000"/>
                                        <p:tgtEl>
                                          <p:spTgt spid="28"/>
                                        </p:tgtEl>
                                      </p:cBhvr>
                                    </p:animEffect>
                                  </p:childTnLst>
                                </p:cTn>
                              </p:par>
                              <p:par>
                                <p:cTn id="8" presetID="52" presetClass="entr" presetSubtype="0" fill="hold" grpId="0" nodeType="withEffect">
                                  <p:stCondLst>
                                    <p:cond delay="500"/>
                                  </p:stCondLst>
                                  <p:childTnLst>
                                    <p:set>
                                      <p:cBhvr>
                                        <p:cTn id="9" dur="1" fill="hold">
                                          <p:stCondLst>
                                            <p:cond delay="0"/>
                                          </p:stCondLst>
                                        </p:cTn>
                                        <p:tgtEl>
                                          <p:spTgt spid="32"/>
                                        </p:tgtEl>
                                        <p:attrNameLst>
                                          <p:attrName>style.visibility</p:attrName>
                                        </p:attrNameLst>
                                      </p:cBhvr>
                                      <p:to>
                                        <p:strVal val="visible"/>
                                      </p:to>
                                    </p:set>
                                    <p:animScale>
                                      <p:cBhvr>
                                        <p:cTn id="10" dur="1000" decel="50000" fill="hold">
                                          <p:stCondLst>
                                            <p:cond delay="0"/>
                                          </p:stCondLst>
                                        </p:cTn>
                                        <p:tgtEl>
                                          <p:spTgt spid="3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1" dur="1000" decel="50000" fill="hold">
                                          <p:stCondLst>
                                            <p:cond delay="0"/>
                                          </p:stCondLst>
                                        </p:cTn>
                                        <p:tgtEl>
                                          <p:spTgt spid="32"/>
                                        </p:tgtEl>
                                        <p:attrNameLst>
                                          <p:attrName>ppt_x</p:attrName>
                                          <p:attrName>ppt_y</p:attrName>
                                        </p:attrNameLst>
                                      </p:cBhvr>
                                    </p:animMotion>
                                    <p:animEffect transition="in" filter="fade">
                                      <p:cBhvr>
                                        <p:cTn id="12" dur="1000"/>
                                        <p:tgtEl>
                                          <p:spTgt spid="32"/>
                                        </p:tgtEl>
                                      </p:cBhvr>
                                    </p:animEffect>
                                  </p:childTnLst>
                                </p:cTn>
                              </p:par>
                            </p:childTnLst>
                          </p:cTn>
                        </p:par>
                        <p:par>
                          <p:cTn id="13" fill="hold">
                            <p:stCondLst>
                              <p:cond delay="2000"/>
                            </p:stCondLst>
                            <p:childTnLst>
                              <p:par>
                                <p:cTn id="14" presetID="12" presetClass="entr" presetSubtype="8" fill="hold" grpId="0" nodeType="afterEffect">
                                  <p:stCondLst>
                                    <p:cond delay="0"/>
                                  </p:stCondLst>
                                  <p:childTnLst>
                                    <p:set>
                                      <p:cBhvr>
                                        <p:cTn id="15" dur="1" fill="hold">
                                          <p:stCondLst>
                                            <p:cond delay="0"/>
                                          </p:stCondLst>
                                        </p:cTn>
                                        <p:tgtEl>
                                          <p:spTgt spid="2"/>
                                        </p:tgtEl>
                                        <p:attrNameLst>
                                          <p:attrName>style.visibility</p:attrName>
                                        </p:attrNameLst>
                                      </p:cBhvr>
                                      <p:to>
                                        <p:strVal val="visible"/>
                                      </p:to>
                                    </p:set>
                                    <p:anim calcmode="lin" valueType="num">
                                      <p:cBhvr additive="base">
                                        <p:cTn id="16" dur="500"/>
                                        <p:tgtEl>
                                          <p:spTgt spid="2"/>
                                        </p:tgtEl>
                                        <p:attrNameLst>
                                          <p:attrName>ppt_x</p:attrName>
                                        </p:attrNameLst>
                                      </p:cBhvr>
                                      <p:tavLst>
                                        <p:tav tm="0">
                                          <p:val>
                                            <p:strVal val="#ppt_x-#ppt_w*1.125000"/>
                                          </p:val>
                                        </p:tav>
                                        <p:tav tm="100000">
                                          <p:val>
                                            <p:strVal val="#ppt_x"/>
                                          </p:val>
                                        </p:tav>
                                      </p:tavLst>
                                    </p:anim>
                                    <p:animEffect transition="in" filter="wipe(right)">
                                      <p:cBhvr>
                                        <p:cTn id="17" dur="500"/>
                                        <p:tgtEl>
                                          <p:spTgt spid="2"/>
                                        </p:tgtEl>
                                      </p:cBhvr>
                                    </p:animEffect>
                                  </p:childTnLst>
                                </p:cTn>
                              </p:par>
                              <p:par>
                                <p:cTn id="18" presetID="12" presetClass="entr" presetSubtype="2" fill="hold" grpId="0" nodeType="withEffect">
                                  <p:stCondLst>
                                    <p:cond delay="0"/>
                                  </p:stCondLst>
                                  <p:childTnLst>
                                    <p:set>
                                      <p:cBhvr>
                                        <p:cTn id="19" dur="1" fill="hold">
                                          <p:stCondLst>
                                            <p:cond delay="0"/>
                                          </p:stCondLst>
                                        </p:cTn>
                                        <p:tgtEl>
                                          <p:spTgt spid="11"/>
                                        </p:tgtEl>
                                        <p:attrNameLst>
                                          <p:attrName>style.visibility</p:attrName>
                                        </p:attrNameLst>
                                      </p:cBhvr>
                                      <p:to>
                                        <p:strVal val="visible"/>
                                      </p:to>
                                    </p:set>
                                    <p:anim calcmode="lin" valueType="num">
                                      <p:cBhvr additive="base">
                                        <p:cTn id="20" dur="500"/>
                                        <p:tgtEl>
                                          <p:spTgt spid="11"/>
                                        </p:tgtEl>
                                        <p:attrNameLst>
                                          <p:attrName>ppt_x</p:attrName>
                                        </p:attrNameLst>
                                      </p:cBhvr>
                                      <p:tavLst>
                                        <p:tav tm="0">
                                          <p:val>
                                            <p:strVal val="#ppt_x+#ppt_w*1.125000"/>
                                          </p:val>
                                        </p:tav>
                                        <p:tav tm="100000">
                                          <p:val>
                                            <p:strVal val="#ppt_x"/>
                                          </p:val>
                                        </p:tav>
                                      </p:tavLst>
                                    </p:anim>
                                    <p:animEffect transition="in" filter="wipe(left)">
                                      <p:cBhvr>
                                        <p:cTn id="21" dur="500"/>
                                        <p:tgtEl>
                                          <p:spTgt spid="11"/>
                                        </p:tgtEl>
                                      </p:cBhvr>
                                    </p:animEffect>
                                  </p:childTnLst>
                                </p:cTn>
                              </p:par>
                            </p:childTnLst>
                          </p:cTn>
                        </p:par>
                        <p:par>
                          <p:cTn id="22" fill="hold">
                            <p:stCondLst>
                              <p:cond delay="2500"/>
                            </p:stCondLst>
                            <p:childTnLst>
                              <p:par>
                                <p:cTn id="23" presetID="2" presetClass="entr" presetSubtype="8" decel="50000" fill="hold" nodeType="afterEffect">
                                  <p:stCondLst>
                                    <p:cond delay="0"/>
                                  </p:stCondLst>
                                  <p:childTnLst>
                                    <p:set>
                                      <p:cBhvr>
                                        <p:cTn id="24" dur="1" fill="hold">
                                          <p:stCondLst>
                                            <p:cond delay="0"/>
                                          </p:stCondLst>
                                        </p:cTn>
                                        <p:tgtEl>
                                          <p:spTgt spid="25"/>
                                        </p:tgtEl>
                                        <p:attrNameLst>
                                          <p:attrName>style.visibility</p:attrName>
                                        </p:attrNameLst>
                                      </p:cBhvr>
                                      <p:to>
                                        <p:strVal val="visible"/>
                                      </p:to>
                                    </p:set>
                                    <p:anim calcmode="lin" valueType="num">
                                      <p:cBhvr additive="base">
                                        <p:cTn id="25" dur="1000" fill="hold"/>
                                        <p:tgtEl>
                                          <p:spTgt spid="25"/>
                                        </p:tgtEl>
                                        <p:attrNameLst>
                                          <p:attrName>ppt_x</p:attrName>
                                        </p:attrNameLst>
                                      </p:cBhvr>
                                      <p:tavLst>
                                        <p:tav tm="0">
                                          <p:val>
                                            <p:strVal val="0-#ppt_w/2"/>
                                          </p:val>
                                        </p:tav>
                                        <p:tav tm="100000">
                                          <p:val>
                                            <p:strVal val="#ppt_x"/>
                                          </p:val>
                                        </p:tav>
                                      </p:tavLst>
                                    </p:anim>
                                    <p:anim calcmode="lin" valueType="num">
                                      <p:cBhvr additive="base">
                                        <p:cTn id="26" dur="1000" fill="hold"/>
                                        <p:tgtEl>
                                          <p:spTgt spid="25"/>
                                        </p:tgtEl>
                                        <p:attrNameLst>
                                          <p:attrName>ppt_y</p:attrName>
                                        </p:attrNameLst>
                                      </p:cBhvr>
                                      <p:tavLst>
                                        <p:tav tm="0">
                                          <p:val>
                                            <p:strVal val="#ppt_y"/>
                                          </p:val>
                                        </p:tav>
                                        <p:tav tm="100000">
                                          <p:val>
                                            <p:strVal val="#ppt_y"/>
                                          </p:val>
                                        </p:tav>
                                      </p:tavLst>
                                    </p:anim>
                                  </p:childTnLst>
                                </p:cTn>
                              </p:par>
                            </p:childTnLst>
                          </p:cTn>
                        </p:par>
                        <p:par>
                          <p:cTn id="27" fill="hold">
                            <p:stCondLst>
                              <p:cond delay="3500"/>
                            </p:stCondLst>
                            <p:childTnLst>
                              <p:par>
                                <p:cTn id="28" presetID="12" presetClass="entr" presetSubtype="4" fill="hold" grpId="0" nodeType="afterEffect">
                                  <p:stCondLst>
                                    <p:cond delay="0"/>
                                  </p:stCondLst>
                                  <p:childTnLst>
                                    <p:set>
                                      <p:cBhvr>
                                        <p:cTn id="29" dur="1" fill="hold">
                                          <p:stCondLst>
                                            <p:cond delay="0"/>
                                          </p:stCondLst>
                                        </p:cTn>
                                        <p:tgtEl>
                                          <p:spTgt spid="14"/>
                                        </p:tgtEl>
                                        <p:attrNameLst>
                                          <p:attrName>style.visibility</p:attrName>
                                        </p:attrNameLst>
                                      </p:cBhvr>
                                      <p:to>
                                        <p:strVal val="visible"/>
                                      </p:to>
                                    </p:set>
                                    <p:anim calcmode="lin" valueType="num">
                                      <p:cBhvr additive="base">
                                        <p:cTn id="30" dur="500"/>
                                        <p:tgtEl>
                                          <p:spTgt spid="14"/>
                                        </p:tgtEl>
                                        <p:attrNameLst>
                                          <p:attrName>ppt_y</p:attrName>
                                        </p:attrNameLst>
                                      </p:cBhvr>
                                      <p:tavLst>
                                        <p:tav tm="0">
                                          <p:val>
                                            <p:strVal val="#ppt_y+#ppt_h*1.125000"/>
                                          </p:val>
                                        </p:tav>
                                        <p:tav tm="100000">
                                          <p:val>
                                            <p:strVal val="#ppt_y"/>
                                          </p:val>
                                        </p:tav>
                                      </p:tavLst>
                                    </p:anim>
                                    <p:animEffect transition="in" filter="wipe(up)">
                                      <p:cBhvr>
                                        <p:cTn id="31" dur="500"/>
                                        <p:tgtEl>
                                          <p:spTgt spid="14"/>
                                        </p:tgtEl>
                                      </p:cBhvr>
                                    </p:animEffect>
                                  </p:childTnLst>
                                </p:cTn>
                              </p:par>
                            </p:childTnLst>
                          </p:cTn>
                        </p:par>
                        <p:par>
                          <p:cTn id="32" fill="hold">
                            <p:stCondLst>
                              <p:cond delay="4000"/>
                            </p:stCondLst>
                            <p:childTnLst>
                              <p:par>
                                <p:cTn id="33" presetID="2" presetClass="entr" presetSubtype="2" fill="hold" grpId="0" nodeType="afterEffect">
                                  <p:stCondLst>
                                    <p:cond delay="0"/>
                                  </p:stCondLst>
                                  <p:iterate type="lt">
                                    <p:tmPct val="10000"/>
                                  </p:iterate>
                                  <p:childTnLst>
                                    <p:set>
                                      <p:cBhvr>
                                        <p:cTn id="34" dur="1" fill="hold">
                                          <p:stCondLst>
                                            <p:cond delay="0"/>
                                          </p:stCondLst>
                                        </p:cTn>
                                        <p:tgtEl>
                                          <p:spTgt spid="15"/>
                                        </p:tgtEl>
                                        <p:attrNameLst>
                                          <p:attrName>style.visibility</p:attrName>
                                        </p:attrNameLst>
                                      </p:cBhvr>
                                      <p:to>
                                        <p:strVal val="visible"/>
                                      </p:to>
                                    </p:set>
                                    <p:anim calcmode="lin" valueType="num">
                                      <p:cBhvr additive="base">
                                        <p:cTn id="35" dur="500" fill="hold"/>
                                        <p:tgtEl>
                                          <p:spTgt spid="15"/>
                                        </p:tgtEl>
                                        <p:attrNameLst>
                                          <p:attrName>ppt_x</p:attrName>
                                        </p:attrNameLst>
                                      </p:cBhvr>
                                      <p:tavLst>
                                        <p:tav tm="0">
                                          <p:val>
                                            <p:strVal val="1+#ppt_w/2"/>
                                          </p:val>
                                        </p:tav>
                                        <p:tav tm="100000">
                                          <p:val>
                                            <p:strVal val="#ppt_x"/>
                                          </p:val>
                                        </p:tav>
                                      </p:tavLst>
                                    </p:anim>
                                    <p:anim calcmode="lin" valueType="num">
                                      <p:cBhvr additive="base">
                                        <p:cTn id="36" dur="500" fill="hold"/>
                                        <p:tgtEl>
                                          <p:spTgt spid="15"/>
                                        </p:tgtEl>
                                        <p:attrNameLst>
                                          <p:attrName>ppt_y</p:attrName>
                                        </p:attrNameLst>
                                      </p:cBhvr>
                                      <p:tavLst>
                                        <p:tav tm="0">
                                          <p:val>
                                            <p:strVal val="#ppt_y"/>
                                          </p:val>
                                        </p:tav>
                                        <p:tav tm="100000">
                                          <p:val>
                                            <p:strVal val="#ppt_y"/>
                                          </p:val>
                                        </p:tav>
                                      </p:tavLst>
                                    </p:anim>
                                  </p:childTnLst>
                                </p:cTn>
                              </p:par>
                            </p:childTnLst>
                          </p:cTn>
                        </p:par>
                        <p:par>
                          <p:cTn id="37" fill="hold">
                            <p:stCondLst>
                              <p:cond delay="4800"/>
                            </p:stCondLst>
                            <p:childTnLst>
                              <p:par>
                                <p:cTn id="38" presetID="3" presetClass="entr" presetSubtype="10" fill="hold" grpId="1" nodeType="afterEffect">
                                  <p:stCondLst>
                                    <p:cond delay="0"/>
                                  </p:stCondLst>
                                  <p:childTnLst>
                                    <p:set>
                                      <p:cBhvr>
                                        <p:cTn id="39" dur="1" fill="hold">
                                          <p:stCondLst>
                                            <p:cond delay="0"/>
                                          </p:stCondLst>
                                        </p:cTn>
                                        <p:tgtEl>
                                          <p:spTgt spid="22"/>
                                        </p:tgtEl>
                                        <p:attrNameLst>
                                          <p:attrName>style.visibility</p:attrName>
                                        </p:attrNameLst>
                                      </p:cBhvr>
                                      <p:to>
                                        <p:strVal val="visible"/>
                                      </p:to>
                                    </p:set>
                                    <p:animEffect transition="in" filter="blinds(horizontal)">
                                      <p:cBhvr>
                                        <p:cTn id="40" dur="500"/>
                                        <p:tgtEl>
                                          <p:spTgt spid="22"/>
                                        </p:tgtEl>
                                      </p:cBhvr>
                                    </p:animEffect>
                                  </p:childTnLst>
                                </p:cTn>
                              </p:par>
                              <p:par>
                                <p:cTn id="41" presetID="42" presetClass="entr" presetSubtype="0" fill="hold" grpId="0" nodeType="withEffect">
                                  <p:stCondLst>
                                    <p:cond delay="0"/>
                                  </p:stCondLst>
                                  <p:childTnLst>
                                    <p:set>
                                      <p:cBhvr>
                                        <p:cTn id="42" dur="1" fill="hold">
                                          <p:stCondLst>
                                            <p:cond delay="0"/>
                                          </p:stCondLst>
                                        </p:cTn>
                                        <p:tgtEl>
                                          <p:spTgt spid="24"/>
                                        </p:tgtEl>
                                        <p:attrNameLst>
                                          <p:attrName>style.visibility</p:attrName>
                                        </p:attrNameLst>
                                      </p:cBhvr>
                                      <p:to>
                                        <p:strVal val="visible"/>
                                      </p:to>
                                    </p:set>
                                    <p:animEffect transition="in" filter="fade">
                                      <p:cBhvr>
                                        <p:cTn id="43" dur="1000"/>
                                        <p:tgtEl>
                                          <p:spTgt spid="24"/>
                                        </p:tgtEl>
                                      </p:cBhvr>
                                    </p:animEffect>
                                    <p:anim calcmode="lin" valueType="num">
                                      <p:cBhvr>
                                        <p:cTn id="44" dur="1000" fill="hold"/>
                                        <p:tgtEl>
                                          <p:spTgt spid="24"/>
                                        </p:tgtEl>
                                        <p:attrNameLst>
                                          <p:attrName>ppt_x</p:attrName>
                                        </p:attrNameLst>
                                      </p:cBhvr>
                                      <p:tavLst>
                                        <p:tav tm="0">
                                          <p:val>
                                            <p:strVal val="#ppt_x"/>
                                          </p:val>
                                        </p:tav>
                                        <p:tav tm="100000">
                                          <p:val>
                                            <p:strVal val="#ppt_x"/>
                                          </p:val>
                                        </p:tav>
                                      </p:tavLst>
                                    </p:anim>
                                    <p:anim calcmode="lin" valueType="num">
                                      <p:cBhvr>
                                        <p:cTn id="45" dur="1000" fill="hold"/>
                                        <p:tgtEl>
                                          <p:spTgt spid="24"/>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0"/>
                                  </p:stCondLst>
                                  <p:childTnLst>
                                    <p:set>
                                      <p:cBhvr>
                                        <p:cTn id="47" dur="1" fill="hold">
                                          <p:stCondLst>
                                            <p:cond delay="0"/>
                                          </p:stCondLst>
                                        </p:cTn>
                                        <p:tgtEl>
                                          <p:spTgt spid="23"/>
                                        </p:tgtEl>
                                        <p:attrNameLst>
                                          <p:attrName>style.visibility</p:attrName>
                                        </p:attrNameLst>
                                      </p:cBhvr>
                                      <p:to>
                                        <p:strVal val="visible"/>
                                      </p:to>
                                    </p:set>
                                    <p:animEffect transition="in" filter="fade">
                                      <p:cBhvr>
                                        <p:cTn id="48" dur="1000"/>
                                        <p:tgtEl>
                                          <p:spTgt spid="23"/>
                                        </p:tgtEl>
                                      </p:cBhvr>
                                    </p:animEffect>
                                    <p:anim calcmode="lin" valueType="num">
                                      <p:cBhvr>
                                        <p:cTn id="49" dur="1000" fill="hold"/>
                                        <p:tgtEl>
                                          <p:spTgt spid="23"/>
                                        </p:tgtEl>
                                        <p:attrNameLst>
                                          <p:attrName>ppt_x</p:attrName>
                                        </p:attrNameLst>
                                      </p:cBhvr>
                                      <p:tavLst>
                                        <p:tav tm="0">
                                          <p:val>
                                            <p:strVal val="#ppt_x"/>
                                          </p:val>
                                        </p:tav>
                                        <p:tav tm="100000">
                                          <p:val>
                                            <p:strVal val="#ppt_x"/>
                                          </p:val>
                                        </p:tav>
                                      </p:tavLst>
                                    </p:anim>
                                    <p:anim calcmode="lin" valueType="num">
                                      <p:cBhvr>
                                        <p:cTn id="50"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2" grpId="0" animBg="1"/>
      <p:bldP spid="11" grpId="0" animBg="1"/>
      <p:bldP spid="14" grpId="0"/>
      <p:bldP spid="15" grpId="0"/>
      <p:bldP spid="22" grpId="1"/>
      <p:bldP spid="23" grpId="0" animBg="1"/>
      <p:bldP spid="24" grpId="0" animBg="1"/>
      <p:bldP spid="32"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图片 6"/>
          <p:cNvPicPr>
            <a:picLocks noChangeAspect="1"/>
          </p:cNvPicPr>
          <p:nvPr/>
        </p:nvPicPr>
        <p:blipFill rotWithShape="1">
          <a:blip r:embed="rId3">
            <a:extLst>
              <a:ext uri="{28A0092B-C50C-407E-A947-70E740481C1C}">
                <a14:useLocalDpi xmlns:a14="http://schemas.microsoft.com/office/drawing/2010/main" val="0"/>
              </a:ext>
            </a:extLst>
          </a:blip>
          <a:srcRect l="13603" r="12676"/>
          <a:stretch/>
        </p:blipFill>
        <p:spPr>
          <a:xfrm>
            <a:off x="605496" y="1122404"/>
            <a:ext cx="5490504" cy="4919807"/>
          </a:xfrm>
          <a:prstGeom prst="rect">
            <a:avLst/>
          </a:prstGeom>
        </p:spPr>
      </p:pic>
      <p:grpSp>
        <p:nvGrpSpPr>
          <p:cNvPr id="26" name="组 25"/>
          <p:cNvGrpSpPr/>
          <p:nvPr/>
        </p:nvGrpSpPr>
        <p:grpSpPr>
          <a:xfrm>
            <a:off x="6433641" y="2278482"/>
            <a:ext cx="2439343" cy="441689"/>
            <a:chOff x="770021" y="4268648"/>
            <a:chExt cx="2439343" cy="441689"/>
          </a:xfrm>
        </p:grpSpPr>
        <p:sp>
          <p:nvSpPr>
            <p:cNvPr id="27" name="圆角矩形 26"/>
            <p:cNvSpPr/>
            <p:nvPr/>
          </p:nvSpPr>
          <p:spPr>
            <a:xfrm>
              <a:off x="770021" y="4268648"/>
              <a:ext cx="2439343" cy="441689"/>
            </a:xfrm>
            <a:prstGeom prst="roundRect">
              <a:avLst>
                <a:gd name="adj" fmla="val 50000"/>
              </a:avLst>
            </a:prstGeom>
            <a:gradFill>
              <a:gsLst>
                <a:gs pos="0">
                  <a:srgbClr val="4F8AFD"/>
                </a:gs>
                <a:gs pos="100000">
                  <a:srgbClr val="4F83FF"/>
                </a:gs>
              </a:gsLst>
              <a:lin ang="5400000" scaled="1"/>
            </a:gradFill>
            <a:ln>
              <a:noFill/>
            </a:ln>
            <a:effectLst>
              <a:outerShdw blurRad="342900" sx="102000" sy="102000" algn="ctr" rotWithShape="0">
                <a:prstClr val="black">
                  <a:alpha val="1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9" name="文本框 28"/>
            <p:cNvSpPr txBox="1"/>
            <p:nvPr/>
          </p:nvSpPr>
          <p:spPr>
            <a:xfrm>
              <a:off x="1002594" y="4320215"/>
              <a:ext cx="1974195" cy="338554"/>
            </a:xfrm>
            <a:prstGeom prst="rect">
              <a:avLst/>
            </a:prstGeom>
            <a:noFill/>
          </p:spPr>
          <p:txBody>
            <a:bodyPr wrap="none" rtlCol="0">
              <a:spAutoFit/>
            </a:bodyPr>
            <a:lstStyle/>
            <a:p>
              <a:r>
                <a:rPr kumimoji="1" lang="en-US" altLang="zh-CN" sz="1600" dirty="0">
                  <a:solidFill>
                    <a:schemeClr val="bg1"/>
                  </a:solidFill>
                  <a:latin typeface="Arial" charset="0"/>
                  <a:ea typeface="Arial" charset="0"/>
                  <a:cs typeface="Arial" charset="0"/>
                </a:rPr>
                <a:t>YOUR</a:t>
              </a:r>
              <a:r>
                <a:rPr kumimoji="1" lang="zh-CN" altLang="en-US" sz="1600" dirty="0">
                  <a:solidFill>
                    <a:schemeClr val="bg1"/>
                  </a:solidFill>
                  <a:latin typeface="Arial" charset="0"/>
                  <a:ea typeface="Arial" charset="0"/>
                  <a:cs typeface="Arial" charset="0"/>
                </a:rPr>
                <a:t> </a:t>
              </a:r>
              <a:r>
                <a:rPr kumimoji="1" lang="en-US" altLang="zh-CN" sz="1600" dirty="0">
                  <a:solidFill>
                    <a:schemeClr val="bg1"/>
                  </a:solidFill>
                  <a:latin typeface="Arial" charset="0"/>
                  <a:ea typeface="Arial" charset="0"/>
                  <a:cs typeface="Arial" charset="0"/>
                </a:rPr>
                <a:t>TEXT</a:t>
              </a:r>
              <a:r>
                <a:rPr kumimoji="1" lang="zh-CN" altLang="en-US" sz="1600" dirty="0">
                  <a:solidFill>
                    <a:schemeClr val="bg1"/>
                  </a:solidFill>
                  <a:latin typeface="Arial" charset="0"/>
                  <a:ea typeface="Arial" charset="0"/>
                  <a:cs typeface="Arial" charset="0"/>
                </a:rPr>
                <a:t> </a:t>
              </a:r>
              <a:r>
                <a:rPr kumimoji="1" lang="en-US" altLang="zh-CN" sz="1600" dirty="0">
                  <a:solidFill>
                    <a:schemeClr val="bg1"/>
                  </a:solidFill>
                  <a:latin typeface="Arial" charset="0"/>
                  <a:ea typeface="Arial" charset="0"/>
                  <a:cs typeface="Arial" charset="0"/>
                </a:rPr>
                <a:t>HERE</a:t>
              </a:r>
              <a:endParaRPr kumimoji="1" lang="zh-CN" altLang="en-US" sz="1600" dirty="0">
                <a:solidFill>
                  <a:schemeClr val="bg1"/>
                </a:solidFill>
                <a:latin typeface="Arial" charset="0"/>
                <a:ea typeface="Arial" charset="0"/>
                <a:cs typeface="Arial" charset="0"/>
              </a:endParaRPr>
            </a:p>
          </p:txBody>
        </p:sp>
      </p:grpSp>
      <p:sp>
        <p:nvSpPr>
          <p:cNvPr id="34" name="矩形 33"/>
          <p:cNvSpPr/>
          <p:nvPr/>
        </p:nvSpPr>
        <p:spPr>
          <a:xfrm>
            <a:off x="6326067" y="3253233"/>
            <a:ext cx="5059109" cy="1498680"/>
          </a:xfrm>
          <a:prstGeom prst="rect">
            <a:avLst/>
          </a:prstGeom>
        </p:spPr>
        <p:txBody>
          <a:bodyPr wrap="square">
            <a:spAutoFit/>
          </a:bodyPr>
          <a:lstStyle/>
          <a:p>
            <a:pPr algn="just">
              <a:lnSpc>
                <a:spcPct val="130000"/>
              </a:lnSpc>
            </a:pPr>
            <a:r>
              <a:rPr lang="zh-CN" altLang="en-US" sz="1200" dirty="0">
                <a:solidFill>
                  <a:schemeClr val="tx1">
                    <a:lumMod val="50000"/>
                    <a:lumOff val="50000"/>
                  </a:schemeClr>
                </a:solidFill>
                <a:latin typeface="SimHei" charset="-122"/>
                <a:ea typeface="SimHei" charset="-122"/>
                <a:cs typeface="SimHei" charset="-122"/>
                <a:sym typeface="微软雅黑" pitchFamily="34" charset="-122"/>
              </a:rPr>
              <a:t>觅知网致力于专业</a:t>
            </a:r>
            <a:r>
              <a:rPr lang="en-US" altLang="zh-CN" sz="1200" dirty="0">
                <a:solidFill>
                  <a:schemeClr val="tx1">
                    <a:lumMod val="50000"/>
                    <a:lumOff val="50000"/>
                  </a:schemeClr>
                </a:solidFill>
                <a:latin typeface="SimHei" charset="-122"/>
                <a:ea typeface="SimHei" charset="-122"/>
                <a:cs typeface="SimHei" charset="-122"/>
                <a:sym typeface="微软雅黑" pitchFamily="34" charset="-122"/>
              </a:rPr>
              <a:t>PPT</a:t>
            </a:r>
            <a:r>
              <a:rPr lang="zh-CN" altLang="en-US" sz="1200" dirty="0">
                <a:solidFill>
                  <a:schemeClr val="tx1">
                    <a:lumMod val="50000"/>
                    <a:lumOff val="50000"/>
                  </a:schemeClr>
                </a:solidFill>
                <a:latin typeface="SimHei" charset="-122"/>
                <a:ea typeface="SimHei" charset="-122"/>
                <a:cs typeface="SimHei" charset="-122"/>
                <a:sym typeface="微软雅黑" pitchFamily="34" charset="-122"/>
              </a:rPr>
              <a:t>模板的发布，课件及汇报</a:t>
            </a:r>
            <a:r>
              <a:rPr lang="en-US" altLang="zh-CN" sz="1200" dirty="0">
                <a:solidFill>
                  <a:schemeClr val="tx1">
                    <a:lumMod val="50000"/>
                    <a:lumOff val="50000"/>
                  </a:schemeClr>
                </a:solidFill>
                <a:latin typeface="SimHei" charset="-122"/>
                <a:ea typeface="SimHei" charset="-122"/>
                <a:cs typeface="SimHei" charset="-122"/>
                <a:sym typeface="微软雅黑" pitchFamily="34" charset="-122"/>
              </a:rPr>
              <a:t>PPT</a:t>
            </a:r>
            <a:r>
              <a:rPr lang="zh-CN" altLang="en-US" sz="1200" dirty="0">
                <a:solidFill>
                  <a:schemeClr val="tx1">
                    <a:lumMod val="50000"/>
                    <a:lumOff val="50000"/>
                  </a:schemeClr>
                </a:solidFill>
                <a:latin typeface="SimHei" charset="-122"/>
                <a:ea typeface="SimHei" charset="-122"/>
                <a:cs typeface="SimHei" charset="-122"/>
                <a:sym typeface="微软雅黑" pitchFamily="34" charset="-122"/>
              </a:rPr>
              <a:t>的美化，后期将为您提供专业的</a:t>
            </a:r>
            <a:r>
              <a:rPr lang="en-US" altLang="zh-CN" sz="1200" dirty="0">
                <a:solidFill>
                  <a:schemeClr val="tx1">
                    <a:lumMod val="50000"/>
                    <a:lumOff val="50000"/>
                  </a:schemeClr>
                </a:solidFill>
                <a:latin typeface="SimHei" charset="-122"/>
                <a:ea typeface="SimHei" charset="-122"/>
                <a:cs typeface="SimHei" charset="-122"/>
                <a:sym typeface="微软雅黑" pitchFamily="34" charset="-122"/>
              </a:rPr>
              <a:t>PPT</a:t>
            </a:r>
            <a:r>
              <a:rPr lang="zh-CN" altLang="en-US" sz="1200" dirty="0">
                <a:solidFill>
                  <a:schemeClr val="tx1">
                    <a:lumMod val="50000"/>
                    <a:lumOff val="50000"/>
                  </a:schemeClr>
                </a:solidFill>
                <a:latin typeface="SimHei" charset="-122"/>
                <a:ea typeface="SimHei" charset="-122"/>
                <a:cs typeface="SimHei" charset="-122"/>
                <a:sym typeface="微软雅黑" pitchFamily="34" charset="-122"/>
              </a:rPr>
              <a:t>个性定制服务。我们秉承“给您演示的光和热”的理念，为您分担职场压力</a:t>
            </a:r>
            <a:r>
              <a:rPr lang="en-US" altLang="zh-CN" sz="1200" dirty="0">
                <a:solidFill>
                  <a:schemeClr val="tx1">
                    <a:lumMod val="50000"/>
                    <a:lumOff val="50000"/>
                  </a:schemeClr>
                </a:solidFill>
                <a:latin typeface="SimHei" charset="-122"/>
                <a:ea typeface="SimHei" charset="-122"/>
                <a:cs typeface="SimHei" charset="-122"/>
                <a:sym typeface="微软雅黑" pitchFamily="34" charset="-122"/>
              </a:rPr>
              <a:t>,</a:t>
            </a:r>
            <a:r>
              <a:rPr lang="zh-CN" altLang="en-US" sz="1200" dirty="0">
                <a:solidFill>
                  <a:schemeClr val="tx1">
                    <a:lumMod val="50000"/>
                    <a:lumOff val="50000"/>
                  </a:schemeClr>
                </a:solidFill>
                <a:latin typeface="SimHei" charset="-122"/>
                <a:ea typeface="SimHei" charset="-122"/>
                <a:cs typeface="SimHei" charset="-122"/>
                <a:sym typeface="微软雅黑" pitchFamily="34" charset="-122"/>
              </a:rPr>
              <a:t>让您的每一次亮相都信心澎湃。专业的团队，完善的售后，热情的服务，科学严谨的逻辑，一丝不苟的工作态度，定能使您的发展如虎添翼！觅知网致力于专业</a:t>
            </a:r>
            <a:r>
              <a:rPr lang="en-US" altLang="zh-CN" sz="1200" dirty="0">
                <a:solidFill>
                  <a:schemeClr val="tx1">
                    <a:lumMod val="50000"/>
                    <a:lumOff val="50000"/>
                  </a:schemeClr>
                </a:solidFill>
                <a:latin typeface="SimHei" charset="-122"/>
                <a:ea typeface="SimHei" charset="-122"/>
                <a:cs typeface="SimHei" charset="-122"/>
                <a:sym typeface="微软雅黑" pitchFamily="34" charset="-122"/>
              </a:rPr>
              <a:t>PPT</a:t>
            </a:r>
            <a:r>
              <a:rPr lang="zh-CN" altLang="en-US" sz="1200" dirty="0">
                <a:solidFill>
                  <a:schemeClr val="tx1">
                    <a:lumMod val="50000"/>
                    <a:lumOff val="50000"/>
                  </a:schemeClr>
                </a:solidFill>
                <a:latin typeface="SimHei" charset="-122"/>
                <a:ea typeface="SimHei" charset="-122"/>
                <a:cs typeface="SimHei" charset="-122"/>
                <a:sym typeface="微软雅黑" pitchFamily="34" charset="-122"/>
              </a:rPr>
              <a:t>模板的发布，课件及汇报</a:t>
            </a:r>
            <a:r>
              <a:rPr lang="en-US" altLang="zh-CN" sz="1200" dirty="0">
                <a:solidFill>
                  <a:schemeClr val="tx1">
                    <a:lumMod val="50000"/>
                    <a:lumOff val="50000"/>
                  </a:schemeClr>
                </a:solidFill>
                <a:latin typeface="SimHei" charset="-122"/>
                <a:ea typeface="SimHei" charset="-122"/>
                <a:cs typeface="SimHei" charset="-122"/>
                <a:sym typeface="微软雅黑" pitchFamily="34" charset="-122"/>
              </a:rPr>
              <a:t>PPT</a:t>
            </a:r>
            <a:r>
              <a:rPr lang="zh-CN" altLang="en-US" sz="1200" dirty="0">
                <a:solidFill>
                  <a:schemeClr val="tx1">
                    <a:lumMod val="50000"/>
                    <a:lumOff val="50000"/>
                  </a:schemeClr>
                </a:solidFill>
                <a:latin typeface="SimHei" charset="-122"/>
                <a:ea typeface="SimHei" charset="-122"/>
                <a:cs typeface="SimHei" charset="-122"/>
                <a:sym typeface="微软雅黑" pitchFamily="34" charset="-122"/>
              </a:rPr>
              <a:t>的美化，后期将为您提供专业的</a:t>
            </a:r>
            <a:r>
              <a:rPr lang="en-US" altLang="zh-CN" sz="1200" dirty="0">
                <a:solidFill>
                  <a:schemeClr val="tx1">
                    <a:lumMod val="50000"/>
                    <a:lumOff val="50000"/>
                  </a:schemeClr>
                </a:solidFill>
                <a:latin typeface="SimHei" charset="-122"/>
                <a:ea typeface="SimHei" charset="-122"/>
                <a:cs typeface="SimHei" charset="-122"/>
                <a:sym typeface="微软雅黑" pitchFamily="34" charset="-122"/>
              </a:rPr>
              <a:t>PPT</a:t>
            </a:r>
            <a:r>
              <a:rPr lang="zh-CN" altLang="en-US" sz="1200" dirty="0">
                <a:solidFill>
                  <a:schemeClr val="tx1">
                    <a:lumMod val="50000"/>
                    <a:lumOff val="50000"/>
                  </a:schemeClr>
                </a:solidFill>
                <a:latin typeface="SimHei" charset="-122"/>
                <a:ea typeface="SimHei" charset="-122"/>
                <a:cs typeface="SimHei" charset="-122"/>
                <a:sym typeface="微软雅黑" pitchFamily="34" charset="-122"/>
              </a:rPr>
              <a:t>个性定制服务。</a:t>
            </a:r>
          </a:p>
        </p:txBody>
      </p:sp>
    </p:spTree>
    <p:extLst>
      <p:ext uri="{BB962C8B-B14F-4D97-AF65-F5344CB8AC3E}">
        <p14:creationId xmlns:p14="http://schemas.microsoft.com/office/powerpoint/2010/main" val="122392972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advTm="5000">
        <p15:prstTrans prst="origami"/>
      </p:transition>
    </mc:Choice>
    <mc:Fallback xmlns="">
      <p:transition spd="slow"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50000" fill="hold" nodeType="after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additive="base">
                                        <p:cTn id="7" dur="1000" fill="hold"/>
                                        <p:tgtEl>
                                          <p:spTgt spid="26"/>
                                        </p:tgtEl>
                                        <p:attrNameLst>
                                          <p:attrName>ppt_x</p:attrName>
                                        </p:attrNameLst>
                                      </p:cBhvr>
                                      <p:tavLst>
                                        <p:tav tm="0">
                                          <p:val>
                                            <p:strVal val="0-#ppt_w/2"/>
                                          </p:val>
                                        </p:tav>
                                        <p:tav tm="100000">
                                          <p:val>
                                            <p:strVal val="#ppt_x"/>
                                          </p:val>
                                        </p:tav>
                                      </p:tavLst>
                                    </p:anim>
                                    <p:anim calcmode="lin" valueType="num">
                                      <p:cBhvr additive="base">
                                        <p:cTn id="8" dur="1000" fill="hold"/>
                                        <p:tgtEl>
                                          <p:spTgt spid="26"/>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childTnLst>
                                </p:cTn>
                              </p:par>
                            </p:childTnLst>
                          </p:cTn>
                        </p:par>
                        <p:par>
                          <p:cTn id="14" fill="hold">
                            <p:stCondLst>
                              <p:cond delay="500"/>
                            </p:stCondLst>
                            <p:childTnLst>
                              <p:par>
                                <p:cTn id="15" presetID="14" presetClass="entr" presetSubtype="10" fill="hold" grpId="0" nodeType="afterEffect">
                                  <p:stCondLst>
                                    <p:cond delay="0"/>
                                  </p:stCondLst>
                                  <p:childTnLst>
                                    <p:set>
                                      <p:cBhvr>
                                        <p:cTn id="16" dur="1" fill="hold">
                                          <p:stCondLst>
                                            <p:cond delay="0"/>
                                          </p:stCondLst>
                                        </p:cTn>
                                        <p:tgtEl>
                                          <p:spTgt spid="34"/>
                                        </p:tgtEl>
                                        <p:attrNameLst>
                                          <p:attrName>style.visibility</p:attrName>
                                        </p:attrNameLst>
                                      </p:cBhvr>
                                      <p:to>
                                        <p:strVal val="visible"/>
                                      </p:to>
                                    </p:set>
                                    <p:animEffect transition="in" filter="randombar(horizontal)">
                                      <p:cBhvr>
                                        <p:cTn id="17"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4" name="组 13"/>
          <p:cNvGrpSpPr/>
          <p:nvPr/>
        </p:nvGrpSpPr>
        <p:grpSpPr>
          <a:xfrm>
            <a:off x="961844" y="1590917"/>
            <a:ext cx="4896595" cy="1869413"/>
            <a:chOff x="961844" y="1590917"/>
            <a:chExt cx="4896595" cy="1869413"/>
          </a:xfrm>
        </p:grpSpPr>
        <p:sp>
          <p:nvSpPr>
            <p:cNvPr id="2" name="矩形 1">
              <a:extLst>
                <a:ext uri="{FF2B5EF4-FFF2-40B4-BE49-F238E27FC236}">
                  <a16:creationId xmlns:a16="http://schemas.microsoft.com/office/drawing/2014/main" xmlns="" id="{FA5B636A-68B4-465A-BD22-510597C58304}"/>
                </a:ext>
              </a:extLst>
            </p:cNvPr>
            <p:cNvSpPr/>
            <p:nvPr/>
          </p:nvSpPr>
          <p:spPr>
            <a:xfrm>
              <a:off x="961844" y="1590917"/>
              <a:ext cx="4896594" cy="1835872"/>
            </a:xfrm>
            <a:prstGeom prst="rect">
              <a:avLst/>
            </a:prstGeom>
            <a:solidFill>
              <a:schemeClr val="bg1"/>
            </a:solidFill>
            <a:ln>
              <a:solidFill>
                <a:schemeClr val="bg1">
                  <a:lumMod val="85000"/>
                </a:schemeClr>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Diagonal Stripe 14">
              <a:extLst>
                <a:ext uri="{FF2B5EF4-FFF2-40B4-BE49-F238E27FC236}">
                  <a16:creationId xmlns:a16="http://schemas.microsoft.com/office/drawing/2014/main" xmlns="" id="{2D794308-8AA1-4712-B620-91E10EB864F0}"/>
                </a:ext>
              </a:extLst>
            </p:cNvPr>
            <p:cNvSpPr/>
            <p:nvPr/>
          </p:nvSpPr>
          <p:spPr>
            <a:xfrm rot="10800000">
              <a:off x="4590049" y="2191940"/>
              <a:ext cx="1268390" cy="1268390"/>
            </a:xfrm>
            <a:prstGeom prst="diagStripe">
              <a:avLst/>
            </a:prstGeom>
            <a:solidFill>
              <a:srgbClr val="4F83FF"/>
            </a:solidFill>
            <a:ln w="3175">
              <a:noFill/>
            </a:ln>
            <a:effectLst>
              <a:outerShdw blurRad="50800" dist="38100" dir="13500000" algn="b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scene3d>
                <a:camera prst="orthographicFront">
                  <a:rot lat="0" lon="0" rev="13800000"/>
                </a:camera>
                <a:lightRig rig="threePt" dir="t"/>
              </a:scene3d>
            </a:bodyPr>
            <a:lstStyle/>
            <a:p>
              <a:pPr algn="ctr"/>
              <a:r>
                <a:rPr lang="en-US" sz="1200" b="1" cap="small" dirty="0">
                  <a:solidFill>
                    <a:schemeClr val="bg1"/>
                  </a:solidFill>
                </a:rPr>
                <a:t>Threats</a:t>
              </a:r>
            </a:p>
          </p:txBody>
        </p:sp>
        <p:sp>
          <p:nvSpPr>
            <p:cNvPr id="10" name="文本框 9">
              <a:extLst>
                <a:ext uri="{FF2B5EF4-FFF2-40B4-BE49-F238E27FC236}">
                  <a16:creationId xmlns:a16="http://schemas.microsoft.com/office/drawing/2014/main" xmlns="" id="{DF23727C-7D4F-4743-8752-3806F52C646F}"/>
                </a:ext>
              </a:extLst>
            </p:cNvPr>
            <p:cNvSpPr txBox="1"/>
            <p:nvPr/>
          </p:nvSpPr>
          <p:spPr>
            <a:xfrm>
              <a:off x="961844" y="2012845"/>
              <a:ext cx="3943109" cy="624786"/>
            </a:xfrm>
            <a:prstGeom prst="rect">
              <a:avLst/>
            </a:prstGeom>
            <a:noFill/>
          </p:spPr>
          <p:txBody>
            <a:bodyPr wrap="square" rtlCol="0">
              <a:spAutoFit/>
            </a:bodyPr>
            <a:lstStyle/>
            <a:p>
              <a:pPr algn="r">
                <a:lnSpc>
                  <a:spcPts val="2200"/>
                </a:lnSpc>
              </a:pPr>
              <a:r>
                <a:rPr lang="en-US" altLang="zh-CN" sz="1400" dirty="0">
                  <a:solidFill>
                    <a:schemeClr val="bg2">
                      <a:lumMod val="25000"/>
                    </a:schemeClr>
                  </a:solidFill>
                  <a:latin typeface="Century Gothic" panose="020B0502020202020204" pitchFamily="34" charset="0"/>
                </a:rPr>
                <a:t>Flattening of the concept of the core meaning </a:t>
              </a:r>
              <a:r>
                <a:rPr lang="en-US" altLang="zh-CN" sz="1400" dirty="0" err="1">
                  <a:solidFill>
                    <a:schemeClr val="bg2">
                      <a:lumMod val="25000"/>
                    </a:schemeClr>
                  </a:solidFill>
                  <a:latin typeface="Century Gothic" panose="020B0502020202020204" pitchFamily="34" charset="0"/>
                </a:rPr>
                <a:t>isremove</a:t>
              </a:r>
              <a:r>
                <a:rPr lang="en-US" altLang="zh-CN" sz="1400" dirty="0">
                  <a:solidFill>
                    <a:schemeClr val="bg2">
                      <a:lumMod val="25000"/>
                    </a:schemeClr>
                  </a:solidFill>
                  <a:latin typeface="Century Gothic" panose="020B0502020202020204" pitchFamily="34" charset="0"/>
                </a:rPr>
                <a:t> redundancy, </a:t>
              </a:r>
              <a:endParaRPr lang="zh-CN" altLang="en-US" sz="1400" dirty="0">
                <a:solidFill>
                  <a:schemeClr val="bg2">
                    <a:lumMod val="25000"/>
                  </a:schemeClr>
                </a:solidFill>
                <a:latin typeface="Century Gothic" panose="020B0502020202020204" pitchFamily="34" charset="0"/>
              </a:endParaRPr>
            </a:p>
          </p:txBody>
        </p:sp>
      </p:grpSp>
      <p:grpSp>
        <p:nvGrpSpPr>
          <p:cNvPr id="16" name="组 15"/>
          <p:cNvGrpSpPr/>
          <p:nvPr/>
        </p:nvGrpSpPr>
        <p:grpSpPr>
          <a:xfrm>
            <a:off x="858873" y="3840921"/>
            <a:ext cx="4999566" cy="1869413"/>
            <a:chOff x="858873" y="3840921"/>
            <a:chExt cx="4999566" cy="1869413"/>
          </a:xfrm>
        </p:grpSpPr>
        <p:sp>
          <p:nvSpPr>
            <p:cNvPr id="6" name="矩形 5">
              <a:extLst>
                <a:ext uri="{FF2B5EF4-FFF2-40B4-BE49-F238E27FC236}">
                  <a16:creationId xmlns:a16="http://schemas.microsoft.com/office/drawing/2014/main" xmlns="" id="{792046FF-1DFA-491E-B6B8-9A031140BD4D}"/>
                </a:ext>
              </a:extLst>
            </p:cNvPr>
            <p:cNvSpPr/>
            <p:nvPr/>
          </p:nvSpPr>
          <p:spPr>
            <a:xfrm>
              <a:off x="961844" y="3840921"/>
              <a:ext cx="4896594" cy="1835872"/>
            </a:xfrm>
            <a:prstGeom prst="rect">
              <a:avLst/>
            </a:prstGeom>
            <a:solidFill>
              <a:schemeClr val="bg1"/>
            </a:solidFill>
            <a:ln>
              <a:solidFill>
                <a:schemeClr val="bg1">
                  <a:lumMod val="85000"/>
                </a:schemeClr>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Diagonal Stripe 14">
              <a:extLst>
                <a:ext uri="{FF2B5EF4-FFF2-40B4-BE49-F238E27FC236}">
                  <a16:creationId xmlns:a16="http://schemas.microsoft.com/office/drawing/2014/main" xmlns="" id="{B1E49644-0B51-4F99-BD51-723131406D27}"/>
                </a:ext>
              </a:extLst>
            </p:cNvPr>
            <p:cNvSpPr/>
            <p:nvPr/>
          </p:nvSpPr>
          <p:spPr>
            <a:xfrm rot="10800000">
              <a:off x="4590049" y="4441944"/>
              <a:ext cx="1268390" cy="1268390"/>
            </a:xfrm>
            <a:prstGeom prst="diagStripe">
              <a:avLst/>
            </a:prstGeom>
            <a:solidFill>
              <a:schemeClr val="accent4"/>
            </a:solidFill>
            <a:ln w="3175">
              <a:noFill/>
            </a:ln>
            <a:effectLst>
              <a:outerShdw blurRad="50800" dist="38100" dir="13500000" algn="b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scene3d>
                <a:camera prst="orthographicFront">
                  <a:rot lat="0" lon="0" rev="13800000"/>
                </a:camera>
                <a:lightRig rig="threePt" dir="t"/>
              </a:scene3d>
            </a:bodyPr>
            <a:lstStyle/>
            <a:p>
              <a:pPr algn="ctr"/>
              <a:r>
                <a:rPr lang="en-US" sz="1200" b="1" cap="small" dirty="0">
                  <a:solidFill>
                    <a:schemeClr val="bg1"/>
                  </a:solidFill>
                </a:rPr>
                <a:t>Threats</a:t>
              </a:r>
            </a:p>
          </p:txBody>
        </p:sp>
        <p:sp>
          <p:nvSpPr>
            <p:cNvPr id="11" name="文本框 10">
              <a:extLst>
                <a:ext uri="{FF2B5EF4-FFF2-40B4-BE49-F238E27FC236}">
                  <a16:creationId xmlns:a16="http://schemas.microsoft.com/office/drawing/2014/main" xmlns="" id="{659C4505-073A-40F1-B400-621EFECC9FB8}"/>
                </a:ext>
              </a:extLst>
            </p:cNvPr>
            <p:cNvSpPr txBox="1"/>
            <p:nvPr/>
          </p:nvSpPr>
          <p:spPr>
            <a:xfrm>
              <a:off x="858873" y="4185914"/>
              <a:ext cx="3943109" cy="656590"/>
            </a:xfrm>
            <a:prstGeom prst="rect">
              <a:avLst/>
            </a:prstGeom>
            <a:noFill/>
          </p:spPr>
          <p:txBody>
            <a:bodyPr wrap="square" rtlCol="0">
              <a:spAutoFit/>
            </a:bodyPr>
            <a:lstStyle/>
            <a:p>
              <a:pPr algn="r">
                <a:lnSpc>
                  <a:spcPts val="2200"/>
                </a:lnSpc>
              </a:pPr>
              <a:r>
                <a:rPr lang="en-US" altLang="zh-CN" sz="1400" dirty="0">
                  <a:solidFill>
                    <a:schemeClr val="bg2">
                      <a:lumMod val="25000"/>
                    </a:schemeClr>
                  </a:solidFill>
                  <a:latin typeface="Century Gothic" panose="020B0502020202020204" pitchFamily="34" charset="0"/>
                </a:rPr>
                <a:t>Flattening of the concept of the core meaning </a:t>
              </a:r>
              <a:r>
                <a:rPr lang="en-US" altLang="zh-CN" sz="1400" dirty="0" err="1">
                  <a:solidFill>
                    <a:schemeClr val="bg2">
                      <a:lumMod val="25000"/>
                    </a:schemeClr>
                  </a:solidFill>
                  <a:latin typeface="Century Gothic" panose="020B0502020202020204" pitchFamily="34" charset="0"/>
                </a:rPr>
                <a:t>isremove</a:t>
              </a:r>
              <a:r>
                <a:rPr lang="en-US" altLang="zh-CN" sz="1400" dirty="0">
                  <a:solidFill>
                    <a:schemeClr val="bg2">
                      <a:lumMod val="25000"/>
                    </a:schemeClr>
                  </a:solidFill>
                  <a:latin typeface="Century Gothic" panose="020B0502020202020204" pitchFamily="34" charset="0"/>
                </a:rPr>
                <a:t> redundancy</a:t>
              </a:r>
              <a:r>
                <a:rPr lang="en-US" altLang="zh-CN" sz="1000" dirty="0">
                  <a:solidFill>
                    <a:schemeClr val="bg2">
                      <a:lumMod val="25000"/>
                    </a:schemeClr>
                  </a:solidFill>
                  <a:latin typeface="Century Gothic" panose="020B0502020202020204" pitchFamily="34" charset="0"/>
                </a:rPr>
                <a:t>, </a:t>
              </a:r>
              <a:endParaRPr lang="zh-CN" altLang="en-US" sz="1000" dirty="0">
                <a:solidFill>
                  <a:schemeClr val="bg2">
                    <a:lumMod val="25000"/>
                  </a:schemeClr>
                </a:solidFill>
                <a:latin typeface="Century Gothic" panose="020B0502020202020204" pitchFamily="34" charset="0"/>
              </a:endParaRPr>
            </a:p>
          </p:txBody>
        </p:sp>
      </p:grpSp>
      <p:grpSp>
        <p:nvGrpSpPr>
          <p:cNvPr id="15" name="组 14"/>
          <p:cNvGrpSpPr/>
          <p:nvPr/>
        </p:nvGrpSpPr>
        <p:grpSpPr>
          <a:xfrm>
            <a:off x="6096000" y="1590917"/>
            <a:ext cx="4896595" cy="1869413"/>
            <a:chOff x="6096000" y="1590917"/>
            <a:chExt cx="4896595" cy="1869413"/>
          </a:xfrm>
        </p:grpSpPr>
        <p:sp>
          <p:nvSpPr>
            <p:cNvPr id="4" name="矩形 3">
              <a:extLst>
                <a:ext uri="{FF2B5EF4-FFF2-40B4-BE49-F238E27FC236}">
                  <a16:creationId xmlns:a16="http://schemas.microsoft.com/office/drawing/2014/main" xmlns="" id="{466164B4-7466-4FE8-8ADE-3CEE4344A87A}"/>
                </a:ext>
              </a:extLst>
            </p:cNvPr>
            <p:cNvSpPr/>
            <p:nvPr/>
          </p:nvSpPr>
          <p:spPr>
            <a:xfrm>
              <a:off x="6096000" y="1590917"/>
              <a:ext cx="4896594" cy="1835872"/>
            </a:xfrm>
            <a:prstGeom prst="rect">
              <a:avLst/>
            </a:prstGeom>
            <a:solidFill>
              <a:schemeClr val="bg1"/>
            </a:solidFill>
            <a:ln>
              <a:solidFill>
                <a:schemeClr val="bg1">
                  <a:lumMod val="85000"/>
                </a:schemeClr>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Diagonal Stripe 14">
              <a:extLst>
                <a:ext uri="{FF2B5EF4-FFF2-40B4-BE49-F238E27FC236}">
                  <a16:creationId xmlns:a16="http://schemas.microsoft.com/office/drawing/2014/main" xmlns="" id="{7E3FDAA1-EDDF-45C5-A1E7-1E000907FE64}"/>
                </a:ext>
              </a:extLst>
            </p:cNvPr>
            <p:cNvSpPr/>
            <p:nvPr/>
          </p:nvSpPr>
          <p:spPr>
            <a:xfrm rot="10800000">
              <a:off x="9724205" y="2191940"/>
              <a:ext cx="1268390" cy="1268390"/>
            </a:xfrm>
            <a:prstGeom prst="diagStripe">
              <a:avLst/>
            </a:prstGeom>
            <a:solidFill>
              <a:srgbClr val="4F83FF"/>
            </a:solidFill>
            <a:ln w="3175">
              <a:noFill/>
            </a:ln>
            <a:effectLst>
              <a:outerShdw blurRad="50800" dist="38100" dir="13500000" algn="b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scene3d>
                <a:camera prst="orthographicFront">
                  <a:rot lat="0" lon="0" rev="13800000"/>
                </a:camera>
                <a:lightRig rig="threePt" dir="t"/>
              </a:scene3d>
            </a:bodyPr>
            <a:lstStyle/>
            <a:p>
              <a:pPr algn="ctr"/>
              <a:r>
                <a:rPr lang="en-US" sz="1200" b="1" cap="small" dirty="0">
                  <a:solidFill>
                    <a:schemeClr val="bg1"/>
                  </a:solidFill>
                </a:rPr>
                <a:t>Threats</a:t>
              </a:r>
            </a:p>
          </p:txBody>
        </p:sp>
        <p:sp>
          <p:nvSpPr>
            <p:cNvPr id="12" name="文本框 11">
              <a:extLst>
                <a:ext uri="{FF2B5EF4-FFF2-40B4-BE49-F238E27FC236}">
                  <a16:creationId xmlns:a16="http://schemas.microsoft.com/office/drawing/2014/main" xmlns="" id="{ABA0300D-E2B5-4D1F-B600-20D48EF7692C}"/>
                </a:ext>
              </a:extLst>
            </p:cNvPr>
            <p:cNvSpPr txBox="1"/>
            <p:nvPr/>
          </p:nvSpPr>
          <p:spPr>
            <a:xfrm>
              <a:off x="6330331" y="2012845"/>
              <a:ext cx="3943109" cy="624786"/>
            </a:xfrm>
            <a:prstGeom prst="rect">
              <a:avLst/>
            </a:prstGeom>
            <a:noFill/>
          </p:spPr>
          <p:txBody>
            <a:bodyPr wrap="square" rtlCol="0">
              <a:spAutoFit/>
            </a:bodyPr>
            <a:lstStyle/>
            <a:p>
              <a:pPr algn="r">
                <a:lnSpc>
                  <a:spcPts val="2200"/>
                </a:lnSpc>
              </a:pPr>
              <a:r>
                <a:rPr lang="en-US" altLang="zh-CN" sz="1400" dirty="0">
                  <a:solidFill>
                    <a:schemeClr val="bg2">
                      <a:lumMod val="25000"/>
                    </a:schemeClr>
                  </a:solidFill>
                  <a:latin typeface="Century Gothic" panose="020B0502020202020204" pitchFamily="34" charset="0"/>
                </a:rPr>
                <a:t>Flattening of the concept of the core meaning </a:t>
              </a:r>
              <a:r>
                <a:rPr lang="en-US" altLang="zh-CN" sz="1400" dirty="0" err="1">
                  <a:solidFill>
                    <a:schemeClr val="bg2">
                      <a:lumMod val="25000"/>
                    </a:schemeClr>
                  </a:solidFill>
                  <a:latin typeface="Century Gothic" panose="020B0502020202020204" pitchFamily="34" charset="0"/>
                </a:rPr>
                <a:t>isremove</a:t>
              </a:r>
              <a:r>
                <a:rPr lang="en-US" altLang="zh-CN" sz="1400" dirty="0">
                  <a:solidFill>
                    <a:schemeClr val="bg2">
                      <a:lumMod val="25000"/>
                    </a:schemeClr>
                  </a:solidFill>
                  <a:latin typeface="Century Gothic" panose="020B0502020202020204" pitchFamily="34" charset="0"/>
                </a:rPr>
                <a:t> redundancy, </a:t>
              </a:r>
              <a:endParaRPr lang="zh-CN" altLang="en-US" sz="1400" dirty="0">
                <a:solidFill>
                  <a:schemeClr val="bg2">
                    <a:lumMod val="25000"/>
                  </a:schemeClr>
                </a:solidFill>
                <a:latin typeface="Century Gothic" panose="020B0502020202020204" pitchFamily="34" charset="0"/>
              </a:endParaRPr>
            </a:p>
          </p:txBody>
        </p:sp>
      </p:grpSp>
      <p:grpSp>
        <p:nvGrpSpPr>
          <p:cNvPr id="17" name="组 16"/>
          <p:cNvGrpSpPr/>
          <p:nvPr/>
        </p:nvGrpSpPr>
        <p:grpSpPr>
          <a:xfrm>
            <a:off x="6096000" y="3840921"/>
            <a:ext cx="4896595" cy="1869413"/>
            <a:chOff x="6096000" y="3840921"/>
            <a:chExt cx="4896595" cy="1869413"/>
          </a:xfrm>
        </p:grpSpPr>
        <p:sp>
          <p:nvSpPr>
            <p:cNvPr id="8" name="矩形 7">
              <a:extLst>
                <a:ext uri="{FF2B5EF4-FFF2-40B4-BE49-F238E27FC236}">
                  <a16:creationId xmlns:a16="http://schemas.microsoft.com/office/drawing/2014/main" xmlns="" id="{7BA62AE5-B1D3-4B7A-A61E-17A9AF400DE6}"/>
                </a:ext>
              </a:extLst>
            </p:cNvPr>
            <p:cNvSpPr/>
            <p:nvPr/>
          </p:nvSpPr>
          <p:spPr>
            <a:xfrm>
              <a:off x="6096000" y="3840921"/>
              <a:ext cx="4896594" cy="1835872"/>
            </a:xfrm>
            <a:prstGeom prst="rect">
              <a:avLst/>
            </a:prstGeom>
            <a:solidFill>
              <a:schemeClr val="bg1"/>
            </a:solidFill>
            <a:ln>
              <a:solidFill>
                <a:schemeClr val="bg1">
                  <a:lumMod val="85000"/>
                </a:schemeClr>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Diagonal Stripe 14">
              <a:extLst>
                <a:ext uri="{FF2B5EF4-FFF2-40B4-BE49-F238E27FC236}">
                  <a16:creationId xmlns:a16="http://schemas.microsoft.com/office/drawing/2014/main" xmlns="" id="{A059D06B-13AC-4483-A576-6A19BE7AB0AC}"/>
                </a:ext>
              </a:extLst>
            </p:cNvPr>
            <p:cNvSpPr/>
            <p:nvPr/>
          </p:nvSpPr>
          <p:spPr>
            <a:xfrm rot="10800000">
              <a:off x="9724205" y="4441944"/>
              <a:ext cx="1268390" cy="1268390"/>
            </a:xfrm>
            <a:prstGeom prst="diagStripe">
              <a:avLst/>
            </a:prstGeom>
            <a:solidFill>
              <a:srgbClr val="4F83FF"/>
            </a:solidFill>
            <a:ln w="3175">
              <a:noFill/>
            </a:ln>
            <a:effectLst>
              <a:outerShdw blurRad="50800" dist="38100" dir="13500000" algn="b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scene3d>
                <a:camera prst="orthographicFront">
                  <a:rot lat="0" lon="0" rev="13800000"/>
                </a:camera>
                <a:lightRig rig="threePt" dir="t"/>
              </a:scene3d>
            </a:bodyPr>
            <a:lstStyle/>
            <a:p>
              <a:pPr algn="ctr"/>
              <a:r>
                <a:rPr lang="en-US" sz="1200" b="1" cap="small" dirty="0">
                  <a:solidFill>
                    <a:schemeClr val="bg1"/>
                  </a:solidFill>
                </a:rPr>
                <a:t>Threats</a:t>
              </a:r>
            </a:p>
          </p:txBody>
        </p:sp>
        <p:sp>
          <p:nvSpPr>
            <p:cNvPr id="13" name="文本框 12">
              <a:extLst>
                <a:ext uri="{FF2B5EF4-FFF2-40B4-BE49-F238E27FC236}">
                  <a16:creationId xmlns:a16="http://schemas.microsoft.com/office/drawing/2014/main" xmlns="" id="{25EDD4A9-EF45-43D6-AFF9-86B13EB9DAAE}"/>
                </a:ext>
              </a:extLst>
            </p:cNvPr>
            <p:cNvSpPr txBox="1"/>
            <p:nvPr/>
          </p:nvSpPr>
          <p:spPr>
            <a:xfrm>
              <a:off x="6227360" y="4185914"/>
              <a:ext cx="3943109" cy="624786"/>
            </a:xfrm>
            <a:prstGeom prst="rect">
              <a:avLst/>
            </a:prstGeom>
            <a:noFill/>
          </p:spPr>
          <p:txBody>
            <a:bodyPr wrap="square" rtlCol="0">
              <a:spAutoFit/>
            </a:bodyPr>
            <a:lstStyle/>
            <a:p>
              <a:pPr algn="r">
                <a:lnSpc>
                  <a:spcPts val="2200"/>
                </a:lnSpc>
              </a:pPr>
              <a:r>
                <a:rPr lang="en-US" altLang="zh-CN" sz="1400" dirty="0">
                  <a:solidFill>
                    <a:schemeClr val="bg2">
                      <a:lumMod val="25000"/>
                    </a:schemeClr>
                  </a:solidFill>
                  <a:latin typeface="Century Gothic" panose="020B0502020202020204" pitchFamily="34" charset="0"/>
                </a:rPr>
                <a:t>Flattening of the concept of the core meaning </a:t>
              </a:r>
              <a:r>
                <a:rPr lang="en-US" altLang="zh-CN" sz="1400" dirty="0" err="1">
                  <a:solidFill>
                    <a:schemeClr val="bg2">
                      <a:lumMod val="25000"/>
                    </a:schemeClr>
                  </a:solidFill>
                  <a:latin typeface="Century Gothic" panose="020B0502020202020204" pitchFamily="34" charset="0"/>
                </a:rPr>
                <a:t>isremove</a:t>
              </a:r>
              <a:r>
                <a:rPr lang="en-US" altLang="zh-CN" sz="1400" dirty="0">
                  <a:solidFill>
                    <a:schemeClr val="bg2">
                      <a:lumMod val="25000"/>
                    </a:schemeClr>
                  </a:solidFill>
                  <a:latin typeface="Century Gothic" panose="020B0502020202020204" pitchFamily="34" charset="0"/>
                </a:rPr>
                <a:t> redundancy, </a:t>
              </a:r>
              <a:endParaRPr lang="zh-CN" altLang="en-US" sz="1400" dirty="0">
                <a:solidFill>
                  <a:schemeClr val="bg2">
                    <a:lumMod val="25000"/>
                  </a:schemeClr>
                </a:solidFill>
                <a:latin typeface="Century Gothic" panose="020B0502020202020204" pitchFamily="34" charset="0"/>
              </a:endParaRPr>
            </a:p>
          </p:txBody>
        </p:sp>
      </p:grpSp>
    </p:spTree>
    <p:extLst>
      <p:ext uri="{BB962C8B-B14F-4D97-AF65-F5344CB8AC3E}">
        <p14:creationId xmlns:p14="http://schemas.microsoft.com/office/powerpoint/2010/main" val="393578801"/>
      </p:ext>
    </p:extLst>
  </p:cSld>
  <p:clrMapOvr>
    <a:masterClrMapping/>
  </p:clrMapOvr>
  <mc:AlternateContent xmlns:mc="http://schemas.openxmlformats.org/markup-compatibility/2006" xmlns:p14="http://schemas.microsoft.com/office/powerpoint/2010/main">
    <mc:Choice Requires="p14">
      <p:transition spd="slow" p14:dur="900" advTm="5000">
        <p14:warp dir="in"/>
      </p:transition>
    </mc:Choice>
    <mc:Fallback xmlns="">
      <p:transition spd="slow"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nodeType="with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1000" fill="hold"/>
                                        <p:tgtEl>
                                          <p:spTgt spid="14"/>
                                        </p:tgtEl>
                                        <p:attrNameLst>
                                          <p:attrName>ppt_w</p:attrName>
                                        </p:attrNameLst>
                                      </p:cBhvr>
                                      <p:tavLst>
                                        <p:tav tm="0">
                                          <p:val>
                                            <p:strVal val="#ppt_w*0.70"/>
                                          </p:val>
                                        </p:tav>
                                        <p:tav tm="100000">
                                          <p:val>
                                            <p:strVal val="#ppt_w"/>
                                          </p:val>
                                        </p:tav>
                                      </p:tavLst>
                                    </p:anim>
                                    <p:anim calcmode="lin" valueType="num">
                                      <p:cBhvr>
                                        <p:cTn id="8" dur="1000" fill="hold"/>
                                        <p:tgtEl>
                                          <p:spTgt spid="14"/>
                                        </p:tgtEl>
                                        <p:attrNameLst>
                                          <p:attrName>ppt_h</p:attrName>
                                        </p:attrNameLst>
                                      </p:cBhvr>
                                      <p:tavLst>
                                        <p:tav tm="0">
                                          <p:val>
                                            <p:strVal val="#ppt_h"/>
                                          </p:val>
                                        </p:tav>
                                        <p:tav tm="100000">
                                          <p:val>
                                            <p:strVal val="#ppt_h"/>
                                          </p:val>
                                        </p:tav>
                                      </p:tavLst>
                                    </p:anim>
                                    <p:animEffect transition="in" filter="fade">
                                      <p:cBhvr>
                                        <p:cTn id="9" dur="1000"/>
                                        <p:tgtEl>
                                          <p:spTgt spid="14"/>
                                        </p:tgtEl>
                                      </p:cBhvr>
                                    </p:animEffect>
                                  </p:childTnLst>
                                </p:cTn>
                              </p:par>
                              <p:par>
                                <p:cTn id="10" presetID="55" presetClass="entr" presetSubtype="0" fill="hold" nodeType="withEffect">
                                  <p:stCondLst>
                                    <p:cond delay="200"/>
                                  </p:stCondLst>
                                  <p:childTnLst>
                                    <p:set>
                                      <p:cBhvr>
                                        <p:cTn id="11" dur="1" fill="hold">
                                          <p:stCondLst>
                                            <p:cond delay="0"/>
                                          </p:stCondLst>
                                        </p:cTn>
                                        <p:tgtEl>
                                          <p:spTgt spid="15"/>
                                        </p:tgtEl>
                                        <p:attrNameLst>
                                          <p:attrName>style.visibility</p:attrName>
                                        </p:attrNameLst>
                                      </p:cBhvr>
                                      <p:to>
                                        <p:strVal val="visible"/>
                                      </p:to>
                                    </p:set>
                                    <p:anim calcmode="lin" valueType="num">
                                      <p:cBhvr>
                                        <p:cTn id="12" dur="1000" fill="hold"/>
                                        <p:tgtEl>
                                          <p:spTgt spid="15"/>
                                        </p:tgtEl>
                                        <p:attrNameLst>
                                          <p:attrName>ppt_w</p:attrName>
                                        </p:attrNameLst>
                                      </p:cBhvr>
                                      <p:tavLst>
                                        <p:tav tm="0">
                                          <p:val>
                                            <p:strVal val="#ppt_w*0.70"/>
                                          </p:val>
                                        </p:tav>
                                        <p:tav tm="100000">
                                          <p:val>
                                            <p:strVal val="#ppt_w"/>
                                          </p:val>
                                        </p:tav>
                                      </p:tavLst>
                                    </p:anim>
                                    <p:anim calcmode="lin" valueType="num">
                                      <p:cBhvr>
                                        <p:cTn id="13" dur="1000" fill="hold"/>
                                        <p:tgtEl>
                                          <p:spTgt spid="15"/>
                                        </p:tgtEl>
                                        <p:attrNameLst>
                                          <p:attrName>ppt_h</p:attrName>
                                        </p:attrNameLst>
                                      </p:cBhvr>
                                      <p:tavLst>
                                        <p:tav tm="0">
                                          <p:val>
                                            <p:strVal val="#ppt_h"/>
                                          </p:val>
                                        </p:tav>
                                        <p:tav tm="100000">
                                          <p:val>
                                            <p:strVal val="#ppt_h"/>
                                          </p:val>
                                        </p:tav>
                                      </p:tavLst>
                                    </p:anim>
                                    <p:animEffect transition="in" filter="fade">
                                      <p:cBhvr>
                                        <p:cTn id="14" dur="1000"/>
                                        <p:tgtEl>
                                          <p:spTgt spid="15"/>
                                        </p:tgtEl>
                                      </p:cBhvr>
                                    </p:animEffect>
                                  </p:childTnLst>
                                </p:cTn>
                              </p:par>
                              <p:par>
                                <p:cTn id="15" presetID="55" presetClass="entr" presetSubtype="0" fill="hold" nodeType="withEffect">
                                  <p:stCondLst>
                                    <p:cond delay="400"/>
                                  </p:stCondLst>
                                  <p:childTnLst>
                                    <p:set>
                                      <p:cBhvr>
                                        <p:cTn id="16" dur="1" fill="hold">
                                          <p:stCondLst>
                                            <p:cond delay="0"/>
                                          </p:stCondLst>
                                        </p:cTn>
                                        <p:tgtEl>
                                          <p:spTgt spid="16"/>
                                        </p:tgtEl>
                                        <p:attrNameLst>
                                          <p:attrName>style.visibility</p:attrName>
                                        </p:attrNameLst>
                                      </p:cBhvr>
                                      <p:to>
                                        <p:strVal val="visible"/>
                                      </p:to>
                                    </p:set>
                                    <p:anim calcmode="lin" valueType="num">
                                      <p:cBhvr>
                                        <p:cTn id="17" dur="1000" fill="hold"/>
                                        <p:tgtEl>
                                          <p:spTgt spid="16"/>
                                        </p:tgtEl>
                                        <p:attrNameLst>
                                          <p:attrName>ppt_w</p:attrName>
                                        </p:attrNameLst>
                                      </p:cBhvr>
                                      <p:tavLst>
                                        <p:tav tm="0">
                                          <p:val>
                                            <p:strVal val="#ppt_w*0.70"/>
                                          </p:val>
                                        </p:tav>
                                        <p:tav tm="100000">
                                          <p:val>
                                            <p:strVal val="#ppt_w"/>
                                          </p:val>
                                        </p:tav>
                                      </p:tavLst>
                                    </p:anim>
                                    <p:anim calcmode="lin" valueType="num">
                                      <p:cBhvr>
                                        <p:cTn id="18" dur="1000" fill="hold"/>
                                        <p:tgtEl>
                                          <p:spTgt spid="16"/>
                                        </p:tgtEl>
                                        <p:attrNameLst>
                                          <p:attrName>ppt_h</p:attrName>
                                        </p:attrNameLst>
                                      </p:cBhvr>
                                      <p:tavLst>
                                        <p:tav tm="0">
                                          <p:val>
                                            <p:strVal val="#ppt_h"/>
                                          </p:val>
                                        </p:tav>
                                        <p:tav tm="100000">
                                          <p:val>
                                            <p:strVal val="#ppt_h"/>
                                          </p:val>
                                        </p:tav>
                                      </p:tavLst>
                                    </p:anim>
                                    <p:animEffect transition="in" filter="fade">
                                      <p:cBhvr>
                                        <p:cTn id="19" dur="1000"/>
                                        <p:tgtEl>
                                          <p:spTgt spid="16"/>
                                        </p:tgtEl>
                                      </p:cBhvr>
                                    </p:animEffect>
                                  </p:childTnLst>
                                </p:cTn>
                              </p:par>
                              <p:par>
                                <p:cTn id="20" presetID="55" presetClass="entr" presetSubtype="0" fill="hold" nodeType="withEffect">
                                  <p:stCondLst>
                                    <p:cond delay="600"/>
                                  </p:stCondLst>
                                  <p:childTnLst>
                                    <p:set>
                                      <p:cBhvr>
                                        <p:cTn id="21" dur="1" fill="hold">
                                          <p:stCondLst>
                                            <p:cond delay="0"/>
                                          </p:stCondLst>
                                        </p:cTn>
                                        <p:tgtEl>
                                          <p:spTgt spid="17"/>
                                        </p:tgtEl>
                                        <p:attrNameLst>
                                          <p:attrName>style.visibility</p:attrName>
                                        </p:attrNameLst>
                                      </p:cBhvr>
                                      <p:to>
                                        <p:strVal val="visible"/>
                                      </p:to>
                                    </p:set>
                                    <p:anim calcmode="lin" valueType="num">
                                      <p:cBhvr>
                                        <p:cTn id="22" dur="1000" fill="hold"/>
                                        <p:tgtEl>
                                          <p:spTgt spid="17"/>
                                        </p:tgtEl>
                                        <p:attrNameLst>
                                          <p:attrName>ppt_w</p:attrName>
                                        </p:attrNameLst>
                                      </p:cBhvr>
                                      <p:tavLst>
                                        <p:tav tm="0">
                                          <p:val>
                                            <p:strVal val="#ppt_w*0.70"/>
                                          </p:val>
                                        </p:tav>
                                        <p:tav tm="100000">
                                          <p:val>
                                            <p:strVal val="#ppt_w"/>
                                          </p:val>
                                        </p:tav>
                                      </p:tavLst>
                                    </p:anim>
                                    <p:anim calcmode="lin" valueType="num">
                                      <p:cBhvr>
                                        <p:cTn id="23" dur="1000" fill="hold"/>
                                        <p:tgtEl>
                                          <p:spTgt spid="17"/>
                                        </p:tgtEl>
                                        <p:attrNameLst>
                                          <p:attrName>ppt_h</p:attrName>
                                        </p:attrNameLst>
                                      </p:cBhvr>
                                      <p:tavLst>
                                        <p:tav tm="0">
                                          <p:val>
                                            <p:strVal val="#ppt_h"/>
                                          </p:val>
                                        </p:tav>
                                        <p:tav tm="100000">
                                          <p:val>
                                            <p:strVal val="#ppt_h"/>
                                          </p:val>
                                        </p:tav>
                                      </p:tavLst>
                                    </p:anim>
                                    <p:animEffect transition="in" filter="fade">
                                      <p:cBhvr>
                                        <p:cTn id="24" dur="10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5" name="13"/>
          <p:cNvCxnSpPr>
            <a:cxnSpLocks/>
          </p:cNvCxnSpPr>
          <p:nvPr/>
        </p:nvCxnSpPr>
        <p:spPr>
          <a:xfrm>
            <a:off x="4319444" y="1690387"/>
            <a:ext cx="0" cy="396044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6" name="12"/>
          <p:cNvSpPr/>
          <p:nvPr/>
        </p:nvSpPr>
        <p:spPr bwMode="auto">
          <a:xfrm>
            <a:off x="1254417" y="1690387"/>
            <a:ext cx="2520280" cy="371568"/>
          </a:xfrm>
          <a:prstGeom prst="rect">
            <a:avLst/>
          </a:prstGeom>
          <a:solidFill>
            <a:schemeClr val="accent1">
              <a:lumMod val="100000"/>
            </a:schemeClr>
          </a:solidFill>
          <a:ln w="19050">
            <a:noFill/>
            <a:round/>
            <a:headEnd/>
            <a:tailEnd/>
          </a:ln>
        </p:spPr>
        <p:txBody>
          <a:bodyPr rot="0" spcFirstLastPara="0" vert="horz" wrap="none" lIns="91440" tIns="45720" rIns="91440" bIns="45720" anchor="ctr" anchorCtr="1" forceAA="0" compatLnSpc="1">
            <a:prstTxWarp prst="textNoShape">
              <a:avLst/>
            </a:prstTxWarp>
            <a:normAutofit lnSpcReduction="10000"/>
          </a:bodyPr>
          <a:lstStyle/>
          <a:p>
            <a:pPr algn="ctr"/>
            <a:r>
              <a:rPr lang="zh-CN" altLang="en-US" sz="2000" b="1">
                <a:solidFill>
                  <a:schemeClr val="bg1"/>
                </a:solidFill>
                <a:cs typeface="+mn-ea"/>
                <a:sym typeface="+mn-lt"/>
              </a:rPr>
              <a:t>标题文本预设</a:t>
            </a:r>
          </a:p>
        </p:txBody>
      </p:sp>
      <p:sp>
        <p:nvSpPr>
          <p:cNvPr id="17" name="11"/>
          <p:cNvSpPr/>
          <p:nvPr/>
        </p:nvSpPr>
        <p:spPr bwMode="auto">
          <a:xfrm>
            <a:off x="4864192" y="1690387"/>
            <a:ext cx="2520280" cy="371568"/>
          </a:xfrm>
          <a:prstGeom prst="rect">
            <a:avLst/>
          </a:prstGeom>
          <a:solidFill>
            <a:schemeClr val="accent4"/>
          </a:solidFill>
          <a:ln w="19050">
            <a:noFill/>
            <a:round/>
            <a:headEnd/>
            <a:tailEnd/>
          </a:ln>
        </p:spPr>
        <p:txBody>
          <a:bodyPr rot="0" spcFirstLastPara="0" vert="horz" wrap="none" lIns="91440" tIns="45720" rIns="91440" bIns="45720" anchor="ctr" anchorCtr="1" forceAA="0" compatLnSpc="1">
            <a:prstTxWarp prst="textNoShape">
              <a:avLst/>
            </a:prstTxWarp>
            <a:normAutofit lnSpcReduction="10000"/>
          </a:bodyPr>
          <a:lstStyle/>
          <a:p>
            <a:pPr algn="ctr"/>
            <a:r>
              <a:rPr lang="zh-CN" altLang="en-US" sz="2000" b="1">
                <a:solidFill>
                  <a:schemeClr val="bg1"/>
                </a:solidFill>
                <a:cs typeface="+mn-ea"/>
                <a:sym typeface="+mn-lt"/>
              </a:rPr>
              <a:t>标题文本预设</a:t>
            </a:r>
          </a:p>
        </p:txBody>
      </p:sp>
      <p:sp>
        <p:nvSpPr>
          <p:cNvPr id="18" name="10"/>
          <p:cNvSpPr/>
          <p:nvPr/>
        </p:nvSpPr>
        <p:spPr bwMode="auto">
          <a:xfrm>
            <a:off x="1254417" y="3250797"/>
            <a:ext cx="2520280" cy="371568"/>
          </a:xfrm>
          <a:prstGeom prst="rect">
            <a:avLst/>
          </a:prstGeom>
          <a:solidFill>
            <a:schemeClr val="accent2"/>
          </a:solidFill>
          <a:ln w="19050">
            <a:noFill/>
            <a:round/>
            <a:headEnd/>
            <a:tailEnd/>
          </a:ln>
        </p:spPr>
        <p:txBody>
          <a:bodyPr rot="0" spcFirstLastPara="0" vert="horz" wrap="none" lIns="91440" tIns="45720" rIns="91440" bIns="45720" anchor="ctr" anchorCtr="1" forceAA="0" compatLnSpc="1">
            <a:prstTxWarp prst="textNoShape">
              <a:avLst/>
            </a:prstTxWarp>
            <a:normAutofit lnSpcReduction="10000"/>
          </a:bodyPr>
          <a:lstStyle/>
          <a:p>
            <a:pPr algn="ctr"/>
            <a:r>
              <a:rPr lang="zh-CN" altLang="en-US" sz="2000" b="1">
                <a:solidFill>
                  <a:schemeClr val="bg1"/>
                </a:solidFill>
                <a:cs typeface="+mn-ea"/>
                <a:sym typeface="+mn-lt"/>
              </a:rPr>
              <a:t>标题文本预设</a:t>
            </a:r>
          </a:p>
        </p:txBody>
      </p:sp>
      <p:sp>
        <p:nvSpPr>
          <p:cNvPr id="19" name="9"/>
          <p:cNvSpPr/>
          <p:nvPr/>
        </p:nvSpPr>
        <p:spPr bwMode="auto">
          <a:xfrm>
            <a:off x="4864192" y="3250797"/>
            <a:ext cx="2520280" cy="371568"/>
          </a:xfrm>
          <a:prstGeom prst="rect">
            <a:avLst/>
          </a:prstGeom>
          <a:solidFill>
            <a:schemeClr val="accent5"/>
          </a:solidFill>
          <a:ln w="19050">
            <a:noFill/>
            <a:round/>
            <a:headEnd/>
            <a:tailEnd/>
          </a:ln>
        </p:spPr>
        <p:txBody>
          <a:bodyPr rot="0" spcFirstLastPara="0" vert="horz" wrap="none" lIns="91440" tIns="45720" rIns="91440" bIns="45720" anchor="ctr" anchorCtr="1" forceAA="0" compatLnSpc="1">
            <a:prstTxWarp prst="textNoShape">
              <a:avLst/>
            </a:prstTxWarp>
            <a:normAutofit lnSpcReduction="10000"/>
          </a:bodyPr>
          <a:lstStyle/>
          <a:p>
            <a:pPr algn="ctr"/>
            <a:r>
              <a:rPr lang="zh-CN" altLang="en-US" sz="2000" b="1">
                <a:solidFill>
                  <a:schemeClr val="bg1"/>
                </a:solidFill>
                <a:cs typeface="+mn-ea"/>
                <a:sym typeface="+mn-lt"/>
              </a:rPr>
              <a:t>标题文本预设</a:t>
            </a:r>
          </a:p>
        </p:txBody>
      </p:sp>
      <p:sp>
        <p:nvSpPr>
          <p:cNvPr id="20" name="8"/>
          <p:cNvSpPr/>
          <p:nvPr/>
        </p:nvSpPr>
        <p:spPr bwMode="auto">
          <a:xfrm>
            <a:off x="1254417" y="4811207"/>
            <a:ext cx="2520280" cy="371568"/>
          </a:xfrm>
          <a:prstGeom prst="rect">
            <a:avLst/>
          </a:prstGeom>
          <a:solidFill>
            <a:schemeClr val="accent3"/>
          </a:solidFill>
          <a:ln w="19050">
            <a:noFill/>
            <a:round/>
            <a:headEnd/>
            <a:tailEnd/>
          </a:ln>
        </p:spPr>
        <p:txBody>
          <a:bodyPr rot="0" spcFirstLastPara="0" vert="horz" wrap="none" lIns="91440" tIns="45720" rIns="91440" bIns="45720" anchor="ctr" anchorCtr="1" forceAA="0" compatLnSpc="1">
            <a:prstTxWarp prst="textNoShape">
              <a:avLst/>
            </a:prstTxWarp>
            <a:normAutofit lnSpcReduction="10000"/>
          </a:bodyPr>
          <a:lstStyle/>
          <a:p>
            <a:pPr algn="ctr"/>
            <a:r>
              <a:rPr lang="zh-CN" altLang="en-US" sz="2000" b="1">
                <a:solidFill>
                  <a:schemeClr val="bg1"/>
                </a:solidFill>
                <a:cs typeface="+mn-ea"/>
                <a:sym typeface="+mn-lt"/>
              </a:rPr>
              <a:t>标题文本预设</a:t>
            </a:r>
          </a:p>
        </p:txBody>
      </p:sp>
      <p:sp>
        <p:nvSpPr>
          <p:cNvPr id="21" name="7"/>
          <p:cNvSpPr/>
          <p:nvPr/>
        </p:nvSpPr>
        <p:spPr bwMode="auto">
          <a:xfrm>
            <a:off x="4864192" y="4811207"/>
            <a:ext cx="2520280" cy="371568"/>
          </a:xfrm>
          <a:prstGeom prst="rect">
            <a:avLst/>
          </a:prstGeom>
          <a:solidFill>
            <a:schemeClr val="accent6"/>
          </a:solidFill>
          <a:ln w="19050">
            <a:noFill/>
            <a:round/>
            <a:headEnd/>
            <a:tailEnd/>
          </a:ln>
        </p:spPr>
        <p:txBody>
          <a:bodyPr rot="0" spcFirstLastPara="0" vert="horz" wrap="none" lIns="91440" tIns="45720" rIns="91440" bIns="45720" anchor="ctr" anchorCtr="1" forceAA="0" compatLnSpc="1">
            <a:prstTxWarp prst="textNoShape">
              <a:avLst/>
            </a:prstTxWarp>
            <a:normAutofit lnSpcReduction="10000"/>
          </a:bodyPr>
          <a:lstStyle/>
          <a:p>
            <a:pPr algn="ctr"/>
            <a:r>
              <a:rPr lang="zh-CN" altLang="en-US" sz="2000" b="1">
                <a:solidFill>
                  <a:schemeClr val="bg1"/>
                </a:solidFill>
                <a:cs typeface="+mn-ea"/>
                <a:sym typeface="+mn-lt"/>
              </a:rPr>
              <a:t>标题文本预设</a:t>
            </a:r>
          </a:p>
        </p:txBody>
      </p:sp>
      <p:sp>
        <p:nvSpPr>
          <p:cNvPr id="22" name="6"/>
          <p:cNvSpPr txBox="1">
            <a:spLocks/>
          </p:cNvSpPr>
          <p:nvPr/>
        </p:nvSpPr>
        <p:spPr bwMode="auto">
          <a:xfrm>
            <a:off x="1561554" y="2130779"/>
            <a:ext cx="2213143" cy="641574"/>
          </a:xfrm>
          <a:prstGeom prst="rect">
            <a:avLst/>
          </a:prstGeom>
          <a:noFill/>
          <a:ln w="9525">
            <a:noFill/>
            <a:miter lim="800000"/>
            <a:headEnd/>
            <a:tailEnd/>
          </a:ln>
        </p:spPr>
        <p:txBody>
          <a:bodyPr wrap="square" lIns="0" tIns="0" rIns="0" bIns="0" anchor="ctr" anchorCtr="1">
            <a:noAutofit/>
            <a:scene3d>
              <a:camera prst="orthographicFront"/>
              <a:lightRig rig="threePt" dir="t"/>
            </a:scene3d>
            <a:sp3d>
              <a:bevelT w="0" h="0"/>
            </a:sp3d>
          </a:bodyPr>
          <a:lstStyle/>
          <a:p>
            <a:pPr fontAlgn="base">
              <a:lnSpc>
                <a:spcPct val="120000"/>
              </a:lnSpc>
              <a:spcBef>
                <a:spcPct val="0"/>
              </a:spcBef>
              <a:spcAft>
                <a:spcPct val="0"/>
              </a:spcAft>
            </a:pPr>
            <a:r>
              <a:rPr lang="zh-CN" altLang="en-US" sz="1050" dirty="0">
                <a:solidFill>
                  <a:prstClr val="black">
                    <a:lumMod val="75000"/>
                    <a:lumOff val="25000"/>
                  </a:prstClr>
                </a:solidFill>
                <a:latin typeface="+mn-ea"/>
                <a:ea typeface="+mn-ea"/>
                <a:sym typeface="Agency FB" panose="020B0503020202020204" pitchFamily="34" charset="0"/>
              </a:rPr>
              <a:t>单击此处输入文字单击此处输入文字单击此处输入文字单击此处输入文字</a:t>
            </a:r>
          </a:p>
        </p:txBody>
      </p:sp>
      <p:sp>
        <p:nvSpPr>
          <p:cNvPr id="23" name="5"/>
          <p:cNvSpPr txBox="1">
            <a:spLocks/>
          </p:cNvSpPr>
          <p:nvPr/>
        </p:nvSpPr>
        <p:spPr bwMode="auto">
          <a:xfrm>
            <a:off x="1561554" y="3691189"/>
            <a:ext cx="2213143" cy="641574"/>
          </a:xfrm>
          <a:prstGeom prst="rect">
            <a:avLst/>
          </a:prstGeom>
          <a:noFill/>
          <a:ln w="9525">
            <a:noFill/>
            <a:miter lim="800000"/>
            <a:headEnd/>
            <a:tailEnd/>
          </a:ln>
        </p:spPr>
        <p:txBody>
          <a:bodyPr wrap="square" lIns="0" tIns="0" rIns="0" bIns="0" anchor="ctr" anchorCtr="1">
            <a:noAutofit/>
            <a:scene3d>
              <a:camera prst="orthographicFront"/>
              <a:lightRig rig="threePt" dir="t"/>
            </a:scene3d>
            <a:sp3d>
              <a:bevelT w="0" h="0"/>
            </a:sp3d>
          </a:bodyPr>
          <a:lstStyle/>
          <a:p>
            <a:pPr fontAlgn="base">
              <a:lnSpc>
                <a:spcPct val="120000"/>
              </a:lnSpc>
              <a:spcBef>
                <a:spcPct val="0"/>
              </a:spcBef>
              <a:spcAft>
                <a:spcPct val="0"/>
              </a:spcAft>
            </a:pPr>
            <a:r>
              <a:rPr lang="zh-CN" altLang="en-US" sz="1050" dirty="0">
                <a:solidFill>
                  <a:prstClr val="black">
                    <a:lumMod val="75000"/>
                    <a:lumOff val="25000"/>
                  </a:prstClr>
                </a:solidFill>
                <a:latin typeface="+mn-ea"/>
                <a:ea typeface="+mn-ea"/>
                <a:sym typeface="Agency FB" panose="020B0503020202020204" pitchFamily="34" charset="0"/>
              </a:rPr>
              <a:t>单击此处输入文字单击此处输入文字单击此处输入文字单击此处输入文字</a:t>
            </a:r>
          </a:p>
        </p:txBody>
      </p:sp>
      <p:sp>
        <p:nvSpPr>
          <p:cNvPr id="24" name="4"/>
          <p:cNvSpPr txBox="1">
            <a:spLocks/>
          </p:cNvSpPr>
          <p:nvPr/>
        </p:nvSpPr>
        <p:spPr bwMode="auto">
          <a:xfrm>
            <a:off x="1561554" y="5237451"/>
            <a:ext cx="2213143" cy="641574"/>
          </a:xfrm>
          <a:prstGeom prst="rect">
            <a:avLst/>
          </a:prstGeom>
          <a:noFill/>
          <a:ln w="9525">
            <a:noFill/>
            <a:miter lim="800000"/>
            <a:headEnd/>
            <a:tailEnd/>
          </a:ln>
        </p:spPr>
        <p:txBody>
          <a:bodyPr wrap="square" lIns="0" tIns="0" rIns="0" bIns="0" anchor="ctr" anchorCtr="1">
            <a:noAutofit/>
            <a:scene3d>
              <a:camera prst="orthographicFront"/>
              <a:lightRig rig="threePt" dir="t"/>
            </a:scene3d>
            <a:sp3d>
              <a:bevelT w="0" h="0"/>
            </a:sp3d>
          </a:bodyPr>
          <a:lstStyle/>
          <a:p>
            <a:pPr fontAlgn="base">
              <a:lnSpc>
                <a:spcPct val="120000"/>
              </a:lnSpc>
              <a:spcBef>
                <a:spcPct val="0"/>
              </a:spcBef>
              <a:spcAft>
                <a:spcPct val="0"/>
              </a:spcAft>
            </a:pPr>
            <a:r>
              <a:rPr lang="zh-CN" altLang="en-US" sz="1050" dirty="0">
                <a:solidFill>
                  <a:prstClr val="black">
                    <a:lumMod val="75000"/>
                    <a:lumOff val="25000"/>
                  </a:prstClr>
                </a:solidFill>
                <a:latin typeface="+mn-ea"/>
                <a:ea typeface="+mn-ea"/>
                <a:sym typeface="Agency FB" panose="020B0503020202020204" pitchFamily="34" charset="0"/>
              </a:rPr>
              <a:t>单击此处输入文字单击此处输入文字单击此处输入文字单击此处输入文字</a:t>
            </a:r>
          </a:p>
        </p:txBody>
      </p:sp>
      <p:sp>
        <p:nvSpPr>
          <p:cNvPr id="25" name="3"/>
          <p:cNvSpPr txBox="1">
            <a:spLocks/>
          </p:cNvSpPr>
          <p:nvPr/>
        </p:nvSpPr>
        <p:spPr bwMode="auto">
          <a:xfrm>
            <a:off x="4866015" y="2130779"/>
            <a:ext cx="2213143" cy="641574"/>
          </a:xfrm>
          <a:prstGeom prst="rect">
            <a:avLst/>
          </a:prstGeom>
          <a:noFill/>
          <a:ln w="9525">
            <a:noFill/>
            <a:miter lim="800000"/>
            <a:headEnd/>
            <a:tailEnd/>
          </a:ln>
        </p:spPr>
        <p:txBody>
          <a:bodyPr wrap="square" lIns="0" tIns="0" rIns="0" bIns="0" anchor="ctr" anchorCtr="1">
            <a:noAutofit/>
            <a:scene3d>
              <a:camera prst="orthographicFront"/>
              <a:lightRig rig="threePt" dir="t"/>
            </a:scene3d>
            <a:sp3d>
              <a:bevelT w="0" h="0"/>
            </a:sp3d>
          </a:bodyPr>
          <a:lstStyle/>
          <a:p>
            <a:pPr fontAlgn="base">
              <a:lnSpc>
                <a:spcPct val="120000"/>
              </a:lnSpc>
              <a:spcBef>
                <a:spcPct val="0"/>
              </a:spcBef>
              <a:spcAft>
                <a:spcPct val="0"/>
              </a:spcAft>
            </a:pPr>
            <a:r>
              <a:rPr lang="zh-CN" altLang="en-US" sz="1050" dirty="0">
                <a:solidFill>
                  <a:prstClr val="black">
                    <a:lumMod val="75000"/>
                    <a:lumOff val="25000"/>
                  </a:prstClr>
                </a:solidFill>
                <a:latin typeface="+mn-ea"/>
                <a:ea typeface="+mn-ea"/>
                <a:sym typeface="Agency FB" panose="020B0503020202020204" pitchFamily="34" charset="0"/>
              </a:rPr>
              <a:t>单击此处输入文字单击此处输入文字单击此处输入文字单击此处输入文字</a:t>
            </a:r>
          </a:p>
        </p:txBody>
      </p:sp>
      <p:sp>
        <p:nvSpPr>
          <p:cNvPr id="26" name="2"/>
          <p:cNvSpPr txBox="1">
            <a:spLocks/>
          </p:cNvSpPr>
          <p:nvPr/>
        </p:nvSpPr>
        <p:spPr bwMode="auto">
          <a:xfrm>
            <a:off x="4866015" y="3691189"/>
            <a:ext cx="2213143" cy="641574"/>
          </a:xfrm>
          <a:prstGeom prst="rect">
            <a:avLst/>
          </a:prstGeom>
          <a:noFill/>
          <a:ln w="9525">
            <a:noFill/>
            <a:miter lim="800000"/>
            <a:headEnd/>
            <a:tailEnd/>
          </a:ln>
        </p:spPr>
        <p:txBody>
          <a:bodyPr wrap="square" lIns="0" tIns="0" rIns="0" bIns="0" anchor="ctr" anchorCtr="1">
            <a:noAutofit/>
            <a:scene3d>
              <a:camera prst="orthographicFront"/>
              <a:lightRig rig="threePt" dir="t"/>
            </a:scene3d>
            <a:sp3d>
              <a:bevelT w="0" h="0"/>
            </a:sp3d>
          </a:bodyPr>
          <a:lstStyle/>
          <a:p>
            <a:pPr fontAlgn="base">
              <a:lnSpc>
                <a:spcPct val="120000"/>
              </a:lnSpc>
              <a:spcBef>
                <a:spcPct val="0"/>
              </a:spcBef>
              <a:spcAft>
                <a:spcPct val="0"/>
              </a:spcAft>
            </a:pPr>
            <a:r>
              <a:rPr lang="zh-CN" altLang="en-US" sz="1050" dirty="0">
                <a:solidFill>
                  <a:prstClr val="black">
                    <a:lumMod val="75000"/>
                    <a:lumOff val="25000"/>
                  </a:prstClr>
                </a:solidFill>
                <a:latin typeface="+mn-ea"/>
                <a:ea typeface="+mn-ea"/>
                <a:sym typeface="Agency FB" panose="020B0503020202020204" pitchFamily="34" charset="0"/>
              </a:rPr>
              <a:t>单击此处输入文字单击此处输入文字单击此处输入文字单击此处输入文字</a:t>
            </a:r>
          </a:p>
        </p:txBody>
      </p:sp>
      <p:sp>
        <p:nvSpPr>
          <p:cNvPr id="27" name="1"/>
          <p:cNvSpPr txBox="1">
            <a:spLocks/>
          </p:cNvSpPr>
          <p:nvPr/>
        </p:nvSpPr>
        <p:spPr bwMode="auto">
          <a:xfrm>
            <a:off x="4866015" y="5237451"/>
            <a:ext cx="2213143" cy="641574"/>
          </a:xfrm>
          <a:prstGeom prst="rect">
            <a:avLst/>
          </a:prstGeom>
          <a:noFill/>
          <a:ln w="9525">
            <a:noFill/>
            <a:miter lim="800000"/>
            <a:headEnd/>
            <a:tailEnd/>
          </a:ln>
        </p:spPr>
        <p:txBody>
          <a:bodyPr wrap="square" lIns="0" tIns="0" rIns="0" bIns="0" anchor="ctr" anchorCtr="1">
            <a:noAutofit/>
            <a:scene3d>
              <a:camera prst="orthographicFront"/>
              <a:lightRig rig="threePt" dir="t"/>
            </a:scene3d>
            <a:sp3d>
              <a:bevelT w="0" h="0"/>
            </a:sp3d>
          </a:bodyPr>
          <a:lstStyle/>
          <a:p>
            <a:pPr fontAlgn="base">
              <a:lnSpc>
                <a:spcPct val="120000"/>
              </a:lnSpc>
              <a:spcBef>
                <a:spcPct val="0"/>
              </a:spcBef>
              <a:spcAft>
                <a:spcPct val="0"/>
              </a:spcAft>
            </a:pPr>
            <a:r>
              <a:rPr lang="zh-CN" altLang="en-US" sz="1050" dirty="0">
                <a:solidFill>
                  <a:prstClr val="black">
                    <a:lumMod val="75000"/>
                    <a:lumOff val="25000"/>
                  </a:prstClr>
                </a:solidFill>
                <a:latin typeface="+mn-ea"/>
                <a:ea typeface="+mn-ea"/>
                <a:sym typeface="Agency FB" panose="020B0503020202020204" pitchFamily="34" charset="0"/>
              </a:rPr>
              <a:t>单击此处输入文字单击此处输入文字单击此处输入文字单击此处输入文字</a:t>
            </a:r>
          </a:p>
        </p:txBody>
      </p:sp>
      <p:grpSp>
        <p:nvGrpSpPr>
          <p:cNvPr id="28" name="组 27"/>
          <p:cNvGrpSpPr/>
          <p:nvPr/>
        </p:nvGrpSpPr>
        <p:grpSpPr>
          <a:xfrm>
            <a:off x="7929219" y="961928"/>
            <a:ext cx="2802375" cy="5417358"/>
            <a:chOff x="8102093" y="828144"/>
            <a:chExt cx="2802375" cy="5417358"/>
          </a:xfrm>
        </p:grpSpPr>
        <p:pic>
          <p:nvPicPr>
            <p:cNvPr id="29" name="图片 28"/>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8102093" y="828144"/>
              <a:ext cx="2802375" cy="5417358"/>
            </a:xfrm>
            <a:prstGeom prst="rect">
              <a:avLst/>
            </a:prstGeom>
          </p:spPr>
        </p:pic>
        <p:pic>
          <p:nvPicPr>
            <p:cNvPr id="30" name="图片 29"/>
            <p:cNvPicPr>
              <a:picLocks noChangeAspect="1"/>
            </p:cNvPicPr>
            <p:nvPr/>
          </p:nvPicPr>
          <p:blipFill rotWithShape="1">
            <a:blip r:embed="rId4">
              <a:extLst>
                <a:ext uri="{28A0092B-C50C-407E-A947-70E740481C1C}">
                  <a14:useLocalDpi xmlns:a14="http://schemas.microsoft.com/office/drawing/2010/main"/>
                </a:ext>
              </a:extLst>
            </a:blip>
            <a:srcRect/>
            <a:stretch/>
          </p:blipFill>
          <p:spPr>
            <a:xfrm>
              <a:off x="8444095" y="1538722"/>
              <a:ext cx="2113069" cy="3696028"/>
            </a:xfrm>
            <a:prstGeom prst="rect">
              <a:avLst/>
            </a:prstGeom>
          </p:spPr>
        </p:pic>
      </p:grpSp>
    </p:spTree>
    <p:extLst>
      <p:ext uri="{BB962C8B-B14F-4D97-AF65-F5344CB8AC3E}">
        <p14:creationId xmlns:p14="http://schemas.microsoft.com/office/powerpoint/2010/main" val="629275647"/>
      </p:ext>
    </p:extLst>
  </p:cSld>
  <p:clrMapOvr>
    <a:masterClrMapping/>
  </p:clrMapOvr>
  <mc:AlternateContent xmlns:mc="http://schemas.openxmlformats.org/markup-compatibility/2006" xmlns:p14="http://schemas.microsoft.com/office/powerpoint/2010/main">
    <mc:Choice Requires="p14">
      <p:transition spd="slow" p14:dur="900" advTm="5000">
        <p14:warp dir="in"/>
      </p:transition>
    </mc:Choice>
    <mc:Fallback xmlns="">
      <p:transition spd="slow" advTm="5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down)">
                                      <p:cBhvr>
                                        <p:cTn id="7" dur="500"/>
                                        <p:tgtEl>
                                          <p:spTgt spid="15"/>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barn(inVertical)">
                                      <p:cBhvr>
                                        <p:cTn id="11" dur="500"/>
                                        <p:tgtEl>
                                          <p:spTgt spid="16"/>
                                        </p:tgtEl>
                                      </p:cBhvr>
                                    </p:animEffect>
                                  </p:childTnLst>
                                </p:cTn>
                              </p:par>
                              <p:par>
                                <p:cTn id="12" presetID="16" presetClass="entr" presetSubtype="21" fill="hold" grpId="0" nodeType="withEffect">
                                  <p:stCondLst>
                                    <p:cond delay="0"/>
                                  </p:stCondLst>
                                  <p:childTnLst>
                                    <p:set>
                                      <p:cBhvr>
                                        <p:cTn id="13" dur="1" fill="hold">
                                          <p:stCondLst>
                                            <p:cond delay="0"/>
                                          </p:stCondLst>
                                        </p:cTn>
                                        <p:tgtEl>
                                          <p:spTgt spid="17"/>
                                        </p:tgtEl>
                                        <p:attrNameLst>
                                          <p:attrName>style.visibility</p:attrName>
                                        </p:attrNameLst>
                                      </p:cBhvr>
                                      <p:to>
                                        <p:strVal val="visible"/>
                                      </p:to>
                                    </p:set>
                                    <p:animEffect transition="in" filter="barn(inVertical)">
                                      <p:cBhvr>
                                        <p:cTn id="14" dur="500"/>
                                        <p:tgtEl>
                                          <p:spTgt spid="17"/>
                                        </p:tgtEl>
                                      </p:cBhvr>
                                    </p:animEffect>
                                  </p:childTnLst>
                                </p:cTn>
                              </p:par>
                            </p:childTnLst>
                          </p:cTn>
                        </p:par>
                        <p:par>
                          <p:cTn id="15" fill="hold">
                            <p:stCondLst>
                              <p:cond delay="1000"/>
                            </p:stCondLst>
                            <p:childTnLst>
                              <p:par>
                                <p:cTn id="16" presetID="10" presetClass="entr" presetSubtype="0" fill="hold" grpId="0" nodeType="afterEffect">
                                  <p:stCondLst>
                                    <p:cond delay="0"/>
                                  </p:stCondLst>
                                  <p:childTnLst>
                                    <p:set>
                                      <p:cBhvr>
                                        <p:cTn id="17" dur="1" fill="hold">
                                          <p:stCondLst>
                                            <p:cond delay="0"/>
                                          </p:stCondLst>
                                        </p:cTn>
                                        <p:tgtEl>
                                          <p:spTgt spid="22"/>
                                        </p:tgtEl>
                                        <p:attrNameLst>
                                          <p:attrName>style.visibility</p:attrName>
                                        </p:attrNameLst>
                                      </p:cBhvr>
                                      <p:to>
                                        <p:strVal val="visible"/>
                                      </p:to>
                                    </p:set>
                                    <p:animEffect transition="in" filter="fade">
                                      <p:cBhvr>
                                        <p:cTn id="18" dur="500"/>
                                        <p:tgtEl>
                                          <p:spTgt spid="22"/>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25"/>
                                        </p:tgtEl>
                                        <p:attrNameLst>
                                          <p:attrName>style.visibility</p:attrName>
                                        </p:attrNameLst>
                                      </p:cBhvr>
                                      <p:to>
                                        <p:strVal val="visible"/>
                                      </p:to>
                                    </p:set>
                                    <p:animEffect transition="in" filter="fade">
                                      <p:cBhvr>
                                        <p:cTn id="21" dur="500"/>
                                        <p:tgtEl>
                                          <p:spTgt spid="25"/>
                                        </p:tgtEl>
                                      </p:cBhvr>
                                    </p:animEffect>
                                  </p:childTnLst>
                                </p:cTn>
                              </p:par>
                            </p:childTnLst>
                          </p:cTn>
                        </p:par>
                        <p:par>
                          <p:cTn id="22" fill="hold">
                            <p:stCondLst>
                              <p:cond delay="1500"/>
                            </p:stCondLst>
                            <p:childTnLst>
                              <p:par>
                                <p:cTn id="23" presetID="16" presetClass="entr" presetSubtype="21" fill="hold" grpId="0" nodeType="afterEffect">
                                  <p:stCondLst>
                                    <p:cond delay="0"/>
                                  </p:stCondLst>
                                  <p:childTnLst>
                                    <p:set>
                                      <p:cBhvr>
                                        <p:cTn id="24" dur="1" fill="hold">
                                          <p:stCondLst>
                                            <p:cond delay="0"/>
                                          </p:stCondLst>
                                        </p:cTn>
                                        <p:tgtEl>
                                          <p:spTgt spid="18"/>
                                        </p:tgtEl>
                                        <p:attrNameLst>
                                          <p:attrName>style.visibility</p:attrName>
                                        </p:attrNameLst>
                                      </p:cBhvr>
                                      <p:to>
                                        <p:strVal val="visible"/>
                                      </p:to>
                                    </p:set>
                                    <p:animEffect transition="in" filter="barn(inVertical)">
                                      <p:cBhvr>
                                        <p:cTn id="25" dur="500"/>
                                        <p:tgtEl>
                                          <p:spTgt spid="18"/>
                                        </p:tgtEl>
                                      </p:cBhvr>
                                    </p:animEffect>
                                  </p:childTnLst>
                                </p:cTn>
                              </p:par>
                              <p:par>
                                <p:cTn id="26" presetID="16" presetClass="entr" presetSubtype="21" fill="hold" grpId="0" nodeType="withEffect">
                                  <p:stCondLst>
                                    <p:cond delay="0"/>
                                  </p:stCondLst>
                                  <p:childTnLst>
                                    <p:set>
                                      <p:cBhvr>
                                        <p:cTn id="27" dur="1" fill="hold">
                                          <p:stCondLst>
                                            <p:cond delay="0"/>
                                          </p:stCondLst>
                                        </p:cTn>
                                        <p:tgtEl>
                                          <p:spTgt spid="19"/>
                                        </p:tgtEl>
                                        <p:attrNameLst>
                                          <p:attrName>style.visibility</p:attrName>
                                        </p:attrNameLst>
                                      </p:cBhvr>
                                      <p:to>
                                        <p:strVal val="visible"/>
                                      </p:to>
                                    </p:set>
                                    <p:animEffect transition="in" filter="barn(inVertical)">
                                      <p:cBhvr>
                                        <p:cTn id="28" dur="500"/>
                                        <p:tgtEl>
                                          <p:spTgt spid="19"/>
                                        </p:tgtEl>
                                      </p:cBhvr>
                                    </p:animEffect>
                                  </p:childTnLst>
                                </p:cTn>
                              </p:par>
                            </p:childTnLst>
                          </p:cTn>
                        </p:par>
                        <p:par>
                          <p:cTn id="29" fill="hold">
                            <p:stCondLst>
                              <p:cond delay="2000"/>
                            </p:stCondLst>
                            <p:childTnLst>
                              <p:par>
                                <p:cTn id="30" presetID="10" presetClass="entr" presetSubtype="0" fill="hold" grpId="0" nodeType="afterEffect">
                                  <p:stCondLst>
                                    <p:cond delay="0"/>
                                  </p:stCondLst>
                                  <p:childTnLst>
                                    <p:set>
                                      <p:cBhvr>
                                        <p:cTn id="31" dur="1" fill="hold">
                                          <p:stCondLst>
                                            <p:cond delay="0"/>
                                          </p:stCondLst>
                                        </p:cTn>
                                        <p:tgtEl>
                                          <p:spTgt spid="23"/>
                                        </p:tgtEl>
                                        <p:attrNameLst>
                                          <p:attrName>style.visibility</p:attrName>
                                        </p:attrNameLst>
                                      </p:cBhvr>
                                      <p:to>
                                        <p:strVal val="visible"/>
                                      </p:to>
                                    </p:set>
                                    <p:animEffect transition="in" filter="fade">
                                      <p:cBhvr>
                                        <p:cTn id="32" dur="500"/>
                                        <p:tgtEl>
                                          <p:spTgt spid="23"/>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26"/>
                                        </p:tgtEl>
                                        <p:attrNameLst>
                                          <p:attrName>style.visibility</p:attrName>
                                        </p:attrNameLst>
                                      </p:cBhvr>
                                      <p:to>
                                        <p:strVal val="visible"/>
                                      </p:to>
                                    </p:set>
                                    <p:animEffect transition="in" filter="fade">
                                      <p:cBhvr>
                                        <p:cTn id="35" dur="500"/>
                                        <p:tgtEl>
                                          <p:spTgt spid="26"/>
                                        </p:tgtEl>
                                      </p:cBhvr>
                                    </p:animEffect>
                                  </p:childTnLst>
                                </p:cTn>
                              </p:par>
                            </p:childTnLst>
                          </p:cTn>
                        </p:par>
                        <p:par>
                          <p:cTn id="36" fill="hold">
                            <p:stCondLst>
                              <p:cond delay="2500"/>
                            </p:stCondLst>
                            <p:childTnLst>
                              <p:par>
                                <p:cTn id="37" presetID="16" presetClass="entr" presetSubtype="21" fill="hold" grpId="0" nodeType="afterEffect">
                                  <p:stCondLst>
                                    <p:cond delay="0"/>
                                  </p:stCondLst>
                                  <p:childTnLst>
                                    <p:set>
                                      <p:cBhvr>
                                        <p:cTn id="38" dur="1" fill="hold">
                                          <p:stCondLst>
                                            <p:cond delay="0"/>
                                          </p:stCondLst>
                                        </p:cTn>
                                        <p:tgtEl>
                                          <p:spTgt spid="20"/>
                                        </p:tgtEl>
                                        <p:attrNameLst>
                                          <p:attrName>style.visibility</p:attrName>
                                        </p:attrNameLst>
                                      </p:cBhvr>
                                      <p:to>
                                        <p:strVal val="visible"/>
                                      </p:to>
                                    </p:set>
                                    <p:animEffect transition="in" filter="barn(inVertical)">
                                      <p:cBhvr>
                                        <p:cTn id="39" dur="500"/>
                                        <p:tgtEl>
                                          <p:spTgt spid="20"/>
                                        </p:tgtEl>
                                      </p:cBhvr>
                                    </p:animEffect>
                                  </p:childTnLst>
                                </p:cTn>
                              </p:par>
                              <p:par>
                                <p:cTn id="40" presetID="16" presetClass="entr" presetSubtype="21" fill="hold" grpId="0" nodeType="withEffect">
                                  <p:stCondLst>
                                    <p:cond delay="0"/>
                                  </p:stCondLst>
                                  <p:childTnLst>
                                    <p:set>
                                      <p:cBhvr>
                                        <p:cTn id="41" dur="1" fill="hold">
                                          <p:stCondLst>
                                            <p:cond delay="0"/>
                                          </p:stCondLst>
                                        </p:cTn>
                                        <p:tgtEl>
                                          <p:spTgt spid="21"/>
                                        </p:tgtEl>
                                        <p:attrNameLst>
                                          <p:attrName>style.visibility</p:attrName>
                                        </p:attrNameLst>
                                      </p:cBhvr>
                                      <p:to>
                                        <p:strVal val="visible"/>
                                      </p:to>
                                    </p:set>
                                    <p:animEffect transition="in" filter="barn(inVertical)">
                                      <p:cBhvr>
                                        <p:cTn id="42" dur="500"/>
                                        <p:tgtEl>
                                          <p:spTgt spid="21"/>
                                        </p:tgtEl>
                                      </p:cBhvr>
                                    </p:animEffect>
                                  </p:childTnLst>
                                </p:cTn>
                              </p:par>
                            </p:childTnLst>
                          </p:cTn>
                        </p:par>
                        <p:par>
                          <p:cTn id="43" fill="hold">
                            <p:stCondLst>
                              <p:cond delay="3000"/>
                            </p:stCondLst>
                            <p:childTnLst>
                              <p:par>
                                <p:cTn id="44" presetID="10" presetClass="entr" presetSubtype="0" fill="hold" grpId="0" nodeType="afterEffect">
                                  <p:stCondLst>
                                    <p:cond delay="0"/>
                                  </p:stCondLst>
                                  <p:childTnLst>
                                    <p:set>
                                      <p:cBhvr>
                                        <p:cTn id="45" dur="1" fill="hold">
                                          <p:stCondLst>
                                            <p:cond delay="0"/>
                                          </p:stCondLst>
                                        </p:cTn>
                                        <p:tgtEl>
                                          <p:spTgt spid="24"/>
                                        </p:tgtEl>
                                        <p:attrNameLst>
                                          <p:attrName>style.visibility</p:attrName>
                                        </p:attrNameLst>
                                      </p:cBhvr>
                                      <p:to>
                                        <p:strVal val="visible"/>
                                      </p:to>
                                    </p:set>
                                    <p:animEffect transition="in" filter="fade">
                                      <p:cBhvr>
                                        <p:cTn id="46" dur="500"/>
                                        <p:tgtEl>
                                          <p:spTgt spid="24"/>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27"/>
                                        </p:tgtEl>
                                        <p:attrNameLst>
                                          <p:attrName>style.visibility</p:attrName>
                                        </p:attrNameLst>
                                      </p:cBhvr>
                                      <p:to>
                                        <p:strVal val="visible"/>
                                      </p:to>
                                    </p:set>
                                    <p:animEffect transition="in" filter="fade">
                                      <p:cBhvr>
                                        <p:cTn id="49" dur="500"/>
                                        <p:tgtEl>
                                          <p:spTgt spid="27"/>
                                        </p:tgtEl>
                                      </p:cBhvr>
                                    </p:animEffect>
                                  </p:childTnLst>
                                </p:cTn>
                              </p:par>
                            </p:childTnLst>
                          </p:cTn>
                        </p:par>
                        <p:par>
                          <p:cTn id="50" fill="hold">
                            <p:stCondLst>
                              <p:cond delay="3500"/>
                            </p:stCondLst>
                            <p:childTnLst>
                              <p:par>
                                <p:cTn id="51" presetID="2" presetClass="entr" presetSubtype="4" decel="50000" fill="hold" nodeType="afterEffect">
                                  <p:stCondLst>
                                    <p:cond delay="0"/>
                                  </p:stCondLst>
                                  <p:childTnLst>
                                    <p:set>
                                      <p:cBhvr>
                                        <p:cTn id="52" dur="1" fill="hold">
                                          <p:stCondLst>
                                            <p:cond delay="0"/>
                                          </p:stCondLst>
                                        </p:cTn>
                                        <p:tgtEl>
                                          <p:spTgt spid="28"/>
                                        </p:tgtEl>
                                        <p:attrNameLst>
                                          <p:attrName>style.visibility</p:attrName>
                                        </p:attrNameLst>
                                      </p:cBhvr>
                                      <p:to>
                                        <p:strVal val="visible"/>
                                      </p:to>
                                    </p:set>
                                    <p:anim calcmode="lin" valueType="num">
                                      <p:cBhvr additive="base">
                                        <p:cTn id="53" dur="1000" fill="hold"/>
                                        <p:tgtEl>
                                          <p:spTgt spid="28"/>
                                        </p:tgtEl>
                                        <p:attrNameLst>
                                          <p:attrName>ppt_x</p:attrName>
                                        </p:attrNameLst>
                                      </p:cBhvr>
                                      <p:tavLst>
                                        <p:tav tm="0">
                                          <p:val>
                                            <p:strVal val="#ppt_x"/>
                                          </p:val>
                                        </p:tav>
                                        <p:tav tm="100000">
                                          <p:val>
                                            <p:strVal val="#ppt_x"/>
                                          </p:val>
                                        </p:tav>
                                      </p:tavLst>
                                    </p:anim>
                                    <p:anim calcmode="lin" valueType="num">
                                      <p:cBhvr additive="base">
                                        <p:cTn id="54" dur="1000" fill="hold"/>
                                        <p:tgtEl>
                                          <p:spTgt spid="2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18" grpId="0" animBg="1"/>
      <p:bldP spid="19" grpId="0" animBg="1"/>
      <p:bldP spid="20" grpId="0" animBg="1"/>
      <p:bldP spid="21" grpId="0" animBg="1"/>
      <p:bldP spid="22" grpId="0"/>
      <p:bldP spid="23" grpId="0"/>
      <p:bldP spid="24" grpId="0"/>
      <p:bldP spid="25" grpId="0"/>
      <p:bldP spid="26" grpId="0"/>
      <p:bldP spid="27"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6" name="图片 5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42221" y="1649356"/>
            <a:ext cx="4523004" cy="2512378"/>
          </a:xfrm>
          <a:prstGeom prst="rect">
            <a:avLst/>
          </a:prstGeom>
        </p:spPr>
      </p:pic>
      <p:sp>
        <p:nvSpPr>
          <p:cNvPr id="3" name="Rectangle 2"/>
          <p:cNvSpPr/>
          <p:nvPr/>
        </p:nvSpPr>
        <p:spPr>
          <a:xfrm>
            <a:off x="1325271" y="1640237"/>
            <a:ext cx="4773839" cy="2281036"/>
          </a:xfrm>
          <a:prstGeom prst="rect">
            <a:avLst/>
          </a:prstGeom>
          <a:blipFill>
            <a:blip r:embed="rId4" cstate="print">
              <a:extLst>
                <a:ext uri="{28A0092B-C50C-407E-A947-70E740481C1C}">
                  <a14:useLocalDpi xmlns:a14="http://schemas.microsoft.com/office/drawing/2010/main"/>
                </a:ext>
              </a:extLst>
            </a:blip>
            <a:srcRect/>
            <a:stretch>
              <a:fillRect/>
            </a:stretch>
          </a:blipFill>
          <a:ln w="28575">
            <a:noFill/>
          </a:ln>
        </p:spPr>
        <p:style>
          <a:lnRef idx="2">
            <a:schemeClr val="accent1">
              <a:shade val="50000"/>
            </a:schemeClr>
          </a:lnRef>
          <a:fillRef idx="1">
            <a:schemeClr val="accent1"/>
          </a:fillRef>
          <a:effectRef idx="0">
            <a:schemeClr val="accent1"/>
          </a:effectRef>
          <a:fontRef idx="minor">
            <a:schemeClr val="lt1"/>
          </a:fontRef>
        </p:style>
        <p:txBody>
          <a:bodyPr lIns="68560" tIns="34280" rIns="68560" bIns="34280" anchor="ctr"/>
          <a:lstStyle/>
          <a:p>
            <a:pPr algn="ctr">
              <a:defRPr/>
            </a:pPr>
            <a:endParaRPr lang="en-US" sz="1280">
              <a:solidFill>
                <a:schemeClr val="bg1">
                  <a:lumMod val="95000"/>
                </a:schemeClr>
              </a:solidFill>
            </a:endParaRPr>
          </a:p>
        </p:txBody>
      </p:sp>
      <p:sp>
        <p:nvSpPr>
          <p:cNvPr id="4" name="Rectangle 3"/>
          <p:cNvSpPr/>
          <p:nvPr/>
        </p:nvSpPr>
        <p:spPr>
          <a:xfrm>
            <a:off x="1320598" y="1635119"/>
            <a:ext cx="4775402" cy="2284959"/>
          </a:xfrm>
          <a:prstGeom prst="rect">
            <a:avLst/>
          </a:prstGeom>
          <a:solidFill>
            <a:schemeClr val="accent1">
              <a:alpha val="87059"/>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60" tIns="34280" rIns="68560" bIns="34280" rtlCol="0" anchor="ctr"/>
          <a:lstStyle/>
          <a:p>
            <a:pPr algn="ctr"/>
            <a:endParaRPr lang="en-US" sz="2418" dirty="0">
              <a:solidFill>
                <a:schemeClr val="bg1">
                  <a:lumMod val="95000"/>
                </a:schemeClr>
              </a:solidFill>
            </a:endParaRPr>
          </a:p>
        </p:txBody>
      </p:sp>
      <p:sp>
        <p:nvSpPr>
          <p:cNvPr id="5" name="矩形 4"/>
          <p:cNvSpPr/>
          <p:nvPr/>
        </p:nvSpPr>
        <p:spPr>
          <a:xfrm>
            <a:off x="4587770" y="2013881"/>
            <a:ext cx="1225527" cy="404095"/>
          </a:xfrm>
          <a:prstGeom prst="rect">
            <a:avLst/>
          </a:prstGeom>
        </p:spPr>
        <p:txBody>
          <a:bodyPr wrap="none" lIns="68553" tIns="34277" rIns="68553" bIns="34277">
            <a:spAutoFit/>
          </a:bodyPr>
          <a:lstStyle/>
          <a:p>
            <a:pPr algn="r"/>
            <a:r>
              <a:rPr lang="zh-CN" altLang="en-US" sz="1564" b="1" dirty="0">
                <a:solidFill>
                  <a:schemeClr val="bg1">
                    <a:lumMod val="95000"/>
                  </a:schemeClr>
                </a:solidFill>
                <a:latin typeface="微软雅黑" pitchFamily="34" charset="-122"/>
                <a:ea typeface="微软雅黑" pitchFamily="34" charset="-122"/>
              </a:rPr>
              <a:t>关于我们</a:t>
            </a:r>
            <a:endParaRPr lang="en-US" altLang="zh-CN" sz="1564" b="1" dirty="0">
              <a:solidFill>
                <a:schemeClr val="bg1">
                  <a:lumMod val="95000"/>
                </a:schemeClr>
              </a:solidFill>
              <a:latin typeface="微软雅黑" pitchFamily="34" charset="-122"/>
              <a:ea typeface="微软雅黑" pitchFamily="34" charset="-122"/>
            </a:endParaRPr>
          </a:p>
        </p:txBody>
      </p:sp>
      <p:sp>
        <p:nvSpPr>
          <p:cNvPr id="6" name="Oval 4"/>
          <p:cNvSpPr/>
          <p:nvPr/>
        </p:nvSpPr>
        <p:spPr>
          <a:xfrm>
            <a:off x="2147233" y="4421361"/>
            <a:ext cx="612434" cy="61527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60" tIns="34280" rIns="68560" bIns="34280" rtlCol="0" anchor="ctr"/>
          <a:lstStyle/>
          <a:p>
            <a:pPr algn="ctr"/>
            <a:endParaRPr lang="en-US" sz="2418" dirty="0">
              <a:solidFill>
                <a:schemeClr val="bg1">
                  <a:lumMod val="95000"/>
                </a:schemeClr>
              </a:solidFill>
            </a:endParaRPr>
          </a:p>
        </p:txBody>
      </p:sp>
      <p:sp>
        <p:nvSpPr>
          <p:cNvPr id="7" name="Oval 12"/>
          <p:cNvSpPr/>
          <p:nvPr/>
        </p:nvSpPr>
        <p:spPr>
          <a:xfrm>
            <a:off x="4614397" y="4412740"/>
            <a:ext cx="621013" cy="623892"/>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68560" tIns="34280" rIns="68560" bIns="34280" rtlCol="0" anchor="ctr"/>
          <a:lstStyle/>
          <a:p>
            <a:pPr algn="ctr"/>
            <a:endParaRPr lang="en-US" sz="2418" dirty="0">
              <a:solidFill>
                <a:schemeClr val="bg1">
                  <a:lumMod val="95000"/>
                </a:schemeClr>
              </a:solidFill>
            </a:endParaRPr>
          </a:p>
        </p:txBody>
      </p:sp>
      <p:sp>
        <p:nvSpPr>
          <p:cNvPr id="8" name="Oval 14"/>
          <p:cNvSpPr/>
          <p:nvPr/>
        </p:nvSpPr>
        <p:spPr>
          <a:xfrm>
            <a:off x="6965067" y="4421361"/>
            <a:ext cx="611080" cy="61527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60" tIns="34280" rIns="68560" bIns="34280" rtlCol="0" anchor="ctr"/>
          <a:lstStyle/>
          <a:p>
            <a:pPr algn="ctr"/>
            <a:endParaRPr lang="en-US" sz="2418" dirty="0">
              <a:solidFill>
                <a:schemeClr val="bg1">
                  <a:lumMod val="95000"/>
                </a:schemeClr>
              </a:solidFill>
            </a:endParaRPr>
          </a:p>
        </p:txBody>
      </p:sp>
      <p:sp>
        <p:nvSpPr>
          <p:cNvPr id="9" name="Oval 16"/>
          <p:cNvSpPr/>
          <p:nvPr/>
        </p:nvSpPr>
        <p:spPr>
          <a:xfrm>
            <a:off x="9406090" y="4422095"/>
            <a:ext cx="610352" cy="614539"/>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68560" tIns="34280" rIns="68560" bIns="34280" rtlCol="0" anchor="ctr"/>
          <a:lstStyle/>
          <a:p>
            <a:pPr algn="ctr"/>
            <a:endParaRPr lang="en-US" sz="2418" dirty="0">
              <a:solidFill>
                <a:schemeClr val="bg1">
                  <a:lumMod val="95000"/>
                </a:schemeClr>
              </a:solidFill>
            </a:endParaRPr>
          </a:p>
        </p:txBody>
      </p:sp>
      <p:grpSp>
        <p:nvGrpSpPr>
          <p:cNvPr id="10" name="Group 20"/>
          <p:cNvGrpSpPr/>
          <p:nvPr/>
        </p:nvGrpSpPr>
        <p:grpSpPr>
          <a:xfrm>
            <a:off x="2286565" y="4557574"/>
            <a:ext cx="342958" cy="345158"/>
            <a:chOff x="7971783" y="2080670"/>
            <a:chExt cx="401822" cy="404317"/>
          </a:xfrm>
          <a:solidFill>
            <a:schemeClr val="bg1"/>
          </a:solidFill>
        </p:grpSpPr>
        <p:sp>
          <p:nvSpPr>
            <p:cNvPr id="11" name="Freeform 42"/>
            <p:cNvSpPr>
              <a:spLocks noEditPoints="1"/>
            </p:cNvSpPr>
            <p:nvPr/>
          </p:nvSpPr>
          <p:spPr bwMode="auto">
            <a:xfrm>
              <a:off x="7971783" y="2080670"/>
              <a:ext cx="401822" cy="404317"/>
            </a:xfrm>
            <a:custGeom>
              <a:avLst/>
              <a:gdLst>
                <a:gd name="T0" fmla="*/ 60 w 121"/>
                <a:gd name="T1" fmla="*/ 0 h 121"/>
                <a:gd name="T2" fmla="*/ 0 w 121"/>
                <a:gd name="T3" fmla="*/ 61 h 121"/>
                <a:gd name="T4" fmla="*/ 60 w 121"/>
                <a:gd name="T5" fmla="*/ 121 h 121"/>
                <a:gd name="T6" fmla="*/ 121 w 121"/>
                <a:gd name="T7" fmla="*/ 61 h 121"/>
                <a:gd name="T8" fmla="*/ 60 w 121"/>
                <a:gd name="T9" fmla="*/ 0 h 121"/>
                <a:gd name="T10" fmla="*/ 60 w 121"/>
                <a:gd name="T11" fmla="*/ 111 h 121"/>
                <a:gd name="T12" fmla="*/ 10 w 121"/>
                <a:gd name="T13" fmla="*/ 61 h 121"/>
                <a:gd name="T14" fmla="*/ 60 w 121"/>
                <a:gd name="T15" fmla="*/ 10 h 121"/>
                <a:gd name="T16" fmla="*/ 111 w 121"/>
                <a:gd name="T17" fmla="*/ 61 h 121"/>
                <a:gd name="T18" fmla="*/ 60 w 121"/>
                <a:gd name="T19" fmla="*/ 111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1" h="121">
                  <a:moveTo>
                    <a:pt x="60" y="0"/>
                  </a:moveTo>
                  <a:cubicBezTo>
                    <a:pt x="27" y="0"/>
                    <a:pt x="0" y="27"/>
                    <a:pt x="0" y="61"/>
                  </a:cubicBezTo>
                  <a:cubicBezTo>
                    <a:pt x="0" y="94"/>
                    <a:pt x="27" y="121"/>
                    <a:pt x="60" y="121"/>
                  </a:cubicBezTo>
                  <a:cubicBezTo>
                    <a:pt x="94" y="121"/>
                    <a:pt x="121" y="94"/>
                    <a:pt x="121" y="61"/>
                  </a:cubicBezTo>
                  <a:cubicBezTo>
                    <a:pt x="121" y="27"/>
                    <a:pt x="94" y="0"/>
                    <a:pt x="60" y="0"/>
                  </a:cubicBezTo>
                  <a:close/>
                  <a:moveTo>
                    <a:pt x="60" y="111"/>
                  </a:moveTo>
                  <a:cubicBezTo>
                    <a:pt x="32" y="111"/>
                    <a:pt x="10" y="89"/>
                    <a:pt x="10" y="61"/>
                  </a:cubicBezTo>
                  <a:cubicBezTo>
                    <a:pt x="10" y="33"/>
                    <a:pt x="32" y="10"/>
                    <a:pt x="60" y="10"/>
                  </a:cubicBezTo>
                  <a:cubicBezTo>
                    <a:pt x="88" y="10"/>
                    <a:pt x="111" y="33"/>
                    <a:pt x="111" y="61"/>
                  </a:cubicBezTo>
                  <a:cubicBezTo>
                    <a:pt x="111" y="89"/>
                    <a:pt x="88" y="111"/>
                    <a:pt x="60" y="1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sz="1280">
                <a:solidFill>
                  <a:schemeClr val="tx2">
                    <a:lumMod val="50000"/>
                  </a:schemeClr>
                </a:solidFill>
              </a:endParaRPr>
            </a:p>
          </p:txBody>
        </p:sp>
        <p:sp>
          <p:nvSpPr>
            <p:cNvPr id="12" name="Freeform 43"/>
            <p:cNvSpPr>
              <a:spLocks/>
            </p:cNvSpPr>
            <p:nvPr/>
          </p:nvSpPr>
          <p:spPr bwMode="auto">
            <a:xfrm>
              <a:off x="8079103" y="2178006"/>
              <a:ext cx="139764" cy="199662"/>
            </a:xfrm>
            <a:custGeom>
              <a:avLst/>
              <a:gdLst>
                <a:gd name="T0" fmla="*/ 42 w 42"/>
                <a:gd name="T1" fmla="*/ 60 h 60"/>
                <a:gd name="T2" fmla="*/ 42 w 42"/>
                <a:gd name="T3" fmla="*/ 0 h 60"/>
                <a:gd name="T4" fmla="*/ 0 w 42"/>
                <a:gd name="T5" fmla="*/ 42 h 60"/>
                <a:gd name="T6" fmla="*/ 42 w 42"/>
                <a:gd name="T7" fmla="*/ 60 h 60"/>
              </a:gdLst>
              <a:ahLst/>
              <a:cxnLst>
                <a:cxn ang="0">
                  <a:pos x="T0" y="T1"/>
                </a:cxn>
                <a:cxn ang="0">
                  <a:pos x="T2" y="T3"/>
                </a:cxn>
                <a:cxn ang="0">
                  <a:pos x="T4" y="T5"/>
                </a:cxn>
                <a:cxn ang="0">
                  <a:pos x="T6" y="T7"/>
                </a:cxn>
              </a:cxnLst>
              <a:rect l="0" t="0" r="r" b="b"/>
              <a:pathLst>
                <a:path w="42" h="60">
                  <a:moveTo>
                    <a:pt x="42" y="60"/>
                  </a:moveTo>
                  <a:cubicBezTo>
                    <a:pt x="42" y="0"/>
                    <a:pt x="42" y="0"/>
                    <a:pt x="42" y="0"/>
                  </a:cubicBezTo>
                  <a:cubicBezTo>
                    <a:pt x="0" y="42"/>
                    <a:pt x="0" y="42"/>
                    <a:pt x="0" y="42"/>
                  </a:cubicBezTo>
                  <a:cubicBezTo>
                    <a:pt x="29" y="42"/>
                    <a:pt x="42" y="60"/>
                    <a:pt x="42" y="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sz="1280">
                <a:solidFill>
                  <a:schemeClr val="tx2">
                    <a:lumMod val="50000"/>
                  </a:schemeClr>
                </a:solidFill>
              </a:endParaRPr>
            </a:p>
          </p:txBody>
        </p:sp>
      </p:grpSp>
      <p:grpSp>
        <p:nvGrpSpPr>
          <p:cNvPr id="13" name="Group 23"/>
          <p:cNvGrpSpPr/>
          <p:nvPr/>
        </p:nvGrpSpPr>
        <p:grpSpPr>
          <a:xfrm>
            <a:off x="4787541" y="4559973"/>
            <a:ext cx="336962" cy="293822"/>
            <a:chOff x="7540014" y="4306907"/>
            <a:chExt cx="389342" cy="339426"/>
          </a:xfrm>
          <a:solidFill>
            <a:schemeClr val="bg1"/>
          </a:solidFill>
        </p:grpSpPr>
        <p:sp>
          <p:nvSpPr>
            <p:cNvPr id="14" name="Freeform 110"/>
            <p:cNvSpPr>
              <a:spLocks/>
            </p:cNvSpPr>
            <p:nvPr/>
          </p:nvSpPr>
          <p:spPr bwMode="auto">
            <a:xfrm>
              <a:off x="7799575" y="4409234"/>
              <a:ext cx="102328" cy="102328"/>
            </a:xfrm>
            <a:custGeom>
              <a:avLst/>
              <a:gdLst>
                <a:gd name="T0" fmla="*/ 0 w 41"/>
                <a:gd name="T1" fmla="*/ 39 h 41"/>
                <a:gd name="T2" fmla="*/ 3 w 41"/>
                <a:gd name="T3" fmla="*/ 41 h 41"/>
                <a:gd name="T4" fmla="*/ 41 w 41"/>
                <a:gd name="T5" fmla="*/ 3 h 41"/>
                <a:gd name="T6" fmla="*/ 39 w 41"/>
                <a:gd name="T7" fmla="*/ 0 h 41"/>
                <a:gd name="T8" fmla="*/ 0 w 41"/>
                <a:gd name="T9" fmla="*/ 39 h 41"/>
              </a:gdLst>
              <a:ahLst/>
              <a:cxnLst>
                <a:cxn ang="0">
                  <a:pos x="T0" y="T1"/>
                </a:cxn>
                <a:cxn ang="0">
                  <a:pos x="T2" y="T3"/>
                </a:cxn>
                <a:cxn ang="0">
                  <a:pos x="T4" y="T5"/>
                </a:cxn>
                <a:cxn ang="0">
                  <a:pos x="T6" y="T7"/>
                </a:cxn>
                <a:cxn ang="0">
                  <a:pos x="T8" y="T9"/>
                </a:cxn>
              </a:cxnLst>
              <a:rect l="0" t="0" r="r" b="b"/>
              <a:pathLst>
                <a:path w="41" h="41">
                  <a:moveTo>
                    <a:pt x="0" y="39"/>
                  </a:moveTo>
                  <a:lnTo>
                    <a:pt x="3" y="41"/>
                  </a:lnTo>
                  <a:lnTo>
                    <a:pt x="41" y="3"/>
                  </a:lnTo>
                  <a:lnTo>
                    <a:pt x="39" y="0"/>
                  </a:lnTo>
                  <a:lnTo>
                    <a:pt x="0" y="3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sz="1280">
                <a:solidFill>
                  <a:schemeClr val="tx2">
                    <a:lumMod val="50000"/>
                  </a:schemeClr>
                </a:solidFill>
              </a:endParaRPr>
            </a:p>
          </p:txBody>
        </p:sp>
        <p:sp>
          <p:nvSpPr>
            <p:cNvPr id="15" name="Freeform 111"/>
            <p:cNvSpPr>
              <a:spLocks/>
            </p:cNvSpPr>
            <p:nvPr/>
          </p:nvSpPr>
          <p:spPr bwMode="auto">
            <a:xfrm>
              <a:off x="7777112" y="4381780"/>
              <a:ext cx="109814" cy="114806"/>
            </a:xfrm>
            <a:custGeom>
              <a:avLst/>
              <a:gdLst>
                <a:gd name="T0" fmla="*/ 37 w 44"/>
                <a:gd name="T1" fmla="*/ 0 h 46"/>
                <a:gd name="T2" fmla="*/ 0 w 44"/>
                <a:gd name="T3" fmla="*/ 39 h 46"/>
                <a:gd name="T4" fmla="*/ 6 w 44"/>
                <a:gd name="T5" fmla="*/ 46 h 46"/>
                <a:gd name="T6" fmla="*/ 44 w 44"/>
                <a:gd name="T7" fmla="*/ 8 h 46"/>
                <a:gd name="T8" fmla="*/ 37 w 44"/>
                <a:gd name="T9" fmla="*/ 0 h 46"/>
              </a:gdLst>
              <a:ahLst/>
              <a:cxnLst>
                <a:cxn ang="0">
                  <a:pos x="T0" y="T1"/>
                </a:cxn>
                <a:cxn ang="0">
                  <a:pos x="T2" y="T3"/>
                </a:cxn>
                <a:cxn ang="0">
                  <a:pos x="T4" y="T5"/>
                </a:cxn>
                <a:cxn ang="0">
                  <a:pos x="T6" y="T7"/>
                </a:cxn>
                <a:cxn ang="0">
                  <a:pos x="T8" y="T9"/>
                </a:cxn>
              </a:cxnLst>
              <a:rect l="0" t="0" r="r" b="b"/>
              <a:pathLst>
                <a:path w="44" h="46">
                  <a:moveTo>
                    <a:pt x="37" y="0"/>
                  </a:moveTo>
                  <a:lnTo>
                    <a:pt x="0" y="39"/>
                  </a:lnTo>
                  <a:lnTo>
                    <a:pt x="6" y="46"/>
                  </a:lnTo>
                  <a:lnTo>
                    <a:pt x="44" y="8"/>
                  </a:lnTo>
                  <a:lnTo>
                    <a:pt x="3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sz="1280">
                <a:solidFill>
                  <a:schemeClr val="tx2">
                    <a:lumMod val="50000"/>
                  </a:schemeClr>
                </a:solidFill>
              </a:endParaRPr>
            </a:p>
          </p:txBody>
        </p:sp>
        <p:sp>
          <p:nvSpPr>
            <p:cNvPr id="16" name="Freeform 112"/>
            <p:cNvSpPr>
              <a:spLocks/>
            </p:cNvSpPr>
            <p:nvPr/>
          </p:nvSpPr>
          <p:spPr bwMode="auto">
            <a:xfrm>
              <a:off x="7757146" y="4366805"/>
              <a:ext cx="104823" cy="104823"/>
            </a:xfrm>
            <a:custGeom>
              <a:avLst/>
              <a:gdLst>
                <a:gd name="T0" fmla="*/ 0 w 42"/>
                <a:gd name="T1" fmla="*/ 38 h 42"/>
                <a:gd name="T2" fmla="*/ 4 w 42"/>
                <a:gd name="T3" fmla="*/ 42 h 42"/>
                <a:gd name="T4" fmla="*/ 42 w 42"/>
                <a:gd name="T5" fmla="*/ 4 h 42"/>
                <a:gd name="T6" fmla="*/ 38 w 42"/>
                <a:gd name="T7" fmla="*/ 0 h 42"/>
                <a:gd name="T8" fmla="*/ 0 w 42"/>
                <a:gd name="T9" fmla="*/ 38 h 42"/>
              </a:gdLst>
              <a:ahLst/>
              <a:cxnLst>
                <a:cxn ang="0">
                  <a:pos x="T0" y="T1"/>
                </a:cxn>
                <a:cxn ang="0">
                  <a:pos x="T2" y="T3"/>
                </a:cxn>
                <a:cxn ang="0">
                  <a:pos x="T4" y="T5"/>
                </a:cxn>
                <a:cxn ang="0">
                  <a:pos x="T6" y="T7"/>
                </a:cxn>
                <a:cxn ang="0">
                  <a:pos x="T8" y="T9"/>
                </a:cxn>
              </a:cxnLst>
              <a:rect l="0" t="0" r="r" b="b"/>
              <a:pathLst>
                <a:path w="42" h="42">
                  <a:moveTo>
                    <a:pt x="0" y="38"/>
                  </a:moveTo>
                  <a:lnTo>
                    <a:pt x="4" y="42"/>
                  </a:lnTo>
                  <a:lnTo>
                    <a:pt x="42" y="4"/>
                  </a:lnTo>
                  <a:lnTo>
                    <a:pt x="38" y="0"/>
                  </a:lnTo>
                  <a:lnTo>
                    <a:pt x="0" y="3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sz="1280">
                <a:solidFill>
                  <a:schemeClr val="tx2">
                    <a:lumMod val="50000"/>
                  </a:schemeClr>
                </a:solidFill>
              </a:endParaRPr>
            </a:p>
          </p:txBody>
        </p:sp>
        <p:sp>
          <p:nvSpPr>
            <p:cNvPr id="17" name="Freeform 113"/>
            <p:cNvSpPr>
              <a:spLocks/>
            </p:cNvSpPr>
            <p:nvPr/>
          </p:nvSpPr>
          <p:spPr bwMode="auto">
            <a:xfrm>
              <a:off x="7729693" y="4469133"/>
              <a:ext cx="69882" cy="69882"/>
            </a:xfrm>
            <a:custGeom>
              <a:avLst/>
              <a:gdLst>
                <a:gd name="T0" fmla="*/ 28 w 28"/>
                <a:gd name="T1" fmla="*/ 20 h 28"/>
                <a:gd name="T2" fmla="*/ 8 w 28"/>
                <a:gd name="T3" fmla="*/ 0 h 28"/>
                <a:gd name="T4" fmla="*/ 0 w 28"/>
                <a:gd name="T5" fmla="*/ 20 h 28"/>
                <a:gd name="T6" fmla="*/ 9 w 28"/>
                <a:gd name="T7" fmla="*/ 28 h 28"/>
                <a:gd name="T8" fmla="*/ 28 w 28"/>
                <a:gd name="T9" fmla="*/ 20 h 28"/>
              </a:gdLst>
              <a:ahLst/>
              <a:cxnLst>
                <a:cxn ang="0">
                  <a:pos x="T0" y="T1"/>
                </a:cxn>
                <a:cxn ang="0">
                  <a:pos x="T2" y="T3"/>
                </a:cxn>
                <a:cxn ang="0">
                  <a:pos x="T4" y="T5"/>
                </a:cxn>
                <a:cxn ang="0">
                  <a:pos x="T6" y="T7"/>
                </a:cxn>
                <a:cxn ang="0">
                  <a:pos x="T8" y="T9"/>
                </a:cxn>
              </a:cxnLst>
              <a:rect l="0" t="0" r="r" b="b"/>
              <a:pathLst>
                <a:path w="28" h="28">
                  <a:moveTo>
                    <a:pt x="28" y="20"/>
                  </a:moveTo>
                  <a:lnTo>
                    <a:pt x="8" y="0"/>
                  </a:lnTo>
                  <a:lnTo>
                    <a:pt x="0" y="20"/>
                  </a:lnTo>
                  <a:lnTo>
                    <a:pt x="9" y="28"/>
                  </a:lnTo>
                  <a:lnTo>
                    <a:pt x="28"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sz="1280">
                <a:solidFill>
                  <a:schemeClr val="tx2">
                    <a:lumMod val="50000"/>
                  </a:schemeClr>
                </a:solidFill>
              </a:endParaRPr>
            </a:p>
          </p:txBody>
        </p:sp>
        <p:sp>
          <p:nvSpPr>
            <p:cNvPr id="18" name="Freeform 114"/>
            <p:cNvSpPr>
              <a:spLocks/>
            </p:cNvSpPr>
            <p:nvPr/>
          </p:nvSpPr>
          <p:spPr bwMode="auto">
            <a:xfrm>
              <a:off x="7712222" y="4526535"/>
              <a:ext cx="34941" cy="32446"/>
            </a:xfrm>
            <a:custGeom>
              <a:avLst/>
              <a:gdLst>
                <a:gd name="T0" fmla="*/ 0 w 14"/>
                <a:gd name="T1" fmla="*/ 13 h 13"/>
                <a:gd name="T2" fmla="*/ 14 w 14"/>
                <a:gd name="T3" fmla="*/ 6 h 13"/>
                <a:gd name="T4" fmla="*/ 6 w 14"/>
                <a:gd name="T5" fmla="*/ 0 h 13"/>
                <a:gd name="T6" fmla="*/ 0 w 14"/>
                <a:gd name="T7" fmla="*/ 13 h 13"/>
              </a:gdLst>
              <a:ahLst/>
              <a:cxnLst>
                <a:cxn ang="0">
                  <a:pos x="T0" y="T1"/>
                </a:cxn>
                <a:cxn ang="0">
                  <a:pos x="T2" y="T3"/>
                </a:cxn>
                <a:cxn ang="0">
                  <a:pos x="T4" y="T5"/>
                </a:cxn>
                <a:cxn ang="0">
                  <a:pos x="T6" y="T7"/>
                </a:cxn>
              </a:cxnLst>
              <a:rect l="0" t="0" r="r" b="b"/>
              <a:pathLst>
                <a:path w="14" h="13">
                  <a:moveTo>
                    <a:pt x="0" y="13"/>
                  </a:moveTo>
                  <a:lnTo>
                    <a:pt x="14" y="6"/>
                  </a:lnTo>
                  <a:lnTo>
                    <a:pt x="6" y="0"/>
                  </a:lnTo>
                  <a:lnTo>
                    <a:pt x="0" y="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sz="1280">
                <a:solidFill>
                  <a:schemeClr val="tx2">
                    <a:lumMod val="50000"/>
                  </a:schemeClr>
                </a:solidFill>
              </a:endParaRPr>
            </a:p>
          </p:txBody>
        </p:sp>
        <p:sp>
          <p:nvSpPr>
            <p:cNvPr id="19" name="Freeform 115"/>
            <p:cNvSpPr>
              <a:spLocks/>
            </p:cNvSpPr>
            <p:nvPr/>
          </p:nvSpPr>
          <p:spPr bwMode="auto">
            <a:xfrm>
              <a:off x="7859474" y="4341848"/>
              <a:ext cx="69882" cy="69882"/>
            </a:xfrm>
            <a:custGeom>
              <a:avLst/>
              <a:gdLst>
                <a:gd name="T0" fmla="*/ 7 w 28"/>
                <a:gd name="T1" fmla="*/ 0 h 28"/>
                <a:gd name="T2" fmla="*/ 0 w 28"/>
                <a:gd name="T3" fmla="*/ 8 h 28"/>
                <a:gd name="T4" fmla="*/ 20 w 28"/>
                <a:gd name="T5" fmla="*/ 28 h 28"/>
                <a:gd name="T6" fmla="*/ 28 w 28"/>
                <a:gd name="T7" fmla="*/ 20 h 28"/>
                <a:gd name="T8" fmla="*/ 7 w 28"/>
                <a:gd name="T9" fmla="*/ 0 h 28"/>
              </a:gdLst>
              <a:ahLst/>
              <a:cxnLst>
                <a:cxn ang="0">
                  <a:pos x="T0" y="T1"/>
                </a:cxn>
                <a:cxn ang="0">
                  <a:pos x="T2" y="T3"/>
                </a:cxn>
                <a:cxn ang="0">
                  <a:pos x="T4" y="T5"/>
                </a:cxn>
                <a:cxn ang="0">
                  <a:pos x="T6" y="T7"/>
                </a:cxn>
                <a:cxn ang="0">
                  <a:pos x="T8" y="T9"/>
                </a:cxn>
              </a:cxnLst>
              <a:rect l="0" t="0" r="r" b="b"/>
              <a:pathLst>
                <a:path w="28" h="28">
                  <a:moveTo>
                    <a:pt x="7" y="0"/>
                  </a:moveTo>
                  <a:lnTo>
                    <a:pt x="0" y="8"/>
                  </a:lnTo>
                  <a:lnTo>
                    <a:pt x="20" y="28"/>
                  </a:lnTo>
                  <a:lnTo>
                    <a:pt x="28" y="20"/>
                  </a:lnTo>
                  <a:lnTo>
                    <a:pt x="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sz="1280">
                <a:solidFill>
                  <a:schemeClr val="tx2">
                    <a:lumMod val="50000"/>
                  </a:schemeClr>
                </a:solidFill>
              </a:endParaRPr>
            </a:p>
          </p:txBody>
        </p:sp>
        <p:sp>
          <p:nvSpPr>
            <p:cNvPr id="20" name="Freeform 116"/>
            <p:cNvSpPr>
              <a:spLocks/>
            </p:cNvSpPr>
            <p:nvPr/>
          </p:nvSpPr>
          <p:spPr bwMode="auto">
            <a:xfrm>
              <a:off x="7540014" y="4306907"/>
              <a:ext cx="279527" cy="339426"/>
            </a:xfrm>
            <a:custGeom>
              <a:avLst/>
              <a:gdLst>
                <a:gd name="T0" fmla="*/ 104 w 112"/>
                <a:gd name="T1" fmla="*/ 101 h 136"/>
                <a:gd name="T2" fmla="*/ 83 w 112"/>
                <a:gd name="T3" fmla="*/ 101 h 136"/>
                <a:gd name="T4" fmla="*/ 83 w 112"/>
                <a:gd name="T5" fmla="*/ 129 h 136"/>
                <a:gd name="T6" fmla="*/ 7 w 112"/>
                <a:gd name="T7" fmla="*/ 129 h 136"/>
                <a:gd name="T8" fmla="*/ 7 w 112"/>
                <a:gd name="T9" fmla="*/ 32 h 136"/>
                <a:gd name="T10" fmla="*/ 104 w 112"/>
                <a:gd name="T11" fmla="*/ 32 h 136"/>
                <a:gd name="T12" fmla="*/ 104 w 112"/>
                <a:gd name="T13" fmla="*/ 40 h 136"/>
                <a:gd name="T14" fmla="*/ 112 w 112"/>
                <a:gd name="T15" fmla="*/ 32 h 136"/>
                <a:gd name="T16" fmla="*/ 112 w 112"/>
                <a:gd name="T17" fmla="*/ 6 h 136"/>
                <a:gd name="T18" fmla="*/ 97 w 112"/>
                <a:gd name="T19" fmla="*/ 6 h 136"/>
                <a:gd name="T20" fmla="*/ 97 w 112"/>
                <a:gd name="T21" fmla="*/ 20 h 136"/>
                <a:gd name="T22" fmla="*/ 95 w 112"/>
                <a:gd name="T23" fmla="*/ 20 h 136"/>
                <a:gd name="T24" fmla="*/ 95 w 112"/>
                <a:gd name="T25" fmla="*/ 0 h 136"/>
                <a:gd name="T26" fmla="*/ 89 w 112"/>
                <a:gd name="T27" fmla="*/ 0 h 136"/>
                <a:gd name="T28" fmla="*/ 89 w 112"/>
                <a:gd name="T29" fmla="*/ 20 h 136"/>
                <a:gd name="T30" fmla="*/ 87 w 112"/>
                <a:gd name="T31" fmla="*/ 20 h 136"/>
                <a:gd name="T32" fmla="*/ 87 w 112"/>
                <a:gd name="T33" fmla="*/ 6 h 136"/>
                <a:gd name="T34" fmla="*/ 79 w 112"/>
                <a:gd name="T35" fmla="*/ 6 h 136"/>
                <a:gd name="T36" fmla="*/ 79 w 112"/>
                <a:gd name="T37" fmla="*/ 20 h 136"/>
                <a:gd name="T38" fmla="*/ 76 w 112"/>
                <a:gd name="T39" fmla="*/ 20 h 136"/>
                <a:gd name="T40" fmla="*/ 76 w 112"/>
                <a:gd name="T41" fmla="*/ 0 h 136"/>
                <a:gd name="T42" fmla="*/ 72 w 112"/>
                <a:gd name="T43" fmla="*/ 0 h 136"/>
                <a:gd name="T44" fmla="*/ 72 w 112"/>
                <a:gd name="T45" fmla="*/ 20 h 136"/>
                <a:gd name="T46" fmla="*/ 68 w 112"/>
                <a:gd name="T47" fmla="*/ 20 h 136"/>
                <a:gd name="T48" fmla="*/ 68 w 112"/>
                <a:gd name="T49" fmla="*/ 6 h 136"/>
                <a:gd name="T50" fmla="*/ 60 w 112"/>
                <a:gd name="T51" fmla="*/ 6 h 136"/>
                <a:gd name="T52" fmla="*/ 60 w 112"/>
                <a:gd name="T53" fmla="*/ 20 h 136"/>
                <a:gd name="T54" fmla="*/ 57 w 112"/>
                <a:gd name="T55" fmla="*/ 20 h 136"/>
                <a:gd name="T56" fmla="*/ 57 w 112"/>
                <a:gd name="T57" fmla="*/ 0 h 136"/>
                <a:gd name="T58" fmla="*/ 53 w 112"/>
                <a:gd name="T59" fmla="*/ 0 h 136"/>
                <a:gd name="T60" fmla="*/ 53 w 112"/>
                <a:gd name="T61" fmla="*/ 20 h 136"/>
                <a:gd name="T62" fmla="*/ 51 w 112"/>
                <a:gd name="T63" fmla="*/ 20 h 136"/>
                <a:gd name="T64" fmla="*/ 51 w 112"/>
                <a:gd name="T65" fmla="*/ 6 h 136"/>
                <a:gd name="T66" fmla="*/ 43 w 112"/>
                <a:gd name="T67" fmla="*/ 6 h 136"/>
                <a:gd name="T68" fmla="*/ 43 w 112"/>
                <a:gd name="T69" fmla="*/ 20 h 136"/>
                <a:gd name="T70" fmla="*/ 40 w 112"/>
                <a:gd name="T71" fmla="*/ 20 h 136"/>
                <a:gd name="T72" fmla="*/ 40 w 112"/>
                <a:gd name="T73" fmla="*/ 0 h 136"/>
                <a:gd name="T74" fmla="*/ 35 w 112"/>
                <a:gd name="T75" fmla="*/ 0 h 136"/>
                <a:gd name="T76" fmla="*/ 35 w 112"/>
                <a:gd name="T77" fmla="*/ 20 h 136"/>
                <a:gd name="T78" fmla="*/ 32 w 112"/>
                <a:gd name="T79" fmla="*/ 20 h 136"/>
                <a:gd name="T80" fmla="*/ 32 w 112"/>
                <a:gd name="T81" fmla="*/ 6 h 136"/>
                <a:gd name="T82" fmla="*/ 25 w 112"/>
                <a:gd name="T83" fmla="*/ 6 h 136"/>
                <a:gd name="T84" fmla="*/ 25 w 112"/>
                <a:gd name="T85" fmla="*/ 20 h 136"/>
                <a:gd name="T86" fmla="*/ 23 w 112"/>
                <a:gd name="T87" fmla="*/ 20 h 136"/>
                <a:gd name="T88" fmla="*/ 23 w 112"/>
                <a:gd name="T89" fmla="*/ 0 h 136"/>
                <a:gd name="T90" fmla="*/ 17 w 112"/>
                <a:gd name="T91" fmla="*/ 0 h 136"/>
                <a:gd name="T92" fmla="*/ 17 w 112"/>
                <a:gd name="T93" fmla="*/ 20 h 136"/>
                <a:gd name="T94" fmla="*/ 15 w 112"/>
                <a:gd name="T95" fmla="*/ 20 h 136"/>
                <a:gd name="T96" fmla="*/ 15 w 112"/>
                <a:gd name="T97" fmla="*/ 6 h 136"/>
                <a:gd name="T98" fmla="*/ 0 w 112"/>
                <a:gd name="T99" fmla="*/ 6 h 136"/>
                <a:gd name="T100" fmla="*/ 0 w 112"/>
                <a:gd name="T101" fmla="*/ 24 h 136"/>
                <a:gd name="T102" fmla="*/ 0 w 112"/>
                <a:gd name="T103" fmla="*/ 28 h 136"/>
                <a:gd name="T104" fmla="*/ 0 w 112"/>
                <a:gd name="T105" fmla="*/ 136 h 136"/>
                <a:gd name="T106" fmla="*/ 89 w 112"/>
                <a:gd name="T107" fmla="*/ 136 h 136"/>
                <a:gd name="T108" fmla="*/ 112 w 112"/>
                <a:gd name="T109" fmla="*/ 110 h 136"/>
                <a:gd name="T110" fmla="*/ 112 w 112"/>
                <a:gd name="T111" fmla="*/ 84 h 136"/>
                <a:gd name="T112" fmla="*/ 104 w 112"/>
                <a:gd name="T113" fmla="*/ 92 h 136"/>
                <a:gd name="T114" fmla="*/ 104 w 112"/>
                <a:gd name="T115" fmla="*/ 101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12" h="136">
                  <a:moveTo>
                    <a:pt x="104" y="101"/>
                  </a:moveTo>
                  <a:lnTo>
                    <a:pt x="83" y="101"/>
                  </a:lnTo>
                  <a:lnTo>
                    <a:pt x="83" y="129"/>
                  </a:lnTo>
                  <a:lnTo>
                    <a:pt x="7" y="129"/>
                  </a:lnTo>
                  <a:lnTo>
                    <a:pt x="7" y="32"/>
                  </a:lnTo>
                  <a:lnTo>
                    <a:pt x="104" y="32"/>
                  </a:lnTo>
                  <a:lnTo>
                    <a:pt x="104" y="40"/>
                  </a:lnTo>
                  <a:lnTo>
                    <a:pt x="112" y="32"/>
                  </a:lnTo>
                  <a:lnTo>
                    <a:pt x="112" y="6"/>
                  </a:lnTo>
                  <a:lnTo>
                    <a:pt x="97" y="6"/>
                  </a:lnTo>
                  <a:lnTo>
                    <a:pt x="97" y="20"/>
                  </a:lnTo>
                  <a:lnTo>
                    <a:pt x="95" y="20"/>
                  </a:lnTo>
                  <a:lnTo>
                    <a:pt x="95" y="0"/>
                  </a:lnTo>
                  <a:lnTo>
                    <a:pt x="89" y="0"/>
                  </a:lnTo>
                  <a:lnTo>
                    <a:pt x="89" y="20"/>
                  </a:lnTo>
                  <a:lnTo>
                    <a:pt x="87" y="20"/>
                  </a:lnTo>
                  <a:lnTo>
                    <a:pt x="87" y="6"/>
                  </a:lnTo>
                  <a:lnTo>
                    <a:pt x="79" y="6"/>
                  </a:lnTo>
                  <a:lnTo>
                    <a:pt x="79" y="20"/>
                  </a:lnTo>
                  <a:lnTo>
                    <a:pt x="76" y="20"/>
                  </a:lnTo>
                  <a:lnTo>
                    <a:pt x="76" y="0"/>
                  </a:lnTo>
                  <a:lnTo>
                    <a:pt x="72" y="0"/>
                  </a:lnTo>
                  <a:lnTo>
                    <a:pt x="72" y="20"/>
                  </a:lnTo>
                  <a:lnTo>
                    <a:pt x="68" y="20"/>
                  </a:lnTo>
                  <a:lnTo>
                    <a:pt x="68" y="6"/>
                  </a:lnTo>
                  <a:lnTo>
                    <a:pt x="60" y="6"/>
                  </a:lnTo>
                  <a:lnTo>
                    <a:pt x="60" y="20"/>
                  </a:lnTo>
                  <a:lnTo>
                    <a:pt x="57" y="20"/>
                  </a:lnTo>
                  <a:lnTo>
                    <a:pt x="57" y="0"/>
                  </a:lnTo>
                  <a:lnTo>
                    <a:pt x="53" y="0"/>
                  </a:lnTo>
                  <a:lnTo>
                    <a:pt x="53" y="20"/>
                  </a:lnTo>
                  <a:lnTo>
                    <a:pt x="51" y="20"/>
                  </a:lnTo>
                  <a:lnTo>
                    <a:pt x="51" y="6"/>
                  </a:lnTo>
                  <a:lnTo>
                    <a:pt x="43" y="6"/>
                  </a:lnTo>
                  <a:lnTo>
                    <a:pt x="43" y="20"/>
                  </a:lnTo>
                  <a:lnTo>
                    <a:pt x="40" y="20"/>
                  </a:lnTo>
                  <a:lnTo>
                    <a:pt x="40" y="0"/>
                  </a:lnTo>
                  <a:lnTo>
                    <a:pt x="35" y="0"/>
                  </a:lnTo>
                  <a:lnTo>
                    <a:pt x="35" y="20"/>
                  </a:lnTo>
                  <a:lnTo>
                    <a:pt x="32" y="20"/>
                  </a:lnTo>
                  <a:lnTo>
                    <a:pt x="32" y="6"/>
                  </a:lnTo>
                  <a:lnTo>
                    <a:pt x="25" y="6"/>
                  </a:lnTo>
                  <a:lnTo>
                    <a:pt x="25" y="20"/>
                  </a:lnTo>
                  <a:lnTo>
                    <a:pt x="23" y="20"/>
                  </a:lnTo>
                  <a:lnTo>
                    <a:pt x="23" y="0"/>
                  </a:lnTo>
                  <a:lnTo>
                    <a:pt x="17" y="0"/>
                  </a:lnTo>
                  <a:lnTo>
                    <a:pt x="17" y="20"/>
                  </a:lnTo>
                  <a:lnTo>
                    <a:pt x="15" y="20"/>
                  </a:lnTo>
                  <a:lnTo>
                    <a:pt x="15" y="6"/>
                  </a:lnTo>
                  <a:lnTo>
                    <a:pt x="0" y="6"/>
                  </a:lnTo>
                  <a:lnTo>
                    <a:pt x="0" y="24"/>
                  </a:lnTo>
                  <a:lnTo>
                    <a:pt x="0" y="28"/>
                  </a:lnTo>
                  <a:lnTo>
                    <a:pt x="0" y="136"/>
                  </a:lnTo>
                  <a:lnTo>
                    <a:pt x="89" y="136"/>
                  </a:lnTo>
                  <a:lnTo>
                    <a:pt x="112" y="110"/>
                  </a:lnTo>
                  <a:lnTo>
                    <a:pt x="112" y="84"/>
                  </a:lnTo>
                  <a:lnTo>
                    <a:pt x="104" y="92"/>
                  </a:lnTo>
                  <a:lnTo>
                    <a:pt x="104" y="10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sz="1280">
                <a:solidFill>
                  <a:schemeClr val="tx2">
                    <a:lumMod val="50000"/>
                  </a:schemeClr>
                </a:solidFill>
              </a:endParaRPr>
            </a:p>
          </p:txBody>
        </p:sp>
        <p:sp>
          <p:nvSpPr>
            <p:cNvPr id="21" name="Rectangle 117"/>
            <p:cNvSpPr>
              <a:spLocks noChangeArrowheads="1"/>
            </p:cNvSpPr>
            <p:nvPr/>
          </p:nvSpPr>
          <p:spPr bwMode="auto">
            <a:xfrm>
              <a:off x="7589930" y="4421713"/>
              <a:ext cx="109814" cy="1747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defRPr/>
              </a:pPr>
              <a:endParaRPr lang="en-US" sz="1280">
                <a:solidFill>
                  <a:schemeClr val="tx2">
                    <a:lumMod val="50000"/>
                  </a:schemeClr>
                </a:solidFill>
              </a:endParaRPr>
            </a:p>
          </p:txBody>
        </p:sp>
        <p:sp>
          <p:nvSpPr>
            <p:cNvPr id="22" name="Rectangle 118"/>
            <p:cNvSpPr>
              <a:spLocks noChangeArrowheads="1"/>
            </p:cNvSpPr>
            <p:nvPr/>
          </p:nvSpPr>
          <p:spPr bwMode="auto">
            <a:xfrm>
              <a:off x="7589930" y="4461645"/>
              <a:ext cx="109814" cy="1747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defRPr/>
              </a:pPr>
              <a:endParaRPr lang="en-US" sz="1280">
                <a:solidFill>
                  <a:schemeClr val="tx2">
                    <a:lumMod val="50000"/>
                  </a:schemeClr>
                </a:solidFill>
              </a:endParaRPr>
            </a:p>
          </p:txBody>
        </p:sp>
        <p:sp>
          <p:nvSpPr>
            <p:cNvPr id="23" name="Rectangle 119"/>
            <p:cNvSpPr>
              <a:spLocks noChangeArrowheads="1"/>
            </p:cNvSpPr>
            <p:nvPr/>
          </p:nvSpPr>
          <p:spPr bwMode="auto">
            <a:xfrm>
              <a:off x="7589930" y="4506569"/>
              <a:ext cx="109814" cy="149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defRPr/>
              </a:pPr>
              <a:endParaRPr lang="en-US" sz="1280">
                <a:solidFill>
                  <a:schemeClr val="tx2">
                    <a:lumMod val="50000"/>
                  </a:schemeClr>
                </a:solidFill>
              </a:endParaRPr>
            </a:p>
          </p:txBody>
        </p:sp>
        <p:sp>
          <p:nvSpPr>
            <p:cNvPr id="24" name="Rectangle 120"/>
            <p:cNvSpPr>
              <a:spLocks noChangeArrowheads="1"/>
            </p:cNvSpPr>
            <p:nvPr/>
          </p:nvSpPr>
          <p:spPr bwMode="auto">
            <a:xfrm>
              <a:off x="7589930" y="4548998"/>
              <a:ext cx="109814" cy="1747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defRPr/>
              </a:pPr>
              <a:endParaRPr lang="en-US" sz="1280">
                <a:solidFill>
                  <a:schemeClr val="tx2">
                    <a:lumMod val="50000"/>
                  </a:schemeClr>
                </a:solidFill>
              </a:endParaRPr>
            </a:p>
          </p:txBody>
        </p:sp>
      </p:grpSp>
      <p:grpSp>
        <p:nvGrpSpPr>
          <p:cNvPr id="25" name="Group 35"/>
          <p:cNvGrpSpPr/>
          <p:nvPr/>
        </p:nvGrpSpPr>
        <p:grpSpPr>
          <a:xfrm>
            <a:off x="9538354" y="4557573"/>
            <a:ext cx="323401" cy="321341"/>
            <a:chOff x="6853673" y="3715407"/>
            <a:chExt cx="379359" cy="376864"/>
          </a:xfrm>
          <a:solidFill>
            <a:schemeClr val="bg1"/>
          </a:solidFill>
        </p:grpSpPr>
        <p:sp>
          <p:nvSpPr>
            <p:cNvPr id="26" name="Freeform 150"/>
            <p:cNvSpPr>
              <a:spLocks noEditPoints="1"/>
            </p:cNvSpPr>
            <p:nvPr/>
          </p:nvSpPr>
          <p:spPr bwMode="auto">
            <a:xfrm>
              <a:off x="6853673" y="3715407"/>
              <a:ext cx="379359" cy="376864"/>
            </a:xfrm>
            <a:custGeom>
              <a:avLst/>
              <a:gdLst>
                <a:gd name="T0" fmla="*/ 57 w 114"/>
                <a:gd name="T1" fmla="*/ 0 h 114"/>
                <a:gd name="T2" fmla="*/ 0 w 114"/>
                <a:gd name="T3" fmla="*/ 57 h 114"/>
                <a:gd name="T4" fmla="*/ 57 w 114"/>
                <a:gd name="T5" fmla="*/ 114 h 114"/>
                <a:gd name="T6" fmla="*/ 114 w 114"/>
                <a:gd name="T7" fmla="*/ 57 h 114"/>
                <a:gd name="T8" fmla="*/ 57 w 114"/>
                <a:gd name="T9" fmla="*/ 0 h 114"/>
                <a:gd name="T10" fmla="*/ 57 w 114"/>
                <a:gd name="T11" fmla="*/ 108 h 114"/>
                <a:gd name="T12" fmla="*/ 6 w 114"/>
                <a:gd name="T13" fmla="*/ 57 h 114"/>
                <a:gd name="T14" fmla="*/ 57 w 114"/>
                <a:gd name="T15" fmla="*/ 6 h 114"/>
                <a:gd name="T16" fmla="*/ 108 w 114"/>
                <a:gd name="T17" fmla="*/ 57 h 114"/>
                <a:gd name="T18" fmla="*/ 57 w 114"/>
                <a:gd name="T19" fmla="*/ 108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4" h="114">
                  <a:moveTo>
                    <a:pt x="57" y="0"/>
                  </a:moveTo>
                  <a:cubicBezTo>
                    <a:pt x="25" y="0"/>
                    <a:pt x="0" y="25"/>
                    <a:pt x="0" y="57"/>
                  </a:cubicBezTo>
                  <a:cubicBezTo>
                    <a:pt x="0" y="89"/>
                    <a:pt x="25" y="114"/>
                    <a:pt x="57" y="114"/>
                  </a:cubicBezTo>
                  <a:cubicBezTo>
                    <a:pt x="89" y="114"/>
                    <a:pt x="114" y="89"/>
                    <a:pt x="114" y="57"/>
                  </a:cubicBezTo>
                  <a:cubicBezTo>
                    <a:pt x="114" y="25"/>
                    <a:pt x="89" y="0"/>
                    <a:pt x="57" y="0"/>
                  </a:cubicBezTo>
                  <a:close/>
                  <a:moveTo>
                    <a:pt x="57" y="108"/>
                  </a:moveTo>
                  <a:cubicBezTo>
                    <a:pt x="29" y="108"/>
                    <a:pt x="6" y="85"/>
                    <a:pt x="6" y="57"/>
                  </a:cubicBezTo>
                  <a:cubicBezTo>
                    <a:pt x="6" y="29"/>
                    <a:pt x="29" y="6"/>
                    <a:pt x="57" y="6"/>
                  </a:cubicBezTo>
                  <a:cubicBezTo>
                    <a:pt x="85" y="6"/>
                    <a:pt x="108" y="29"/>
                    <a:pt x="108" y="57"/>
                  </a:cubicBezTo>
                  <a:cubicBezTo>
                    <a:pt x="108" y="85"/>
                    <a:pt x="85" y="108"/>
                    <a:pt x="57" y="10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sz="1280">
                <a:solidFill>
                  <a:schemeClr val="tx2">
                    <a:lumMod val="50000"/>
                  </a:schemeClr>
                </a:solidFill>
              </a:endParaRPr>
            </a:p>
          </p:txBody>
        </p:sp>
        <p:sp>
          <p:nvSpPr>
            <p:cNvPr id="27" name="Rectangle 151"/>
            <p:cNvSpPr>
              <a:spLocks noChangeArrowheads="1"/>
            </p:cNvSpPr>
            <p:nvPr/>
          </p:nvSpPr>
          <p:spPr bwMode="auto">
            <a:xfrm>
              <a:off x="6998429" y="3987447"/>
              <a:ext cx="22463" cy="4242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defRPr/>
              </a:pPr>
              <a:endParaRPr lang="en-US" sz="1280">
                <a:solidFill>
                  <a:schemeClr val="tx2">
                    <a:lumMod val="50000"/>
                  </a:schemeClr>
                </a:solidFill>
              </a:endParaRPr>
            </a:p>
          </p:txBody>
        </p:sp>
        <p:sp>
          <p:nvSpPr>
            <p:cNvPr id="28" name="Rectangle 152"/>
            <p:cNvSpPr>
              <a:spLocks noChangeArrowheads="1"/>
            </p:cNvSpPr>
            <p:nvPr/>
          </p:nvSpPr>
          <p:spPr bwMode="auto">
            <a:xfrm>
              <a:off x="7033370" y="3987447"/>
              <a:ext cx="19966" cy="4242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defRPr/>
              </a:pPr>
              <a:endParaRPr lang="en-US" sz="1280">
                <a:solidFill>
                  <a:schemeClr val="tx2">
                    <a:lumMod val="50000"/>
                  </a:schemeClr>
                </a:solidFill>
              </a:endParaRPr>
            </a:p>
          </p:txBody>
        </p:sp>
        <p:sp>
          <p:nvSpPr>
            <p:cNvPr id="29" name="Rectangle 153"/>
            <p:cNvSpPr>
              <a:spLocks noChangeArrowheads="1"/>
            </p:cNvSpPr>
            <p:nvPr/>
          </p:nvSpPr>
          <p:spPr bwMode="auto">
            <a:xfrm>
              <a:off x="7068311" y="3987447"/>
              <a:ext cx="19966" cy="4242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defRPr/>
              </a:pPr>
              <a:endParaRPr lang="en-US" sz="1280">
                <a:solidFill>
                  <a:schemeClr val="tx2">
                    <a:lumMod val="50000"/>
                  </a:schemeClr>
                </a:solidFill>
              </a:endParaRPr>
            </a:p>
          </p:txBody>
        </p:sp>
        <p:sp>
          <p:nvSpPr>
            <p:cNvPr id="30" name="Freeform 154"/>
            <p:cNvSpPr>
              <a:spLocks/>
            </p:cNvSpPr>
            <p:nvPr/>
          </p:nvSpPr>
          <p:spPr bwMode="auto">
            <a:xfrm>
              <a:off x="6970976" y="3822725"/>
              <a:ext cx="82362" cy="84857"/>
            </a:xfrm>
            <a:custGeom>
              <a:avLst/>
              <a:gdLst>
                <a:gd name="T0" fmla="*/ 19 w 25"/>
                <a:gd name="T1" fmla="*/ 22 h 25"/>
                <a:gd name="T2" fmla="*/ 22 w 25"/>
                <a:gd name="T3" fmla="*/ 25 h 25"/>
                <a:gd name="T4" fmla="*/ 25 w 25"/>
                <a:gd name="T5" fmla="*/ 22 h 25"/>
                <a:gd name="T6" fmla="*/ 22 w 25"/>
                <a:gd name="T7" fmla="*/ 19 h 25"/>
                <a:gd name="T8" fmla="*/ 21 w 25"/>
                <a:gd name="T9" fmla="*/ 19 h 25"/>
                <a:gd name="T10" fmla="*/ 0 w 25"/>
                <a:gd name="T11" fmla="*/ 0 h 25"/>
                <a:gd name="T12" fmla="*/ 19 w 25"/>
                <a:gd name="T13" fmla="*/ 22 h 25"/>
                <a:gd name="T14" fmla="*/ 19 w 25"/>
                <a:gd name="T15" fmla="*/ 22 h 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 h="25">
                  <a:moveTo>
                    <a:pt x="19" y="22"/>
                  </a:moveTo>
                  <a:cubicBezTo>
                    <a:pt x="19" y="24"/>
                    <a:pt x="20" y="25"/>
                    <a:pt x="22" y="25"/>
                  </a:cubicBezTo>
                  <a:cubicBezTo>
                    <a:pt x="24" y="25"/>
                    <a:pt x="25" y="24"/>
                    <a:pt x="25" y="22"/>
                  </a:cubicBezTo>
                  <a:cubicBezTo>
                    <a:pt x="25" y="21"/>
                    <a:pt x="24" y="19"/>
                    <a:pt x="22" y="19"/>
                  </a:cubicBezTo>
                  <a:cubicBezTo>
                    <a:pt x="22" y="19"/>
                    <a:pt x="22" y="19"/>
                    <a:pt x="21" y="19"/>
                  </a:cubicBezTo>
                  <a:cubicBezTo>
                    <a:pt x="0" y="0"/>
                    <a:pt x="0" y="0"/>
                    <a:pt x="0" y="0"/>
                  </a:cubicBezTo>
                  <a:cubicBezTo>
                    <a:pt x="19" y="22"/>
                    <a:pt x="19" y="22"/>
                    <a:pt x="19" y="22"/>
                  </a:cubicBezTo>
                  <a:cubicBezTo>
                    <a:pt x="19" y="22"/>
                    <a:pt x="19" y="22"/>
                    <a:pt x="19" y="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sz="1280">
                <a:solidFill>
                  <a:schemeClr val="tx2">
                    <a:lumMod val="50000"/>
                  </a:schemeClr>
                </a:solidFill>
              </a:endParaRPr>
            </a:p>
          </p:txBody>
        </p:sp>
        <p:sp>
          <p:nvSpPr>
            <p:cNvPr id="31" name="Freeform 155"/>
            <p:cNvSpPr>
              <a:spLocks/>
            </p:cNvSpPr>
            <p:nvPr/>
          </p:nvSpPr>
          <p:spPr bwMode="auto">
            <a:xfrm>
              <a:off x="6921060" y="3987447"/>
              <a:ext cx="22463" cy="19966"/>
            </a:xfrm>
            <a:custGeom>
              <a:avLst/>
              <a:gdLst>
                <a:gd name="T0" fmla="*/ 0 w 9"/>
                <a:gd name="T1" fmla="*/ 6 h 8"/>
                <a:gd name="T2" fmla="*/ 3 w 9"/>
                <a:gd name="T3" fmla="*/ 8 h 8"/>
                <a:gd name="T4" fmla="*/ 9 w 9"/>
                <a:gd name="T5" fmla="*/ 1 h 8"/>
                <a:gd name="T6" fmla="*/ 7 w 9"/>
                <a:gd name="T7" fmla="*/ 0 h 8"/>
                <a:gd name="T8" fmla="*/ 0 w 9"/>
                <a:gd name="T9" fmla="*/ 6 h 8"/>
              </a:gdLst>
              <a:ahLst/>
              <a:cxnLst>
                <a:cxn ang="0">
                  <a:pos x="T0" y="T1"/>
                </a:cxn>
                <a:cxn ang="0">
                  <a:pos x="T2" y="T3"/>
                </a:cxn>
                <a:cxn ang="0">
                  <a:pos x="T4" y="T5"/>
                </a:cxn>
                <a:cxn ang="0">
                  <a:pos x="T6" y="T7"/>
                </a:cxn>
                <a:cxn ang="0">
                  <a:pos x="T8" y="T9"/>
                </a:cxn>
              </a:cxnLst>
              <a:rect l="0" t="0" r="r" b="b"/>
              <a:pathLst>
                <a:path w="9" h="8">
                  <a:moveTo>
                    <a:pt x="0" y="6"/>
                  </a:moveTo>
                  <a:lnTo>
                    <a:pt x="3" y="8"/>
                  </a:lnTo>
                  <a:lnTo>
                    <a:pt x="9" y="1"/>
                  </a:lnTo>
                  <a:lnTo>
                    <a:pt x="7" y="0"/>
                  </a:lnTo>
                  <a:lnTo>
                    <a:pt x="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sz="1280">
                <a:solidFill>
                  <a:schemeClr val="tx2">
                    <a:lumMod val="50000"/>
                  </a:schemeClr>
                </a:solidFill>
              </a:endParaRPr>
            </a:p>
          </p:txBody>
        </p:sp>
        <p:sp>
          <p:nvSpPr>
            <p:cNvPr id="32" name="Freeform 156"/>
            <p:cNvSpPr>
              <a:spLocks/>
            </p:cNvSpPr>
            <p:nvPr/>
          </p:nvSpPr>
          <p:spPr bwMode="auto">
            <a:xfrm>
              <a:off x="6901094" y="3942523"/>
              <a:ext cx="27454" cy="14975"/>
            </a:xfrm>
            <a:custGeom>
              <a:avLst/>
              <a:gdLst>
                <a:gd name="T0" fmla="*/ 9 w 11"/>
                <a:gd name="T1" fmla="*/ 0 h 6"/>
                <a:gd name="T2" fmla="*/ 0 w 11"/>
                <a:gd name="T3" fmla="*/ 3 h 6"/>
                <a:gd name="T4" fmla="*/ 1 w 11"/>
                <a:gd name="T5" fmla="*/ 6 h 6"/>
                <a:gd name="T6" fmla="*/ 11 w 11"/>
                <a:gd name="T7" fmla="*/ 3 h 6"/>
                <a:gd name="T8" fmla="*/ 9 w 11"/>
                <a:gd name="T9" fmla="*/ 0 h 6"/>
              </a:gdLst>
              <a:ahLst/>
              <a:cxnLst>
                <a:cxn ang="0">
                  <a:pos x="T0" y="T1"/>
                </a:cxn>
                <a:cxn ang="0">
                  <a:pos x="T2" y="T3"/>
                </a:cxn>
                <a:cxn ang="0">
                  <a:pos x="T4" y="T5"/>
                </a:cxn>
                <a:cxn ang="0">
                  <a:pos x="T6" y="T7"/>
                </a:cxn>
                <a:cxn ang="0">
                  <a:pos x="T8" y="T9"/>
                </a:cxn>
              </a:cxnLst>
              <a:rect l="0" t="0" r="r" b="b"/>
              <a:pathLst>
                <a:path w="11" h="6">
                  <a:moveTo>
                    <a:pt x="9" y="0"/>
                  </a:moveTo>
                  <a:lnTo>
                    <a:pt x="0" y="3"/>
                  </a:lnTo>
                  <a:lnTo>
                    <a:pt x="1" y="6"/>
                  </a:lnTo>
                  <a:lnTo>
                    <a:pt x="11" y="3"/>
                  </a:lnTo>
                  <a:lnTo>
                    <a:pt x="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sz="1280">
                <a:solidFill>
                  <a:schemeClr val="tx2">
                    <a:lumMod val="50000"/>
                  </a:schemeClr>
                </a:solidFill>
              </a:endParaRPr>
            </a:p>
          </p:txBody>
        </p:sp>
        <p:sp>
          <p:nvSpPr>
            <p:cNvPr id="33" name="Freeform 157"/>
            <p:cNvSpPr>
              <a:spLocks/>
            </p:cNvSpPr>
            <p:nvPr/>
          </p:nvSpPr>
          <p:spPr bwMode="auto">
            <a:xfrm>
              <a:off x="6933538" y="3790281"/>
              <a:ext cx="19966" cy="22463"/>
            </a:xfrm>
            <a:custGeom>
              <a:avLst/>
              <a:gdLst>
                <a:gd name="T0" fmla="*/ 0 w 8"/>
                <a:gd name="T1" fmla="*/ 3 h 9"/>
                <a:gd name="T2" fmla="*/ 7 w 8"/>
                <a:gd name="T3" fmla="*/ 9 h 9"/>
                <a:gd name="T4" fmla="*/ 8 w 8"/>
                <a:gd name="T5" fmla="*/ 7 h 9"/>
                <a:gd name="T6" fmla="*/ 2 w 8"/>
                <a:gd name="T7" fmla="*/ 0 h 9"/>
                <a:gd name="T8" fmla="*/ 0 w 8"/>
                <a:gd name="T9" fmla="*/ 3 h 9"/>
              </a:gdLst>
              <a:ahLst/>
              <a:cxnLst>
                <a:cxn ang="0">
                  <a:pos x="T0" y="T1"/>
                </a:cxn>
                <a:cxn ang="0">
                  <a:pos x="T2" y="T3"/>
                </a:cxn>
                <a:cxn ang="0">
                  <a:pos x="T4" y="T5"/>
                </a:cxn>
                <a:cxn ang="0">
                  <a:pos x="T6" y="T7"/>
                </a:cxn>
                <a:cxn ang="0">
                  <a:pos x="T8" y="T9"/>
                </a:cxn>
              </a:cxnLst>
              <a:rect l="0" t="0" r="r" b="b"/>
              <a:pathLst>
                <a:path w="8" h="9">
                  <a:moveTo>
                    <a:pt x="0" y="3"/>
                  </a:moveTo>
                  <a:lnTo>
                    <a:pt x="7" y="9"/>
                  </a:lnTo>
                  <a:lnTo>
                    <a:pt x="8" y="7"/>
                  </a:lnTo>
                  <a:lnTo>
                    <a:pt x="2" y="0"/>
                  </a:lnTo>
                  <a:lnTo>
                    <a:pt x="0"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sz="1280">
                <a:solidFill>
                  <a:schemeClr val="tx2">
                    <a:lumMod val="50000"/>
                  </a:schemeClr>
                </a:solidFill>
              </a:endParaRPr>
            </a:p>
          </p:txBody>
        </p:sp>
        <p:sp>
          <p:nvSpPr>
            <p:cNvPr id="34" name="Freeform 158"/>
            <p:cNvSpPr>
              <a:spLocks/>
            </p:cNvSpPr>
            <p:nvPr/>
          </p:nvSpPr>
          <p:spPr bwMode="auto">
            <a:xfrm>
              <a:off x="6903589" y="3840196"/>
              <a:ext cx="27454" cy="12480"/>
            </a:xfrm>
            <a:custGeom>
              <a:avLst/>
              <a:gdLst>
                <a:gd name="T0" fmla="*/ 11 w 11"/>
                <a:gd name="T1" fmla="*/ 3 h 5"/>
                <a:gd name="T2" fmla="*/ 2 w 11"/>
                <a:gd name="T3" fmla="*/ 0 h 5"/>
                <a:gd name="T4" fmla="*/ 0 w 11"/>
                <a:gd name="T5" fmla="*/ 3 h 5"/>
                <a:gd name="T6" fmla="*/ 10 w 11"/>
                <a:gd name="T7" fmla="*/ 5 h 5"/>
                <a:gd name="T8" fmla="*/ 11 w 11"/>
                <a:gd name="T9" fmla="*/ 3 h 5"/>
              </a:gdLst>
              <a:ahLst/>
              <a:cxnLst>
                <a:cxn ang="0">
                  <a:pos x="T0" y="T1"/>
                </a:cxn>
                <a:cxn ang="0">
                  <a:pos x="T2" y="T3"/>
                </a:cxn>
                <a:cxn ang="0">
                  <a:pos x="T4" y="T5"/>
                </a:cxn>
                <a:cxn ang="0">
                  <a:pos x="T6" y="T7"/>
                </a:cxn>
                <a:cxn ang="0">
                  <a:pos x="T8" y="T9"/>
                </a:cxn>
              </a:cxnLst>
              <a:rect l="0" t="0" r="r" b="b"/>
              <a:pathLst>
                <a:path w="11" h="5">
                  <a:moveTo>
                    <a:pt x="11" y="3"/>
                  </a:moveTo>
                  <a:lnTo>
                    <a:pt x="2" y="0"/>
                  </a:lnTo>
                  <a:lnTo>
                    <a:pt x="0" y="3"/>
                  </a:lnTo>
                  <a:lnTo>
                    <a:pt x="10" y="5"/>
                  </a:lnTo>
                  <a:lnTo>
                    <a:pt x="11"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sz="1280">
                <a:solidFill>
                  <a:schemeClr val="tx2">
                    <a:lumMod val="50000"/>
                  </a:schemeClr>
                </a:solidFill>
              </a:endParaRPr>
            </a:p>
          </p:txBody>
        </p:sp>
        <p:sp>
          <p:nvSpPr>
            <p:cNvPr id="35" name="Rectangle 159"/>
            <p:cNvSpPr>
              <a:spLocks noChangeArrowheads="1"/>
            </p:cNvSpPr>
            <p:nvPr/>
          </p:nvSpPr>
          <p:spPr bwMode="auto">
            <a:xfrm>
              <a:off x="7040858" y="3750348"/>
              <a:ext cx="7488" cy="224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defRPr/>
              </a:pPr>
              <a:endParaRPr lang="en-US" sz="1280">
                <a:solidFill>
                  <a:schemeClr val="tx2">
                    <a:lumMod val="50000"/>
                  </a:schemeClr>
                </a:solidFill>
              </a:endParaRPr>
            </a:p>
          </p:txBody>
        </p:sp>
        <p:sp>
          <p:nvSpPr>
            <p:cNvPr id="36" name="Freeform 160"/>
            <p:cNvSpPr>
              <a:spLocks/>
            </p:cNvSpPr>
            <p:nvPr/>
          </p:nvSpPr>
          <p:spPr bwMode="auto">
            <a:xfrm>
              <a:off x="6973471" y="3760331"/>
              <a:ext cx="17471" cy="22463"/>
            </a:xfrm>
            <a:custGeom>
              <a:avLst/>
              <a:gdLst>
                <a:gd name="T0" fmla="*/ 7 w 7"/>
                <a:gd name="T1" fmla="*/ 8 h 9"/>
                <a:gd name="T2" fmla="*/ 3 w 7"/>
                <a:gd name="T3" fmla="*/ 0 h 9"/>
                <a:gd name="T4" fmla="*/ 0 w 7"/>
                <a:gd name="T5" fmla="*/ 2 h 9"/>
                <a:gd name="T6" fmla="*/ 4 w 7"/>
                <a:gd name="T7" fmla="*/ 9 h 9"/>
                <a:gd name="T8" fmla="*/ 7 w 7"/>
                <a:gd name="T9" fmla="*/ 8 h 9"/>
              </a:gdLst>
              <a:ahLst/>
              <a:cxnLst>
                <a:cxn ang="0">
                  <a:pos x="T0" y="T1"/>
                </a:cxn>
                <a:cxn ang="0">
                  <a:pos x="T2" y="T3"/>
                </a:cxn>
                <a:cxn ang="0">
                  <a:pos x="T4" y="T5"/>
                </a:cxn>
                <a:cxn ang="0">
                  <a:pos x="T6" y="T7"/>
                </a:cxn>
                <a:cxn ang="0">
                  <a:pos x="T8" y="T9"/>
                </a:cxn>
              </a:cxnLst>
              <a:rect l="0" t="0" r="r" b="b"/>
              <a:pathLst>
                <a:path w="7" h="9">
                  <a:moveTo>
                    <a:pt x="7" y="8"/>
                  </a:moveTo>
                  <a:lnTo>
                    <a:pt x="3" y="0"/>
                  </a:lnTo>
                  <a:lnTo>
                    <a:pt x="0" y="2"/>
                  </a:lnTo>
                  <a:lnTo>
                    <a:pt x="4" y="9"/>
                  </a:lnTo>
                  <a:lnTo>
                    <a:pt x="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sz="1280">
                <a:solidFill>
                  <a:schemeClr val="tx2">
                    <a:lumMod val="50000"/>
                  </a:schemeClr>
                </a:solidFill>
              </a:endParaRPr>
            </a:p>
          </p:txBody>
        </p:sp>
        <p:sp>
          <p:nvSpPr>
            <p:cNvPr id="37" name="Freeform 161"/>
            <p:cNvSpPr>
              <a:spLocks/>
            </p:cNvSpPr>
            <p:nvPr/>
          </p:nvSpPr>
          <p:spPr bwMode="auto">
            <a:xfrm>
              <a:off x="7088277" y="3760331"/>
              <a:ext cx="12480" cy="27454"/>
            </a:xfrm>
            <a:custGeom>
              <a:avLst/>
              <a:gdLst>
                <a:gd name="T0" fmla="*/ 0 w 5"/>
                <a:gd name="T1" fmla="*/ 9 h 11"/>
                <a:gd name="T2" fmla="*/ 2 w 5"/>
                <a:gd name="T3" fmla="*/ 11 h 11"/>
                <a:gd name="T4" fmla="*/ 5 w 5"/>
                <a:gd name="T5" fmla="*/ 2 h 11"/>
                <a:gd name="T6" fmla="*/ 2 w 5"/>
                <a:gd name="T7" fmla="*/ 0 h 11"/>
                <a:gd name="T8" fmla="*/ 0 w 5"/>
                <a:gd name="T9" fmla="*/ 9 h 11"/>
              </a:gdLst>
              <a:ahLst/>
              <a:cxnLst>
                <a:cxn ang="0">
                  <a:pos x="T0" y="T1"/>
                </a:cxn>
                <a:cxn ang="0">
                  <a:pos x="T2" y="T3"/>
                </a:cxn>
                <a:cxn ang="0">
                  <a:pos x="T4" y="T5"/>
                </a:cxn>
                <a:cxn ang="0">
                  <a:pos x="T6" y="T7"/>
                </a:cxn>
                <a:cxn ang="0">
                  <a:pos x="T8" y="T9"/>
                </a:cxn>
              </a:cxnLst>
              <a:rect l="0" t="0" r="r" b="b"/>
              <a:pathLst>
                <a:path w="5" h="11">
                  <a:moveTo>
                    <a:pt x="0" y="9"/>
                  </a:moveTo>
                  <a:lnTo>
                    <a:pt x="2" y="11"/>
                  </a:lnTo>
                  <a:lnTo>
                    <a:pt x="5" y="2"/>
                  </a:lnTo>
                  <a:lnTo>
                    <a:pt x="2" y="0"/>
                  </a:lnTo>
                  <a:lnTo>
                    <a:pt x="0"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sz="1280">
                <a:solidFill>
                  <a:schemeClr val="tx2">
                    <a:lumMod val="50000"/>
                  </a:schemeClr>
                </a:solidFill>
              </a:endParaRPr>
            </a:p>
          </p:txBody>
        </p:sp>
        <p:sp>
          <p:nvSpPr>
            <p:cNvPr id="38" name="Freeform 162"/>
            <p:cNvSpPr>
              <a:spLocks/>
            </p:cNvSpPr>
            <p:nvPr/>
          </p:nvSpPr>
          <p:spPr bwMode="auto">
            <a:xfrm>
              <a:off x="7130706" y="3987447"/>
              <a:ext cx="22463" cy="19966"/>
            </a:xfrm>
            <a:custGeom>
              <a:avLst/>
              <a:gdLst>
                <a:gd name="T0" fmla="*/ 0 w 9"/>
                <a:gd name="T1" fmla="*/ 1 h 8"/>
                <a:gd name="T2" fmla="*/ 8 w 9"/>
                <a:gd name="T3" fmla="*/ 8 h 8"/>
                <a:gd name="T4" fmla="*/ 9 w 9"/>
                <a:gd name="T5" fmla="*/ 6 h 8"/>
                <a:gd name="T6" fmla="*/ 3 w 9"/>
                <a:gd name="T7" fmla="*/ 0 h 8"/>
                <a:gd name="T8" fmla="*/ 0 w 9"/>
                <a:gd name="T9" fmla="*/ 1 h 8"/>
              </a:gdLst>
              <a:ahLst/>
              <a:cxnLst>
                <a:cxn ang="0">
                  <a:pos x="T0" y="T1"/>
                </a:cxn>
                <a:cxn ang="0">
                  <a:pos x="T2" y="T3"/>
                </a:cxn>
                <a:cxn ang="0">
                  <a:pos x="T4" y="T5"/>
                </a:cxn>
                <a:cxn ang="0">
                  <a:pos x="T6" y="T7"/>
                </a:cxn>
                <a:cxn ang="0">
                  <a:pos x="T8" y="T9"/>
                </a:cxn>
              </a:cxnLst>
              <a:rect l="0" t="0" r="r" b="b"/>
              <a:pathLst>
                <a:path w="9" h="8">
                  <a:moveTo>
                    <a:pt x="0" y="1"/>
                  </a:moveTo>
                  <a:lnTo>
                    <a:pt x="8" y="8"/>
                  </a:lnTo>
                  <a:lnTo>
                    <a:pt x="9" y="6"/>
                  </a:lnTo>
                  <a:lnTo>
                    <a:pt x="3" y="0"/>
                  </a:lnTo>
                  <a:lnTo>
                    <a:pt x="0"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sz="1280">
                <a:solidFill>
                  <a:schemeClr val="tx2">
                    <a:lumMod val="50000"/>
                  </a:schemeClr>
                </a:solidFill>
              </a:endParaRPr>
            </a:p>
          </p:txBody>
        </p:sp>
        <p:sp>
          <p:nvSpPr>
            <p:cNvPr id="39" name="Freeform 163"/>
            <p:cNvSpPr>
              <a:spLocks/>
            </p:cNvSpPr>
            <p:nvPr/>
          </p:nvSpPr>
          <p:spPr bwMode="auto">
            <a:xfrm>
              <a:off x="7158159" y="3942523"/>
              <a:ext cx="24958" cy="14975"/>
            </a:xfrm>
            <a:custGeom>
              <a:avLst/>
              <a:gdLst>
                <a:gd name="T0" fmla="*/ 0 w 10"/>
                <a:gd name="T1" fmla="*/ 3 h 6"/>
                <a:gd name="T2" fmla="*/ 9 w 10"/>
                <a:gd name="T3" fmla="*/ 6 h 6"/>
                <a:gd name="T4" fmla="*/ 10 w 10"/>
                <a:gd name="T5" fmla="*/ 3 h 6"/>
                <a:gd name="T6" fmla="*/ 1 w 10"/>
                <a:gd name="T7" fmla="*/ 0 h 6"/>
                <a:gd name="T8" fmla="*/ 0 w 10"/>
                <a:gd name="T9" fmla="*/ 3 h 6"/>
              </a:gdLst>
              <a:ahLst/>
              <a:cxnLst>
                <a:cxn ang="0">
                  <a:pos x="T0" y="T1"/>
                </a:cxn>
                <a:cxn ang="0">
                  <a:pos x="T2" y="T3"/>
                </a:cxn>
                <a:cxn ang="0">
                  <a:pos x="T4" y="T5"/>
                </a:cxn>
                <a:cxn ang="0">
                  <a:pos x="T6" y="T7"/>
                </a:cxn>
                <a:cxn ang="0">
                  <a:pos x="T8" y="T9"/>
                </a:cxn>
              </a:cxnLst>
              <a:rect l="0" t="0" r="r" b="b"/>
              <a:pathLst>
                <a:path w="10" h="6">
                  <a:moveTo>
                    <a:pt x="0" y="3"/>
                  </a:moveTo>
                  <a:lnTo>
                    <a:pt x="9" y="6"/>
                  </a:lnTo>
                  <a:lnTo>
                    <a:pt x="10" y="3"/>
                  </a:lnTo>
                  <a:lnTo>
                    <a:pt x="1" y="0"/>
                  </a:lnTo>
                  <a:lnTo>
                    <a:pt x="0"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sz="1280">
                <a:solidFill>
                  <a:schemeClr val="tx2">
                    <a:lumMod val="50000"/>
                  </a:schemeClr>
                </a:solidFill>
              </a:endParaRPr>
            </a:p>
          </p:txBody>
        </p:sp>
        <p:sp>
          <p:nvSpPr>
            <p:cNvPr id="40" name="Freeform 164"/>
            <p:cNvSpPr>
              <a:spLocks/>
            </p:cNvSpPr>
            <p:nvPr/>
          </p:nvSpPr>
          <p:spPr bwMode="auto">
            <a:xfrm>
              <a:off x="7128209" y="3790281"/>
              <a:ext cx="22463" cy="22463"/>
            </a:xfrm>
            <a:custGeom>
              <a:avLst/>
              <a:gdLst>
                <a:gd name="T0" fmla="*/ 9 w 9"/>
                <a:gd name="T1" fmla="*/ 3 h 9"/>
                <a:gd name="T2" fmla="*/ 8 w 9"/>
                <a:gd name="T3" fmla="*/ 0 h 9"/>
                <a:gd name="T4" fmla="*/ 0 w 9"/>
                <a:gd name="T5" fmla="*/ 7 h 9"/>
                <a:gd name="T6" fmla="*/ 2 w 9"/>
                <a:gd name="T7" fmla="*/ 9 h 9"/>
                <a:gd name="T8" fmla="*/ 9 w 9"/>
                <a:gd name="T9" fmla="*/ 3 h 9"/>
              </a:gdLst>
              <a:ahLst/>
              <a:cxnLst>
                <a:cxn ang="0">
                  <a:pos x="T0" y="T1"/>
                </a:cxn>
                <a:cxn ang="0">
                  <a:pos x="T2" y="T3"/>
                </a:cxn>
                <a:cxn ang="0">
                  <a:pos x="T4" y="T5"/>
                </a:cxn>
                <a:cxn ang="0">
                  <a:pos x="T6" y="T7"/>
                </a:cxn>
                <a:cxn ang="0">
                  <a:pos x="T8" y="T9"/>
                </a:cxn>
              </a:cxnLst>
              <a:rect l="0" t="0" r="r" b="b"/>
              <a:pathLst>
                <a:path w="9" h="9">
                  <a:moveTo>
                    <a:pt x="9" y="3"/>
                  </a:moveTo>
                  <a:lnTo>
                    <a:pt x="8" y="0"/>
                  </a:lnTo>
                  <a:lnTo>
                    <a:pt x="0" y="7"/>
                  </a:lnTo>
                  <a:lnTo>
                    <a:pt x="2" y="9"/>
                  </a:lnTo>
                  <a:lnTo>
                    <a:pt x="9"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sz="1280">
                <a:solidFill>
                  <a:schemeClr val="tx2">
                    <a:lumMod val="50000"/>
                  </a:schemeClr>
                </a:solidFill>
              </a:endParaRPr>
            </a:p>
          </p:txBody>
        </p:sp>
        <p:sp>
          <p:nvSpPr>
            <p:cNvPr id="41" name="Freeform 165"/>
            <p:cNvSpPr>
              <a:spLocks/>
            </p:cNvSpPr>
            <p:nvPr/>
          </p:nvSpPr>
          <p:spPr bwMode="auto">
            <a:xfrm>
              <a:off x="7153167" y="3840196"/>
              <a:ext cx="27454" cy="12480"/>
            </a:xfrm>
            <a:custGeom>
              <a:avLst/>
              <a:gdLst>
                <a:gd name="T0" fmla="*/ 10 w 11"/>
                <a:gd name="T1" fmla="*/ 0 h 5"/>
                <a:gd name="T2" fmla="*/ 0 w 11"/>
                <a:gd name="T3" fmla="*/ 3 h 5"/>
                <a:gd name="T4" fmla="*/ 2 w 11"/>
                <a:gd name="T5" fmla="*/ 5 h 5"/>
                <a:gd name="T6" fmla="*/ 11 w 11"/>
                <a:gd name="T7" fmla="*/ 3 h 5"/>
                <a:gd name="T8" fmla="*/ 10 w 11"/>
                <a:gd name="T9" fmla="*/ 0 h 5"/>
              </a:gdLst>
              <a:ahLst/>
              <a:cxnLst>
                <a:cxn ang="0">
                  <a:pos x="T0" y="T1"/>
                </a:cxn>
                <a:cxn ang="0">
                  <a:pos x="T2" y="T3"/>
                </a:cxn>
                <a:cxn ang="0">
                  <a:pos x="T4" y="T5"/>
                </a:cxn>
                <a:cxn ang="0">
                  <a:pos x="T6" y="T7"/>
                </a:cxn>
                <a:cxn ang="0">
                  <a:pos x="T8" y="T9"/>
                </a:cxn>
              </a:cxnLst>
              <a:rect l="0" t="0" r="r" b="b"/>
              <a:pathLst>
                <a:path w="11" h="5">
                  <a:moveTo>
                    <a:pt x="10" y="0"/>
                  </a:moveTo>
                  <a:lnTo>
                    <a:pt x="0" y="3"/>
                  </a:lnTo>
                  <a:lnTo>
                    <a:pt x="2" y="5"/>
                  </a:lnTo>
                  <a:lnTo>
                    <a:pt x="11" y="3"/>
                  </a:lnTo>
                  <a:lnTo>
                    <a:pt x="1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sz="1280">
                <a:solidFill>
                  <a:schemeClr val="tx2">
                    <a:lumMod val="50000"/>
                  </a:schemeClr>
                </a:solidFill>
              </a:endParaRPr>
            </a:p>
          </p:txBody>
        </p:sp>
        <p:sp>
          <p:nvSpPr>
            <p:cNvPr id="42" name="Rectangle 166"/>
            <p:cNvSpPr>
              <a:spLocks noChangeArrowheads="1"/>
            </p:cNvSpPr>
            <p:nvPr/>
          </p:nvSpPr>
          <p:spPr bwMode="auto">
            <a:xfrm>
              <a:off x="6893606" y="3890112"/>
              <a:ext cx="24958" cy="74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defRPr/>
              </a:pPr>
              <a:endParaRPr lang="en-US" sz="1280">
                <a:solidFill>
                  <a:schemeClr val="tx2">
                    <a:lumMod val="50000"/>
                  </a:schemeClr>
                </a:solidFill>
              </a:endParaRPr>
            </a:p>
          </p:txBody>
        </p:sp>
        <p:sp>
          <p:nvSpPr>
            <p:cNvPr id="43" name="Rectangle 167"/>
            <p:cNvSpPr>
              <a:spLocks noChangeArrowheads="1"/>
            </p:cNvSpPr>
            <p:nvPr/>
          </p:nvSpPr>
          <p:spPr bwMode="auto">
            <a:xfrm>
              <a:off x="7170638" y="3892607"/>
              <a:ext cx="27454" cy="74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defRPr/>
              </a:pPr>
              <a:endParaRPr lang="en-US" sz="1280">
                <a:solidFill>
                  <a:schemeClr val="tx2">
                    <a:lumMod val="50000"/>
                  </a:schemeClr>
                </a:solidFill>
              </a:endParaRPr>
            </a:p>
          </p:txBody>
        </p:sp>
      </p:grpSp>
      <p:grpSp>
        <p:nvGrpSpPr>
          <p:cNvPr id="44" name="Group 54"/>
          <p:cNvGrpSpPr/>
          <p:nvPr/>
        </p:nvGrpSpPr>
        <p:grpSpPr>
          <a:xfrm>
            <a:off x="7142796" y="4599332"/>
            <a:ext cx="255620" cy="332375"/>
            <a:chOff x="6421904" y="4798576"/>
            <a:chExt cx="299494" cy="389342"/>
          </a:xfrm>
          <a:solidFill>
            <a:schemeClr val="bg1"/>
          </a:solidFill>
        </p:grpSpPr>
        <p:sp>
          <p:nvSpPr>
            <p:cNvPr id="45" name="Freeform 170"/>
            <p:cNvSpPr>
              <a:spLocks/>
            </p:cNvSpPr>
            <p:nvPr/>
          </p:nvSpPr>
          <p:spPr bwMode="auto">
            <a:xfrm>
              <a:off x="6421904" y="4910886"/>
              <a:ext cx="299494" cy="277032"/>
            </a:xfrm>
            <a:custGeom>
              <a:avLst/>
              <a:gdLst>
                <a:gd name="T0" fmla="*/ 45 w 90"/>
                <a:gd name="T1" fmla="*/ 83 h 83"/>
                <a:gd name="T2" fmla="*/ 90 w 90"/>
                <a:gd name="T3" fmla="*/ 0 h 83"/>
                <a:gd name="T4" fmla="*/ 0 w 90"/>
                <a:gd name="T5" fmla="*/ 0 h 83"/>
                <a:gd name="T6" fmla="*/ 45 w 90"/>
                <a:gd name="T7" fmla="*/ 83 h 83"/>
              </a:gdLst>
              <a:ahLst/>
              <a:cxnLst>
                <a:cxn ang="0">
                  <a:pos x="T0" y="T1"/>
                </a:cxn>
                <a:cxn ang="0">
                  <a:pos x="T2" y="T3"/>
                </a:cxn>
                <a:cxn ang="0">
                  <a:pos x="T4" y="T5"/>
                </a:cxn>
                <a:cxn ang="0">
                  <a:pos x="T6" y="T7"/>
                </a:cxn>
              </a:cxnLst>
              <a:rect l="0" t="0" r="r" b="b"/>
              <a:pathLst>
                <a:path w="90" h="83">
                  <a:moveTo>
                    <a:pt x="45" y="83"/>
                  </a:moveTo>
                  <a:cubicBezTo>
                    <a:pt x="90" y="59"/>
                    <a:pt x="90" y="0"/>
                    <a:pt x="90" y="0"/>
                  </a:cubicBezTo>
                  <a:cubicBezTo>
                    <a:pt x="0" y="0"/>
                    <a:pt x="0" y="0"/>
                    <a:pt x="0" y="0"/>
                  </a:cubicBezTo>
                  <a:cubicBezTo>
                    <a:pt x="0" y="0"/>
                    <a:pt x="0" y="59"/>
                    <a:pt x="45" y="8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sz="1280">
                <a:solidFill>
                  <a:schemeClr val="tx2">
                    <a:lumMod val="50000"/>
                  </a:schemeClr>
                </a:solidFill>
              </a:endParaRPr>
            </a:p>
          </p:txBody>
        </p:sp>
        <p:sp>
          <p:nvSpPr>
            <p:cNvPr id="46" name="Freeform 171"/>
            <p:cNvSpPr>
              <a:spLocks/>
            </p:cNvSpPr>
            <p:nvPr/>
          </p:nvSpPr>
          <p:spPr bwMode="auto">
            <a:xfrm>
              <a:off x="6421904" y="4798576"/>
              <a:ext cx="299494" cy="94840"/>
            </a:xfrm>
            <a:custGeom>
              <a:avLst/>
              <a:gdLst>
                <a:gd name="T0" fmla="*/ 84 w 90"/>
                <a:gd name="T1" fmla="*/ 0 h 29"/>
                <a:gd name="T2" fmla="*/ 68 w 90"/>
                <a:gd name="T3" fmla="*/ 16 h 29"/>
                <a:gd name="T4" fmla="*/ 52 w 90"/>
                <a:gd name="T5" fmla="*/ 0 h 29"/>
                <a:gd name="T6" fmla="*/ 39 w 90"/>
                <a:gd name="T7" fmla="*/ 0 h 29"/>
                <a:gd name="T8" fmla="*/ 23 w 90"/>
                <a:gd name="T9" fmla="*/ 16 h 29"/>
                <a:gd name="T10" fmla="*/ 7 w 90"/>
                <a:gd name="T11" fmla="*/ 0 h 29"/>
                <a:gd name="T12" fmla="*/ 0 w 90"/>
                <a:gd name="T13" fmla="*/ 0 h 29"/>
                <a:gd name="T14" fmla="*/ 0 w 90"/>
                <a:gd name="T15" fmla="*/ 29 h 29"/>
                <a:gd name="T16" fmla="*/ 90 w 90"/>
                <a:gd name="T17" fmla="*/ 29 h 29"/>
                <a:gd name="T18" fmla="*/ 90 w 90"/>
                <a:gd name="T19" fmla="*/ 0 h 29"/>
                <a:gd name="T20" fmla="*/ 84 w 90"/>
                <a:gd name="T21"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0" h="29">
                  <a:moveTo>
                    <a:pt x="84" y="0"/>
                  </a:moveTo>
                  <a:cubicBezTo>
                    <a:pt x="84" y="9"/>
                    <a:pt x="77" y="16"/>
                    <a:pt x="68" y="16"/>
                  </a:cubicBezTo>
                  <a:cubicBezTo>
                    <a:pt x="59" y="16"/>
                    <a:pt x="52" y="9"/>
                    <a:pt x="52" y="0"/>
                  </a:cubicBezTo>
                  <a:cubicBezTo>
                    <a:pt x="39" y="0"/>
                    <a:pt x="39" y="0"/>
                    <a:pt x="39" y="0"/>
                  </a:cubicBezTo>
                  <a:cubicBezTo>
                    <a:pt x="39" y="9"/>
                    <a:pt x="32" y="16"/>
                    <a:pt x="23" y="16"/>
                  </a:cubicBezTo>
                  <a:cubicBezTo>
                    <a:pt x="14" y="16"/>
                    <a:pt x="7" y="9"/>
                    <a:pt x="7" y="0"/>
                  </a:cubicBezTo>
                  <a:cubicBezTo>
                    <a:pt x="0" y="0"/>
                    <a:pt x="0" y="0"/>
                    <a:pt x="0" y="0"/>
                  </a:cubicBezTo>
                  <a:cubicBezTo>
                    <a:pt x="0" y="29"/>
                    <a:pt x="0" y="29"/>
                    <a:pt x="0" y="29"/>
                  </a:cubicBezTo>
                  <a:cubicBezTo>
                    <a:pt x="90" y="29"/>
                    <a:pt x="90" y="29"/>
                    <a:pt x="90" y="29"/>
                  </a:cubicBezTo>
                  <a:cubicBezTo>
                    <a:pt x="90" y="0"/>
                    <a:pt x="90" y="0"/>
                    <a:pt x="90" y="0"/>
                  </a:cubicBezTo>
                  <a:lnTo>
                    <a:pt x="8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sz="1280">
                <a:solidFill>
                  <a:schemeClr val="tx2">
                    <a:lumMod val="50000"/>
                  </a:schemeClr>
                </a:solidFill>
              </a:endParaRPr>
            </a:p>
          </p:txBody>
        </p:sp>
      </p:grpSp>
      <p:sp>
        <p:nvSpPr>
          <p:cNvPr id="47" name="矩形 46"/>
          <p:cNvSpPr/>
          <p:nvPr/>
        </p:nvSpPr>
        <p:spPr>
          <a:xfrm>
            <a:off x="1680093" y="5147847"/>
            <a:ext cx="1517030" cy="284667"/>
          </a:xfrm>
          <a:prstGeom prst="rect">
            <a:avLst/>
          </a:prstGeom>
        </p:spPr>
        <p:txBody>
          <a:bodyPr wrap="square" lIns="68553" tIns="34277" rIns="68553" bIns="34277">
            <a:spAutoFit/>
          </a:bodyPr>
          <a:lstStyle/>
          <a:p>
            <a:pPr algn="ctr"/>
            <a:r>
              <a:rPr lang="zh-CN" altLang="en-US" sz="1400" b="1" dirty="0">
                <a:solidFill>
                  <a:schemeClr val="tx1">
                    <a:lumMod val="65000"/>
                    <a:lumOff val="35000"/>
                  </a:schemeClr>
                </a:solidFill>
                <a:latin typeface="微软雅黑" pitchFamily="34" charset="-122"/>
                <a:ea typeface="微软雅黑" pitchFamily="34" charset="-122"/>
              </a:rPr>
              <a:t>添加标题</a:t>
            </a:r>
            <a:endParaRPr lang="en-US" altLang="zh-CN" sz="1400" b="1" dirty="0">
              <a:solidFill>
                <a:schemeClr val="tx1">
                  <a:lumMod val="65000"/>
                  <a:lumOff val="35000"/>
                </a:schemeClr>
              </a:solidFill>
              <a:latin typeface="微软雅黑" pitchFamily="34" charset="-122"/>
              <a:ea typeface="微软雅黑" pitchFamily="34" charset="-122"/>
            </a:endParaRPr>
          </a:p>
        </p:txBody>
      </p:sp>
      <p:sp>
        <p:nvSpPr>
          <p:cNvPr id="48" name="矩形 47"/>
          <p:cNvSpPr>
            <a:spLocks noChangeArrowheads="1"/>
          </p:cNvSpPr>
          <p:nvPr/>
        </p:nvSpPr>
        <p:spPr bwMode="auto">
          <a:xfrm>
            <a:off x="1539301" y="5442405"/>
            <a:ext cx="1927259" cy="2467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53" tIns="34277" rIns="68553" bIns="3427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a:lnSpc>
                <a:spcPct val="120000"/>
              </a:lnSpc>
              <a:spcBef>
                <a:spcPct val="0"/>
              </a:spcBef>
              <a:buNone/>
            </a:pPr>
            <a:r>
              <a:rPr lang="zh-CN" altLang="en-US" sz="1050" dirty="0">
                <a:solidFill>
                  <a:schemeClr val="tx1">
                    <a:lumMod val="85000"/>
                    <a:lumOff val="15000"/>
                  </a:schemeClr>
                </a:solidFill>
                <a:sym typeface="微软雅黑" pitchFamily="34" charset="-122"/>
              </a:rPr>
              <a:t>在此录入上述图表的描述说明</a:t>
            </a:r>
          </a:p>
        </p:txBody>
      </p:sp>
      <p:sp>
        <p:nvSpPr>
          <p:cNvPr id="49" name="矩形 48"/>
          <p:cNvSpPr/>
          <p:nvPr/>
        </p:nvSpPr>
        <p:spPr>
          <a:xfrm>
            <a:off x="4146226" y="5147847"/>
            <a:ext cx="1517030" cy="284667"/>
          </a:xfrm>
          <a:prstGeom prst="rect">
            <a:avLst/>
          </a:prstGeom>
        </p:spPr>
        <p:txBody>
          <a:bodyPr wrap="square" lIns="68553" tIns="34277" rIns="68553" bIns="34277">
            <a:spAutoFit/>
          </a:bodyPr>
          <a:lstStyle/>
          <a:p>
            <a:pPr algn="ctr"/>
            <a:r>
              <a:rPr lang="zh-CN" altLang="en-US" sz="1400" b="1" dirty="0">
                <a:solidFill>
                  <a:schemeClr val="tx1">
                    <a:lumMod val="65000"/>
                    <a:lumOff val="35000"/>
                  </a:schemeClr>
                </a:solidFill>
                <a:latin typeface="微软雅黑" pitchFamily="34" charset="-122"/>
                <a:ea typeface="微软雅黑" pitchFamily="34" charset="-122"/>
              </a:rPr>
              <a:t>添加标题</a:t>
            </a:r>
            <a:endParaRPr lang="en-US" altLang="zh-CN" sz="1400" b="1" dirty="0">
              <a:solidFill>
                <a:schemeClr val="tx1">
                  <a:lumMod val="65000"/>
                  <a:lumOff val="35000"/>
                </a:schemeClr>
              </a:solidFill>
              <a:latin typeface="微软雅黑" pitchFamily="34" charset="-122"/>
              <a:ea typeface="微软雅黑" pitchFamily="34" charset="-122"/>
            </a:endParaRPr>
          </a:p>
        </p:txBody>
      </p:sp>
      <p:sp>
        <p:nvSpPr>
          <p:cNvPr id="50" name="矩形 47"/>
          <p:cNvSpPr>
            <a:spLocks noChangeArrowheads="1"/>
          </p:cNvSpPr>
          <p:nvPr/>
        </p:nvSpPr>
        <p:spPr bwMode="auto">
          <a:xfrm>
            <a:off x="4005432" y="5442405"/>
            <a:ext cx="1927259" cy="2467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53" tIns="34277" rIns="68553" bIns="3427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a:lnSpc>
                <a:spcPct val="120000"/>
              </a:lnSpc>
              <a:spcBef>
                <a:spcPct val="0"/>
              </a:spcBef>
              <a:buNone/>
            </a:pPr>
            <a:r>
              <a:rPr lang="zh-CN" altLang="en-US" sz="1050" dirty="0">
                <a:solidFill>
                  <a:schemeClr val="tx1">
                    <a:lumMod val="85000"/>
                    <a:lumOff val="15000"/>
                  </a:schemeClr>
                </a:solidFill>
                <a:sym typeface="微软雅黑" pitchFamily="34" charset="-122"/>
              </a:rPr>
              <a:t>在此录入上述图表的描述说明</a:t>
            </a:r>
          </a:p>
        </p:txBody>
      </p:sp>
      <p:sp>
        <p:nvSpPr>
          <p:cNvPr id="51" name="矩形 50"/>
          <p:cNvSpPr/>
          <p:nvPr/>
        </p:nvSpPr>
        <p:spPr>
          <a:xfrm>
            <a:off x="8937918" y="5147847"/>
            <a:ext cx="1517030" cy="284667"/>
          </a:xfrm>
          <a:prstGeom prst="rect">
            <a:avLst/>
          </a:prstGeom>
        </p:spPr>
        <p:txBody>
          <a:bodyPr wrap="square" lIns="68553" tIns="34277" rIns="68553" bIns="34277">
            <a:spAutoFit/>
          </a:bodyPr>
          <a:lstStyle/>
          <a:p>
            <a:pPr algn="ctr"/>
            <a:r>
              <a:rPr lang="zh-CN" altLang="en-US" sz="1400" b="1" dirty="0">
                <a:solidFill>
                  <a:schemeClr val="tx1">
                    <a:lumMod val="65000"/>
                    <a:lumOff val="35000"/>
                  </a:schemeClr>
                </a:solidFill>
                <a:latin typeface="微软雅黑" pitchFamily="34" charset="-122"/>
                <a:ea typeface="微软雅黑" pitchFamily="34" charset="-122"/>
              </a:rPr>
              <a:t>添加标题</a:t>
            </a:r>
            <a:endParaRPr lang="en-US" altLang="zh-CN" sz="1400" b="1" dirty="0">
              <a:solidFill>
                <a:schemeClr val="tx1">
                  <a:lumMod val="65000"/>
                  <a:lumOff val="35000"/>
                </a:schemeClr>
              </a:solidFill>
              <a:latin typeface="微软雅黑" pitchFamily="34" charset="-122"/>
              <a:ea typeface="微软雅黑" pitchFamily="34" charset="-122"/>
            </a:endParaRPr>
          </a:p>
        </p:txBody>
      </p:sp>
      <p:sp>
        <p:nvSpPr>
          <p:cNvPr id="52" name="矩形 47"/>
          <p:cNvSpPr>
            <a:spLocks noChangeArrowheads="1"/>
          </p:cNvSpPr>
          <p:nvPr/>
        </p:nvSpPr>
        <p:spPr bwMode="auto">
          <a:xfrm>
            <a:off x="8797127" y="5442405"/>
            <a:ext cx="1927259" cy="2467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53" tIns="34277" rIns="68553" bIns="3427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a:lnSpc>
                <a:spcPct val="120000"/>
              </a:lnSpc>
              <a:spcBef>
                <a:spcPct val="0"/>
              </a:spcBef>
              <a:buNone/>
            </a:pPr>
            <a:r>
              <a:rPr lang="zh-CN" altLang="en-US" sz="1050" dirty="0">
                <a:solidFill>
                  <a:schemeClr val="tx1">
                    <a:lumMod val="85000"/>
                    <a:lumOff val="15000"/>
                  </a:schemeClr>
                </a:solidFill>
                <a:sym typeface="微软雅黑" pitchFamily="34" charset="-122"/>
              </a:rPr>
              <a:t>在此录入上述图表的描述说明</a:t>
            </a:r>
          </a:p>
        </p:txBody>
      </p:sp>
      <p:sp>
        <p:nvSpPr>
          <p:cNvPr id="53" name="矩形 52"/>
          <p:cNvSpPr/>
          <p:nvPr/>
        </p:nvSpPr>
        <p:spPr>
          <a:xfrm>
            <a:off x="6495860" y="5147847"/>
            <a:ext cx="1517030" cy="284667"/>
          </a:xfrm>
          <a:prstGeom prst="rect">
            <a:avLst/>
          </a:prstGeom>
        </p:spPr>
        <p:txBody>
          <a:bodyPr wrap="square" lIns="68553" tIns="34277" rIns="68553" bIns="34277">
            <a:spAutoFit/>
          </a:bodyPr>
          <a:lstStyle/>
          <a:p>
            <a:pPr algn="ctr"/>
            <a:r>
              <a:rPr lang="zh-CN" altLang="en-US" sz="1400" b="1" dirty="0">
                <a:solidFill>
                  <a:schemeClr val="tx1">
                    <a:lumMod val="65000"/>
                    <a:lumOff val="35000"/>
                  </a:schemeClr>
                </a:solidFill>
                <a:latin typeface="微软雅黑" pitchFamily="34" charset="-122"/>
                <a:ea typeface="微软雅黑" pitchFamily="34" charset="-122"/>
              </a:rPr>
              <a:t>添加标题</a:t>
            </a:r>
            <a:endParaRPr lang="en-US" altLang="zh-CN" sz="1400" b="1" dirty="0">
              <a:solidFill>
                <a:schemeClr val="tx1">
                  <a:lumMod val="65000"/>
                  <a:lumOff val="35000"/>
                </a:schemeClr>
              </a:solidFill>
              <a:latin typeface="微软雅黑" pitchFamily="34" charset="-122"/>
              <a:ea typeface="微软雅黑" pitchFamily="34" charset="-122"/>
            </a:endParaRPr>
          </a:p>
        </p:txBody>
      </p:sp>
      <p:sp>
        <p:nvSpPr>
          <p:cNvPr id="54" name="矩形 47"/>
          <p:cNvSpPr>
            <a:spLocks noChangeArrowheads="1"/>
          </p:cNvSpPr>
          <p:nvPr/>
        </p:nvSpPr>
        <p:spPr bwMode="auto">
          <a:xfrm>
            <a:off x="6355069" y="5442405"/>
            <a:ext cx="1927259" cy="2467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53" tIns="34277" rIns="68553" bIns="3427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a:lnSpc>
                <a:spcPct val="120000"/>
              </a:lnSpc>
              <a:spcBef>
                <a:spcPct val="0"/>
              </a:spcBef>
              <a:buNone/>
            </a:pPr>
            <a:r>
              <a:rPr lang="zh-CN" altLang="en-US" sz="1050" dirty="0">
                <a:solidFill>
                  <a:schemeClr val="tx1">
                    <a:lumMod val="85000"/>
                    <a:lumOff val="15000"/>
                  </a:schemeClr>
                </a:solidFill>
                <a:sym typeface="微软雅黑" pitchFamily="34" charset="-122"/>
              </a:rPr>
              <a:t>在此录入上述图表的描述说明</a:t>
            </a:r>
          </a:p>
        </p:txBody>
      </p:sp>
      <p:sp>
        <p:nvSpPr>
          <p:cNvPr id="55" name="矩形 54"/>
          <p:cNvSpPr/>
          <p:nvPr/>
        </p:nvSpPr>
        <p:spPr>
          <a:xfrm>
            <a:off x="1796360" y="2594319"/>
            <a:ext cx="3895924" cy="757130"/>
          </a:xfrm>
          <a:prstGeom prst="rect">
            <a:avLst/>
          </a:prstGeom>
        </p:spPr>
        <p:txBody>
          <a:bodyPr wrap="square">
            <a:spAutoFit/>
          </a:bodyPr>
          <a:lstStyle/>
          <a:p>
            <a:pPr algn="just">
              <a:lnSpc>
                <a:spcPct val="120000"/>
              </a:lnSpc>
            </a:pPr>
            <a:r>
              <a:rPr lang="zh-CN" altLang="en-US" sz="1200" dirty="0">
                <a:solidFill>
                  <a:schemeClr val="bg1"/>
                </a:solidFill>
              </a:rPr>
              <a:t>这里填写目录内容说明，设计发展存在着一个时代价值观的问题。这里填写目录内容说明，设计发展存在着一个时代价值观的问题。</a:t>
            </a:r>
            <a:endParaRPr lang="en-US" altLang="zh-CN" sz="1200" dirty="0">
              <a:solidFill>
                <a:schemeClr val="bg1"/>
              </a:solidFill>
            </a:endParaRPr>
          </a:p>
        </p:txBody>
      </p:sp>
    </p:spTree>
    <p:extLst>
      <p:ext uri="{BB962C8B-B14F-4D97-AF65-F5344CB8AC3E}">
        <p14:creationId xmlns:p14="http://schemas.microsoft.com/office/powerpoint/2010/main" val="2026321301"/>
      </p:ext>
    </p:extLst>
  </p:cSld>
  <p:clrMapOvr>
    <a:masterClrMapping/>
  </p:clrMapOvr>
  <mc:AlternateContent xmlns:mc="http://schemas.openxmlformats.org/markup-compatibility/2006" xmlns:p14="http://schemas.microsoft.com/office/powerpoint/2010/main">
    <mc:Choice Requires="p14">
      <p:transition spd="slow" p14:dur="900" advTm="5000">
        <p14:warp dir="in"/>
      </p:transition>
    </mc:Choice>
    <mc:Fallback xmlns="">
      <p:transition spd="slow"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down)">
                                      <p:cBhvr>
                                        <p:cTn id="11" dur="500"/>
                                        <p:tgtEl>
                                          <p:spTgt spid="4"/>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55"/>
                                        </p:tgtEl>
                                        <p:attrNameLst>
                                          <p:attrName>style.visibility</p:attrName>
                                        </p:attrNameLst>
                                      </p:cBhvr>
                                      <p:to>
                                        <p:strVal val="visible"/>
                                      </p:to>
                                    </p:set>
                                    <p:animEffect transition="in" filter="fade">
                                      <p:cBhvr>
                                        <p:cTn id="15" dur="500"/>
                                        <p:tgtEl>
                                          <p:spTgt spid="55"/>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500"/>
                                        <p:tgtEl>
                                          <p:spTgt spid="5"/>
                                        </p:tgtEl>
                                      </p:cBhvr>
                                    </p:animEffect>
                                  </p:childTnLst>
                                </p:cTn>
                              </p:par>
                              <p:par>
                                <p:cTn id="19" presetID="10" presetClass="entr" presetSubtype="0" fill="hold" nodeType="withEffect">
                                  <p:stCondLst>
                                    <p:cond delay="0"/>
                                  </p:stCondLst>
                                  <p:childTnLst>
                                    <p:set>
                                      <p:cBhvr>
                                        <p:cTn id="20" dur="1" fill="hold">
                                          <p:stCondLst>
                                            <p:cond delay="0"/>
                                          </p:stCondLst>
                                        </p:cTn>
                                        <p:tgtEl>
                                          <p:spTgt spid="56"/>
                                        </p:tgtEl>
                                        <p:attrNameLst>
                                          <p:attrName>style.visibility</p:attrName>
                                        </p:attrNameLst>
                                      </p:cBhvr>
                                      <p:to>
                                        <p:strVal val="visible"/>
                                      </p:to>
                                    </p:set>
                                    <p:animEffect transition="in" filter="fade">
                                      <p:cBhvr>
                                        <p:cTn id="21" dur="500"/>
                                        <p:tgtEl>
                                          <p:spTgt spid="56"/>
                                        </p:tgtEl>
                                      </p:cBhvr>
                                    </p:animEffect>
                                  </p:childTnLst>
                                </p:cTn>
                              </p:par>
                            </p:childTnLst>
                          </p:cTn>
                        </p:par>
                        <p:par>
                          <p:cTn id="22" fill="hold">
                            <p:stCondLst>
                              <p:cond delay="1500"/>
                            </p:stCondLst>
                            <p:childTnLst>
                              <p:par>
                                <p:cTn id="23" presetID="53" presetClass="entr" presetSubtype="16" fill="hold" grpId="0" nodeType="after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p:cTn id="25" dur="500" fill="hold"/>
                                        <p:tgtEl>
                                          <p:spTgt spid="6"/>
                                        </p:tgtEl>
                                        <p:attrNameLst>
                                          <p:attrName>ppt_w</p:attrName>
                                        </p:attrNameLst>
                                      </p:cBhvr>
                                      <p:tavLst>
                                        <p:tav tm="0">
                                          <p:val>
                                            <p:fltVal val="0"/>
                                          </p:val>
                                        </p:tav>
                                        <p:tav tm="100000">
                                          <p:val>
                                            <p:strVal val="#ppt_w"/>
                                          </p:val>
                                        </p:tav>
                                      </p:tavLst>
                                    </p:anim>
                                    <p:anim calcmode="lin" valueType="num">
                                      <p:cBhvr>
                                        <p:cTn id="26" dur="500" fill="hold"/>
                                        <p:tgtEl>
                                          <p:spTgt spid="6"/>
                                        </p:tgtEl>
                                        <p:attrNameLst>
                                          <p:attrName>ppt_h</p:attrName>
                                        </p:attrNameLst>
                                      </p:cBhvr>
                                      <p:tavLst>
                                        <p:tav tm="0">
                                          <p:val>
                                            <p:fltVal val="0"/>
                                          </p:val>
                                        </p:tav>
                                        <p:tav tm="100000">
                                          <p:val>
                                            <p:strVal val="#ppt_h"/>
                                          </p:val>
                                        </p:tav>
                                      </p:tavLst>
                                    </p:anim>
                                    <p:animEffect transition="in" filter="fade">
                                      <p:cBhvr>
                                        <p:cTn id="27" dur="500"/>
                                        <p:tgtEl>
                                          <p:spTgt spid="6"/>
                                        </p:tgtEl>
                                      </p:cBhvr>
                                    </p:animEffect>
                                  </p:childTnLst>
                                </p:cTn>
                              </p:par>
                              <p:par>
                                <p:cTn id="28" presetID="53" presetClass="entr" presetSubtype="16" fill="hold" grpId="0" nodeType="withEffect">
                                  <p:stCondLst>
                                    <p:cond delay="0"/>
                                  </p:stCondLst>
                                  <p:childTnLst>
                                    <p:set>
                                      <p:cBhvr>
                                        <p:cTn id="29" dur="1" fill="hold">
                                          <p:stCondLst>
                                            <p:cond delay="0"/>
                                          </p:stCondLst>
                                        </p:cTn>
                                        <p:tgtEl>
                                          <p:spTgt spid="7"/>
                                        </p:tgtEl>
                                        <p:attrNameLst>
                                          <p:attrName>style.visibility</p:attrName>
                                        </p:attrNameLst>
                                      </p:cBhvr>
                                      <p:to>
                                        <p:strVal val="visible"/>
                                      </p:to>
                                    </p:set>
                                    <p:anim calcmode="lin" valueType="num">
                                      <p:cBhvr>
                                        <p:cTn id="30" dur="500" fill="hold"/>
                                        <p:tgtEl>
                                          <p:spTgt spid="7"/>
                                        </p:tgtEl>
                                        <p:attrNameLst>
                                          <p:attrName>ppt_w</p:attrName>
                                        </p:attrNameLst>
                                      </p:cBhvr>
                                      <p:tavLst>
                                        <p:tav tm="0">
                                          <p:val>
                                            <p:fltVal val="0"/>
                                          </p:val>
                                        </p:tav>
                                        <p:tav tm="100000">
                                          <p:val>
                                            <p:strVal val="#ppt_w"/>
                                          </p:val>
                                        </p:tav>
                                      </p:tavLst>
                                    </p:anim>
                                    <p:anim calcmode="lin" valueType="num">
                                      <p:cBhvr>
                                        <p:cTn id="31" dur="500" fill="hold"/>
                                        <p:tgtEl>
                                          <p:spTgt spid="7"/>
                                        </p:tgtEl>
                                        <p:attrNameLst>
                                          <p:attrName>ppt_h</p:attrName>
                                        </p:attrNameLst>
                                      </p:cBhvr>
                                      <p:tavLst>
                                        <p:tav tm="0">
                                          <p:val>
                                            <p:fltVal val="0"/>
                                          </p:val>
                                        </p:tav>
                                        <p:tav tm="100000">
                                          <p:val>
                                            <p:strVal val="#ppt_h"/>
                                          </p:val>
                                        </p:tav>
                                      </p:tavLst>
                                    </p:anim>
                                    <p:animEffect transition="in" filter="fade">
                                      <p:cBhvr>
                                        <p:cTn id="32" dur="500"/>
                                        <p:tgtEl>
                                          <p:spTgt spid="7"/>
                                        </p:tgtEl>
                                      </p:cBhvr>
                                    </p:animEffect>
                                  </p:childTnLst>
                                </p:cTn>
                              </p:par>
                              <p:par>
                                <p:cTn id="33" presetID="53" presetClass="entr" presetSubtype="16" fill="hold" grpId="0" nodeType="withEffect">
                                  <p:stCondLst>
                                    <p:cond delay="0"/>
                                  </p:stCondLst>
                                  <p:childTnLst>
                                    <p:set>
                                      <p:cBhvr>
                                        <p:cTn id="34" dur="1" fill="hold">
                                          <p:stCondLst>
                                            <p:cond delay="0"/>
                                          </p:stCondLst>
                                        </p:cTn>
                                        <p:tgtEl>
                                          <p:spTgt spid="8"/>
                                        </p:tgtEl>
                                        <p:attrNameLst>
                                          <p:attrName>style.visibility</p:attrName>
                                        </p:attrNameLst>
                                      </p:cBhvr>
                                      <p:to>
                                        <p:strVal val="visible"/>
                                      </p:to>
                                    </p:set>
                                    <p:anim calcmode="lin" valueType="num">
                                      <p:cBhvr>
                                        <p:cTn id="35" dur="500" fill="hold"/>
                                        <p:tgtEl>
                                          <p:spTgt spid="8"/>
                                        </p:tgtEl>
                                        <p:attrNameLst>
                                          <p:attrName>ppt_w</p:attrName>
                                        </p:attrNameLst>
                                      </p:cBhvr>
                                      <p:tavLst>
                                        <p:tav tm="0">
                                          <p:val>
                                            <p:fltVal val="0"/>
                                          </p:val>
                                        </p:tav>
                                        <p:tav tm="100000">
                                          <p:val>
                                            <p:strVal val="#ppt_w"/>
                                          </p:val>
                                        </p:tav>
                                      </p:tavLst>
                                    </p:anim>
                                    <p:anim calcmode="lin" valueType="num">
                                      <p:cBhvr>
                                        <p:cTn id="36" dur="500" fill="hold"/>
                                        <p:tgtEl>
                                          <p:spTgt spid="8"/>
                                        </p:tgtEl>
                                        <p:attrNameLst>
                                          <p:attrName>ppt_h</p:attrName>
                                        </p:attrNameLst>
                                      </p:cBhvr>
                                      <p:tavLst>
                                        <p:tav tm="0">
                                          <p:val>
                                            <p:fltVal val="0"/>
                                          </p:val>
                                        </p:tav>
                                        <p:tav tm="100000">
                                          <p:val>
                                            <p:strVal val="#ppt_h"/>
                                          </p:val>
                                        </p:tav>
                                      </p:tavLst>
                                    </p:anim>
                                    <p:animEffect transition="in" filter="fade">
                                      <p:cBhvr>
                                        <p:cTn id="37" dur="500"/>
                                        <p:tgtEl>
                                          <p:spTgt spid="8"/>
                                        </p:tgtEl>
                                      </p:cBhvr>
                                    </p:animEffect>
                                  </p:childTnLst>
                                </p:cTn>
                              </p:par>
                              <p:par>
                                <p:cTn id="38" presetID="53" presetClass="entr" presetSubtype="16" fill="hold" grpId="0" nodeType="withEffect">
                                  <p:stCondLst>
                                    <p:cond delay="0"/>
                                  </p:stCondLst>
                                  <p:childTnLst>
                                    <p:set>
                                      <p:cBhvr>
                                        <p:cTn id="39" dur="1" fill="hold">
                                          <p:stCondLst>
                                            <p:cond delay="0"/>
                                          </p:stCondLst>
                                        </p:cTn>
                                        <p:tgtEl>
                                          <p:spTgt spid="9"/>
                                        </p:tgtEl>
                                        <p:attrNameLst>
                                          <p:attrName>style.visibility</p:attrName>
                                        </p:attrNameLst>
                                      </p:cBhvr>
                                      <p:to>
                                        <p:strVal val="visible"/>
                                      </p:to>
                                    </p:set>
                                    <p:anim calcmode="lin" valueType="num">
                                      <p:cBhvr>
                                        <p:cTn id="40" dur="500" fill="hold"/>
                                        <p:tgtEl>
                                          <p:spTgt spid="9"/>
                                        </p:tgtEl>
                                        <p:attrNameLst>
                                          <p:attrName>ppt_w</p:attrName>
                                        </p:attrNameLst>
                                      </p:cBhvr>
                                      <p:tavLst>
                                        <p:tav tm="0">
                                          <p:val>
                                            <p:fltVal val="0"/>
                                          </p:val>
                                        </p:tav>
                                        <p:tav tm="100000">
                                          <p:val>
                                            <p:strVal val="#ppt_w"/>
                                          </p:val>
                                        </p:tav>
                                      </p:tavLst>
                                    </p:anim>
                                    <p:anim calcmode="lin" valueType="num">
                                      <p:cBhvr>
                                        <p:cTn id="41" dur="500" fill="hold"/>
                                        <p:tgtEl>
                                          <p:spTgt spid="9"/>
                                        </p:tgtEl>
                                        <p:attrNameLst>
                                          <p:attrName>ppt_h</p:attrName>
                                        </p:attrNameLst>
                                      </p:cBhvr>
                                      <p:tavLst>
                                        <p:tav tm="0">
                                          <p:val>
                                            <p:fltVal val="0"/>
                                          </p:val>
                                        </p:tav>
                                        <p:tav tm="100000">
                                          <p:val>
                                            <p:strVal val="#ppt_h"/>
                                          </p:val>
                                        </p:tav>
                                      </p:tavLst>
                                    </p:anim>
                                    <p:animEffect transition="in" filter="fade">
                                      <p:cBhvr>
                                        <p:cTn id="42" dur="500"/>
                                        <p:tgtEl>
                                          <p:spTgt spid="9"/>
                                        </p:tgtEl>
                                      </p:cBhvr>
                                    </p:animEffect>
                                  </p:childTnLst>
                                </p:cTn>
                              </p:par>
                              <p:par>
                                <p:cTn id="43" presetID="53" presetClass="entr" presetSubtype="16" fill="hold" nodeType="withEffect">
                                  <p:stCondLst>
                                    <p:cond delay="0"/>
                                  </p:stCondLst>
                                  <p:childTnLst>
                                    <p:set>
                                      <p:cBhvr>
                                        <p:cTn id="44" dur="1" fill="hold">
                                          <p:stCondLst>
                                            <p:cond delay="0"/>
                                          </p:stCondLst>
                                        </p:cTn>
                                        <p:tgtEl>
                                          <p:spTgt spid="10"/>
                                        </p:tgtEl>
                                        <p:attrNameLst>
                                          <p:attrName>style.visibility</p:attrName>
                                        </p:attrNameLst>
                                      </p:cBhvr>
                                      <p:to>
                                        <p:strVal val="visible"/>
                                      </p:to>
                                    </p:set>
                                    <p:anim calcmode="lin" valueType="num">
                                      <p:cBhvr>
                                        <p:cTn id="45" dur="500" fill="hold"/>
                                        <p:tgtEl>
                                          <p:spTgt spid="10"/>
                                        </p:tgtEl>
                                        <p:attrNameLst>
                                          <p:attrName>ppt_w</p:attrName>
                                        </p:attrNameLst>
                                      </p:cBhvr>
                                      <p:tavLst>
                                        <p:tav tm="0">
                                          <p:val>
                                            <p:fltVal val="0"/>
                                          </p:val>
                                        </p:tav>
                                        <p:tav tm="100000">
                                          <p:val>
                                            <p:strVal val="#ppt_w"/>
                                          </p:val>
                                        </p:tav>
                                      </p:tavLst>
                                    </p:anim>
                                    <p:anim calcmode="lin" valueType="num">
                                      <p:cBhvr>
                                        <p:cTn id="46" dur="500" fill="hold"/>
                                        <p:tgtEl>
                                          <p:spTgt spid="10"/>
                                        </p:tgtEl>
                                        <p:attrNameLst>
                                          <p:attrName>ppt_h</p:attrName>
                                        </p:attrNameLst>
                                      </p:cBhvr>
                                      <p:tavLst>
                                        <p:tav tm="0">
                                          <p:val>
                                            <p:fltVal val="0"/>
                                          </p:val>
                                        </p:tav>
                                        <p:tav tm="100000">
                                          <p:val>
                                            <p:strVal val="#ppt_h"/>
                                          </p:val>
                                        </p:tav>
                                      </p:tavLst>
                                    </p:anim>
                                    <p:animEffect transition="in" filter="fade">
                                      <p:cBhvr>
                                        <p:cTn id="47" dur="500"/>
                                        <p:tgtEl>
                                          <p:spTgt spid="10"/>
                                        </p:tgtEl>
                                      </p:cBhvr>
                                    </p:animEffect>
                                  </p:childTnLst>
                                </p:cTn>
                              </p:par>
                              <p:par>
                                <p:cTn id="48" presetID="53" presetClass="entr" presetSubtype="16" fill="hold" nodeType="withEffect">
                                  <p:stCondLst>
                                    <p:cond delay="0"/>
                                  </p:stCondLst>
                                  <p:childTnLst>
                                    <p:set>
                                      <p:cBhvr>
                                        <p:cTn id="49" dur="1" fill="hold">
                                          <p:stCondLst>
                                            <p:cond delay="0"/>
                                          </p:stCondLst>
                                        </p:cTn>
                                        <p:tgtEl>
                                          <p:spTgt spid="13"/>
                                        </p:tgtEl>
                                        <p:attrNameLst>
                                          <p:attrName>style.visibility</p:attrName>
                                        </p:attrNameLst>
                                      </p:cBhvr>
                                      <p:to>
                                        <p:strVal val="visible"/>
                                      </p:to>
                                    </p:set>
                                    <p:anim calcmode="lin" valueType="num">
                                      <p:cBhvr>
                                        <p:cTn id="50" dur="500" fill="hold"/>
                                        <p:tgtEl>
                                          <p:spTgt spid="13"/>
                                        </p:tgtEl>
                                        <p:attrNameLst>
                                          <p:attrName>ppt_w</p:attrName>
                                        </p:attrNameLst>
                                      </p:cBhvr>
                                      <p:tavLst>
                                        <p:tav tm="0">
                                          <p:val>
                                            <p:fltVal val="0"/>
                                          </p:val>
                                        </p:tav>
                                        <p:tav tm="100000">
                                          <p:val>
                                            <p:strVal val="#ppt_w"/>
                                          </p:val>
                                        </p:tav>
                                      </p:tavLst>
                                    </p:anim>
                                    <p:anim calcmode="lin" valueType="num">
                                      <p:cBhvr>
                                        <p:cTn id="51" dur="500" fill="hold"/>
                                        <p:tgtEl>
                                          <p:spTgt spid="13"/>
                                        </p:tgtEl>
                                        <p:attrNameLst>
                                          <p:attrName>ppt_h</p:attrName>
                                        </p:attrNameLst>
                                      </p:cBhvr>
                                      <p:tavLst>
                                        <p:tav tm="0">
                                          <p:val>
                                            <p:fltVal val="0"/>
                                          </p:val>
                                        </p:tav>
                                        <p:tav tm="100000">
                                          <p:val>
                                            <p:strVal val="#ppt_h"/>
                                          </p:val>
                                        </p:tav>
                                      </p:tavLst>
                                    </p:anim>
                                    <p:animEffect transition="in" filter="fade">
                                      <p:cBhvr>
                                        <p:cTn id="52" dur="500"/>
                                        <p:tgtEl>
                                          <p:spTgt spid="13"/>
                                        </p:tgtEl>
                                      </p:cBhvr>
                                    </p:animEffect>
                                  </p:childTnLst>
                                </p:cTn>
                              </p:par>
                              <p:par>
                                <p:cTn id="53" presetID="53" presetClass="entr" presetSubtype="16" fill="hold" nodeType="withEffect">
                                  <p:stCondLst>
                                    <p:cond delay="0"/>
                                  </p:stCondLst>
                                  <p:childTnLst>
                                    <p:set>
                                      <p:cBhvr>
                                        <p:cTn id="54" dur="1" fill="hold">
                                          <p:stCondLst>
                                            <p:cond delay="0"/>
                                          </p:stCondLst>
                                        </p:cTn>
                                        <p:tgtEl>
                                          <p:spTgt spid="25"/>
                                        </p:tgtEl>
                                        <p:attrNameLst>
                                          <p:attrName>style.visibility</p:attrName>
                                        </p:attrNameLst>
                                      </p:cBhvr>
                                      <p:to>
                                        <p:strVal val="visible"/>
                                      </p:to>
                                    </p:set>
                                    <p:anim calcmode="lin" valueType="num">
                                      <p:cBhvr>
                                        <p:cTn id="55" dur="500" fill="hold"/>
                                        <p:tgtEl>
                                          <p:spTgt spid="25"/>
                                        </p:tgtEl>
                                        <p:attrNameLst>
                                          <p:attrName>ppt_w</p:attrName>
                                        </p:attrNameLst>
                                      </p:cBhvr>
                                      <p:tavLst>
                                        <p:tav tm="0">
                                          <p:val>
                                            <p:fltVal val="0"/>
                                          </p:val>
                                        </p:tav>
                                        <p:tav tm="100000">
                                          <p:val>
                                            <p:strVal val="#ppt_w"/>
                                          </p:val>
                                        </p:tav>
                                      </p:tavLst>
                                    </p:anim>
                                    <p:anim calcmode="lin" valueType="num">
                                      <p:cBhvr>
                                        <p:cTn id="56" dur="500" fill="hold"/>
                                        <p:tgtEl>
                                          <p:spTgt spid="25"/>
                                        </p:tgtEl>
                                        <p:attrNameLst>
                                          <p:attrName>ppt_h</p:attrName>
                                        </p:attrNameLst>
                                      </p:cBhvr>
                                      <p:tavLst>
                                        <p:tav tm="0">
                                          <p:val>
                                            <p:fltVal val="0"/>
                                          </p:val>
                                        </p:tav>
                                        <p:tav tm="100000">
                                          <p:val>
                                            <p:strVal val="#ppt_h"/>
                                          </p:val>
                                        </p:tav>
                                      </p:tavLst>
                                    </p:anim>
                                    <p:animEffect transition="in" filter="fade">
                                      <p:cBhvr>
                                        <p:cTn id="57" dur="500"/>
                                        <p:tgtEl>
                                          <p:spTgt spid="25"/>
                                        </p:tgtEl>
                                      </p:cBhvr>
                                    </p:animEffect>
                                  </p:childTnLst>
                                </p:cTn>
                              </p:par>
                              <p:par>
                                <p:cTn id="58" presetID="53" presetClass="entr" presetSubtype="16" fill="hold" nodeType="withEffect">
                                  <p:stCondLst>
                                    <p:cond delay="0"/>
                                  </p:stCondLst>
                                  <p:childTnLst>
                                    <p:set>
                                      <p:cBhvr>
                                        <p:cTn id="59" dur="1" fill="hold">
                                          <p:stCondLst>
                                            <p:cond delay="0"/>
                                          </p:stCondLst>
                                        </p:cTn>
                                        <p:tgtEl>
                                          <p:spTgt spid="44"/>
                                        </p:tgtEl>
                                        <p:attrNameLst>
                                          <p:attrName>style.visibility</p:attrName>
                                        </p:attrNameLst>
                                      </p:cBhvr>
                                      <p:to>
                                        <p:strVal val="visible"/>
                                      </p:to>
                                    </p:set>
                                    <p:anim calcmode="lin" valueType="num">
                                      <p:cBhvr>
                                        <p:cTn id="60" dur="500" fill="hold"/>
                                        <p:tgtEl>
                                          <p:spTgt spid="44"/>
                                        </p:tgtEl>
                                        <p:attrNameLst>
                                          <p:attrName>ppt_w</p:attrName>
                                        </p:attrNameLst>
                                      </p:cBhvr>
                                      <p:tavLst>
                                        <p:tav tm="0">
                                          <p:val>
                                            <p:fltVal val="0"/>
                                          </p:val>
                                        </p:tav>
                                        <p:tav tm="100000">
                                          <p:val>
                                            <p:strVal val="#ppt_w"/>
                                          </p:val>
                                        </p:tav>
                                      </p:tavLst>
                                    </p:anim>
                                    <p:anim calcmode="lin" valueType="num">
                                      <p:cBhvr>
                                        <p:cTn id="61" dur="500" fill="hold"/>
                                        <p:tgtEl>
                                          <p:spTgt spid="44"/>
                                        </p:tgtEl>
                                        <p:attrNameLst>
                                          <p:attrName>ppt_h</p:attrName>
                                        </p:attrNameLst>
                                      </p:cBhvr>
                                      <p:tavLst>
                                        <p:tav tm="0">
                                          <p:val>
                                            <p:fltVal val="0"/>
                                          </p:val>
                                        </p:tav>
                                        <p:tav tm="100000">
                                          <p:val>
                                            <p:strVal val="#ppt_h"/>
                                          </p:val>
                                        </p:tav>
                                      </p:tavLst>
                                    </p:anim>
                                    <p:animEffect transition="in" filter="fade">
                                      <p:cBhvr>
                                        <p:cTn id="62" dur="500"/>
                                        <p:tgtEl>
                                          <p:spTgt spid="44"/>
                                        </p:tgtEl>
                                      </p:cBhvr>
                                    </p:animEffect>
                                  </p:childTnLst>
                                </p:cTn>
                              </p:par>
                              <p:par>
                                <p:cTn id="63" presetID="2" presetClass="entr" presetSubtype="4" accel="50000" fill="hold" grpId="0" nodeType="withEffect">
                                  <p:stCondLst>
                                    <p:cond delay="0"/>
                                  </p:stCondLst>
                                  <p:childTnLst>
                                    <p:set>
                                      <p:cBhvr>
                                        <p:cTn id="64" dur="1" fill="hold">
                                          <p:stCondLst>
                                            <p:cond delay="0"/>
                                          </p:stCondLst>
                                        </p:cTn>
                                        <p:tgtEl>
                                          <p:spTgt spid="47"/>
                                        </p:tgtEl>
                                        <p:attrNameLst>
                                          <p:attrName>style.visibility</p:attrName>
                                        </p:attrNameLst>
                                      </p:cBhvr>
                                      <p:to>
                                        <p:strVal val="visible"/>
                                      </p:to>
                                    </p:set>
                                    <p:anim calcmode="lin" valueType="num">
                                      <p:cBhvr additive="base">
                                        <p:cTn id="65" dur="500" fill="hold"/>
                                        <p:tgtEl>
                                          <p:spTgt spid="47"/>
                                        </p:tgtEl>
                                        <p:attrNameLst>
                                          <p:attrName>ppt_x</p:attrName>
                                        </p:attrNameLst>
                                      </p:cBhvr>
                                      <p:tavLst>
                                        <p:tav tm="0">
                                          <p:val>
                                            <p:strVal val="#ppt_x"/>
                                          </p:val>
                                        </p:tav>
                                        <p:tav tm="100000">
                                          <p:val>
                                            <p:strVal val="#ppt_x"/>
                                          </p:val>
                                        </p:tav>
                                      </p:tavLst>
                                    </p:anim>
                                    <p:anim calcmode="lin" valueType="num">
                                      <p:cBhvr additive="base">
                                        <p:cTn id="66" dur="500" fill="hold"/>
                                        <p:tgtEl>
                                          <p:spTgt spid="47"/>
                                        </p:tgtEl>
                                        <p:attrNameLst>
                                          <p:attrName>ppt_y</p:attrName>
                                        </p:attrNameLst>
                                      </p:cBhvr>
                                      <p:tavLst>
                                        <p:tav tm="0">
                                          <p:val>
                                            <p:strVal val="1+#ppt_h/2"/>
                                          </p:val>
                                        </p:tav>
                                        <p:tav tm="100000">
                                          <p:val>
                                            <p:strVal val="#ppt_y"/>
                                          </p:val>
                                        </p:tav>
                                      </p:tavLst>
                                    </p:anim>
                                  </p:childTnLst>
                                </p:cTn>
                              </p:par>
                              <p:par>
                                <p:cTn id="67" presetID="2" presetClass="entr" presetSubtype="4" accel="50000" fill="hold" grpId="0" nodeType="withEffect">
                                  <p:stCondLst>
                                    <p:cond delay="0"/>
                                  </p:stCondLst>
                                  <p:childTnLst>
                                    <p:set>
                                      <p:cBhvr>
                                        <p:cTn id="68" dur="1" fill="hold">
                                          <p:stCondLst>
                                            <p:cond delay="0"/>
                                          </p:stCondLst>
                                        </p:cTn>
                                        <p:tgtEl>
                                          <p:spTgt spid="48"/>
                                        </p:tgtEl>
                                        <p:attrNameLst>
                                          <p:attrName>style.visibility</p:attrName>
                                        </p:attrNameLst>
                                      </p:cBhvr>
                                      <p:to>
                                        <p:strVal val="visible"/>
                                      </p:to>
                                    </p:set>
                                    <p:anim calcmode="lin" valueType="num">
                                      <p:cBhvr additive="base">
                                        <p:cTn id="69" dur="500" fill="hold"/>
                                        <p:tgtEl>
                                          <p:spTgt spid="48"/>
                                        </p:tgtEl>
                                        <p:attrNameLst>
                                          <p:attrName>ppt_x</p:attrName>
                                        </p:attrNameLst>
                                      </p:cBhvr>
                                      <p:tavLst>
                                        <p:tav tm="0">
                                          <p:val>
                                            <p:strVal val="#ppt_x"/>
                                          </p:val>
                                        </p:tav>
                                        <p:tav tm="100000">
                                          <p:val>
                                            <p:strVal val="#ppt_x"/>
                                          </p:val>
                                        </p:tav>
                                      </p:tavLst>
                                    </p:anim>
                                    <p:anim calcmode="lin" valueType="num">
                                      <p:cBhvr additive="base">
                                        <p:cTn id="70" dur="500" fill="hold"/>
                                        <p:tgtEl>
                                          <p:spTgt spid="48"/>
                                        </p:tgtEl>
                                        <p:attrNameLst>
                                          <p:attrName>ppt_y</p:attrName>
                                        </p:attrNameLst>
                                      </p:cBhvr>
                                      <p:tavLst>
                                        <p:tav tm="0">
                                          <p:val>
                                            <p:strVal val="1+#ppt_h/2"/>
                                          </p:val>
                                        </p:tav>
                                        <p:tav tm="100000">
                                          <p:val>
                                            <p:strVal val="#ppt_y"/>
                                          </p:val>
                                        </p:tav>
                                      </p:tavLst>
                                    </p:anim>
                                  </p:childTnLst>
                                </p:cTn>
                              </p:par>
                              <p:par>
                                <p:cTn id="71" presetID="2" presetClass="entr" presetSubtype="4" accel="50000" fill="hold" grpId="0" nodeType="withEffect">
                                  <p:stCondLst>
                                    <p:cond delay="150"/>
                                  </p:stCondLst>
                                  <p:childTnLst>
                                    <p:set>
                                      <p:cBhvr>
                                        <p:cTn id="72" dur="1" fill="hold">
                                          <p:stCondLst>
                                            <p:cond delay="0"/>
                                          </p:stCondLst>
                                        </p:cTn>
                                        <p:tgtEl>
                                          <p:spTgt spid="49"/>
                                        </p:tgtEl>
                                        <p:attrNameLst>
                                          <p:attrName>style.visibility</p:attrName>
                                        </p:attrNameLst>
                                      </p:cBhvr>
                                      <p:to>
                                        <p:strVal val="visible"/>
                                      </p:to>
                                    </p:set>
                                    <p:anim calcmode="lin" valueType="num">
                                      <p:cBhvr additive="base">
                                        <p:cTn id="73" dur="500" fill="hold"/>
                                        <p:tgtEl>
                                          <p:spTgt spid="49"/>
                                        </p:tgtEl>
                                        <p:attrNameLst>
                                          <p:attrName>ppt_x</p:attrName>
                                        </p:attrNameLst>
                                      </p:cBhvr>
                                      <p:tavLst>
                                        <p:tav tm="0">
                                          <p:val>
                                            <p:strVal val="#ppt_x"/>
                                          </p:val>
                                        </p:tav>
                                        <p:tav tm="100000">
                                          <p:val>
                                            <p:strVal val="#ppt_x"/>
                                          </p:val>
                                        </p:tav>
                                      </p:tavLst>
                                    </p:anim>
                                    <p:anim calcmode="lin" valueType="num">
                                      <p:cBhvr additive="base">
                                        <p:cTn id="74" dur="500" fill="hold"/>
                                        <p:tgtEl>
                                          <p:spTgt spid="49"/>
                                        </p:tgtEl>
                                        <p:attrNameLst>
                                          <p:attrName>ppt_y</p:attrName>
                                        </p:attrNameLst>
                                      </p:cBhvr>
                                      <p:tavLst>
                                        <p:tav tm="0">
                                          <p:val>
                                            <p:strVal val="1+#ppt_h/2"/>
                                          </p:val>
                                        </p:tav>
                                        <p:tav tm="100000">
                                          <p:val>
                                            <p:strVal val="#ppt_y"/>
                                          </p:val>
                                        </p:tav>
                                      </p:tavLst>
                                    </p:anim>
                                  </p:childTnLst>
                                </p:cTn>
                              </p:par>
                              <p:par>
                                <p:cTn id="75" presetID="2" presetClass="entr" presetSubtype="4" accel="50000" fill="hold" grpId="0" nodeType="withEffect">
                                  <p:stCondLst>
                                    <p:cond delay="150"/>
                                  </p:stCondLst>
                                  <p:childTnLst>
                                    <p:set>
                                      <p:cBhvr>
                                        <p:cTn id="76" dur="1" fill="hold">
                                          <p:stCondLst>
                                            <p:cond delay="0"/>
                                          </p:stCondLst>
                                        </p:cTn>
                                        <p:tgtEl>
                                          <p:spTgt spid="50"/>
                                        </p:tgtEl>
                                        <p:attrNameLst>
                                          <p:attrName>style.visibility</p:attrName>
                                        </p:attrNameLst>
                                      </p:cBhvr>
                                      <p:to>
                                        <p:strVal val="visible"/>
                                      </p:to>
                                    </p:set>
                                    <p:anim calcmode="lin" valueType="num">
                                      <p:cBhvr additive="base">
                                        <p:cTn id="77" dur="500" fill="hold"/>
                                        <p:tgtEl>
                                          <p:spTgt spid="50"/>
                                        </p:tgtEl>
                                        <p:attrNameLst>
                                          <p:attrName>ppt_x</p:attrName>
                                        </p:attrNameLst>
                                      </p:cBhvr>
                                      <p:tavLst>
                                        <p:tav tm="0">
                                          <p:val>
                                            <p:strVal val="#ppt_x"/>
                                          </p:val>
                                        </p:tav>
                                        <p:tav tm="100000">
                                          <p:val>
                                            <p:strVal val="#ppt_x"/>
                                          </p:val>
                                        </p:tav>
                                      </p:tavLst>
                                    </p:anim>
                                    <p:anim calcmode="lin" valueType="num">
                                      <p:cBhvr additive="base">
                                        <p:cTn id="78" dur="500" fill="hold"/>
                                        <p:tgtEl>
                                          <p:spTgt spid="50"/>
                                        </p:tgtEl>
                                        <p:attrNameLst>
                                          <p:attrName>ppt_y</p:attrName>
                                        </p:attrNameLst>
                                      </p:cBhvr>
                                      <p:tavLst>
                                        <p:tav tm="0">
                                          <p:val>
                                            <p:strVal val="1+#ppt_h/2"/>
                                          </p:val>
                                        </p:tav>
                                        <p:tav tm="100000">
                                          <p:val>
                                            <p:strVal val="#ppt_y"/>
                                          </p:val>
                                        </p:tav>
                                      </p:tavLst>
                                    </p:anim>
                                  </p:childTnLst>
                                </p:cTn>
                              </p:par>
                              <p:par>
                                <p:cTn id="79" presetID="2" presetClass="entr" presetSubtype="4" accel="50000" fill="hold" grpId="0" nodeType="withEffect">
                                  <p:stCondLst>
                                    <p:cond delay="300"/>
                                  </p:stCondLst>
                                  <p:childTnLst>
                                    <p:set>
                                      <p:cBhvr>
                                        <p:cTn id="80" dur="1" fill="hold">
                                          <p:stCondLst>
                                            <p:cond delay="0"/>
                                          </p:stCondLst>
                                        </p:cTn>
                                        <p:tgtEl>
                                          <p:spTgt spid="51"/>
                                        </p:tgtEl>
                                        <p:attrNameLst>
                                          <p:attrName>style.visibility</p:attrName>
                                        </p:attrNameLst>
                                      </p:cBhvr>
                                      <p:to>
                                        <p:strVal val="visible"/>
                                      </p:to>
                                    </p:set>
                                    <p:anim calcmode="lin" valueType="num">
                                      <p:cBhvr additive="base">
                                        <p:cTn id="81" dur="500" fill="hold"/>
                                        <p:tgtEl>
                                          <p:spTgt spid="51"/>
                                        </p:tgtEl>
                                        <p:attrNameLst>
                                          <p:attrName>ppt_x</p:attrName>
                                        </p:attrNameLst>
                                      </p:cBhvr>
                                      <p:tavLst>
                                        <p:tav tm="0">
                                          <p:val>
                                            <p:strVal val="#ppt_x"/>
                                          </p:val>
                                        </p:tav>
                                        <p:tav tm="100000">
                                          <p:val>
                                            <p:strVal val="#ppt_x"/>
                                          </p:val>
                                        </p:tav>
                                      </p:tavLst>
                                    </p:anim>
                                    <p:anim calcmode="lin" valueType="num">
                                      <p:cBhvr additive="base">
                                        <p:cTn id="82" dur="500" fill="hold"/>
                                        <p:tgtEl>
                                          <p:spTgt spid="51"/>
                                        </p:tgtEl>
                                        <p:attrNameLst>
                                          <p:attrName>ppt_y</p:attrName>
                                        </p:attrNameLst>
                                      </p:cBhvr>
                                      <p:tavLst>
                                        <p:tav tm="0">
                                          <p:val>
                                            <p:strVal val="1+#ppt_h/2"/>
                                          </p:val>
                                        </p:tav>
                                        <p:tav tm="100000">
                                          <p:val>
                                            <p:strVal val="#ppt_y"/>
                                          </p:val>
                                        </p:tav>
                                      </p:tavLst>
                                    </p:anim>
                                  </p:childTnLst>
                                </p:cTn>
                              </p:par>
                              <p:par>
                                <p:cTn id="83" presetID="2" presetClass="entr" presetSubtype="4" accel="50000" fill="hold" grpId="0" nodeType="withEffect">
                                  <p:stCondLst>
                                    <p:cond delay="300"/>
                                  </p:stCondLst>
                                  <p:childTnLst>
                                    <p:set>
                                      <p:cBhvr>
                                        <p:cTn id="84" dur="1" fill="hold">
                                          <p:stCondLst>
                                            <p:cond delay="0"/>
                                          </p:stCondLst>
                                        </p:cTn>
                                        <p:tgtEl>
                                          <p:spTgt spid="52"/>
                                        </p:tgtEl>
                                        <p:attrNameLst>
                                          <p:attrName>style.visibility</p:attrName>
                                        </p:attrNameLst>
                                      </p:cBhvr>
                                      <p:to>
                                        <p:strVal val="visible"/>
                                      </p:to>
                                    </p:set>
                                    <p:anim calcmode="lin" valueType="num">
                                      <p:cBhvr additive="base">
                                        <p:cTn id="85" dur="500" fill="hold"/>
                                        <p:tgtEl>
                                          <p:spTgt spid="52"/>
                                        </p:tgtEl>
                                        <p:attrNameLst>
                                          <p:attrName>ppt_x</p:attrName>
                                        </p:attrNameLst>
                                      </p:cBhvr>
                                      <p:tavLst>
                                        <p:tav tm="0">
                                          <p:val>
                                            <p:strVal val="#ppt_x"/>
                                          </p:val>
                                        </p:tav>
                                        <p:tav tm="100000">
                                          <p:val>
                                            <p:strVal val="#ppt_x"/>
                                          </p:val>
                                        </p:tav>
                                      </p:tavLst>
                                    </p:anim>
                                    <p:anim calcmode="lin" valueType="num">
                                      <p:cBhvr additive="base">
                                        <p:cTn id="86" dur="500" fill="hold"/>
                                        <p:tgtEl>
                                          <p:spTgt spid="52"/>
                                        </p:tgtEl>
                                        <p:attrNameLst>
                                          <p:attrName>ppt_y</p:attrName>
                                        </p:attrNameLst>
                                      </p:cBhvr>
                                      <p:tavLst>
                                        <p:tav tm="0">
                                          <p:val>
                                            <p:strVal val="1+#ppt_h/2"/>
                                          </p:val>
                                        </p:tav>
                                        <p:tav tm="100000">
                                          <p:val>
                                            <p:strVal val="#ppt_y"/>
                                          </p:val>
                                        </p:tav>
                                      </p:tavLst>
                                    </p:anim>
                                  </p:childTnLst>
                                </p:cTn>
                              </p:par>
                              <p:par>
                                <p:cTn id="87" presetID="2" presetClass="entr" presetSubtype="4" accel="50000" fill="hold" grpId="0" nodeType="withEffect">
                                  <p:stCondLst>
                                    <p:cond delay="450"/>
                                  </p:stCondLst>
                                  <p:childTnLst>
                                    <p:set>
                                      <p:cBhvr>
                                        <p:cTn id="88" dur="1" fill="hold">
                                          <p:stCondLst>
                                            <p:cond delay="0"/>
                                          </p:stCondLst>
                                        </p:cTn>
                                        <p:tgtEl>
                                          <p:spTgt spid="53"/>
                                        </p:tgtEl>
                                        <p:attrNameLst>
                                          <p:attrName>style.visibility</p:attrName>
                                        </p:attrNameLst>
                                      </p:cBhvr>
                                      <p:to>
                                        <p:strVal val="visible"/>
                                      </p:to>
                                    </p:set>
                                    <p:anim calcmode="lin" valueType="num">
                                      <p:cBhvr additive="base">
                                        <p:cTn id="89" dur="500" fill="hold"/>
                                        <p:tgtEl>
                                          <p:spTgt spid="53"/>
                                        </p:tgtEl>
                                        <p:attrNameLst>
                                          <p:attrName>ppt_x</p:attrName>
                                        </p:attrNameLst>
                                      </p:cBhvr>
                                      <p:tavLst>
                                        <p:tav tm="0">
                                          <p:val>
                                            <p:strVal val="#ppt_x"/>
                                          </p:val>
                                        </p:tav>
                                        <p:tav tm="100000">
                                          <p:val>
                                            <p:strVal val="#ppt_x"/>
                                          </p:val>
                                        </p:tav>
                                      </p:tavLst>
                                    </p:anim>
                                    <p:anim calcmode="lin" valueType="num">
                                      <p:cBhvr additive="base">
                                        <p:cTn id="90" dur="500" fill="hold"/>
                                        <p:tgtEl>
                                          <p:spTgt spid="53"/>
                                        </p:tgtEl>
                                        <p:attrNameLst>
                                          <p:attrName>ppt_y</p:attrName>
                                        </p:attrNameLst>
                                      </p:cBhvr>
                                      <p:tavLst>
                                        <p:tav tm="0">
                                          <p:val>
                                            <p:strVal val="1+#ppt_h/2"/>
                                          </p:val>
                                        </p:tav>
                                        <p:tav tm="100000">
                                          <p:val>
                                            <p:strVal val="#ppt_y"/>
                                          </p:val>
                                        </p:tav>
                                      </p:tavLst>
                                    </p:anim>
                                  </p:childTnLst>
                                </p:cTn>
                              </p:par>
                              <p:par>
                                <p:cTn id="91" presetID="2" presetClass="entr" presetSubtype="4" accel="50000" fill="hold" grpId="0" nodeType="withEffect">
                                  <p:stCondLst>
                                    <p:cond delay="450"/>
                                  </p:stCondLst>
                                  <p:childTnLst>
                                    <p:set>
                                      <p:cBhvr>
                                        <p:cTn id="92" dur="1" fill="hold">
                                          <p:stCondLst>
                                            <p:cond delay="0"/>
                                          </p:stCondLst>
                                        </p:cTn>
                                        <p:tgtEl>
                                          <p:spTgt spid="54"/>
                                        </p:tgtEl>
                                        <p:attrNameLst>
                                          <p:attrName>style.visibility</p:attrName>
                                        </p:attrNameLst>
                                      </p:cBhvr>
                                      <p:to>
                                        <p:strVal val="visible"/>
                                      </p:to>
                                    </p:set>
                                    <p:anim calcmode="lin" valueType="num">
                                      <p:cBhvr additive="base">
                                        <p:cTn id="93" dur="500" fill="hold"/>
                                        <p:tgtEl>
                                          <p:spTgt spid="54"/>
                                        </p:tgtEl>
                                        <p:attrNameLst>
                                          <p:attrName>ppt_x</p:attrName>
                                        </p:attrNameLst>
                                      </p:cBhvr>
                                      <p:tavLst>
                                        <p:tav tm="0">
                                          <p:val>
                                            <p:strVal val="#ppt_x"/>
                                          </p:val>
                                        </p:tav>
                                        <p:tav tm="100000">
                                          <p:val>
                                            <p:strVal val="#ppt_x"/>
                                          </p:val>
                                        </p:tav>
                                      </p:tavLst>
                                    </p:anim>
                                    <p:anim calcmode="lin" valueType="num">
                                      <p:cBhvr additive="base">
                                        <p:cTn id="94" dur="500" fill="hold"/>
                                        <p:tgtEl>
                                          <p:spTgt spid="5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p:bldP spid="6" grpId="0" animBg="1"/>
      <p:bldP spid="7" grpId="0" animBg="1"/>
      <p:bldP spid="8" grpId="0" animBg="1"/>
      <p:bldP spid="9" grpId="0" animBg="1"/>
      <p:bldP spid="47" grpId="0"/>
      <p:bldP spid="48" grpId="0"/>
      <p:bldP spid="49" grpId="0"/>
      <p:bldP spid="50" grpId="0"/>
      <p:bldP spid="51" grpId="0"/>
      <p:bldP spid="52" grpId="0"/>
      <p:bldP spid="53" grpId="0"/>
      <p:bldP spid="54" grpId="0"/>
      <p:bldP spid="55"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2" name="Chart 2">
            <a:extLst>
              <a:ext uri="{FF2B5EF4-FFF2-40B4-BE49-F238E27FC236}">
                <a16:creationId xmlns:a16="http://schemas.microsoft.com/office/drawing/2014/main" xmlns="" id="{F5B65839-2D32-4C17-90B6-E11FC4800912}"/>
              </a:ext>
            </a:extLst>
          </p:cNvPr>
          <p:cNvGraphicFramePr/>
          <p:nvPr>
            <p:extLst>
              <p:ext uri="{D42A27DB-BD31-4B8C-83A1-F6EECF244321}">
                <p14:modId xmlns:p14="http://schemas.microsoft.com/office/powerpoint/2010/main" val="1566554606"/>
              </p:ext>
            </p:extLst>
          </p:nvPr>
        </p:nvGraphicFramePr>
        <p:xfrm>
          <a:off x="3574661" y="1837266"/>
          <a:ext cx="4775200" cy="3183467"/>
        </p:xfrm>
        <a:graphic>
          <a:graphicData uri="http://schemas.openxmlformats.org/drawingml/2006/chart">
            <c:chart xmlns:c="http://schemas.openxmlformats.org/drawingml/2006/chart" xmlns:r="http://schemas.openxmlformats.org/officeDocument/2006/relationships" r:id="rId3"/>
          </a:graphicData>
        </a:graphic>
      </p:graphicFrame>
      <p:sp>
        <p:nvSpPr>
          <p:cNvPr id="3" name="Oval 3">
            <a:extLst>
              <a:ext uri="{FF2B5EF4-FFF2-40B4-BE49-F238E27FC236}">
                <a16:creationId xmlns:a16="http://schemas.microsoft.com/office/drawing/2014/main" xmlns="" id="{3D238A31-3623-44A2-8F91-20F3A28D5AF3}"/>
              </a:ext>
            </a:extLst>
          </p:cNvPr>
          <p:cNvSpPr/>
          <p:nvPr/>
        </p:nvSpPr>
        <p:spPr>
          <a:xfrm>
            <a:off x="4184261" y="1634066"/>
            <a:ext cx="3556000" cy="3556000"/>
          </a:xfrm>
          <a:prstGeom prst="ellipse">
            <a:avLst/>
          </a:prstGeom>
          <a:noFill/>
          <a:ln>
            <a:solidFill>
              <a:schemeClr val="bg1">
                <a:lumMod val="7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bg1"/>
              </a:solidFill>
              <a:latin typeface="Arial"/>
              <a:ea typeface="微软雅黑"/>
              <a:sym typeface="Arial"/>
            </a:endParaRPr>
          </a:p>
        </p:txBody>
      </p:sp>
      <p:sp>
        <p:nvSpPr>
          <p:cNvPr id="4" name="Oval 4">
            <a:extLst>
              <a:ext uri="{FF2B5EF4-FFF2-40B4-BE49-F238E27FC236}">
                <a16:creationId xmlns:a16="http://schemas.microsoft.com/office/drawing/2014/main" xmlns="" id="{6E07D402-1368-41C7-A564-9227CA9B254B}"/>
              </a:ext>
            </a:extLst>
          </p:cNvPr>
          <p:cNvSpPr/>
          <p:nvPr/>
        </p:nvSpPr>
        <p:spPr>
          <a:xfrm>
            <a:off x="3981061" y="2345266"/>
            <a:ext cx="609600" cy="609600"/>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bg1"/>
              </a:solidFill>
              <a:latin typeface="Arial"/>
              <a:ea typeface="微软雅黑"/>
              <a:sym typeface="Arial"/>
            </a:endParaRPr>
          </a:p>
        </p:txBody>
      </p:sp>
      <p:sp>
        <p:nvSpPr>
          <p:cNvPr id="5" name="Oval 5">
            <a:extLst>
              <a:ext uri="{FF2B5EF4-FFF2-40B4-BE49-F238E27FC236}">
                <a16:creationId xmlns:a16="http://schemas.microsoft.com/office/drawing/2014/main" xmlns="" id="{279C1406-A931-4D47-835A-2CCD7F50FA9F}"/>
              </a:ext>
            </a:extLst>
          </p:cNvPr>
          <p:cNvSpPr/>
          <p:nvPr/>
        </p:nvSpPr>
        <p:spPr>
          <a:xfrm>
            <a:off x="7029061" y="1900766"/>
            <a:ext cx="609600" cy="609600"/>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solidFill>
                <a:schemeClr val="bg1"/>
              </a:solidFill>
              <a:latin typeface="Arial"/>
              <a:ea typeface="微软雅黑"/>
              <a:sym typeface="Arial"/>
            </a:endParaRPr>
          </a:p>
        </p:txBody>
      </p:sp>
      <p:sp>
        <p:nvSpPr>
          <p:cNvPr id="6" name="Oval 6">
            <a:extLst>
              <a:ext uri="{FF2B5EF4-FFF2-40B4-BE49-F238E27FC236}">
                <a16:creationId xmlns:a16="http://schemas.microsoft.com/office/drawing/2014/main" xmlns="" id="{789E4AF1-13CA-48A7-9608-18F3E11F403C}"/>
              </a:ext>
            </a:extLst>
          </p:cNvPr>
          <p:cNvSpPr/>
          <p:nvPr/>
        </p:nvSpPr>
        <p:spPr>
          <a:xfrm>
            <a:off x="5352661" y="4885266"/>
            <a:ext cx="609600" cy="60960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bg1"/>
              </a:solidFill>
              <a:latin typeface="Arial"/>
              <a:ea typeface="微软雅黑"/>
              <a:sym typeface="Arial"/>
            </a:endParaRPr>
          </a:p>
        </p:txBody>
      </p:sp>
      <p:sp>
        <p:nvSpPr>
          <p:cNvPr id="7" name="Oval 7">
            <a:extLst>
              <a:ext uri="{FF2B5EF4-FFF2-40B4-BE49-F238E27FC236}">
                <a16:creationId xmlns:a16="http://schemas.microsoft.com/office/drawing/2014/main" xmlns="" id="{09A7567B-31B3-4BBF-905B-6E7719163D69}"/>
              </a:ext>
            </a:extLst>
          </p:cNvPr>
          <p:cNvSpPr/>
          <p:nvPr/>
        </p:nvSpPr>
        <p:spPr>
          <a:xfrm>
            <a:off x="7257661" y="4072466"/>
            <a:ext cx="609600" cy="6096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bg1"/>
              </a:solidFill>
              <a:latin typeface="Arial"/>
              <a:ea typeface="微软雅黑"/>
              <a:sym typeface="Arial"/>
            </a:endParaRPr>
          </a:p>
        </p:txBody>
      </p:sp>
      <p:sp>
        <p:nvSpPr>
          <p:cNvPr id="8" name="Oval 9">
            <a:extLst>
              <a:ext uri="{FF2B5EF4-FFF2-40B4-BE49-F238E27FC236}">
                <a16:creationId xmlns:a16="http://schemas.microsoft.com/office/drawing/2014/main" xmlns="" id="{534AAA19-3D14-479F-B3D5-68AC48BF1DE4}"/>
              </a:ext>
            </a:extLst>
          </p:cNvPr>
          <p:cNvSpPr/>
          <p:nvPr/>
        </p:nvSpPr>
        <p:spPr>
          <a:xfrm>
            <a:off x="2826119" y="1295400"/>
            <a:ext cx="792303" cy="796849"/>
          </a:xfrm>
          <a:prstGeom prst="ellipse">
            <a:avLst/>
          </a:prstGeom>
          <a:solidFill>
            <a:schemeClr val="accent4">
              <a:alpha val="50000"/>
            </a:schemeClr>
          </a:solidFill>
          <a:ln w="28575">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sz="11733">
              <a:solidFill>
                <a:schemeClr val="bg1"/>
              </a:solidFill>
              <a:latin typeface="Arial"/>
              <a:ea typeface="微软雅黑"/>
              <a:sym typeface="Arial"/>
            </a:endParaRPr>
          </a:p>
        </p:txBody>
      </p:sp>
      <p:grpSp>
        <p:nvGrpSpPr>
          <p:cNvPr id="9" name="Group 10">
            <a:extLst>
              <a:ext uri="{FF2B5EF4-FFF2-40B4-BE49-F238E27FC236}">
                <a16:creationId xmlns:a16="http://schemas.microsoft.com/office/drawing/2014/main" xmlns="" id="{503B8C3A-69E1-4AC5-8DCC-9C0D4D7EB019}"/>
              </a:ext>
            </a:extLst>
          </p:cNvPr>
          <p:cNvGrpSpPr/>
          <p:nvPr/>
        </p:nvGrpSpPr>
        <p:grpSpPr>
          <a:xfrm>
            <a:off x="2970474" y="1467424"/>
            <a:ext cx="509139" cy="414300"/>
            <a:chOff x="1550139" y="1314466"/>
            <a:chExt cx="509139" cy="414300"/>
          </a:xfrm>
          <a:solidFill>
            <a:schemeClr val="bg1"/>
          </a:solidFill>
        </p:grpSpPr>
        <p:sp>
          <p:nvSpPr>
            <p:cNvPr id="10" name="Freeform 5">
              <a:extLst>
                <a:ext uri="{FF2B5EF4-FFF2-40B4-BE49-F238E27FC236}">
                  <a16:creationId xmlns:a16="http://schemas.microsoft.com/office/drawing/2014/main" xmlns="" id="{C8E4F75B-D2FB-41CB-8542-02A9AFD955CA}"/>
                </a:ext>
              </a:extLst>
            </p:cNvPr>
            <p:cNvSpPr>
              <a:spLocks noEditPoints="1"/>
            </p:cNvSpPr>
            <p:nvPr/>
          </p:nvSpPr>
          <p:spPr bwMode="auto">
            <a:xfrm>
              <a:off x="1550139" y="1314466"/>
              <a:ext cx="509139" cy="414300"/>
            </a:xfrm>
            <a:custGeom>
              <a:avLst/>
              <a:gdLst>
                <a:gd name="T0" fmla="*/ 78 w 153"/>
                <a:gd name="T1" fmla="*/ 0 h 125"/>
                <a:gd name="T2" fmla="*/ 0 w 153"/>
                <a:gd name="T3" fmla="*/ 69 h 125"/>
                <a:gd name="T4" fmla="*/ 15 w 153"/>
                <a:gd name="T5" fmla="*/ 69 h 125"/>
                <a:gd name="T6" fmla="*/ 21 w 153"/>
                <a:gd name="T7" fmla="*/ 64 h 125"/>
                <a:gd name="T8" fmla="*/ 21 w 153"/>
                <a:gd name="T9" fmla="*/ 121 h 125"/>
                <a:gd name="T10" fmla="*/ 24 w 153"/>
                <a:gd name="T11" fmla="*/ 125 h 125"/>
                <a:gd name="T12" fmla="*/ 62 w 153"/>
                <a:gd name="T13" fmla="*/ 125 h 125"/>
                <a:gd name="T14" fmla="*/ 63 w 153"/>
                <a:gd name="T15" fmla="*/ 93 h 125"/>
                <a:gd name="T16" fmla="*/ 67 w 153"/>
                <a:gd name="T17" fmla="*/ 88 h 125"/>
                <a:gd name="T18" fmla="*/ 83 w 153"/>
                <a:gd name="T19" fmla="*/ 88 h 125"/>
                <a:gd name="T20" fmla="*/ 89 w 153"/>
                <a:gd name="T21" fmla="*/ 93 h 125"/>
                <a:gd name="T22" fmla="*/ 89 w 153"/>
                <a:gd name="T23" fmla="*/ 125 h 125"/>
                <a:gd name="T24" fmla="*/ 126 w 153"/>
                <a:gd name="T25" fmla="*/ 125 h 125"/>
                <a:gd name="T26" fmla="*/ 130 w 153"/>
                <a:gd name="T27" fmla="*/ 120 h 125"/>
                <a:gd name="T28" fmla="*/ 130 w 153"/>
                <a:gd name="T29" fmla="*/ 63 h 125"/>
                <a:gd name="T30" fmla="*/ 136 w 153"/>
                <a:gd name="T31" fmla="*/ 69 h 125"/>
                <a:gd name="T32" fmla="*/ 153 w 153"/>
                <a:gd name="T33" fmla="*/ 69 h 125"/>
                <a:gd name="T34" fmla="*/ 78 w 153"/>
                <a:gd name="T35" fmla="*/ 0 h 125"/>
                <a:gd name="T36" fmla="*/ 76 w 153"/>
                <a:gd name="T37" fmla="*/ 76 h 125"/>
                <a:gd name="T38" fmla="*/ 60 w 153"/>
                <a:gd name="T39" fmla="*/ 60 h 125"/>
                <a:gd name="T40" fmla="*/ 76 w 153"/>
                <a:gd name="T41" fmla="*/ 43 h 125"/>
                <a:gd name="T42" fmla="*/ 92 w 153"/>
                <a:gd name="T43" fmla="*/ 60 h 125"/>
                <a:gd name="T44" fmla="*/ 76 w 153"/>
                <a:gd name="T45" fmla="*/ 76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3" h="125">
                  <a:moveTo>
                    <a:pt x="78" y="0"/>
                  </a:moveTo>
                  <a:cubicBezTo>
                    <a:pt x="0" y="69"/>
                    <a:pt x="0" y="69"/>
                    <a:pt x="0" y="69"/>
                  </a:cubicBezTo>
                  <a:cubicBezTo>
                    <a:pt x="0" y="69"/>
                    <a:pt x="5" y="78"/>
                    <a:pt x="15" y="69"/>
                  </a:cubicBezTo>
                  <a:cubicBezTo>
                    <a:pt x="21" y="64"/>
                    <a:pt x="21" y="64"/>
                    <a:pt x="21" y="64"/>
                  </a:cubicBezTo>
                  <a:cubicBezTo>
                    <a:pt x="21" y="121"/>
                    <a:pt x="21" y="121"/>
                    <a:pt x="21" y="121"/>
                  </a:cubicBezTo>
                  <a:cubicBezTo>
                    <a:pt x="21" y="121"/>
                    <a:pt x="21" y="125"/>
                    <a:pt x="24" y="125"/>
                  </a:cubicBezTo>
                  <a:cubicBezTo>
                    <a:pt x="28" y="125"/>
                    <a:pt x="62" y="125"/>
                    <a:pt x="62" y="125"/>
                  </a:cubicBezTo>
                  <a:cubicBezTo>
                    <a:pt x="63" y="93"/>
                    <a:pt x="63" y="93"/>
                    <a:pt x="63" y="93"/>
                  </a:cubicBezTo>
                  <a:cubicBezTo>
                    <a:pt x="63" y="93"/>
                    <a:pt x="62" y="88"/>
                    <a:pt x="67" y="88"/>
                  </a:cubicBezTo>
                  <a:cubicBezTo>
                    <a:pt x="83" y="88"/>
                    <a:pt x="83" y="88"/>
                    <a:pt x="83" y="88"/>
                  </a:cubicBezTo>
                  <a:cubicBezTo>
                    <a:pt x="89" y="88"/>
                    <a:pt x="89" y="93"/>
                    <a:pt x="89" y="93"/>
                  </a:cubicBezTo>
                  <a:cubicBezTo>
                    <a:pt x="89" y="125"/>
                    <a:pt x="89" y="125"/>
                    <a:pt x="89" y="125"/>
                  </a:cubicBezTo>
                  <a:cubicBezTo>
                    <a:pt x="89" y="125"/>
                    <a:pt x="121" y="125"/>
                    <a:pt x="126" y="125"/>
                  </a:cubicBezTo>
                  <a:cubicBezTo>
                    <a:pt x="131" y="125"/>
                    <a:pt x="130" y="120"/>
                    <a:pt x="130" y="120"/>
                  </a:cubicBezTo>
                  <a:cubicBezTo>
                    <a:pt x="130" y="63"/>
                    <a:pt x="130" y="63"/>
                    <a:pt x="130" y="63"/>
                  </a:cubicBezTo>
                  <a:cubicBezTo>
                    <a:pt x="136" y="69"/>
                    <a:pt x="136" y="69"/>
                    <a:pt x="136" y="69"/>
                  </a:cubicBezTo>
                  <a:cubicBezTo>
                    <a:pt x="148" y="77"/>
                    <a:pt x="153" y="69"/>
                    <a:pt x="153" y="69"/>
                  </a:cubicBezTo>
                  <a:lnTo>
                    <a:pt x="78" y="0"/>
                  </a:lnTo>
                  <a:close/>
                  <a:moveTo>
                    <a:pt x="76" y="76"/>
                  </a:moveTo>
                  <a:cubicBezTo>
                    <a:pt x="67" y="76"/>
                    <a:pt x="60" y="69"/>
                    <a:pt x="60" y="60"/>
                  </a:cubicBezTo>
                  <a:cubicBezTo>
                    <a:pt x="60" y="50"/>
                    <a:pt x="67" y="43"/>
                    <a:pt x="76" y="43"/>
                  </a:cubicBezTo>
                  <a:cubicBezTo>
                    <a:pt x="85" y="43"/>
                    <a:pt x="92" y="50"/>
                    <a:pt x="92" y="60"/>
                  </a:cubicBezTo>
                  <a:cubicBezTo>
                    <a:pt x="92" y="69"/>
                    <a:pt x="85" y="76"/>
                    <a:pt x="76" y="7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2400">
                <a:latin typeface="Arial"/>
                <a:ea typeface="微软雅黑"/>
                <a:sym typeface="Arial"/>
              </a:endParaRPr>
            </a:p>
          </p:txBody>
        </p:sp>
        <p:sp>
          <p:nvSpPr>
            <p:cNvPr id="11" name="Freeform 6">
              <a:extLst>
                <a:ext uri="{FF2B5EF4-FFF2-40B4-BE49-F238E27FC236}">
                  <a16:creationId xmlns:a16="http://schemas.microsoft.com/office/drawing/2014/main" xmlns="" id="{80DF3DA8-3ADE-4B8B-91C4-BBC03C999881}"/>
                </a:ext>
              </a:extLst>
            </p:cNvPr>
            <p:cNvSpPr>
              <a:spLocks/>
            </p:cNvSpPr>
            <p:nvPr/>
          </p:nvSpPr>
          <p:spPr bwMode="auto">
            <a:xfrm>
              <a:off x="1949464" y="1366877"/>
              <a:ext cx="49916" cy="102328"/>
            </a:xfrm>
            <a:custGeom>
              <a:avLst/>
              <a:gdLst>
                <a:gd name="T0" fmla="*/ 20 w 20"/>
                <a:gd name="T1" fmla="*/ 41 h 41"/>
                <a:gd name="T2" fmla="*/ 20 w 20"/>
                <a:gd name="T3" fmla="*/ 0 h 41"/>
                <a:gd name="T4" fmla="*/ 0 w 20"/>
                <a:gd name="T5" fmla="*/ 0 h 41"/>
                <a:gd name="T6" fmla="*/ 0 w 20"/>
                <a:gd name="T7" fmla="*/ 24 h 41"/>
                <a:gd name="T8" fmla="*/ 20 w 20"/>
                <a:gd name="T9" fmla="*/ 41 h 41"/>
              </a:gdLst>
              <a:ahLst/>
              <a:cxnLst>
                <a:cxn ang="0">
                  <a:pos x="T0" y="T1"/>
                </a:cxn>
                <a:cxn ang="0">
                  <a:pos x="T2" y="T3"/>
                </a:cxn>
                <a:cxn ang="0">
                  <a:pos x="T4" y="T5"/>
                </a:cxn>
                <a:cxn ang="0">
                  <a:pos x="T6" y="T7"/>
                </a:cxn>
                <a:cxn ang="0">
                  <a:pos x="T8" y="T9"/>
                </a:cxn>
              </a:cxnLst>
              <a:rect l="0" t="0" r="r" b="b"/>
              <a:pathLst>
                <a:path w="20" h="41">
                  <a:moveTo>
                    <a:pt x="20" y="41"/>
                  </a:moveTo>
                  <a:lnTo>
                    <a:pt x="20" y="0"/>
                  </a:lnTo>
                  <a:lnTo>
                    <a:pt x="0" y="0"/>
                  </a:lnTo>
                  <a:lnTo>
                    <a:pt x="0" y="24"/>
                  </a:lnTo>
                  <a:lnTo>
                    <a:pt x="20" y="4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2400">
                <a:latin typeface="Arial"/>
                <a:ea typeface="微软雅黑"/>
                <a:sym typeface="Arial"/>
              </a:endParaRPr>
            </a:p>
          </p:txBody>
        </p:sp>
        <p:sp>
          <p:nvSpPr>
            <p:cNvPr id="12" name="Oval 7">
              <a:extLst>
                <a:ext uri="{FF2B5EF4-FFF2-40B4-BE49-F238E27FC236}">
                  <a16:creationId xmlns:a16="http://schemas.microsoft.com/office/drawing/2014/main" xmlns="" id="{CBF53843-BEEB-4FCB-BBAD-8F4B84C9AE60}"/>
                </a:ext>
              </a:extLst>
            </p:cNvPr>
            <p:cNvSpPr>
              <a:spLocks noChangeArrowheads="1"/>
            </p:cNvSpPr>
            <p:nvPr/>
          </p:nvSpPr>
          <p:spPr bwMode="auto">
            <a:xfrm>
              <a:off x="1777255" y="1484179"/>
              <a:ext cx="52412" cy="5490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2400">
                <a:latin typeface="Arial"/>
                <a:ea typeface="微软雅黑"/>
                <a:sym typeface="Arial"/>
              </a:endParaRPr>
            </a:p>
          </p:txBody>
        </p:sp>
      </p:grpSp>
      <p:sp>
        <p:nvSpPr>
          <p:cNvPr id="13" name="Oval 15">
            <a:extLst>
              <a:ext uri="{FF2B5EF4-FFF2-40B4-BE49-F238E27FC236}">
                <a16:creationId xmlns:a16="http://schemas.microsoft.com/office/drawing/2014/main" xmlns="" id="{E10E09C4-342F-45EF-A336-CB351B301BAD}"/>
              </a:ext>
            </a:extLst>
          </p:cNvPr>
          <p:cNvSpPr/>
          <p:nvPr/>
        </p:nvSpPr>
        <p:spPr>
          <a:xfrm>
            <a:off x="2985559" y="4451628"/>
            <a:ext cx="792303" cy="796849"/>
          </a:xfrm>
          <a:prstGeom prst="ellipse">
            <a:avLst/>
          </a:prstGeom>
          <a:solidFill>
            <a:schemeClr val="accent2">
              <a:alpha val="70000"/>
            </a:schemeClr>
          </a:solidFill>
          <a:ln w="28575">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sz="11733">
              <a:solidFill>
                <a:schemeClr val="bg1"/>
              </a:solidFill>
              <a:latin typeface="Arial"/>
              <a:ea typeface="微软雅黑"/>
              <a:sym typeface="Arial"/>
            </a:endParaRPr>
          </a:p>
        </p:txBody>
      </p:sp>
      <p:sp>
        <p:nvSpPr>
          <p:cNvPr id="14" name="Oval 21">
            <a:extLst>
              <a:ext uri="{FF2B5EF4-FFF2-40B4-BE49-F238E27FC236}">
                <a16:creationId xmlns:a16="http://schemas.microsoft.com/office/drawing/2014/main" xmlns="" id="{C8441C69-AAA3-48C5-9C16-85D62681D82D}"/>
              </a:ext>
            </a:extLst>
          </p:cNvPr>
          <p:cNvSpPr/>
          <p:nvPr/>
        </p:nvSpPr>
        <p:spPr>
          <a:xfrm>
            <a:off x="8284667" y="1562173"/>
            <a:ext cx="792303" cy="796849"/>
          </a:xfrm>
          <a:prstGeom prst="ellipse">
            <a:avLst/>
          </a:prstGeom>
          <a:solidFill>
            <a:schemeClr val="accent4">
              <a:alpha val="30000"/>
            </a:schemeClr>
          </a:solidFill>
          <a:ln w="28575">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sz="11733">
              <a:solidFill>
                <a:schemeClr val="bg1"/>
              </a:solidFill>
              <a:latin typeface="Arial"/>
              <a:ea typeface="微软雅黑"/>
              <a:sym typeface="Arial"/>
            </a:endParaRPr>
          </a:p>
        </p:txBody>
      </p:sp>
      <p:grpSp>
        <p:nvGrpSpPr>
          <p:cNvPr id="15" name="Group 22">
            <a:extLst>
              <a:ext uri="{FF2B5EF4-FFF2-40B4-BE49-F238E27FC236}">
                <a16:creationId xmlns:a16="http://schemas.microsoft.com/office/drawing/2014/main" xmlns="" id="{FAFB177A-FC57-4577-9F5E-87BFC0233F00}"/>
              </a:ext>
            </a:extLst>
          </p:cNvPr>
          <p:cNvGrpSpPr/>
          <p:nvPr/>
        </p:nvGrpSpPr>
        <p:grpSpPr>
          <a:xfrm>
            <a:off x="8446198" y="1778456"/>
            <a:ext cx="470896" cy="349455"/>
            <a:chOff x="5129089" y="3156352"/>
            <a:chExt cx="474198" cy="351905"/>
          </a:xfrm>
          <a:solidFill>
            <a:schemeClr val="bg1"/>
          </a:solidFill>
        </p:grpSpPr>
        <p:sp>
          <p:nvSpPr>
            <p:cNvPr id="16" name="Freeform 66">
              <a:extLst>
                <a:ext uri="{FF2B5EF4-FFF2-40B4-BE49-F238E27FC236}">
                  <a16:creationId xmlns:a16="http://schemas.microsoft.com/office/drawing/2014/main" xmlns="" id="{BC98232C-ADB8-47A8-8E9F-E6D209C5DA5F}"/>
                </a:ext>
              </a:extLst>
            </p:cNvPr>
            <p:cNvSpPr>
              <a:spLocks noEditPoints="1"/>
            </p:cNvSpPr>
            <p:nvPr/>
          </p:nvSpPr>
          <p:spPr bwMode="auto">
            <a:xfrm>
              <a:off x="5139073" y="3156352"/>
              <a:ext cx="459224" cy="279527"/>
            </a:xfrm>
            <a:custGeom>
              <a:avLst/>
              <a:gdLst>
                <a:gd name="T0" fmla="*/ 184 w 184"/>
                <a:gd name="T1" fmla="*/ 0 h 112"/>
                <a:gd name="T2" fmla="*/ 0 w 184"/>
                <a:gd name="T3" fmla="*/ 0 h 112"/>
                <a:gd name="T4" fmla="*/ 0 w 184"/>
                <a:gd name="T5" fmla="*/ 112 h 112"/>
                <a:gd name="T6" fmla="*/ 184 w 184"/>
                <a:gd name="T7" fmla="*/ 112 h 112"/>
                <a:gd name="T8" fmla="*/ 184 w 184"/>
                <a:gd name="T9" fmla="*/ 0 h 112"/>
                <a:gd name="T10" fmla="*/ 176 w 184"/>
                <a:gd name="T11" fmla="*/ 102 h 112"/>
                <a:gd name="T12" fmla="*/ 8 w 184"/>
                <a:gd name="T13" fmla="*/ 102 h 112"/>
                <a:gd name="T14" fmla="*/ 8 w 184"/>
                <a:gd name="T15" fmla="*/ 8 h 112"/>
                <a:gd name="T16" fmla="*/ 176 w 184"/>
                <a:gd name="T17" fmla="*/ 8 h 112"/>
                <a:gd name="T18" fmla="*/ 176 w 184"/>
                <a:gd name="T19" fmla="*/ 102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4" h="112">
                  <a:moveTo>
                    <a:pt x="184" y="0"/>
                  </a:moveTo>
                  <a:lnTo>
                    <a:pt x="0" y="0"/>
                  </a:lnTo>
                  <a:lnTo>
                    <a:pt x="0" y="112"/>
                  </a:lnTo>
                  <a:lnTo>
                    <a:pt x="184" y="112"/>
                  </a:lnTo>
                  <a:lnTo>
                    <a:pt x="184" y="0"/>
                  </a:lnTo>
                  <a:close/>
                  <a:moveTo>
                    <a:pt x="176" y="102"/>
                  </a:moveTo>
                  <a:lnTo>
                    <a:pt x="8" y="102"/>
                  </a:lnTo>
                  <a:lnTo>
                    <a:pt x="8" y="8"/>
                  </a:lnTo>
                  <a:lnTo>
                    <a:pt x="176" y="8"/>
                  </a:lnTo>
                  <a:lnTo>
                    <a:pt x="176" y="102"/>
                  </a:lnTo>
                  <a:close/>
                </a:path>
              </a:pathLst>
            </a:custGeom>
            <a:grpFill/>
            <a:ln>
              <a:noFill/>
            </a:ln>
          </p:spPr>
          <p:txBody>
            <a:bodyPr vert="horz" wrap="square" lIns="121920" tIns="60960" rIns="121920" bIns="60960" numCol="1" anchor="t" anchorCtr="0" compatLnSpc="1">
              <a:prstTxWarp prst="textNoShape">
                <a:avLst/>
              </a:prstTxWarp>
            </a:bodyPr>
            <a:lstStyle/>
            <a:p>
              <a:endParaRPr lang="en-US" sz="2400">
                <a:latin typeface="Arial"/>
                <a:ea typeface="微软雅黑"/>
                <a:sym typeface="Arial"/>
              </a:endParaRPr>
            </a:p>
          </p:txBody>
        </p:sp>
        <p:sp>
          <p:nvSpPr>
            <p:cNvPr id="17" name="Freeform 67">
              <a:extLst>
                <a:ext uri="{FF2B5EF4-FFF2-40B4-BE49-F238E27FC236}">
                  <a16:creationId xmlns:a16="http://schemas.microsoft.com/office/drawing/2014/main" xmlns="" id="{DCF87636-14DD-4B22-82A7-00CEE624EE91}"/>
                </a:ext>
              </a:extLst>
            </p:cNvPr>
            <p:cNvSpPr>
              <a:spLocks/>
            </p:cNvSpPr>
            <p:nvPr/>
          </p:nvSpPr>
          <p:spPr bwMode="auto">
            <a:xfrm>
              <a:off x="5129089" y="3448358"/>
              <a:ext cx="474198" cy="59899"/>
            </a:xfrm>
            <a:custGeom>
              <a:avLst/>
              <a:gdLst>
                <a:gd name="T0" fmla="*/ 190 w 190"/>
                <a:gd name="T1" fmla="*/ 16 h 24"/>
                <a:gd name="T2" fmla="*/ 188 w 190"/>
                <a:gd name="T3" fmla="*/ 0 h 24"/>
                <a:gd name="T4" fmla="*/ 3 w 190"/>
                <a:gd name="T5" fmla="*/ 0 h 24"/>
                <a:gd name="T6" fmla="*/ 0 w 190"/>
                <a:gd name="T7" fmla="*/ 16 h 24"/>
                <a:gd name="T8" fmla="*/ 0 w 190"/>
                <a:gd name="T9" fmla="*/ 16 h 24"/>
                <a:gd name="T10" fmla="*/ 0 w 190"/>
                <a:gd name="T11" fmla="*/ 24 h 24"/>
                <a:gd name="T12" fmla="*/ 190 w 190"/>
                <a:gd name="T13" fmla="*/ 24 h 24"/>
                <a:gd name="T14" fmla="*/ 190 w 190"/>
                <a:gd name="T15" fmla="*/ 16 h 24"/>
                <a:gd name="T16" fmla="*/ 190 w 190"/>
                <a:gd name="T17" fmla="*/ 16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0" h="24">
                  <a:moveTo>
                    <a:pt x="190" y="16"/>
                  </a:moveTo>
                  <a:lnTo>
                    <a:pt x="188" y="0"/>
                  </a:lnTo>
                  <a:lnTo>
                    <a:pt x="3" y="0"/>
                  </a:lnTo>
                  <a:lnTo>
                    <a:pt x="0" y="16"/>
                  </a:lnTo>
                  <a:lnTo>
                    <a:pt x="0" y="16"/>
                  </a:lnTo>
                  <a:lnTo>
                    <a:pt x="0" y="24"/>
                  </a:lnTo>
                  <a:lnTo>
                    <a:pt x="190" y="24"/>
                  </a:lnTo>
                  <a:lnTo>
                    <a:pt x="190" y="16"/>
                  </a:lnTo>
                  <a:lnTo>
                    <a:pt x="190" y="16"/>
                  </a:lnTo>
                  <a:close/>
                </a:path>
              </a:pathLst>
            </a:custGeom>
            <a:grpFill/>
            <a:ln>
              <a:noFill/>
            </a:ln>
          </p:spPr>
          <p:txBody>
            <a:bodyPr vert="horz" wrap="square" lIns="121920" tIns="60960" rIns="121920" bIns="60960" numCol="1" anchor="t" anchorCtr="0" compatLnSpc="1">
              <a:prstTxWarp prst="textNoShape">
                <a:avLst/>
              </a:prstTxWarp>
            </a:bodyPr>
            <a:lstStyle/>
            <a:p>
              <a:endParaRPr lang="en-US" sz="2400">
                <a:latin typeface="Arial"/>
                <a:ea typeface="微软雅黑"/>
                <a:sym typeface="Arial"/>
              </a:endParaRPr>
            </a:p>
          </p:txBody>
        </p:sp>
      </p:grpSp>
      <p:sp>
        <p:nvSpPr>
          <p:cNvPr id="18" name="Oval 26">
            <a:extLst>
              <a:ext uri="{FF2B5EF4-FFF2-40B4-BE49-F238E27FC236}">
                <a16:creationId xmlns:a16="http://schemas.microsoft.com/office/drawing/2014/main" xmlns="" id="{A2BF2CC9-EF80-4865-961F-DACE090D6659}"/>
              </a:ext>
            </a:extLst>
          </p:cNvPr>
          <p:cNvSpPr/>
          <p:nvPr/>
        </p:nvSpPr>
        <p:spPr>
          <a:xfrm>
            <a:off x="8253247" y="4682067"/>
            <a:ext cx="792303" cy="796849"/>
          </a:xfrm>
          <a:prstGeom prst="ellipse">
            <a:avLst/>
          </a:prstGeom>
          <a:solidFill>
            <a:schemeClr val="accent6"/>
          </a:solidFill>
          <a:ln w="28575">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sz="11733">
              <a:solidFill>
                <a:schemeClr val="bg1"/>
              </a:solidFill>
              <a:latin typeface="Arial"/>
              <a:ea typeface="微软雅黑"/>
              <a:sym typeface="Arial"/>
            </a:endParaRPr>
          </a:p>
        </p:txBody>
      </p:sp>
      <p:grpSp>
        <p:nvGrpSpPr>
          <p:cNvPr id="19" name="Group 30">
            <a:extLst>
              <a:ext uri="{FF2B5EF4-FFF2-40B4-BE49-F238E27FC236}">
                <a16:creationId xmlns:a16="http://schemas.microsoft.com/office/drawing/2014/main" xmlns="" id="{40C1D305-F92D-41F1-98C1-1F3A04C2B8F3}"/>
              </a:ext>
            </a:extLst>
          </p:cNvPr>
          <p:cNvGrpSpPr/>
          <p:nvPr/>
        </p:nvGrpSpPr>
        <p:grpSpPr>
          <a:xfrm>
            <a:off x="3153760" y="4677880"/>
            <a:ext cx="455899" cy="417215"/>
            <a:chOff x="6726389" y="1486674"/>
            <a:chExt cx="411805" cy="376863"/>
          </a:xfrm>
          <a:solidFill>
            <a:schemeClr val="bg1"/>
          </a:solidFill>
        </p:grpSpPr>
        <p:sp>
          <p:nvSpPr>
            <p:cNvPr id="20" name="Oval 52">
              <a:extLst>
                <a:ext uri="{FF2B5EF4-FFF2-40B4-BE49-F238E27FC236}">
                  <a16:creationId xmlns:a16="http://schemas.microsoft.com/office/drawing/2014/main" xmlns="" id="{8114C06B-3843-48F6-8F47-44AB2A728D3B}"/>
                </a:ext>
              </a:extLst>
            </p:cNvPr>
            <p:cNvSpPr>
              <a:spLocks noChangeArrowheads="1"/>
            </p:cNvSpPr>
            <p:nvPr/>
          </p:nvSpPr>
          <p:spPr bwMode="auto">
            <a:xfrm>
              <a:off x="6773808" y="1786168"/>
              <a:ext cx="44924" cy="42429"/>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2400">
                <a:latin typeface="Arial"/>
                <a:ea typeface="微软雅黑"/>
                <a:sym typeface="Arial"/>
              </a:endParaRPr>
            </a:p>
          </p:txBody>
        </p:sp>
        <p:sp>
          <p:nvSpPr>
            <p:cNvPr id="21" name="Oval 53">
              <a:extLst>
                <a:ext uri="{FF2B5EF4-FFF2-40B4-BE49-F238E27FC236}">
                  <a16:creationId xmlns:a16="http://schemas.microsoft.com/office/drawing/2014/main" xmlns="" id="{7A618F8D-5FE4-4F9E-9FE3-96BF99A0626A}"/>
                </a:ext>
              </a:extLst>
            </p:cNvPr>
            <p:cNvSpPr>
              <a:spLocks noChangeArrowheads="1"/>
            </p:cNvSpPr>
            <p:nvPr/>
          </p:nvSpPr>
          <p:spPr bwMode="auto">
            <a:xfrm>
              <a:off x="6748851" y="1836083"/>
              <a:ext cx="24958" cy="27454"/>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2400">
                <a:latin typeface="Arial"/>
                <a:ea typeface="微软雅黑"/>
                <a:sym typeface="Arial"/>
              </a:endParaRPr>
            </a:p>
          </p:txBody>
        </p:sp>
        <p:sp>
          <p:nvSpPr>
            <p:cNvPr id="22" name="Freeform 54">
              <a:extLst>
                <a:ext uri="{FF2B5EF4-FFF2-40B4-BE49-F238E27FC236}">
                  <a16:creationId xmlns:a16="http://schemas.microsoft.com/office/drawing/2014/main" xmlns="" id="{7EF93EB7-AFD8-4D33-B695-8BEFDFA96D75}"/>
                </a:ext>
              </a:extLst>
            </p:cNvPr>
            <p:cNvSpPr>
              <a:spLocks/>
            </p:cNvSpPr>
            <p:nvPr/>
          </p:nvSpPr>
          <p:spPr bwMode="auto">
            <a:xfrm>
              <a:off x="6726389" y="1486674"/>
              <a:ext cx="411805" cy="292007"/>
            </a:xfrm>
            <a:custGeom>
              <a:avLst/>
              <a:gdLst>
                <a:gd name="T0" fmla="*/ 124 w 124"/>
                <a:gd name="T1" fmla="*/ 34 h 88"/>
                <a:gd name="T2" fmla="*/ 99 w 124"/>
                <a:gd name="T3" fmla="*/ 9 h 88"/>
                <a:gd name="T4" fmla="*/ 93 w 124"/>
                <a:gd name="T5" fmla="*/ 10 h 88"/>
                <a:gd name="T6" fmla="*/ 74 w 124"/>
                <a:gd name="T7" fmla="*/ 0 h 88"/>
                <a:gd name="T8" fmla="*/ 60 w 124"/>
                <a:gd name="T9" fmla="*/ 5 h 88"/>
                <a:gd name="T10" fmla="*/ 46 w 124"/>
                <a:gd name="T11" fmla="*/ 0 h 88"/>
                <a:gd name="T12" fmla="*/ 31 w 124"/>
                <a:gd name="T13" fmla="*/ 5 h 88"/>
                <a:gd name="T14" fmla="*/ 25 w 124"/>
                <a:gd name="T15" fmla="*/ 5 h 88"/>
                <a:gd name="T16" fmla="*/ 0 w 124"/>
                <a:gd name="T17" fmla="*/ 30 h 88"/>
                <a:gd name="T18" fmla="*/ 3 w 124"/>
                <a:gd name="T19" fmla="*/ 43 h 88"/>
                <a:gd name="T20" fmla="*/ 0 w 124"/>
                <a:gd name="T21" fmla="*/ 55 h 88"/>
                <a:gd name="T22" fmla="*/ 25 w 124"/>
                <a:gd name="T23" fmla="*/ 80 h 88"/>
                <a:gd name="T24" fmla="*/ 28 w 124"/>
                <a:gd name="T25" fmla="*/ 80 h 88"/>
                <a:gd name="T26" fmla="*/ 46 w 124"/>
                <a:gd name="T27" fmla="*/ 88 h 88"/>
                <a:gd name="T28" fmla="*/ 64 w 124"/>
                <a:gd name="T29" fmla="*/ 80 h 88"/>
                <a:gd name="T30" fmla="*/ 79 w 124"/>
                <a:gd name="T31" fmla="*/ 85 h 88"/>
                <a:gd name="T32" fmla="*/ 104 w 124"/>
                <a:gd name="T33" fmla="*/ 60 h 88"/>
                <a:gd name="T34" fmla="*/ 104 w 124"/>
                <a:gd name="T35" fmla="*/ 59 h 88"/>
                <a:gd name="T36" fmla="*/ 124 w 124"/>
                <a:gd name="T37" fmla="*/ 34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4" h="88">
                  <a:moveTo>
                    <a:pt x="124" y="34"/>
                  </a:moveTo>
                  <a:cubicBezTo>
                    <a:pt x="124" y="21"/>
                    <a:pt x="113" y="9"/>
                    <a:pt x="99" y="9"/>
                  </a:cubicBezTo>
                  <a:cubicBezTo>
                    <a:pt x="97" y="9"/>
                    <a:pt x="95" y="10"/>
                    <a:pt x="93" y="10"/>
                  </a:cubicBezTo>
                  <a:cubicBezTo>
                    <a:pt x="89" y="4"/>
                    <a:pt x="82" y="0"/>
                    <a:pt x="74" y="0"/>
                  </a:cubicBezTo>
                  <a:cubicBezTo>
                    <a:pt x="69" y="0"/>
                    <a:pt x="64" y="2"/>
                    <a:pt x="60" y="5"/>
                  </a:cubicBezTo>
                  <a:cubicBezTo>
                    <a:pt x="56" y="2"/>
                    <a:pt x="51" y="0"/>
                    <a:pt x="46" y="0"/>
                  </a:cubicBezTo>
                  <a:cubicBezTo>
                    <a:pt x="40" y="0"/>
                    <a:pt x="35" y="2"/>
                    <a:pt x="31" y="5"/>
                  </a:cubicBezTo>
                  <a:cubicBezTo>
                    <a:pt x="29" y="5"/>
                    <a:pt x="27" y="5"/>
                    <a:pt x="25" y="5"/>
                  </a:cubicBezTo>
                  <a:cubicBezTo>
                    <a:pt x="11" y="5"/>
                    <a:pt x="0" y="16"/>
                    <a:pt x="0" y="30"/>
                  </a:cubicBezTo>
                  <a:cubicBezTo>
                    <a:pt x="0" y="35"/>
                    <a:pt x="1" y="39"/>
                    <a:pt x="3" y="43"/>
                  </a:cubicBezTo>
                  <a:cubicBezTo>
                    <a:pt x="1" y="46"/>
                    <a:pt x="0" y="51"/>
                    <a:pt x="0" y="55"/>
                  </a:cubicBezTo>
                  <a:cubicBezTo>
                    <a:pt x="0" y="69"/>
                    <a:pt x="11" y="80"/>
                    <a:pt x="25" y="80"/>
                  </a:cubicBezTo>
                  <a:cubicBezTo>
                    <a:pt x="26" y="80"/>
                    <a:pt x="27" y="80"/>
                    <a:pt x="28" y="80"/>
                  </a:cubicBezTo>
                  <a:cubicBezTo>
                    <a:pt x="32" y="85"/>
                    <a:pt x="39" y="88"/>
                    <a:pt x="46" y="88"/>
                  </a:cubicBezTo>
                  <a:cubicBezTo>
                    <a:pt x="53" y="88"/>
                    <a:pt x="59" y="85"/>
                    <a:pt x="64" y="80"/>
                  </a:cubicBezTo>
                  <a:cubicBezTo>
                    <a:pt x="68" y="83"/>
                    <a:pt x="73" y="85"/>
                    <a:pt x="79" y="85"/>
                  </a:cubicBezTo>
                  <a:cubicBezTo>
                    <a:pt x="92" y="85"/>
                    <a:pt x="104" y="74"/>
                    <a:pt x="104" y="60"/>
                  </a:cubicBezTo>
                  <a:cubicBezTo>
                    <a:pt x="104" y="60"/>
                    <a:pt x="104" y="59"/>
                    <a:pt x="104" y="59"/>
                  </a:cubicBezTo>
                  <a:cubicBezTo>
                    <a:pt x="115" y="57"/>
                    <a:pt x="124" y="47"/>
                    <a:pt x="124" y="3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2400">
                <a:latin typeface="Arial"/>
                <a:ea typeface="微软雅黑"/>
                <a:sym typeface="Arial"/>
              </a:endParaRPr>
            </a:p>
          </p:txBody>
        </p:sp>
      </p:grpSp>
      <p:grpSp>
        <p:nvGrpSpPr>
          <p:cNvPr id="23" name="Group 34">
            <a:extLst>
              <a:ext uri="{FF2B5EF4-FFF2-40B4-BE49-F238E27FC236}">
                <a16:creationId xmlns:a16="http://schemas.microsoft.com/office/drawing/2014/main" xmlns="" id="{73C94981-E64D-40AC-B53C-CBA656EF80F8}"/>
              </a:ext>
            </a:extLst>
          </p:cNvPr>
          <p:cNvGrpSpPr/>
          <p:nvPr/>
        </p:nvGrpSpPr>
        <p:grpSpPr>
          <a:xfrm>
            <a:off x="8392437" y="4900894"/>
            <a:ext cx="513920" cy="359192"/>
            <a:chOff x="7999238" y="1399322"/>
            <a:chExt cx="464215" cy="324452"/>
          </a:xfrm>
          <a:solidFill>
            <a:schemeClr val="bg1"/>
          </a:solidFill>
        </p:grpSpPr>
        <p:sp>
          <p:nvSpPr>
            <p:cNvPr id="24" name="Freeform 57">
              <a:extLst>
                <a:ext uri="{FF2B5EF4-FFF2-40B4-BE49-F238E27FC236}">
                  <a16:creationId xmlns:a16="http://schemas.microsoft.com/office/drawing/2014/main" xmlns="" id="{D7FF1A14-85F3-4676-9CA8-DC99A25E435D}"/>
                </a:ext>
              </a:extLst>
            </p:cNvPr>
            <p:cNvSpPr>
              <a:spLocks noEditPoints="1"/>
            </p:cNvSpPr>
            <p:nvPr/>
          </p:nvSpPr>
          <p:spPr bwMode="auto">
            <a:xfrm>
              <a:off x="7999238" y="1399322"/>
              <a:ext cx="331940" cy="324452"/>
            </a:xfrm>
            <a:custGeom>
              <a:avLst/>
              <a:gdLst>
                <a:gd name="T0" fmla="*/ 86 w 100"/>
                <a:gd name="T1" fmla="*/ 60 h 97"/>
                <a:gd name="T2" fmla="*/ 100 w 100"/>
                <a:gd name="T3" fmla="*/ 54 h 97"/>
                <a:gd name="T4" fmla="*/ 100 w 100"/>
                <a:gd name="T5" fmla="*/ 43 h 97"/>
                <a:gd name="T6" fmla="*/ 86 w 100"/>
                <a:gd name="T7" fmla="*/ 38 h 97"/>
                <a:gd name="T8" fmla="*/ 83 w 100"/>
                <a:gd name="T9" fmla="*/ 32 h 97"/>
                <a:gd name="T10" fmla="*/ 89 w 100"/>
                <a:gd name="T11" fmla="*/ 18 h 97"/>
                <a:gd name="T12" fmla="*/ 81 w 100"/>
                <a:gd name="T13" fmla="*/ 11 h 97"/>
                <a:gd name="T14" fmla="*/ 67 w 100"/>
                <a:gd name="T15" fmla="*/ 16 h 97"/>
                <a:gd name="T16" fmla="*/ 61 w 100"/>
                <a:gd name="T17" fmla="*/ 14 h 97"/>
                <a:gd name="T18" fmla="*/ 55 w 100"/>
                <a:gd name="T19" fmla="*/ 0 h 97"/>
                <a:gd name="T20" fmla="*/ 44 w 100"/>
                <a:gd name="T21" fmla="*/ 0 h 97"/>
                <a:gd name="T22" fmla="*/ 39 w 100"/>
                <a:gd name="T23" fmla="*/ 14 h 97"/>
                <a:gd name="T24" fmla="*/ 33 w 100"/>
                <a:gd name="T25" fmla="*/ 16 h 97"/>
                <a:gd name="T26" fmla="*/ 19 w 100"/>
                <a:gd name="T27" fmla="*/ 11 h 97"/>
                <a:gd name="T28" fmla="*/ 11 w 100"/>
                <a:gd name="T29" fmla="*/ 19 h 97"/>
                <a:gd name="T30" fmla="*/ 17 w 100"/>
                <a:gd name="T31" fmla="*/ 32 h 97"/>
                <a:gd name="T32" fmla="*/ 14 w 100"/>
                <a:gd name="T33" fmla="*/ 38 h 97"/>
                <a:gd name="T34" fmla="*/ 0 w 100"/>
                <a:gd name="T35" fmla="*/ 44 h 97"/>
                <a:gd name="T36" fmla="*/ 0 w 100"/>
                <a:gd name="T37" fmla="*/ 54 h 97"/>
                <a:gd name="T38" fmla="*/ 14 w 100"/>
                <a:gd name="T39" fmla="*/ 60 h 97"/>
                <a:gd name="T40" fmla="*/ 17 w 100"/>
                <a:gd name="T41" fmla="*/ 66 h 97"/>
                <a:gd name="T42" fmla="*/ 11 w 100"/>
                <a:gd name="T43" fmla="*/ 80 h 97"/>
                <a:gd name="T44" fmla="*/ 19 w 100"/>
                <a:gd name="T45" fmla="*/ 87 h 97"/>
                <a:gd name="T46" fmla="*/ 33 w 100"/>
                <a:gd name="T47" fmla="*/ 82 h 97"/>
                <a:gd name="T48" fmla="*/ 39 w 100"/>
                <a:gd name="T49" fmla="*/ 84 h 97"/>
                <a:gd name="T50" fmla="*/ 45 w 100"/>
                <a:gd name="T51" fmla="*/ 97 h 97"/>
                <a:gd name="T52" fmla="*/ 56 w 100"/>
                <a:gd name="T53" fmla="*/ 97 h 97"/>
                <a:gd name="T54" fmla="*/ 61 w 100"/>
                <a:gd name="T55" fmla="*/ 84 h 97"/>
                <a:gd name="T56" fmla="*/ 67 w 100"/>
                <a:gd name="T57" fmla="*/ 82 h 97"/>
                <a:gd name="T58" fmla="*/ 81 w 100"/>
                <a:gd name="T59" fmla="*/ 87 h 97"/>
                <a:gd name="T60" fmla="*/ 89 w 100"/>
                <a:gd name="T61" fmla="*/ 79 h 97"/>
                <a:gd name="T62" fmla="*/ 83 w 100"/>
                <a:gd name="T63" fmla="*/ 66 h 97"/>
                <a:gd name="T64" fmla="*/ 86 w 100"/>
                <a:gd name="T65" fmla="*/ 60 h 97"/>
                <a:gd name="T66" fmla="*/ 50 w 100"/>
                <a:gd name="T67" fmla="*/ 64 h 97"/>
                <a:gd name="T68" fmla="*/ 34 w 100"/>
                <a:gd name="T69" fmla="*/ 49 h 97"/>
                <a:gd name="T70" fmla="*/ 50 w 100"/>
                <a:gd name="T71" fmla="*/ 33 h 97"/>
                <a:gd name="T72" fmla="*/ 66 w 100"/>
                <a:gd name="T73" fmla="*/ 49 h 97"/>
                <a:gd name="T74" fmla="*/ 50 w 100"/>
                <a:gd name="T75" fmla="*/ 64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0" h="97">
                  <a:moveTo>
                    <a:pt x="86" y="60"/>
                  </a:moveTo>
                  <a:cubicBezTo>
                    <a:pt x="86" y="60"/>
                    <a:pt x="100" y="55"/>
                    <a:pt x="100" y="54"/>
                  </a:cubicBezTo>
                  <a:cubicBezTo>
                    <a:pt x="100" y="43"/>
                    <a:pt x="100" y="43"/>
                    <a:pt x="100" y="43"/>
                  </a:cubicBezTo>
                  <a:cubicBezTo>
                    <a:pt x="100" y="43"/>
                    <a:pt x="86" y="38"/>
                    <a:pt x="86" y="38"/>
                  </a:cubicBezTo>
                  <a:cubicBezTo>
                    <a:pt x="83" y="32"/>
                    <a:pt x="83" y="32"/>
                    <a:pt x="83" y="32"/>
                  </a:cubicBezTo>
                  <a:cubicBezTo>
                    <a:pt x="83" y="32"/>
                    <a:pt x="89" y="19"/>
                    <a:pt x="89" y="18"/>
                  </a:cubicBezTo>
                  <a:cubicBezTo>
                    <a:pt x="81" y="11"/>
                    <a:pt x="81" y="11"/>
                    <a:pt x="81" y="11"/>
                  </a:cubicBezTo>
                  <a:cubicBezTo>
                    <a:pt x="80" y="10"/>
                    <a:pt x="67" y="16"/>
                    <a:pt x="67" y="16"/>
                  </a:cubicBezTo>
                  <a:cubicBezTo>
                    <a:pt x="61" y="14"/>
                    <a:pt x="61" y="14"/>
                    <a:pt x="61" y="14"/>
                  </a:cubicBezTo>
                  <a:cubicBezTo>
                    <a:pt x="61" y="14"/>
                    <a:pt x="56" y="0"/>
                    <a:pt x="55" y="0"/>
                  </a:cubicBezTo>
                  <a:cubicBezTo>
                    <a:pt x="44" y="0"/>
                    <a:pt x="44" y="0"/>
                    <a:pt x="44" y="0"/>
                  </a:cubicBezTo>
                  <a:cubicBezTo>
                    <a:pt x="44" y="0"/>
                    <a:pt x="39" y="14"/>
                    <a:pt x="39" y="14"/>
                  </a:cubicBezTo>
                  <a:cubicBezTo>
                    <a:pt x="33" y="16"/>
                    <a:pt x="33" y="16"/>
                    <a:pt x="33" y="16"/>
                  </a:cubicBezTo>
                  <a:cubicBezTo>
                    <a:pt x="33" y="16"/>
                    <a:pt x="19" y="10"/>
                    <a:pt x="19" y="11"/>
                  </a:cubicBezTo>
                  <a:cubicBezTo>
                    <a:pt x="11" y="19"/>
                    <a:pt x="11" y="19"/>
                    <a:pt x="11" y="19"/>
                  </a:cubicBezTo>
                  <a:cubicBezTo>
                    <a:pt x="10" y="19"/>
                    <a:pt x="17" y="32"/>
                    <a:pt x="17" y="32"/>
                  </a:cubicBezTo>
                  <a:cubicBezTo>
                    <a:pt x="14" y="38"/>
                    <a:pt x="14" y="38"/>
                    <a:pt x="14" y="38"/>
                  </a:cubicBezTo>
                  <a:cubicBezTo>
                    <a:pt x="14" y="38"/>
                    <a:pt x="0" y="43"/>
                    <a:pt x="0" y="44"/>
                  </a:cubicBezTo>
                  <a:cubicBezTo>
                    <a:pt x="0" y="54"/>
                    <a:pt x="0" y="54"/>
                    <a:pt x="0" y="54"/>
                  </a:cubicBezTo>
                  <a:cubicBezTo>
                    <a:pt x="0" y="55"/>
                    <a:pt x="14" y="60"/>
                    <a:pt x="14" y="60"/>
                  </a:cubicBezTo>
                  <a:cubicBezTo>
                    <a:pt x="17" y="66"/>
                    <a:pt x="17" y="66"/>
                    <a:pt x="17" y="66"/>
                  </a:cubicBezTo>
                  <a:cubicBezTo>
                    <a:pt x="17" y="66"/>
                    <a:pt x="11" y="79"/>
                    <a:pt x="11" y="80"/>
                  </a:cubicBezTo>
                  <a:cubicBezTo>
                    <a:pt x="19" y="87"/>
                    <a:pt x="19" y="87"/>
                    <a:pt x="19" y="87"/>
                  </a:cubicBezTo>
                  <a:cubicBezTo>
                    <a:pt x="20" y="88"/>
                    <a:pt x="33" y="82"/>
                    <a:pt x="33" y="82"/>
                  </a:cubicBezTo>
                  <a:cubicBezTo>
                    <a:pt x="39" y="84"/>
                    <a:pt x="39" y="84"/>
                    <a:pt x="39" y="84"/>
                  </a:cubicBezTo>
                  <a:cubicBezTo>
                    <a:pt x="39" y="84"/>
                    <a:pt x="44" y="97"/>
                    <a:pt x="45" y="97"/>
                  </a:cubicBezTo>
                  <a:cubicBezTo>
                    <a:pt x="56" y="97"/>
                    <a:pt x="56" y="97"/>
                    <a:pt x="56" y="97"/>
                  </a:cubicBezTo>
                  <a:cubicBezTo>
                    <a:pt x="56" y="97"/>
                    <a:pt x="61" y="84"/>
                    <a:pt x="61" y="84"/>
                  </a:cubicBezTo>
                  <a:cubicBezTo>
                    <a:pt x="67" y="82"/>
                    <a:pt x="67" y="82"/>
                    <a:pt x="67" y="82"/>
                  </a:cubicBezTo>
                  <a:cubicBezTo>
                    <a:pt x="67" y="82"/>
                    <a:pt x="81" y="87"/>
                    <a:pt x="81" y="87"/>
                  </a:cubicBezTo>
                  <a:cubicBezTo>
                    <a:pt x="89" y="79"/>
                    <a:pt x="89" y="79"/>
                    <a:pt x="89" y="79"/>
                  </a:cubicBezTo>
                  <a:cubicBezTo>
                    <a:pt x="90" y="79"/>
                    <a:pt x="83" y="66"/>
                    <a:pt x="83" y="66"/>
                  </a:cubicBezTo>
                  <a:lnTo>
                    <a:pt x="86" y="60"/>
                  </a:lnTo>
                  <a:close/>
                  <a:moveTo>
                    <a:pt x="50" y="64"/>
                  </a:moveTo>
                  <a:cubicBezTo>
                    <a:pt x="41" y="64"/>
                    <a:pt x="34" y="57"/>
                    <a:pt x="34" y="49"/>
                  </a:cubicBezTo>
                  <a:cubicBezTo>
                    <a:pt x="34" y="40"/>
                    <a:pt x="41" y="33"/>
                    <a:pt x="50" y="33"/>
                  </a:cubicBezTo>
                  <a:cubicBezTo>
                    <a:pt x="59" y="33"/>
                    <a:pt x="66" y="40"/>
                    <a:pt x="66" y="49"/>
                  </a:cubicBezTo>
                  <a:cubicBezTo>
                    <a:pt x="66" y="57"/>
                    <a:pt x="59" y="64"/>
                    <a:pt x="50" y="6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2400">
                <a:latin typeface="Arial"/>
                <a:ea typeface="微软雅黑"/>
                <a:sym typeface="Arial"/>
              </a:endParaRPr>
            </a:p>
          </p:txBody>
        </p:sp>
        <p:sp>
          <p:nvSpPr>
            <p:cNvPr id="25" name="Freeform 58">
              <a:extLst>
                <a:ext uri="{FF2B5EF4-FFF2-40B4-BE49-F238E27FC236}">
                  <a16:creationId xmlns:a16="http://schemas.microsoft.com/office/drawing/2014/main" xmlns="" id="{88F0DA7A-235C-4345-9A74-87AC2E0F3DB3}"/>
                </a:ext>
              </a:extLst>
            </p:cNvPr>
            <p:cNvSpPr>
              <a:spLocks noEditPoints="1"/>
            </p:cNvSpPr>
            <p:nvPr/>
          </p:nvSpPr>
          <p:spPr bwMode="auto">
            <a:xfrm>
              <a:off x="8308715" y="1564044"/>
              <a:ext cx="154738" cy="154738"/>
            </a:xfrm>
            <a:custGeom>
              <a:avLst/>
              <a:gdLst>
                <a:gd name="T0" fmla="*/ 41 w 47"/>
                <a:gd name="T1" fmla="*/ 22 h 47"/>
                <a:gd name="T2" fmla="*/ 41 w 47"/>
                <a:gd name="T3" fmla="*/ 19 h 47"/>
                <a:gd name="T4" fmla="*/ 45 w 47"/>
                <a:gd name="T5" fmla="*/ 13 h 47"/>
                <a:gd name="T6" fmla="*/ 42 w 47"/>
                <a:gd name="T7" fmla="*/ 9 h 47"/>
                <a:gd name="T8" fmla="*/ 35 w 47"/>
                <a:gd name="T9" fmla="*/ 10 h 47"/>
                <a:gd name="T10" fmla="*/ 33 w 47"/>
                <a:gd name="T11" fmla="*/ 8 h 47"/>
                <a:gd name="T12" fmla="*/ 32 w 47"/>
                <a:gd name="T13" fmla="*/ 1 h 47"/>
                <a:gd name="T14" fmla="*/ 27 w 47"/>
                <a:gd name="T15" fmla="*/ 0 h 47"/>
                <a:gd name="T16" fmla="*/ 23 w 47"/>
                <a:gd name="T17" fmla="*/ 6 h 47"/>
                <a:gd name="T18" fmla="*/ 20 w 47"/>
                <a:gd name="T19" fmla="*/ 6 h 47"/>
                <a:gd name="T20" fmla="*/ 14 w 47"/>
                <a:gd name="T21" fmla="*/ 2 h 47"/>
                <a:gd name="T22" fmla="*/ 9 w 47"/>
                <a:gd name="T23" fmla="*/ 5 h 47"/>
                <a:gd name="T24" fmla="*/ 10 w 47"/>
                <a:gd name="T25" fmla="*/ 12 h 47"/>
                <a:gd name="T26" fmla="*/ 9 w 47"/>
                <a:gd name="T27" fmla="*/ 14 h 47"/>
                <a:gd name="T28" fmla="*/ 2 w 47"/>
                <a:gd name="T29" fmla="*/ 16 h 47"/>
                <a:gd name="T30" fmla="*/ 1 w 47"/>
                <a:gd name="T31" fmla="*/ 21 h 47"/>
                <a:gd name="T32" fmla="*/ 6 w 47"/>
                <a:gd name="T33" fmla="*/ 25 h 47"/>
                <a:gd name="T34" fmla="*/ 7 w 47"/>
                <a:gd name="T35" fmla="*/ 28 h 47"/>
                <a:gd name="T36" fmla="*/ 3 w 47"/>
                <a:gd name="T37" fmla="*/ 34 h 47"/>
                <a:gd name="T38" fmla="*/ 5 w 47"/>
                <a:gd name="T39" fmla="*/ 38 h 47"/>
                <a:gd name="T40" fmla="*/ 12 w 47"/>
                <a:gd name="T41" fmla="*/ 37 h 47"/>
                <a:gd name="T42" fmla="*/ 14 w 47"/>
                <a:gd name="T43" fmla="*/ 39 h 47"/>
                <a:gd name="T44" fmla="*/ 16 w 47"/>
                <a:gd name="T45" fmla="*/ 46 h 47"/>
                <a:gd name="T46" fmla="*/ 21 w 47"/>
                <a:gd name="T47" fmla="*/ 47 h 47"/>
                <a:gd name="T48" fmla="*/ 25 w 47"/>
                <a:gd name="T49" fmla="*/ 41 h 47"/>
                <a:gd name="T50" fmla="*/ 28 w 47"/>
                <a:gd name="T51" fmla="*/ 41 h 47"/>
                <a:gd name="T52" fmla="*/ 33 w 47"/>
                <a:gd name="T53" fmla="*/ 45 h 47"/>
                <a:gd name="T54" fmla="*/ 38 w 47"/>
                <a:gd name="T55" fmla="*/ 42 h 47"/>
                <a:gd name="T56" fmla="*/ 37 w 47"/>
                <a:gd name="T57" fmla="*/ 35 h 47"/>
                <a:gd name="T58" fmla="*/ 39 w 47"/>
                <a:gd name="T59" fmla="*/ 33 h 47"/>
                <a:gd name="T60" fmla="*/ 46 w 47"/>
                <a:gd name="T61" fmla="*/ 31 h 47"/>
                <a:gd name="T62" fmla="*/ 47 w 47"/>
                <a:gd name="T63" fmla="*/ 26 h 47"/>
                <a:gd name="T64" fmla="*/ 41 w 47"/>
                <a:gd name="T65" fmla="*/ 22 h 47"/>
                <a:gd name="T66" fmla="*/ 31 w 47"/>
                <a:gd name="T67" fmla="*/ 25 h 47"/>
                <a:gd name="T68" fmla="*/ 22 w 47"/>
                <a:gd name="T69" fmla="*/ 31 h 47"/>
                <a:gd name="T70" fmla="*/ 16 w 47"/>
                <a:gd name="T71" fmla="*/ 22 h 47"/>
                <a:gd name="T72" fmla="*/ 25 w 47"/>
                <a:gd name="T73" fmla="*/ 16 h 47"/>
                <a:gd name="T74" fmla="*/ 31 w 47"/>
                <a:gd name="T75" fmla="*/ 25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7" h="47">
                  <a:moveTo>
                    <a:pt x="41" y="22"/>
                  </a:moveTo>
                  <a:cubicBezTo>
                    <a:pt x="41" y="19"/>
                    <a:pt x="41" y="19"/>
                    <a:pt x="41" y="19"/>
                  </a:cubicBezTo>
                  <a:cubicBezTo>
                    <a:pt x="41" y="19"/>
                    <a:pt x="45" y="14"/>
                    <a:pt x="45" y="13"/>
                  </a:cubicBezTo>
                  <a:cubicBezTo>
                    <a:pt x="42" y="9"/>
                    <a:pt x="42" y="9"/>
                    <a:pt x="42" y="9"/>
                  </a:cubicBezTo>
                  <a:cubicBezTo>
                    <a:pt x="42" y="9"/>
                    <a:pt x="35" y="10"/>
                    <a:pt x="35" y="10"/>
                  </a:cubicBezTo>
                  <a:cubicBezTo>
                    <a:pt x="33" y="8"/>
                    <a:pt x="33" y="8"/>
                    <a:pt x="33" y="8"/>
                  </a:cubicBezTo>
                  <a:cubicBezTo>
                    <a:pt x="33" y="8"/>
                    <a:pt x="32" y="1"/>
                    <a:pt x="32" y="1"/>
                  </a:cubicBezTo>
                  <a:cubicBezTo>
                    <a:pt x="27" y="0"/>
                    <a:pt x="27" y="0"/>
                    <a:pt x="27" y="0"/>
                  </a:cubicBezTo>
                  <a:cubicBezTo>
                    <a:pt x="26" y="0"/>
                    <a:pt x="23" y="6"/>
                    <a:pt x="23" y="6"/>
                  </a:cubicBezTo>
                  <a:cubicBezTo>
                    <a:pt x="20" y="6"/>
                    <a:pt x="20" y="6"/>
                    <a:pt x="20" y="6"/>
                  </a:cubicBezTo>
                  <a:cubicBezTo>
                    <a:pt x="20" y="6"/>
                    <a:pt x="14" y="2"/>
                    <a:pt x="14" y="2"/>
                  </a:cubicBezTo>
                  <a:cubicBezTo>
                    <a:pt x="9" y="5"/>
                    <a:pt x="9" y="5"/>
                    <a:pt x="9" y="5"/>
                  </a:cubicBezTo>
                  <a:cubicBezTo>
                    <a:pt x="9" y="5"/>
                    <a:pt x="10" y="12"/>
                    <a:pt x="10" y="12"/>
                  </a:cubicBezTo>
                  <a:cubicBezTo>
                    <a:pt x="9" y="14"/>
                    <a:pt x="9" y="14"/>
                    <a:pt x="9" y="14"/>
                  </a:cubicBezTo>
                  <a:cubicBezTo>
                    <a:pt x="9" y="14"/>
                    <a:pt x="2" y="15"/>
                    <a:pt x="2" y="16"/>
                  </a:cubicBezTo>
                  <a:cubicBezTo>
                    <a:pt x="1" y="21"/>
                    <a:pt x="1" y="21"/>
                    <a:pt x="1" y="21"/>
                  </a:cubicBezTo>
                  <a:cubicBezTo>
                    <a:pt x="0" y="21"/>
                    <a:pt x="6" y="25"/>
                    <a:pt x="6" y="25"/>
                  </a:cubicBezTo>
                  <a:cubicBezTo>
                    <a:pt x="7" y="28"/>
                    <a:pt x="7" y="28"/>
                    <a:pt x="7" y="28"/>
                  </a:cubicBezTo>
                  <a:cubicBezTo>
                    <a:pt x="7" y="28"/>
                    <a:pt x="2" y="33"/>
                    <a:pt x="3" y="34"/>
                  </a:cubicBezTo>
                  <a:cubicBezTo>
                    <a:pt x="5" y="38"/>
                    <a:pt x="5" y="38"/>
                    <a:pt x="5" y="38"/>
                  </a:cubicBezTo>
                  <a:cubicBezTo>
                    <a:pt x="5" y="38"/>
                    <a:pt x="12" y="37"/>
                    <a:pt x="12" y="37"/>
                  </a:cubicBezTo>
                  <a:cubicBezTo>
                    <a:pt x="14" y="39"/>
                    <a:pt x="14" y="39"/>
                    <a:pt x="14" y="39"/>
                  </a:cubicBezTo>
                  <a:cubicBezTo>
                    <a:pt x="14" y="39"/>
                    <a:pt x="15" y="46"/>
                    <a:pt x="16" y="46"/>
                  </a:cubicBezTo>
                  <a:cubicBezTo>
                    <a:pt x="21" y="47"/>
                    <a:pt x="21" y="47"/>
                    <a:pt x="21" y="47"/>
                  </a:cubicBezTo>
                  <a:cubicBezTo>
                    <a:pt x="21" y="47"/>
                    <a:pt x="25" y="41"/>
                    <a:pt x="25" y="41"/>
                  </a:cubicBezTo>
                  <a:cubicBezTo>
                    <a:pt x="28" y="41"/>
                    <a:pt x="28" y="41"/>
                    <a:pt x="28" y="41"/>
                  </a:cubicBezTo>
                  <a:cubicBezTo>
                    <a:pt x="28" y="41"/>
                    <a:pt x="33" y="45"/>
                    <a:pt x="33" y="45"/>
                  </a:cubicBezTo>
                  <a:cubicBezTo>
                    <a:pt x="38" y="42"/>
                    <a:pt x="38" y="42"/>
                    <a:pt x="38" y="42"/>
                  </a:cubicBezTo>
                  <a:cubicBezTo>
                    <a:pt x="38" y="42"/>
                    <a:pt x="37" y="35"/>
                    <a:pt x="37" y="35"/>
                  </a:cubicBezTo>
                  <a:cubicBezTo>
                    <a:pt x="39" y="33"/>
                    <a:pt x="39" y="33"/>
                    <a:pt x="39" y="33"/>
                  </a:cubicBezTo>
                  <a:cubicBezTo>
                    <a:pt x="39" y="33"/>
                    <a:pt x="45" y="32"/>
                    <a:pt x="46" y="31"/>
                  </a:cubicBezTo>
                  <a:cubicBezTo>
                    <a:pt x="47" y="26"/>
                    <a:pt x="47" y="26"/>
                    <a:pt x="47" y="26"/>
                  </a:cubicBezTo>
                  <a:cubicBezTo>
                    <a:pt x="47" y="26"/>
                    <a:pt x="41" y="22"/>
                    <a:pt x="41" y="22"/>
                  </a:cubicBezTo>
                  <a:close/>
                  <a:moveTo>
                    <a:pt x="31" y="25"/>
                  </a:moveTo>
                  <a:cubicBezTo>
                    <a:pt x="30" y="29"/>
                    <a:pt x="26" y="32"/>
                    <a:pt x="22" y="31"/>
                  </a:cubicBezTo>
                  <a:cubicBezTo>
                    <a:pt x="18" y="30"/>
                    <a:pt x="15" y="26"/>
                    <a:pt x="16" y="22"/>
                  </a:cubicBezTo>
                  <a:cubicBezTo>
                    <a:pt x="17" y="18"/>
                    <a:pt x="22" y="15"/>
                    <a:pt x="25" y="16"/>
                  </a:cubicBezTo>
                  <a:cubicBezTo>
                    <a:pt x="29" y="17"/>
                    <a:pt x="32" y="21"/>
                    <a:pt x="31" y="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2400">
                <a:latin typeface="Arial"/>
                <a:ea typeface="微软雅黑"/>
                <a:sym typeface="Arial"/>
              </a:endParaRPr>
            </a:p>
          </p:txBody>
        </p:sp>
      </p:grpSp>
      <p:sp>
        <p:nvSpPr>
          <p:cNvPr id="26" name="Text Box 10">
            <a:extLst>
              <a:ext uri="{FF2B5EF4-FFF2-40B4-BE49-F238E27FC236}">
                <a16:creationId xmlns:a16="http://schemas.microsoft.com/office/drawing/2014/main" xmlns="" id="{5CEEF861-5493-4793-9CDB-192E7DCD9C72}"/>
              </a:ext>
            </a:extLst>
          </p:cNvPr>
          <p:cNvSpPr txBox="1">
            <a:spLocks noChangeArrowheads="1"/>
          </p:cNvSpPr>
          <p:nvPr/>
        </p:nvSpPr>
        <p:spPr bwMode="auto">
          <a:xfrm>
            <a:off x="4005614" y="2510367"/>
            <a:ext cx="560495" cy="276999"/>
          </a:xfrm>
          <a:prstGeom prst="rect">
            <a:avLst/>
          </a:prstGeom>
          <a:noFill/>
          <a:ln w="9525">
            <a:noFill/>
            <a:miter lim="800000"/>
            <a:headEnd/>
            <a:tailEnd/>
          </a:ln>
        </p:spPr>
        <p:txBody>
          <a:bodyPr wrap="square" lIns="60960" tIns="30480" rIns="60960" bIns="30480">
            <a:spAutoFit/>
          </a:bodyPr>
          <a:lstStyle/>
          <a:p>
            <a:pPr algn="ctr" defTabSz="1450940"/>
            <a:r>
              <a:rPr lang="en-US" sz="1400" b="1" dirty="0">
                <a:solidFill>
                  <a:schemeClr val="bg1"/>
                </a:solidFill>
                <a:latin typeface="Arial"/>
                <a:ea typeface="微软雅黑"/>
                <a:cs typeface="Open Sans" pitchFamily="34" charset="0"/>
                <a:sym typeface="Arial"/>
              </a:rPr>
              <a:t>35%</a:t>
            </a:r>
            <a:endParaRPr lang="en-US" sz="1200" b="1" dirty="0">
              <a:solidFill>
                <a:schemeClr val="bg1"/>
              </a:solidFill>
              <a:latin typeface="Arial"/>
              <a:ea typeface="微软雅黑"/>
              <a:cs typeface="Open Sans" pitchFamily="34" charset="0"/>
              <a:sym typeface="Arial"/>
            </a:endParaRPr>
          </a:p>
        </p:txBody>
      </p:sp>
      <p:sp>
        <p:nvSpPr>
          <p:cNvPr id="27" name="Text Box 10">
            <a:extLst>
              <a:ext uri="{FF2B5EF4-FFF2-40B4-BE49-F238E27FC236}">
                <a16:creationId xmlns:a16="http://schemas.microsoft.com/office/drawing/2014/main" xmlns="" id="{26663C5F-9ABA-4870-8428-6B14616F7C06}"/>
              </a:ext>
            </a:extLst>
          </p:cNvPr>
          <p:cNvSpPr txBox="1">
            <a:spLocks noChangeArrowheads="1"/>
          </p:cNvSpPr>
          <p:nvPr/>
        </p:nvSpPr>
        <p:spPr bwMode="auto">
          <a:xfrm>
            <a:off x="7053614" y="2051679"/>
            <a:ext cx="560495" cy="276999"/>
          </a:xfrm>
          <a:prstGeom prst="rect">
            <a:avLst/>
          </a:prstGeom>
          <a:noFill/>
          <a:ln w="9525">
            <a:noFill/>
            <a:miter lim="800000"/>
            <a:headEnd/>
            <a:tailEnd/>
          </a:ln>
        </p:spPr>
        <p:txBody>
          <a:bodyPr wrap="square" lIns="60960" tIns="30480" rIns="60960" bIns="30480">
            <a:spAutoFit/>
          </a:bodyPr>
          <a:lstStyle/>
          <a:p>
            <a:pPr algn="ctr" defTabSz="1450940"/>
            <a:r>
              <a:rPr lang="en-US" sz="1400" b="1">
                <a:solidFill>
                  <a:schemeClr val="bg1"/>
                </a:solidFill>
                <a:latin typeface="Arial"/>
                <a:ea typeface="微软雅黑"/>
                <a:cs typeface="Open Sans" pitchFamily="34" charset="0"/>
                <a:sym typeface="Arial"/>
              </a:rPr>
              <a:t>25%</a:t>
            </a:r>
            <a:endParaRPr lang="en-US" sz="1200" b="1">
              <a:solidFill>
                <a:schemeClr val="bg1"/>
              </a:solidFill>
              <a:latin typeface="Arial"/>
              <a:ea typeface="微软雅黑"/>
              <a:cs typeface="Open Sans" pitchFamily="34" charset="0"/>
              <a:sym typeface="Arial"/>
            </a:endParaRPr>
          </a:p>
        </p:txBody>
      </p:sp>
      <p:sp>
        <p:nvSpPr>
          <p:cNvPr id="28" name="Text Box 10">
            <a:extLst>
              <a:ext uri="{FF2B5EF4-FFF2-40B4-BE49-F238E27FC236}">
                <a16:creationId xmlns:a16="http://schemas.microsoft.com/office/drawing/2014/main" xmlns="" id="{642BB019-2C1A-4891-A3D0-4A3078EEB752}"/>
              </a:ext>
            </a:extLst>
          </p:cNvPr>
          <p:cNvSpPr txBox="1">
            <a:spLocks noChangeArrowheads="1"/>
          </p:cNvSpPr>
          <p:nvPr/>
        </p:nvSpPr>
        <p:spPr bwMode="auto">
          <a:xfrm>
            <a:off x="5365362" y="5032864"/>
            <a:ext cx="560495" cy="276999"/>
          </a:xfrm>
          <a:prstGeom prst="rect">
            <a:avLst/>
          </a:prstGeom>
          <a:noFill/>
          <a:ln w="9525">
            <a:noFill/>
            <a:miter lim="800000"/>
            <a:headEnd/>
            <a:tailEnd/>
          </a:ln>
        </p:spPr>
        <p:txBody>
          <a:bodyPr wrap="square" lIns="60960" tIns="30480" rIns="60960" bIns="30480">
            <a:spAutoFit/>
          </a:bodyPr>
          <a:lstStyle/>
          <a:p>
            <a:pPr algn="ctr" defTabSz="1450940"/>
            <a:r>
              <a:rPr lang="en-US" sz="1400" b="1">
                <a:solidFill>
                  <a:schemeClr val="bg1"/>
                </a:solidFill>
                <a:latin typeface="Arial"/>
                <a:ea typeface="微软雅黑"/>
                <a:cs typeface="Open Sans" pitchFamily="34" charset="0"/>
                <a:sym typeface="Arial"/>
              </a:rPr>
              <a:t>20%</a:t>
            </a:r>
            <a:endParaRPr lang="en-US" sz="1200" b="1">
              <a:solidFill>
                <a:schemeClr val="bg1"/>
              </a:solidFill>
              <a:latin typeface="Arial"/>
              <a:ea typeface="微软雅黑"/>
              <a:cs typeface="Open Sans" pitchFamily="34" charset="0"/>
              <a:sym typeface="Arial"/>
            </a:endParaRPr>
          </a:p>
        </p:txBody>
      </p:sp>
      <p:sp>
        <p:nvSpPr>
          <p:cNvPr id="29" name="Text Box 10">
            <a:extLst>
              <a:ext uri="{FF2B5EF4-FFF2-40B4-BE49-F238E27FC236}">
                <a16:creationId xmlns:a16="http://schemas.microsoft.com/office/drawing/2014/main" xmlns="" id="{941639B4-0349-4EC7-9E5B-61C4EFAF5ECC}"/>
              </a:ext>
            </a:extLst>
          </p:cNvPr>
          <p:cNvSpPr txBox="1">
            <a:spLocks noChangeArrowheads="1"/>
          </p:cNvSpPr>
          <p:nvPr/>
        </p:nvSpPr>
        <p:spPr bwMode="auto">
          <a:xfrm>
            <a:off x="7281367" y="4238824"/>
            <a:ext cx="560495" cy="276999"/>
          </a:xfrm>
          <a:prstGeom prst="rect">
            <a:avLst/>
          </a:prstGeom>
          <a:noFill/>
          <a:ln w="9525">
            <a:noFill/>
            <a:miter lim="800000"/>
            <a:headEnd/>
            <a:tailEnd/>
          </a:ln>
        </p:spPr>
        <p:txBody>
          <a:bodyPr wrap="square" lIns="60960" tIns="30480" rIns="60960" bIns="30480">
            <a:spAutoFit/>
          </a:bodyPr>
          <a:lstStyle/>
          <a:p>
            <a:pPr algn="ctr" defTabSz="1450940"/>
            <a:r>
              <a:rPr lang="en-US" sz="1400" b="1">
                <a:solidFill>
                  <a:schemeClr val="bg1"/>
                </a:solidFill>
                <a:latin typeface="Arial"/>
                <a:ea typeface="微软雅黑"/>
                <a:cs typeface="Open Sans" pitchFamily="34" charset="0"/>
                <a:sym typeface="Arial"/>
              </a:rPr>
              <a:t>10%</a:t>
            </a:r>
            <a:endParaRPr lang="en-US" sz="1200" b="1">
              <a:solidFill>
                <a:schemeClr val="bg1"/>
              </a:solidFill>
              <a:latin typeface="Arial"/>
              <a:ea typeface="微软雅黑"/>
              <a:cs typeface="Open Sans" pitchFamily="34" charset="0"/>
              <a:sym typeface="Arial"/>
            </a:endParaRPr>
          </a:p>
        </p:txBody>
      </p:sp>
      <p:cxnSp>
        <p:nvCxnSpPr>
          <p:cNvPr id="30" name="Straight Arrow Connector 55">
            <a:extLst>
              <a:ext uri="{FF2B5EF4-FFF2-40B4-BE49-F238E27FC236}">
                <a16:creationId xmlns:a16="http://schemas.microsoft.com/office/drawing/2014/main" xmlns="" id="{E01B59A5-3BED-453A-8C06-F25F855AA259}"/>
              </a:ext>
            </a:extLst>
          </p:cNvPr>
          <p:cNvCxnSpPr/>
          <p:nvPr/>
        </p:nvCxnSpPr>
        <p:spPr>
          <a:xfrm flipH="1" flipV="1">
            <a:off x="3502390" y="1975552"/>
            <a:ext cx="567944" cy="458987"/>
          </a:xfrm>
          <a:prstGeom prst="straightConnector1">
            <a:avLst/>
          </a:prstGeom>
          <a:ln>
            <a:solidFill>
              <a:schemeClr val="bg1">
                <a:lumMod val="6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31" name="Straight Arrow Connector 58">
            <a:extLst>
              <a:ext uri="{FF2B5EF4-FFF2-40B4-BE49-F238E27FC236}">
                <a16:creationId xmlns:a16="http://schemas.microsoft.com/office/drawing/2014/main" xmlns="" id="{76DA94F4-92F8-4276-966B-C97D6979A773}"/>
              </a:ext>
            </a:extLst>
          </p:cNvPr>
          <p:cNvCxnSpPr/>
          <p:nvPr/>
        </p:nvCxnSpPr>
        <p:spPr>
          <a:xfrm flipV="1">
            <a:off x="7638661" y="1960598"/>
            <a:ext cx="646005" cy="244968"/>
          </a:xfrm>
          <a:prstGeom prst="straightConnector1">
            <a:avLst/>
          </a:prstGeom>
          <a:ln>
            <a:solidFill>
              <a:schemeClr val="bg1">
                <a:lumMod val="6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32" name="Straight Arrow Connector 60">
            <a:extLst>
              <a:ext uri="{FF2B5EF4-FFF2-40B4-BE49-F238E27FC236}">
                <a16:creationId xmlns:a16="http://schemas.microsoft.com/office/drawing/2014/main" xmlns="" id="{DC501780-A842-4F6F-B9BF-909248D16D4F}"/>
              </a:ext>
            </a:extLst>
          </p:cNvPr>
          <p:cNvCxnSpPr/>
          <p:nvPr/>
        </p:nvCxnSpPr>
        <p:spPr>
          <a:xfrm>
            <a:off x="7777989" y="4592793"/>
            <a:ext cx="591289" cy="205969"/>
          </a:xfrm>
          <a:prstGeom prst="straightConnector1">
            <a:avLst/>
          </a:prstGeom>
          <a:ln>
            <a:solidFill>
              <a:schemeClr val="bg1">
                <a:lumMod val="6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33" name="Straight Arrow Connector 62">
            <a:extLst>
              <a:ext uri="{FF2B5EF4-FFF2-40B4-BE49-F238E27FC236}">
                <a16:creationId xmlns:a16="http://schemas.microsoft.com/office/drawing/2014/main" xmlns="" id="{9528A746-DBD6-4C75-881C-37F8DE6F1B61}"/>
              </a:ext>
            </a:extLst>
          </p:cNvPr>
          <p:cNvCxnSpPr/>
          <p:nvPr/>
        </p:nvCxnSpPr>
        <p:spPr>
          <a:xfrm flipH="1" flipV="1">
            <a:off x="3777862" y="4850053"/>
            <a:ext cx="1664073" cy="555540"/>
          </a:xfrm>
          <a:prstGeom prst="straightConnector1">
            <a:avLst/>
          </a:prstGeom>
          <a:ln>
            <a:solidFill>
              <a:schemeClr val="bg1">
                <a:lumMod val="65000"/>
              </a:schemeClr>
            </a:solidFill>
            <a:tailEnd type="arrow"/>
          </a:ln>
        </p:spPr>
        <p:style>
          <a:lnRef idx="1">
            <a:schemeClr val="accent1"/>
          </a:lnRef>
          <a:fillRef idx="0">
            <a:schemeClr val="accent1"/>
          </a:fillRef>
          <a:effectRef idx="0">
            <a:schemeClr val="accent1"/>
          </a:effectRef>
          <a:fontRef idx="minor">
            <a:schemeClr val="tx1"/>
          </a:fontRef>
        </p:style>
      </p:cxnSp>
      <p:sp>
        <p:nvSpPr>
          <p:cNvPr id="34" name="文本框 33">
            <a:extLst>
              <a:ext uri="{FF2B5EF4-FFF2-40B4-BE49-F238E27FC236}">
                <a16:creationId xmlns:a16="http://schemas.microsoft.com/office/drawing/2014/main" xmlns="" id="{B6B41C4F-0F01-4B97-88FE-962C1C05CF07}"/>
              </a:ext>
            </a:extLst>
          </p:cNvPr>
          <p:cNvSpPr txBox="1"/>
          <p:nvPr/>
        </p:nvSpPr>
        <p:spPr>
          <a:xfrm>
            <a:off x="1298663" y="2305473"/>
            <a:ext cx="1826141" cy="338554"/>
          </a:xfrm>
          <a:prstGeom prst="rect">
            <a:avLst/>
          </a:prstGeom>
          <a:noFill/>
        </p:spPr>
        <p:txBody>
          <a:bodyPr wrap="none" rtlCol="0">
            <a:spAutoFit/>
          </a:bodyPr>
          <a:lstStyle/>
          <a:p>
            <a:r>
              <a:rPr lang="zh-CN" altLang="en-US" sz="1600" dirty="0">
                <a:solidFill>
                  <a:schemeClr val="tx1">
                    <a:lumMod val="75000"/>
                    <a:lumOff val="25000"/>
                  </a:schemeClr>
                </a:solidFill>
                <a:latin typeface="Arial"/>
                <a:ea typeface="微软雅黑"/>
                <a:sym typeface="Arial"/>
              </a:rPr>
              <a:t>单击输入您的文本</a:t>
            </a:r>
          </a:p>
        </p:txBody>
      </p:sp>
      <p:sp>
        <p:nvSpPr>
          <p:cNvPr id="35" name="矩形 34">
            <a:extLst>
              <a:ext uri="{FF2B5EF4-FFF2-40B4-BE49-F238E27FC236}">
                <a16:creationId xmlns:a16="http://schemas.microsoft.com/office/drawing/2014/main" xmlns="" id="{CEC55DC6-B70E-4AD2-ACCD-43C3F987A6FC}"/>
              </a:ext>
            </a:extLst>
          </p:cNvPr>
          <p:cNvSpPr/>
          <p:nvPr/>
        </p:nvSpPr>
        <p:spPr>
          <a:xfrm>
            <a:off x="1286642" y="2630425"/>
            <a:ext cx="2045151" cy="600164"/>
          </a:xfrm>
          <a:prstGeom prst="rect">
            <a:avLst/>
          </a:prstGeom>
        </p:spPr>
        <p:txBody>
          <a:bodyPr wrap="square">
            <a:spAutoFit/>
          </a:bodyPr>
          <a:lstStyle/>
          <a:p>
            <a:r>
              <a:rPr lang="zh-CN" altLang="en-US" sz="1100" dirty="0">
                <a:solidFill>
                  <a:schemeClr val="tx1">
                    <a:lumMod val="65000"/>
                    <a:lumOff val="35000"/>
                  </a:schemeClr>
                </a:solidFill>
                <a:latin typeface="Arial"/>
                <a:ea typeface="微软雅黑"/>
                <a:sym typeface="Arial"/>
              </a:rPr>
              <a:t>点击添加文字内容点击添加文字内容点击添加文字内容点击添加文字内容</a:t>
            </a:r>
          </a:p>
        </p:txBody>
      </p:sp>
      <p:sp>
        <p:nvSpPr>
          <p:cNvPr id="36" name="文本框 35">
            <a:extLst>
              <a:ext uri="{FF2B5EF4-FFF2-40B4-BE49-F238E27FC236}">
                <a16:creationId xmlns:a16="http://schemas.microsoft.com/office/drawing/2014/main" xmlns="" id="{BC50D6C7-D717-499A-A3AD-1455FFFFE938}"/>
              </a:ext>
            </a:extLst>
          </p:cNvPr>
          <p:cNvSpPr txBox="1"/>
          <p:nvPr/>
        </p:nvSpPr>
        <p:spPr>
          <a:xfrm>
            <a:off x="771177" y="4561173"/>
            <a:ext cx="1826141" cy="338554"/>
          </a:xfrm>
          <a:prstGeom prst="rect">
            <a:avLst/>
          </a:prstGeom>
          <a:noFill/>
        </p:spPr>
        <p:txBody>
          <a:bodyPr wrap="none" rtlCol="0">
            <a:spAutoFit/>
          </a:bodyPr>
          <a:lstStyle/>
          <a:p>
            <a:r>
              <a:rPr lang="zh-CN" altLang="en-US" sz="1600" dirty="0">
                <a:solidFill>
                  <a:schemeClr val="tx1">
                    <a:lumMod val="75000"/>
                    <a:lumOff val="25000"/>
                  </a:schemeClr>
                </a:solidFill>
                <a:latin typeface="Arial"/>
                <a:ea typeface="微软雅黑"/>
                <a:sym typeface="Arial"/>
              </a:rPr>
              <a:t>单击输入您的文本</a:t>
            </a:r>
          </a:p>
        </p:txBody>
      </p:sp>
      <p:sp>
        <p:nvSpPr>
          <p:cNvPr id="37" name="矩形 36">
            <a:extLst>
              <a:ext uri="{FF2B5EF4-FFF2-40B4-BE49-F238E27FC236}">
                <a16:creationId xmlns:a16="http://schemas.microsoft.com/office/drawing/2014/main" xmlns="" id="{D558DC46-54BA-4582-BF28-E43D53A39F27}"/>
              </a:ext>
            </a:extLst>
          </p:cNvPr>
          <p:cNvSpPr/>
          <p:nvPr/>
        </p:nvSpPr>
        <p:spPr>
          <a:xfrm>
            <a:off x="776347" y="4904054"/>
            <a:ext cx="1923754" cy="600164"/>
          </a:xfrm>
          <a:prstGeom prst="rect">
            <a:avLst/>
          </a:prstGeom>
        </p:spPr>
        <p:txBody>
          <a:bodyPr wrap="square">
            <a:spAutoFit/>
          </a:bodyPr>
          <a:lstStyle/>
          <a:p>
            <a:r>
              <a:rPr lang="zh-CN" altLang="en-US" sz="1100" dirty="0">
                <a:solidFill>
                  <a:schemeClr val="tx1">
                    <a:lumMod val="65000"/>
                    <a:lumOff val="35000"/>
                  </a:schemeClr>
                </a:solidFill>
                <a:latin typeface="Arial"/>
                <a:ea typeface="微软雅黑"/>
                <a:sym typeface="Arial"/>
              </a:rPr>
              <a:t>点击添加文字内容点击添加文字内容点击添加文字内容点击添加文字内容</a:t>
            </a:r>
          </a:p>
        </p:txBody>
      </p:sp>
      <p:sp>
        <p:nvSpPr>
          <p:cNvPr id="38" name="文本框 37">
            <a:extLst>
              <a:ext uri="{FF2B5EF4-FFF2-40B4-BE49-F238E27FC236}">
                <a16:creationId xmlns:a16="http://schemas.microsoft.com/office/drawing/2014/main" xmlns="" id="{E912DE73-C828-44A5-80B4-5804AD55501C}"/>
              </a:ext>
            </a:extLst>
          </p:cNvPr>
          <p:cNvSpPr txBox="1"/>
          <p:nvPr/>
        </p:nvSpPr>
        <p:spPr>
          <a:xfrm>
            <a:off x="9069702" y="2194193"/>
            <a:ext cx="1826141" cy="338554"/>
          </a:xfrm>
          <a:prstGeom prst="rect">
            <a:avLst/>
          </a:prstGeom>
          <a:noFill/>
        </p:spPr>
        <p:txBody>
          <a:bodyPr wrap="none" rtlCol="0">
            <a:spAutoFit/>
          </a:bodyPr>
          <a:lstStyle/>
          <a:p>
            <a:r>
              <a:rPr lang="zh-CN" altLang="en-US" sz="1600" dirty="0">
                <a:solidFill>
                  <a:schemeClr val="tx1">
                    <a:lumMod val="75000"/>
                    <a:lumOff val="25000"/>
                  </a:schemeClr>
                </a:solidFill>
                <a:latin typeface="Arial"/>
                <a:ea typeface="微软雅黑"/>
                <a:sym typeface="Arial"/>
              </a:rPr>
              <a:t>单击输入您的文本</a:t>
            </a:r>
          </a:p>
        </p:txBody>
      </p:sp>
      <p:sp>
        <p:nvSpPr>
          <p:cNvPr id="39" name="矩形 38">
            <a:extLst>
              <a:ext uri="{FF2B5EF4-FFF2-40B4-BE49-F238E27FC236}">
                <a16:creationId xmlns:a16="http://schemas.microsoft.com/office/drawing/2014/main" xmlns="" id="{FD3E98C6-7553-4523-85E4-0745F8D38442}"/>
              </a:ext>
            </a:extLst>
          </p:cNvPr>
          <p:cNvSpPr/>
          <p:nvPr/>
        </p:nvSpPr>
        <p:spPr>
          <a:xfrm>
            <a:off x="9062469" y="2537074"/>
            <a:ext cx="1923754" cy="600164"/>
          </a:xfrm>
          <a:prstGeom prst="rect">
            <a:avLst/>
          </a:prstGeom>
        </p:spPr>
        <p:txBody>
          <a:bodyPr wrap="square">
            <a:spAutoFit/>
          </a:bodyPr>
          <a:lstStyle/>
          <a:p>
            <a:r>
              <a:rPr lang="zh-CN" altLang="en-US" sz="1100" dirty="0">
                <a:solidFill>
                  <a:schemeClr val="tx1">
                    <a:lumMod val="65000"/>
                    <a:lumOff val="35000"/>
                  </a:schemeClr>
                </a:solidFill>
                <a:latin typeface="Arial"/>
                <a:ea typeface="微软雅黑"/>
                <a:sym typeface="Arial"/>
              </a:rPr>
              <a:t>点击添加文字内容点击添加文字内容点击添加文字内容点击添加文字内容</a:t>
            </a:r>
          </a:p>
        </p:txBody>
      </p:sp>
      <p:sp>
        <p:nvSpPr>
          <p:cNvPr id="40" name="文本框 39">
            <a:extLst>
              <a:ext uri="{FF2B5EF4-FFF2-40B4-BE49-F238E27FC236}">
                <a16:creationId xmlns:a16="http://schemas.microsoft.com/office/drawing/2014/main" xmlns="" id="{FCD4BAD0-062B-43BD-B2C9-AEE135AADAD9}"/>
              </a:ext>
            </a:extLst>
          </p:cNvPr>
          <p:cNvSpPr txBox="1"/>
          <p:nvPr/>
        </p:nvSpPr>
        <p:spPr>
          <a:xfrm>
            <a:off x="9368747" y="4689983"/>
            <a:ext cx="1826141" cy="338554"/>
          </a:xfrm>
          <a:prstGeom prst="rect">
            <a:avLst/>
          </a:prstGeom>
          <a:noFill/>
        </p:spPr>
        <p:txBody>
          <a:bodyPr wrap="none" rtlCol="0">
            <a:spAutoFit/>
          </a:bodyPr>
          <a:lstStyle/>
          <a:p>
            <a:r>
              <a:rPr lang="zh-CN" altLang="en-US" sz="1600" dirty="0">
                <a:solidFill>
                  <a:schemeClr val="tx1">
                    <a:lumMod val="75000"/>
                    <a:lumOff val="25000"/>
                  </a:schemeClr>
                </a:solidFill>
                <a:latin typeface="Arial"/>
                <a:ea typeface="微软雅黑"/>
                <a:sym typeface="Arial"/>
              </a:rPr>
              <a:t>单击输入您的文本</a:t>
            </a:r>
          </a:p>
        </p:txBody>
      </p:sp>
      <p:sp>
        <p:nvSpPr>
          <p:cNvPr id="41" name="矩形 40">
            <a:extLst>
              <a:ext uri="{FF2B5EF4-FFF2-40B4-BE49-F238E27FC236}">
                <a16:creationId xmlns:a16="http://schemas.microsoft.com/office/drawing/2014/main" xmlns="" id="{FA4D000E-C0F2-4C4E-B2AF-DE3E842FB07D}"/>
              </a:ext>
            </a:extLst>
          </p:cNvPr>
          <p:cNvSpPr/>
          <p:nvPr/>
        </p:nvSpPr>
        <p:spPr>
          <a:xfrm>
            <a:off x="9348533" y="5032864"/>
            <a:ext cx="2215671" cy="600164"/>
          </a:xfrm>
          <a:prstGeom prst="rect">
            <a:avLst/>
          </a:prstGeom>
        </p:spPr>
        <p:txBody>
          <a:bodyPr wrap="square">
            <a:spAutoFit/>
          </a:bodyPr>
          <a:lstStyle/>
          <a:p>
            <a:r>
              <a:rPr lang="zh-CN" altLang="en-US" sz="1100" dirty="0">
                <a:solidFill>
                  <a:schemeClr val="tx1">
                    <a:lumMod val="65000"/>
                    <a:lumOff val="35000"/>
                  </a:schemeClr>
                </a:solidFill>
                <a:latin typeface="Arial"/>
                <a:ea typeface="微软雅黑"/>
                <a:sym typeface="Arial"/>
              </a:rPr>
              <a:t>点击添加文字内容点击添加文字内容点击添加文字内容点击添加文字内容</a:t>
            </a:r>
          </a:p>
        </p:txBody>
      </p:sp>
    </p:spTree>
    <p:extLst>
      <p:ext uri="{BB962C8B-B14F-4D97-AF65-F5344CB8AC3E}">
        <p14:creationId xmlns:p14="http://schemas.microsoft.com/office/powerpoint/2010/main" val="1586431781"/>
      </p:ext>
    </p:extLst>
  </p:cSld>
  <p:clrMapOvr>
    <a:masterClrMapping/>
  </p:clrMapOvr>
  <mc:AlternateContent xmlns:mc="http://schemas.openxmlformats.org/markup-compatibility/2006" xmlns:p14="http://schemas.microsoft.com/office/powerpoint/2010/main">
    <mc:Choice Requires="p14">
      <p:transition spd="slow" p14:dur="900" advTm="5000">
        <p14:warp dir="in"/>
      </p:transition>
    </mc:Choice>
    <mc:Fallback xmlns="">
      <p:transition spd="slow"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fade">
                                      <p:cBhvr>
                                        <p:cTn id="7" dur="500"/>
                                        <p:tgtEl>
                                          <p:spTgt spid="3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5"/>
                                        </p:tgtEl>
                                        <p:attrNameLst>
                                          <p:attrName>style.visibility</p:attrName>
                                        </p:attrNameLst>
                                      </p:cBhvr>
                                      <p:to>
                                        <p:strVal val="visible"/>
                                      </p:to>
                                    </p:set>
                                    <p:animEffect transition="in" filter="fade">
                                      <p:cBhvr>
                                        <p:cTn id="10" dur="500"/>
                                        <p:tgtEl>
                                          <p:spTgt spid="35"/>
                                        </p:tgtEl>
                                      </p:cBhvr>
                                    </p:animEffect>
                                  </p:childTnLst>
                                </p:cTn>
                              </p:par>
                            </p:childTnLst>
                          </p:cTn>
                        </p:par>
                        <p:par>
                          <p:cTn id="11" fill="hold">
                            <p:stCondLst>
                              <p:cond delay="500"/>
                            </p:stCondLst>
                            <p:childTnLst>
                              <p:par>
                                <p:cTn id="12" presetID="10" presetClass="entr" presetSubtype="0" fill="hold" grpId="0" nodeType="afterEffect">
                                  <p:stCondLst>
                                    <p:cond delay="0"/>
                                  </p:stCondLst>
                                  <p:childTnLst>
                                    <p:set>
                                      <p:cBhvr>
                                        <p:cTn id="13" dur="1" fill="hold">
                                          <p:stCondLst>
                                            <p:cond delay="0"/>
                                          </p:stCondLst>
                                        </p:cTn>
                                        <p:tgtEl>
                                          <p:spTgt spid="36"/>
                                        </p:tgtEl>
                                        <p:attrNameLst>
                                          <p:attrName>style.visibility</p:attrName>
                                        </p:attrNameLst>
                                      </p:cBhvr>
                                      <p:to>
                                        <p:strVal val="visible"/>
                                      </p:to>
                                    </p:set>
                                    <p:animEffect transition="in" filter="fade">
                                      <p:cBhvr>
                                        <p:cTn id="14" dur="500"/>
                                        <p:tgtEl>
                                          <p:spTgt spid="36"/>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37"/>
                                        </p:tgtEl>
                                        <p:attrNameLst>
                                          <p:attrName>style.visibility</p:attrName>
                                        </p:attrNameLst>
                                      </p:cBhvr>
                                      <p:to>
                                        <p:strVal val="visible"/>
                                      </p:to>
                                    </p:set>
                                    <p:animEffect transition="in" filter="fade">
                                      <p:cBhvr>
                                        <p:cTn id="17" dur="500"/>
                                        <p:tgtEl>
                                          <p:spTgt spid="37"/>
                                        </p:tgtEl>
                                      </p:cBhvr>
                                    </p:animEffect>
                                  </p:childTnLst>
                                </p:cTn>
                              </p:par>
                            </p:childTnLst>
                          </p:cTn>
                        </p:par>
                        <p:par>
                          <p:cTn id="18" fill="hold">
                            <p:stCondLst>
                              <p:cond delay="1000"/>
                            </p:stCondLst>
                            <p:childTnLst>
                              <p:par>
                                <p:cTn id="19" presetID="10" presetClass="entr" presetSubtype="0" fill="hold" grpId="0" nodeType="afterEffect">
                                  <p:stCondLst>
                                    <p:cond delay="0"/>
                                  </p:stCondLst>
                                  <p:childTnLst>
                                    <p:set>
                                      <p:cBhvr>
                                        <p:cTn id="20" dur="1" fill="hold">
                                          <p:stCondLst>
                                            <p:cond delay="0"/>
                                          </p:stCondLst>
                                        </p:cTn>
                                        <p:tgtEl>
                                          <p:spTgt spid="38"/>
                                        </p:tgtEl>
                                        <p:attrNameLst>
                                          <p:attrName>style.visibility</p:attrName>
                                        </p:attrNameLst>
                                      </p:cBhvr>
                                      <p:to>
                                        <p:strVal val="visible"/>
                                      </p:to>
                                    </p:set>
                                    <p:animEffect transition="in" filter="fade">
                                      <p:cBhvr>
                                        <p:cTn id="21" dur="500"/>
                                        <p:tgtEl>
                                          <p:spTgt spid="38"/>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39"/>
                                        </p:tgtEl>
                                        <p:attrNameLst>
                                          <p:attrName>style.visibility</p:attrName>
                                        </p:attrNameLst>
                                      </p:cBhvr>
                                      <p:to>
                                        <p:strVal val="visible"/>
                                      </p:to>
                                    </p:set>
                                    <p:animEffect transition="in" filter="fade">
                                      <p:cBhvr>
                                        <p:cTn id="24" dur="500"/>
                                        <p:tgtEl>
                                          <p:spTgt spid="39"/>
                                        </p:tgtEl>
                                      </p:cBhvr>
                                    </p:animEffect>
                                  </p:childTnLst>
                                </p:cTn>
                              </p:par>
                            </p:childTnLst>
                          </p:cTn>
                        </p:par>
                        <p:par>
                          <p:cTn id="25" fill="hold">
                            <p:stCondLst>
                              <p:cond delay="1500"/>
                            </p:stCondLst>
                            <p:childTnLst>
                              <p:par>
                                <p:cTn id="26" presetID="10" presetClass="entr" presetSubtype="0" fill="hold" grpId="0" nodeType="afterEffect">
                                  <p:stCondLst>
                                    <p:cond delay="0"/>
                                  </p:stCondLst>
                                  <p:childTnLst>
                                    <p:set>
                                      <p:cBhvr>
                                        <p:cTn id="27" dur="1" fill="hold">
                                          <p:stCondLst>
                                            <p:cond delay="0"/>
                                          </p:stCondLst>
                                        </p:cTn>
                                        <p:tgtEl>
                                          <p:spTgt spid="40"/>
                                        </p:tgtEl>
                                        <p:attrNameLst>
                                          <p:attrName>style.visibility</p:attrName>
                                        </p:attrNameLst>
                                      </p:cBhvr>
                                      <p:to>
                                        <p:strVal val="visible"/>
                                      </p:to>
                                    </p:set>
                                    <p:animEffect transition="in" filter="fade">
                                      <p:cBhvr>
                                        <p:cTn id="28" dur="500"/>
                                        <p:tgtEl>
                                          <p:spTgt spid="40"/>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41"/>
                                        </p:tgtEl>
                                        <p:attrNameLst>
                                          <p:attrName>style.visibility</p:attrName>
                                        </p:attrNameLst>
                                      </p:cBhvr>
                                      <p:to>
                                        <p:strVal val="visible"/>
                                      </p:to>
                                    </p:set>
                                    <p:animEffect transition="in" filter="fade">
                                      <p:cBhvr>
                                        <p:cTn id="31"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P spid="35" grpId="0"/>
      <p:bldP spid="36" grpId="0"/>
      <p:bldP spid="37" grpId="0"/>
      <p:bldP spid="38" grpId="0"/>
      <p:bldP spid="39" grpId="0"/>
      <p:bldP spid="40" grpId="0"/>
      <p:bldP spid="41"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8" name="椭圆 27"/>
          <p:cNvSpPr/>
          <p:nvPr/>
        </p:nvSpPr>
        <p:spPr>
          <a:xfrm>
            <a:off x="-2278138" y="-663818"/>
            <a:ext cx="8095672" cy="8095672"/>
          </a:xfrm>
          <a:prstGeom prst="ellipse">
            <a:avLst/>
          </a:prstGeom>
          <a:noFill/>
          <a:ln>
            <a:solidFill>
              <a:srgbClr val="4F8AFD"/>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0" name="文本框 9"/>
          <p:cNvSpPr txBox="1"/>
          <p:nvPr/>
        </p:nvSpPr>
        <p:spPr>
          <a:xfrm>
            <a:off x="9765903" y="220443"/>
            <a:ext cx="1170513" cy="369332"/>
          </a:xfrm>
          <a:prstGeom prst="rect">
            <a:avLst/>
          </a:prstGeom>
          <a:noFill/>
        </p:spPr>
        <p:txBody>
          <a:bodyPr wrap="none" rtlCol="0">
            <a:spAutoFit/>
          </a:bodyPr>
          <a:lstStyle/>
          <a:p>
            <a:r>
              <a:rPr kumimoji="1" lang="en-US" altLang="zh-CN" dirty="0">
                <a:solidFill>
                  <a:schemeClr val="bg1">
                    <a:alpha val="68000"/>
                  </a:schemeClr>
                </a:solidFill>
              </a:rPr>
              <a:t>Design</a:t>
            </a:r>
            <a:r>
              <a:rPr kumimoji="1" lang="zh-CN" altLang="en-US" dirty="0">
                <a:solidFill>
                  <a:schemeClr val="bg1">
                    <a:alpha val="68000"/>
                  </a:schemeClr>
                </a:solidFill>
              </a:rPr>
              <a:t> </a:t>
            </a:r>
            <a:r>
              <a:rPr kumimoji="1" lang="en-US" altLang="zh-CN" dirty="0">
                <a:solidFill>
                  <a:schemeClr val="bg1">
                    <a:alpha val="68000"/>
                  </a:schemeClr>
                </a:solidFill>
              </a:rPr>
              <a:t>by</a:t>
            </a:r>
            <a:endParaRPr kumimoji="1" lang="zh-CN" altLang="en-US" dirty="0">
              <a:solidFill>
                <a:schemeClr val="bg1">
                  <a:alpha val="68000"/>
                </a:schemeClr>
              </a:solidFill>
            </a:endParaRPr>
          </a:p>
        </p:txBody>
      </p:sp>
      <p:cxnSp>
        <p:nvCxnSpPr>
          <p:cNvPr id="13" name="直线连接符 12"/>
          <p:cNvCxnSpPr/>
          <p:nvPr/>
        </p:nvCxnSpPr>
        <p:spPr>
          <a:xfrm>
            <a:off x="10972403" y="425707"/>
            <a:ext cx="762794" cy="0"/>
          </a:xfrm>
          <a:prstGeom prst="line">
            <a:avLst/>
          </a:prstGeom>
          <a:ln>
            <a:solidFill>
              <a:schemeClr val="bg1">
                <a:alpha val="61000"/>
              </a:schemeClr>
            </a:solidFill>
          </a:ln>
        </p:spPr>
        <p:style>
          <a:lnRef idx="1">
            <a:schemeClr val="accent1"/>
          </a:lnRef>
          <a:fillRef idx="0">
            <a:schemeClr val="accent1"/>
          </a:fillRef>
          <a:effectRef idx="0">
            <a:schemeClr val="accent1"/>
          </a:effectRef>
          <a:fontRef idx="minor">
            <a:schemeClr val="tx1"/>
          </a:fontRef>
        </p:style>
      </p:cxnSp>
      <p:sp>
        <p:nvSpPr>
          <p:cNvPr id="2" name="矩形 1"/>
          <p:cNvSpPr/>
          <p:nvPr/>
        </p:nvSpPr>
        <p:spPr>
          <a:xfrm>
            <a:off x="-1" y="1743075"/>
            <a:ext cx="514351" cy="3371850"/>
          </a:xfrm>
          <a:prstGeom prst="rect">
            <a:avLst/>
          </a:prstGeom>
          <a:gradFill>
            <a:gsLst>
              <a:gs pos="100000">
                <a:srgbClr val="4F83FF"/>
              </a:gs>
              <a:gs pos="0">
                <a:srgbClr val="5284F9"/>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1" name="矩形 10"/>
          <p:cNvSpPr/>
          <p:nvPr/>
        </p:nvSpPr>
        <p:spPr>
          <a:xfrm>
            <a:off x="4043363" y="1743075"/>
            <a:ext cx="8148637" cy="3371850"/>
          </a:xfrm>
          <a:prstGeom prst="rect">
            <a:avLst/>
          </a:prstGeom>
          <a:gradFill>
            <a:gsLst>
              <a:gs pos="100000">
                <a:srgbClr val="4F83FF"/>
              </a:gs>
              <a:gs pos="0">
                <a:srgbClr val="5284F9"/>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4" name="文本框 13"/>
          <p:cNvSpPr txBox="1"/>
          <p:nvPr/>
        </p:nvSpPr>
        <p:spPr>
          <a:xfrm>
            <a:off x="5421824" y="2180037"/>
            <a:ext cx="1553630" cy="1569660"/>
          </a:xfrm>
          <a:prstGeom prst="rect">
            <a:avLst/>
          </a:prstGeom>
          <a:noFill/>
        </p:spPr>
        <p:txBody>
          <a:bodyPr wrap="none" rtlCol="0">
            <a:spAutoFit/>
          </a:bodyPr>
          <a:lstStyle/>
          <a:p>
            <a:r>
              <a:rPr kumimoji="1" lang="en-US" altLang="zh-CN" sz="9600" b="1" dirty="0">
                <a:gradFill>
                  <a:gsLst>
                    <a:gs pos="0">
                      <a:schemeClr val="bg1">
                        <a:alpha val="76000"/>
                      </a:schemeClr>
                    </a:gs>
                    <a:gs pos="99000">
                      <a:schemeClr val="bg1">
                        <a:alpha val="20000"/>
                      </a:schemeClr>
                    </a:gs>
                  </a:gsLst>
                  <a:lin ang="5400000" scaled="1"/>
                </a:gradFill>
                <a:latin typeface="Arial" charset="0"/>
                <a:ea typeface="Arial" charset="0"/>
                <a:cs typeface="Arial" charset="0"/>
              </a:rPr>
              <a:t>02</a:t>
            </a:r>
            <a:endParaRPr kumimoji="1" lang="zh-CN" altLang="en-US" sz="9600" b="1" dirty="0">
              <a:gradFill>
                <a:gsLst>
                  <a:gs pos="0">
                    <a:schemeClr val="bg1">
                      <a:alpha val="76000"/>
                    </a:schemeClr>
                  </a:gs>
                  <a:gs pos="99000">
                    <a:schemeClr val="bg1">
                      <a:alpha val="20000"/>
                    </a:schemeClr>
                  </a:gs>
                </a:gsLst>
                <a:lin ang="5400000" scaled="1"/>
              </a:gradFill>
              <a:latin typeface="Arial" charset="0"/>
              <a:ea typeface="Arial" charset="0"/>
              <a:cs typeface="Arial" charset="0"/>
            </a:endParaRPr>
          </a:p>
        </p:txBody>
      </p:sp>
      <p:sp>
        <p:nvSpPr>
          <p:cNvPr id="15" name="文本框 14"/>
          <p:cNvSpPr txBox="1"/>
          <p:nvPr/>
        </p:nvSpPr>
        <p:spPr>
          <a:xfrm>
            <a:off x="5421824" y="3075057"/>
            <a:ext cx="4134465" cy="769441"/>
          </a:xfrm>
          <a:prstGeom prst="rect">
            <a:avLst/>
          </a:prstGeom>
          <a:noFill/>
        </p:spPr>
        <p:txBody>
          <a:bodyPr wrap="none" rtlCol="0">
            <a:spAutoFit/>
          </a:bodyPr>
          <a:lstStyle/>
          <a:p>
            <a:r>
              <a:rPr kumimoji="1" lang="zh-CN" altLang="en-US" sz="4400" b="1" dirty="0">
                <a:solidFill>
                  <a:schemeClr val="bg1"/>
                </a:solidFill>
                <a:effectLst>
                  <a:outerShdw blurRad="177800" dist="76200" dir="16200000" rotWithShape="0">
                    <a:prstClr val="black">
                      <a:alpha val="21000"/>
                    </a:prstClr>
                  </a:outerShdw>
                </a:effectLst>
                <a:latin typeface="SimHei" charset="-122"/>
                <a:ea typeface="SimHei" charset="-122"/>
                <a:cs typeface="SimHei" charset="-122"/>
              </a:rPr>
              <a:t>输入章节一标题</a:t>
            </a:r>
          </a:p>
        </p:txBody>
      </p:sp>
      <p:sp>
        <p:nvSpPr>
          <p:cNvPr id="22" name="矩形 21"/>
          <p:cNvSpPr/>
          <p:nvPr/>
        </p:nvSpPr>
        <p:spPr>
          <a:xfrm>
            <a:off x="5421824" y="4025131"/>
            <a:ext cx="5514592" cy="532453"/>
          </a:xfrm>
          <a:prstGeom prst="rect">
            <a:avLst/>
          </a:prstGeom>
        </p:spPr>
        <p:txBody>
          <a:bodyPr wrap="square">
            <a:spAutoFit/>
          </a:bodyPr>
          <a:lstStyle/>
          <a:p>
            <a:pPr>
              <a:lnSpc>
                <a:spcPct val="130000"/>
              </a:lnSpc>
            </a:pPr>
            <a:r>
              <a:rPr lang="zh-CN" altLang="en-US" sz="1100" dirty="0">
                <a:solidFill>
                  <a:schemeClr val="bg1">
                    <a:alpha val="89000"/>
                  </a:schemeClr>
                </a:solidFill>
                <a:latin typeface="SimHei" charset="-122"/>
                <a:ea typeface="SimHei" charset="-122"/>
                <a:cs typeface="SimHei" charset="-122"/>
              </a:rPr>
              <a:t>金融 指货币的发行、流通和回笼，贷款的发放和收回，存款的存入和提取，汇兑的往来等经济活动。金融是人们在不确定环境中进行资源跨期的最优配置决策的行为。</a:t>
            </a:r>
          </a:p>
        </p:txBody>
      </p:sp>
      <p:sp>
        <p:nvSpPr>
          <p:cNvPr id="23" name="椭圆 22"/>
          <p:cNvSpPr/>
          <p:nvPr/>
        </p:nvSpPr>
        <p:spPr>
          <a:xfrm>
            <a:off x="10583323" y="2052036"/>
            <a:ext cx="1023021" cy="1023021"/>
          </a:xfrm>
          <a:prstGeom prst="ellipse">
            <a:avLst/>
          </a:prstGeom>
          <a:gradFill flip="none" rotWithShape="1">
            <a:gsLst>
              <a:gs pos="100000">
                <a:srgbClr val="4F83FF">
                  <a:alpha val="14000"/>
                </a:srgbClr>
              </a:gs>
              <a:gs pos="0">
                <a:srgbClr val="9EBCFB"/>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4" name="椭圆 23"/>
          <p:cNvSpPr/>
          <p:nvPr/>
        </p:nvSpPr>
        <p:spPr>
          <a:xfrm>
            <a:off x="10174451" y="3384018"/>
            <a:ext cx="408872" cy="408872"/>
          </a:xfrm>
          <a:prstGeom prst="ellipse">
            <a:avLst/>
          </a:prstGeom>
          <a:gradFill flip="none" rotWithShape="1">
            <a:gsLst>
              <a:gs pos="100000">
                <a:srgbClr val="4F83FF">
                  <a:alpha val="14000"/>
                </a:srgbClr>
              </a:gs>
              <a:gs pos="0">
                <a:srgbClr val="9EBCFB"/>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nvGrpSpPr>
          <p:cNvPr id="25" name="组 24"/>
          <p:cNvGrpSpPr/>
          <p:nvPr/>
        </p:nvGrpSpPr>
        <p:grpSpPr>
          <a:xfrm>
            <a:off x="1141673" y="398979"/>
            <a:ext cx="3356429" cy="6343650"/>
            <a:chOff x="1141673" y="398979"/>
            <a:chExt cx="3356429" cy="6343650"/>
          </a:xfrm>
        </p:grpSpPr>
        <p:pic>
          <p:nvPicPr>
            <p:cNvPr id="3" name="图片 2"/>
            <p:cNvPicPr>
              <a:picLocks noChangeAspect="1"/>
            </p:cNvPicPr>
            <p:nvPr/>
          </p:nvPicPr>
          <p:blipFill rotWithShape="1">
            <a:blip r:embed="rId3">
              <a:extLst>
                <a:ext uri="{28A0092B-C50C-407E-A947-70E740481C1C}">
                  <a14:useLocalDpi xmlns:a14="http://schemas.microsoft.com/office/drawing/2010/main" val="0"/>
                </a:ext>
              </a:extLst>
            </a:blip>
            <a:srcRect t="17708" b="20416"/>
            <a:stretch/>
          </p:blipFill>
          <p:spPr>
            <a:xfrm>
              <a:off x="1141673" y="398979"/>
              <a:ext cx="3356429" cy="6343650"/>
            </a:xfrm>
            <a:prstGeom prst="rect">
              <a:avLst/>
            </a:prstGeom>
          </p:spPr>
        </p:pic>
        <p:pic>
          <p:nvPicPr>
            <p:cNvPr id="12" name="图片 11"/>
            <p:cNvPicPr>
              <a:picLocks noChangeAspect="1"/>
            </p:cNvPicPr>
            <p:nvPr/>
          </p:nvPicPr>
          <p:blipFill rotWithShape="1">
            <a:blip r:embed="rId4">
              <a:extLst>
                <a:ext uri="{28A0092B-C50C-407E-A947-70E740481C1C}">
                  <a14:useLocalDpi xmlns:a14="http://schemas.microsoft.com/office/drawing/2010/main" val="0"/>
                </a:ext>
              </a:extLst>
            </a:blip>
            <a:srcRect l="31619" r="32184"/>
            <a:stretch/>
          </p:blipFill>
          <p:spPr>
            <a:xfrm>
              <a:off x="1707641" y="1397326"/>
              <a:ext cx="2256023" cy="4063348"/>
            </a:xfrm>
            <a:prstGeom prst="rect">
              <a:avLst/>
            </a:prstGeom>
            <a:effectLst>
              <a:innerShdw blurRad="127000">
                <a:schemeClr val="bg1">
                  <a:lumMod val="85000"/>
                </a:schemeClr>
              </a:innerShdw>
            </a:effectLst>
          </p:spPr>
        </p:pic>
        <p:pic>
          <p:nvPicPr>
            <p:cNvPr id="21" name="图片 20"/>
            <p:cNvPicPr>
              <a:picLocks noChangeAspect="1"/>
            </p:cNvPicPr>
            <p:nvPr/>
          </p:nvPicPr>
          <p:blipFill rotWithShape="1">
            <a:blip r:embed="rId5">
              <a:extLst>
                <a:ext uri="{28A0092B-C50C-407E-A947-70E740481C1C}">
                  <a14:useLocalDpi xmlns:a14="http://schemas.microsoft.com/office/drawing/2010/main" val="0"/>
                </a:ext>
              </a:extLst>
            </a:blip>
            <a:srcRect l="32159" r="30520"/>
            <a:stretch/>
          </p:blipFill>
          <p:spPr>
            <a:xfrm>
              <a:off x="1707641" y="1398107"/>
              <a:ext cx="2256024" cy="4071403"/>
            </a:xfrm>
            <a:prstGeom prst="rect">
              <a:avLst/>
            </a:prstGeom>
            <a:effectLst>
              <a:innerShdw blurRad="177800">
                <a:schemeClr val="tx1">
                  <a:lumMod val="50000"/>
                  <a:lumOff val="50000"/>
                  <a:alpha val="54000"/>
                </a:schemeClr>
              </a:innerShdw>
            </a:effectLst>
          </p:spPr>
        </p:pic>
      </p:grpSp>
      <p:sp>
        <p:nvSpPr>
          <p:cNvPr id="30" name="文本框 29"/>
          <p:cNvSpPr txBox="1"/>
          <p:nvPr/>
        </p:nvSpPr>
        <p:spPr>
          <a:xfrm>
            <a:off x="9918303" y="372843"/>
            <a:ext cx="1170513" cy="369332"/>
          </a:xfrm>
          <a:prstGeom prst="rect">
            <a:avLst/>
          </a:prstGeom>
          <a:noFill/>
        </p:spPr>
        <p:txBody>
          <a:bodyPr wrap="none" rtlCol="0">
            <a:spAutoFit/>
          </a:bodyPr>
          <a:lstStyle/>
          <a:p>
            <a:r>
              <a:rPr kumimoji="1" lang="en-US" altLang="zh-CN" dirty="0">
                <a:solidFill>
                  <a:srgbClr val="4F8AFD">
                    <a:alpha val="68000"/>
                  </a:srgbClr>
                </a:solidFill>
              </a:rPr>
              <a:t>Design</a:t>
            </a:r>
            <a:r>
              <a:rPr kumimoji="1" lang="zh-CN" altLang="en-US" dirty="0">
                <a:solidFill>
                  <a:srgbClr val="4F8AFD">
                    <a:alpha val="68000"/>
                  </a:srgbClr>
                </a:solidFill>
              </a:rPr>
              <a:t> </a:t>
            </a:r>
            <a:r>
              <a:rPr kumimoji="1" lang="en-US" altLang="zh-CN" dirty="0">
                <a:solidFill>
                  <a:srgbClr val="4F8AFD">
                    <a:alpha val="68000"/>
                  </a:srgbClr>
                </a:solidFill>
              </a:rPr>
              <a:t>by</a:t>
            </a:r>
            <a:endParaRPr kumimoji="1" lang="zh-CN" altLang="en-US" dirty="0">
              <a:solidFill>
                <a:srgbClr val="4F8AFD">
                  <a:alpha val="68000"/>
                </a:srgbClr>
              </a:solidFill>
            </a:endParaRPr>
          </a:p>
        </p:txBody>
      </p:sp>
      <p:cxnSp>
        <p:nvCxnSpPr>
          <p:cNvPr id="31" name="直线连接符 30"/>
          <p:cNvCxnSpPr/>
          <p:nvPr/>
        </p:nvCxnSpPr>
        <p:spPr>
          <a:xfrm>
            <a:off x="11124803" y="578107"/>
            <a:ext cx="762794" cy="0"/>
          </a:xfrm>
          <a:prstGeom prst="line">
            <a:avLst/>
          </a:prstGeom>
          <a:ln>
            <a:solidFill>
              <a:srgbClr val="4F8AFD">
                <a:alpha val="61000"/>
              </a:srgbClr>
            </a:solidFill>
          </a:ln>
        </p:spPr>
        <p:style>
          <a:lnRef idx="1">
            <a:schemeClr val="accent1"/>
          </a:lnRef>
          <a:fillRef idx="0">
            <a:schemeClr val="accent1"/>
          </a:fillRef>
          <a:effectRef idx="0">
            <a:schemeClr val="accent1"/>
          </a:effectRef>
          <a:fontRef idx="minor">
            <a:schemeClr val="tx1"/>
          </a:fontRef>
        </p:style>
      </p:cxnSp>
      <p:sp>
        <p:nvSpPr>
          <p:cNvPr id="32" name="椭圆 31"/>
          <p:cNvSpPr/>
          <p:nvPr/>
        </p:nvSpPr>
        <p:spPr>
          <a:xfrm>
            <a:off x="4498102" y="438976"/>
            <a:ext cx="408872" cy="408872"/>
          </a:xfrm>
          <a:prstGeom prst="ellipse">
            <a:avLst/>
          </a:prstGeom>
          <a:gradFill flip="none" rotWithShape="1">
            <a:gsLst>
              <a:gs pos="100000">
                <a:srgbClr val="4F83FF"/>
              </a:gs>
              <a:gs pos="0">
                <a:srgbClr val="9EBCFB"/>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Tree>
    <p:extLst>
      <p:ext uri="{BB962C8B-B14F-4D97-AF65-F5344CB8AC3E}">
        <p14:creationId xmlns:p14="http://schemas.microsoft.com/office/powerpoint/2010/main" val="2113329569"/>
      </p:ext>
    </p:extLst>
  </p:cSld>
  <p:clrMapOvr>
    <a:masterClrMapping/>
  </p:clrMapOvr>
  <mc:AlternateContent xmlns:mc="http://schemas.openxmlformats.org/markup-compatibility/2006" xmlns:p14="http://schemas.microsoft.com/office/powerpoint/2010/main">
    <mc:Choice Requires="p14">
      <p:transition spd="slow" p14:dur="2000" advTm="5000">
        <p14:ferris dir="l"/>
      </p:transition>
    </mc:Choice>
    <mc:Fallback xmlns="">
      <p:transition spd="slow"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with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wheel(1)">
                                      <p:cBhvr>
                                        <p:cTn id="7" dur="2000"/>
                                        <p:tgtEl>
                                          <p:spTgt spid="28"/>
                                        </p:tgtEl>
                                      </p:cBhvr>
                                    </p:animEffect>
                                  </p:childTnLst>
                                </p:cTn>
                              </p:par>
                              <p:par>
                                <p:cTn id="8" presetID="52" presetClass="entr" presetSubtype="0" fill="hold" grpId="0" nodeType="withEffect">
                                  <p:stCondLst>
                                    <p:cond delay="500"/>
                                  </p:stCondLst>
                                  <p:childTnLst>
                                    <p:set>
                                      <p:cBhvr>
                                        <p:cTn id="9" dur="1" fill="hold">
                                          <p:stCondLst>
                                            <p:cond delay="0"/>
                                          </p:stCondLst>
                                        </p:cTn>
                                        <p:tgtEl>
                                          <p:spTgt spid="32"/>
                                        </p:tgtEl>
                                        <p:attrNameLst>
                                          <p:attrName>style.visibility</p:attrName>
                                        </p:attrNameLst>
                                      </p:cBhvr>
                                      <p:to>
                                        <p:strVal val="visible"/>
                                      </p:to>
                                    </p:set>
                                    <p:animScale>
                                      <p:cBhvr>
                                        <p:cTn id="10" dur="1000" decel="50000" fill="hold">
                                          <p:stCondLst>
                                            <p:cond delay="0"/>
                                          </p:stCondLst>
                                        </p:cTn>
                                        <p:tgtEl>
                                          <p:spTgt spid="3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1" dur="1000" decel="50000" fill="hold">
                                          <p:stCondLst>
                                            <p:cond delay="0"/>
                                          </p:stCondLst>
                                        </p:cTn>
                                        <p:tgtEl>
                                          <p:spTgt spid="32"/>
                                        </p:tgtEl>
                                        <p:attrNameLst>
                                          <p:attrName>ppt_x</p:attrName>
                                          <p:attrName>ppt_y</p:attrName>
                                        </p:attrNameLst>
                                      </p:cBhvr>
                                    </p:animMotion>
                                    <p:animEffect transition="in" filter="fade">
                                      <p:cBhvr>
                                        <p:cTn id="12" dur="1000"/>
                                        <p:tgtEl>
                                          <p:spTgt spid="32"/>
                                        </p:tgtEl>
                                      </p:cBhvr>
                                    </p:animEffect>
                                  </p:childTnLst>
                                </p:cTn>
                              </p:par>
                            </p:childTnLst>
                          </p:cTn>
                        </p:par>
                        <p:par>
                          <p:cTn id="13" fill="hold">
                            <p:stCondLst>
                              <p:cond delay="2000"/>
                            </p:stCondLst>
                            <p:childTnLst>
                              <p:par>
                                <p:cTn id="14" presetID="12" presetClass="entr" presetSubtype="8" fill="hold" grpId="0" nodeType="afterEffect">
                                  <p:stCondLst>
                                    <p:cond delay="0"/>
                                  </p:stCondLst>
                                  <p:childTnLst>
                                    <p:set>
                                      <p:cBhvr>
                                        <p:cTn id="15" dur="1" fill="hold">
                                          <p:stCondLst>
                                            <p:cond delay="0"/>
                                          </p:stCondLst>
                                        </p:cTn>
                                        <p:tgtEl>
                                          <p:spTgt spid="2"/>
                                        </p:tgtEl>
                                        <p:attrNameLst>
                                          <p:attrName>style.visibility</p:attrName>
                                        </p:attrNameLst>
                                      </p:cBhvr>
                                      <p:to>
                                        <p:strVal val="visible"/>
                                      </p:to>
                                    </p:set>
                                    <p:anim calcmode="lin" valueType="num">
                                      <p:cBhvr additive="base">
                                        <p:cTn id="16" dur="500"/>
                                        <p:tgtEl>
                                          <p:spTgt spid="2"/>
                                        </p:tgtEl>
                                        <p:attrNameLst>
                                          <p:attrName>ppt_x</p:attrName>
                                        </p:attrNameLst>
                                      </p:cBhvr>
                                      <p:tavLst>
                                        <p:tav tm="0">
                                          <p:val>
                                            <p:strVal val="#ppt_x-#ppt_w*1.125000"/>
                                          </p:val>
                                        </p:tav>
                                        <p:tav tm="100000">
                                          <p:val>
                                            <p:strVal val="#ppt_x"/>
                                          </p:val>
                                        </p:tav>
                                      </p:tavLst>
                                    </p:anim>
                                    <p:animEffect transition="in" filter="wipe(right)">
                                      <p:cBhvr>
                                        <p:cTn id="17" dur="500"/>
                                        <p:tgtEl>
                                          <p:spTgt spid="2"/>
                                        </p:tgtEl>
                                      </p:cBhvr>
                                    </p:animEffect>
                                  </p:childTnLst>
                                </p:cTn>
                              </p:par>
                              <p:par>
                                <p:cTn id="18" presetID="12" presetClass="entr" presetSubtype="2" fill="hold" grpId="0" nodeType="withEffect">
                                  <p:stCondLst>
                                    <p:cond delay="0"/>
                                  </p:stCondLst>
                                  <p:childTnLst>
                                    <p:set>
                                      <p:cBhvr>
                                        <p:cTn id="19" dur="1" fill="hold">
                                          <p:stCondLst>
                                            <p:cond delay="0"/>
                                          </p:stCondLst>
                                        </p:cTn>
                                        <p:tgtEl>
                                          <p:spTgt spid="11"/>
                                        </p:tgtEl>
                                        <p:attrNameLst>
                                          <p:attrName>style.visibility</p:attrName>
                                        </p:attrNameLst>
                                      </p:cBhvr>
                                      <p:to>
                                        <p:strVal val="visible"/>
                                      </p:to>
                                    </p:set>
                                    <p:anim calcmode="lin" valueType="num">
                                      <p:cBhvr additive="base">
                                        <p:cTn id="20" dur="500"/>
                                        <p:tgtEl>
                                          <p:spTgt spid="11"/>
                                        </p:tgtEl>
                                        <p:attrNameLst>
                                          <p:attrName>ppt_x</p:attrName>
                                        </p:attrNameLst>
                                      </p:cBhvr>
                                      <p:tavLst>
                                        <p:tav tm="0">
                                          <p:val>
                                            <p:strVal val="#ppt_x+#ppt_w*1.125000"/>
                                          </p:val>
                                        </p:tav>
                                        <p:tav tm="100000">
                                          <p:val>
                                            <p:strVal val="#ppt_x"/>
                                          </p:val>
                                        </p:tav>
                                      </p:tavLst>
                                    </p:anim>
                                    <p:animEffect transition="in" filter="wipe(left)">
                                      <p:cBhvr>
                                        <p:cTn id="21" dur="500"/>
                                        <p:tgtEl>
                                          <p:spTgt spid="11"/>
                                        </p:tgtEl>
                                      </p:cBhvr>
                                    </p:animEffect>
                                  </p:childTnLst>
                                </p:cTn>
                              </p:par>
                            </p:childTnLst>
                          </p:cTn>
                        </p:par>
                        <p:par>
                          <p:cTn id="22" fill="hold">
                            <p:stCondLst>
                              <p:cond delay="2500"/>
                            </p:stCondLst>
                            <p:childTnLst>
                              <p:par>
                                <p:cTn id="23" presetID="2" presetClass="entr" presetSubtype="8" decel="50000" fill="hold" nodeType="afterEffect">
                                  <p:stCondLst>
                                    <p:cond delay="0"/>
                                  </p:stCondLst>
                                  <p:childTnLst>
                                    <p:set>
                                      <p:cBhvr>
                                        <p:cTn id="24" dur="1" fill="hold">
                                          <p:stCondLst>
                                            <p:cond delay="0"/>
                                          </p:stCondLst>
                                        </p:cTn>
                                        <p:tgtEl>
                                          <p:spTgt spid="25"/>
                                        </p:tgtEl>
                                        <p:attrNameLst>
                                          <p:attrName>style.visibility</p:attrName>
                                        </p:attrNameLst>
                                      </p:cBhvr>
                                      <p:to>
                                        <p:strVal val="visible"/>
                                      </p:to>
                                    </p:set>
                                    <p:anim calcmode="lin" valueType="num">
                                      <p:cBhvr additive="base">
                                        <p:cTn id="25" dur="1000" fill="hold"/>
                                        <p:tgtEl>
                                          <p:spTgt spid="25"/>
                                        </p:tgtEl>
                                        <p:attrNameLst>
                                          <p:attrName>ppt_x</p:attrName>
                                        </p:attrNameLst>
                                      </p:cBhvr>
                                      <p:tavLst>
                                        <p:tav tm="0">
                                          <p:val>
                                            <p:strVal val="0-#ppt_w/2"/>
                                          </p:val>
                                        </p:tav>
                                        <p:tav tm="100000">
                                          <p:val>
                                            <p:strVal val="#ppt_x"/>
                                          </p:val>
                                        </p:tav>
                                      </p:tavLst>
                                    </p:anim>
                                    <p:anim calcmode="lin" valueType="num">
                                      <p:cBhvr additive="base">
                                        <p:cTn id="26" dur="1000" fill="hold"/>
                                        <p:tgtEl>
                                          <p:spTgt spid="25"/>
                                        </p:tgtEl>
                                        <p:attrNameLst>
                                          <p:attrName>ppt_y</p:attrName>
                                        </p:attrNameLst>
                                      </p:cBhvr>
                                      <p:tavLst>
                                        <p:tav tm="0">
                                          <p:val>
                                            <p:strVal val="#ppt_y"/>
                                          </p:val>
                                        </p:tav>
                                        <p:tav tm="100000">
                                          <p:val>
                                            <p:strVal val="#ppt_y"/>
                                          </p:val>
                                        </p:tav>
                                      </p:tavLst>
                                    </p:anim>
                                  </p:childTnLst>
                                </p:cTn>
                              </p:par>
                            </p:childTnLst>
                          </p:cTn>
                        </p:par>
                        <p:par>
                          <p:cTn id="27" fill="hold">
                            <p:stCondLst>
                              <p:cond delay="3500"/>
                            </p:stCondLst>
                            <p:childTnLst>
                              <p:par>
                                <p:cTn id="28" presetID="12" presetClass="entr" presetSubtype="4" fill="hold" grpId="0" nodeType="afterEffect">
                                  <p:stCondLst>
                                    <p:cond delay="0"/>
                                  </p:stCondLst>
                                  <p:childTnLst>
                                    <p:set>
                                      <p:cBhvr>
                                        <p:cTn id="29" dur="1" fill="hold">
                                          <p:stCondLst>
                                            <p:cond delay="0"/>
                                          </p:stCondLst>
                                        </p:cTn>
                                        <p:tgtEl>
                                          <p:spTgt spid="14"/>
                                        </p:tgtEl>
                                        <p:attrNameLst>
                                          <p:attrName>style.visibility</p:attrName>
                                        </p:attrNameLst>
                                      </p:cBhvr>
                                      <p:to>
                                        <p:strVal val="visible"/>
                                      </p:to>
                                    </p:set>
                                    <p:anim calcmode="lin" valueType="num">
                                      <p:cBhvr additive="base">
                                        <p:cTn id="30" dur="500"/>
                                        <p:tgtEl>
                                          <p:spTgt spid="14"/>
                                        </p:tgtEl>
                                        <p:attrNameLst>
                                          <p:attrName>ppt_y</p:attrName>
                                        </p:attrNameLst>
                                      </p:cBhvr>
                                      <p:tavLst>
                                        <p:tav tm="0">
                                          <p:val>
                                            <p:strVal val="#ppt_y+#ppt_h*1.125000"/>
                                          </p:val>
                                        </p:tav>
                                        <p:tav tm="100000">
                                          <p:val>
                                            <p:strVal val="#ppt_y"/>
                                          </p:val>
                                        </p:tav>
                                      </p:tavLst>
                                    </p:anim>
                                    <p:animEffect transition="in" filter="wipe(up)">
                                      <p:cBhvr>
                                        <p:cTn id="31" dur="500"/>
                                        <p:tgtEl>
                                          <p:spTgt spid="14"/>
                                        </p:tgtEl>
                                      </p:cBhvr>
                                    </p:animEffect>
                                  </p:childTnLst>
                                </p:cTn>
                              </p:par>
                            </p:childTnLst>
                          </p:cTn>
                        </p:par>
                        <p:par>
                          <p:cTn id="32" fill="hold">
                            <p:stCondLst>
                              <p:cond delay="4000"/>
                            </p:stCondLst>
                            <p:childTnLst>
                              <p:par>
                                <p:cTn id="33" presetID="2" presetClass="entr" presetSubtype="2" fill="hold" grpId="0" nodeType="afterEffect">
                                  <p:stCondLst>
                                    <p:cond delay="0"/>
                                  </p:stCondLst>
                                  <p:iterate type="lt">
                                    <p:tmPct val="10000"/>
                                  </p:iterate>
                                  <p:childTnLst>
                                    <p:set>
                                      <p:cBhvr>
                                        <p:cTn id="34" dur="1" fill="hold">
                                          <p:stCondLst>
                                            <p:cond delay="0"/>
                                          </p:stCondLst>
                                        </p:cTn>
                                        <p:tgtEl>
                                          <p:spTgt spid="15"/>
                                        </p:tgtEl>
                                        <p:attrNameLst>
                                          <p:attrName>style.visibility</p:attrName>
                                        </p:attrNameLst>
                                      </p:cBhvr>
                                      <p:to>
                                        <p:strVal val="visible"/>
                                      </p:to>
                                    </p:set>
                                    <p:anim calcmode="lin" valueType="num">
                                      <p:cBhvr additive="base">
                                        <p:cTn id="35" dur="500" fill="hold"/>
                                        <p:tgtEl>
                                          <p:spTgt spid="15"/>
                                        </p:tgtEl>
                                        <p:attrNameLst>
                                          <p:attrName>ppt_x</p:attrName>
                                        </p:attrNameLst>
                                      </p:cBhvr>
                                      <p:tavLst>
                                        <p:tav tm="0">
                                          <p:val>
                                            <p:strVal val="1+#ppt_w/2"/>
                                          </p:val>
                                        </p:tav>
                                        <p:tav tm="100000">
                                          <p:val>
                                            <p:strVal val="#ppt_x"/>
                                          </p:val>
                                        </p:tav>
                                      </p:tavLst>
                                    </p:anim>
                                    <p:anim calcmode="lin" valueType="num">
                                      <p:cBhvr additive="base">
                                        <p:cTn id="36" dur="500" fill="hold"/>
                                        <p:tgtEl>
                                          <p:spTgt spid="15"/>
                                        </p:tgtEl>
                                        <p:attrNameLst>
                                          <p:attrName>ppt_y</p:attrName>
                                        </p:attrNameLst>
                                      </p:cBhvr>
                                      <p:tavLst>
                                        <p:tav tm="0">
                                          <p:val>
                                            <p:strVal val="#ppt_y"/>
                                          </p:val>
                                        </p:tav>
                                        <p:tav tm="100000">
                                          <p:val>
                                            <p:strVal val="#ppt_y"/>
                                          </p:val>
                                        </p:tav>
                                      </p:tavLst>
                                    </p:anim>
                                  </p:childTnLst>
                                </p:cTn>
                              </p:par>
                            </p:childTnLst>
                          </p:cTn>
                        </p:par>
                        <p:par>
                          <p:cTn id="37" fill="hold">
                            <p:stCondLst>
                              <p:cond delay="4800"/>
                            </p:stCondLst>
                            <p:childTnLst>
                              <p:par>
                                <p:cTn id="38" presetID="3" presetClass="entr" presetSubtype="10" fill="hold" grpId="0" nodeType="afterEffect">
                                  <p:stCondLst>
                                    <p:cond delay="0"/>
                                  </p:stCondLst>
                                  <p:childTnLst>
                                    <p:set>
                                      <p:cBhvr>
                                        <p:cTn id="39" dur="1" fill="hold">
                                          <p:stCondLst>
                                            <p:cond delay="0"/>
                                          </p:stCondLst>
                                        </p:cTn>
                                        <p:tgtEl>
                                          <p:spTgt spid="22"/>
                                        </p:tgtEl>
                                        <p:attrNameLst>
                                          <p:attrName>style.visibility</p:attrName>
                                        </p:attrNameLst>
                                      </p:cBhvr>
                                      <p:to>
                                        <p:strVal val="visible"/>
                                      </p:to>
                                    </p:set>
                                    <p:animEffect transition="in" filter="blinds(horizontal)">
                                      <p:cBhvr>
                                        <p:cTn id="40" dur="500"/>
                                        <p:tgtEl>
                                          <p:spTgt spid="22"/>
                                        </p:tgtEl>
                                      </p:cBhvr>
                                    </p:animEffect>
                                  </p:childTnLst>
                                </p:cTn>
                              </p:par>
                              <p:par>
                                <p:cTn id="41" presetID="42" presetClass="entr" presetSubtype="0" fill="hold" grpId="0" nodeType="withEffect">
                                  <p:stCondLst>
                                    <p:cond delay="0"/>
                                  </p:stCondLst>
                                  <p:childTnLst>
                                    <p:set>
                                      <p:cBhvr>
                                        <p:cTn id="42" dur="1" fill="hold">
                                          <p:stCondLst>
                                            <p:cond delay="0"/>
                                          </p:stCondLst>
                                        </p:cTn>
                                        <p:tgtEl>
                                          <p:spTgt spid="24"/>
                                        </p:tgtEl>
                                        <p:attrNameLst>
                                          <p:attrName>style.visibility</p:attrName>
                                        </p:attrNameLst>
                                      </p:cBhvr>
                                      <p:to>
                                        <p:strVal val="visible"/>
                                      </p:to>
                                    </p:set>
                                    <p:animEffect transition="in" filter="fade">
                                      <p:cBhvr>
                                        <p:cTn id="43" dur="1000"/>
                                        <p:tgtEl>
                                          <p:spTgt spid="24"/>
                                        </p:tgtEl>
                                      </p:cBhvr>
                                    </p:animEffect>
                                    <p:anim calcmode="lin" valueType="num">
                                      <p:cBhvr>
                                        <p:cTn id="44" dur="1000" fill="hold"/>
                                        <p:tgtEl>
                                          <p:spTgt spid="24"/>
                                        </p:tgtEl>
                                        <p:attrNameLst>
                                          <p:attrName>ppt_x</p:attrName>
                                        </p:attrNameLst>
                                      </p:cBhvr>
                                      <p:tavLst>
                                        <p:tav tm="0">
                                          <p:val>
                                            <p:strVal val="#ppt_x"/>
                                          </p:val>
                                        </p:tav>
                                        <p:tav tm="100000">
                                          <p:val>
                                            <p:strVal val="#ppt_x"/>
                                          </p:val>
                                        </p:tav>
                                      </p:tavLst>
                                    </p:anim>
                                    <p:anim calcmode="lin" valueType="num">
                                      <p:cBhvr>
                                        <p:cTn id="45" dur="1000" fill="hold"/>
                                        <p:tgtEl>
                                          <p:spTgt spid="24"/>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0"/>
                                  </p:stCondLst>
                                  <p:childTnLst>
                                    <p:set>
                                      <p:cBhvr>
                                        <p:cTn id="47" dur="1" fill="hold">
                                          <p:stCondLst>
                                            <p:cond delay="0"/>
                                          </p:stCondLst>
                                        </p:cTn>
                                        <p:tgtEl>
                                          <p:spTgt spid="23"/>
                                        </p:tgtEl>
                                        <p:attrNameLst>
                                          <p:attrName>style.visibility</p:attrName>
                                        </p:attrNameLst>
                                      </p:cBhvr>
                                      <p:to>
                                        <p:strVal val="visible"/>
                                      </p:to>
                                    </p:set>
                                    <p:animEffect transition="in" filter="fade">
                                      <p:cBhvr>
                                        <p:cTn id="48" dur="1000"/>
                                        <p:tgtEl>
                                          <p:spTgt spid="23"/>
                                        </p:tgtEl>
                                      </p:cBhvr>
                                    </p:animEffect>
                                    <p:anim calcmode="lin" valueType="num">
                                      <p:cBhvr>
                                        <p:cTn id="49" dur="1000" fill="hold"/>
                                        <p:tgtEl>
                                          <p:spTgt spid="23"/>
                                        </p:tgtEl>
                                        <p:attrNameLst>
                                          <p:attrName>ppt_x</p:attrName>
                                        </p:attrNameLst>
                                      </p:cBhvr>
                                      <p:tavLst>
                                        <p:tav tm="0">
                                          <p:val>
                                            <p:strVal val="#ppt_x"/>
                                          </p:val>
                                        </p:tav>
                                        <p:tav tm="100000">
                                          <p:val>
                                            <p:strVal val="#ppt_x"/>
                                          </p:val>
                                        </p:tav>
                                      </p:tavLst>
                                    </p:anim>
                                    <p:anim calcmode="lin" valueType="num">
                                      <p:cBhvr>
                                        <p:cTn id="50"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2" grpId="0" animBg="1"/>
      <p:bldP spid="11" grpId="0" animBg="1"/>
      <p:bldP spid="14" grpId="0"/>
      <p:bldP spid="15" grpId="0"/>
      <p:bldP spid="22" grpId="0"/>
      <p:bldP spid="23" grpId="0" animBg="1"/>
      <p:bldP spid="24" grpId="0" animBg="1"/>
      <p:bldP spid="32"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圆角矩形 1">
            <a:extLst>
              <a:ext uri="{FF2B5EF4-FFF2-40B4-BE49-F238E27FC236}">
                <a16:creationId xmlns:a16="http://schemas.microsoft.com/office/drawing/2014/main" xmlns="" id="{FA5B636A-68B4-465A-BD22-510597C58304}"/>
              </a:ext>
            </a:extLst>
          </p:cNvPr>
          <p:cNvSpPr/>
          <p:nvPr/>
        </p:nvSpPr>
        <p:spPr>
          <a:xfrm>
            <a:off x="1884787" y="1530220"/>
            <a:ext cx="3470987" cy="4366727"/>
          </a:xfrm>
          <a:prstGeom prst="roundRect">
            <a:avLst>
              <a:gd name="adj" fmla="val 4663"/>
            </a:avLst>
          </a:prstGeom>
          <a:solidFill>
            <a:schemeClr val="bg1"/>
          </a:solidFill>
          <a:ln>
            <a:solidFill>
              <a:schemeClr val="bg1">
                <a:lumMod val="85000"/>
              </a:schemeClr>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 name="组 6"/>
          <p:cNvGrpSpPr/>
          <p:nvPr/>
        </p:nvGrpSpPr>
        <p:grpSpPr>
          <a:xfrm>
            <a:off x="4329406" y="1497611"/>
            <a:ext cx="1026367" cy="1077638"/>
            <a:chOff x="4571999" y="1497611"/>
            <a:chExt cx="1026367" cy="1077638"/>
          </a:xfrm>
        </p:grpSpPr>
        <p:sp>
          <p:nvSpPr>
            <p:cNvPr id="4" name="斜纹 3"/>
            <p:cNvSpPr/>
            <p:nvPr/>
          </p:nvSpPr>
          <p:spPr>
            <a:xfrm flipH="1">
              <a:off x="4571999" y="1548882"/>
              <a:ext cx="1026367" cy="1026367"/>
            </a:xfrm>
            <a:prstGeom prst="diagStripe">
              <a:avLst/>
            </a:prstGeom>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solidFill>
                  <a:schemeClr val="tx1"/>
                </a:solidFill>
              </a:endParaRPr>
            </a:p>
          </p:txBody>
        </p:sp>
        <p:sp>
          <p:nvSpPr>
            <p:cNvPr id="6" name="文本框 5"/>
            <p:cNvSpPr txBox="1"/>
            <p:nvPr/>
          </p:nvSpPr>
          <p:spPr>
            <a:xfrm rot="2700000">
              <a:off x="4739576" y="1804810"/>
              <a:ext cx="891398" cy="276999"/>
            </a:xfrm>
            <a:prstGeom prst="rect">
              <a:avLst/>
            </a:prstGeom>
            <a:noFill/>
          </p:spPr>
          <p:txBody>
            <a:bodyPr wrap="none" rtlCol="0">
              <a:spAutoFit/>
            </a:bodyPr>
            <a:lstStyle/>
            <a:p>
              <a:r>
                <a:rPr kumimoji="1" lang="en-US" altLang="zh-CN" sz="1200" dirty="0">
                  <a:solidFill>
                    <a:schemeClr val="bg1"/>
                  </a:solidFill>
                  <a:latin typeface="Arial" charset="0"/>
                  <a:ea typeface="Arial" charset="0"/>
                  <a:cs typeface="Arial" charset="0"/>
                </a:rPr>
                <a:t>THREATS</a:t>
              </a:r>
              <a:endParaRPr kumimoji="1" lang="zh-CN" altLang="en-US" sz="1200" dirty="0">
                <a:solidFill>
                  <a:schemeClr val="bg1"/>
                </a:solidFill>
                <a:latin typeface="Arial" charset="0"/>
                <a:ea typeface="Arial" charset="0"/>
                <a:cs typeface="Arial" charset="0"/>
              </a:endParaRPr>
            </a:p>
          </p:txBody>
        </p:sp>
      </p:grpSp>
      <p:pic>
        <p:nvPicPr>
          <p:cNvPr id="8" name="图片 7"/>
          <p:cNvPicPr>
            <a:picLocks noChangeAspect="1"/>
          </p:cNvPicPr>
          <p:nvPr/>
        </p:nvPicPr>
        <p:blipFill rotWithShape="1">
          <a:blip r:embed="rId3">
            <a:extLst>
              <a:ext uri="{28A0092B-C50C-407E-A947-70E740481C1C}">
                <a14:useLocalDpi xmlns:a14="http://schemas.microsoft.com/office/drawing/2010/main" val="0"/>
              </a:ext>
            </a:extLst>
          </a:blip>
          <a:srcRect l="10918" t="13954" r="17755" b="24821"/>
          <a:stretch/>
        </p:blipFill>
        <p:spPr>
          <a:xfrm>
            <a:off x="2584894" y="1686508"/>
            <a:ext cx="2070767" cy="1777482"/>
          </a:xfrm>
          <a:prstGeom prst="rect">
            <a:avLst/>
          </a:prstGeom>
          <a:effectLst>
            <a:outerShdw blurRad="330200" dist="76200" dir="18900000" algn="bl" rotWithShape="0">
              <a:prstClr val="black">
                <a:alpha val="27000"/>
              </a:prstClr>
            </a:outerShdw>
          </a:effectLst>
        </p:spPr>
      </p:pic>
      <p:grpSp>
        <p:nvGrpSpPr>
          <p:cNvPr id="9" name="组 8"/>
          <p:cNvGrpSpPr/>
          <p:nvPr/>
        </p:nvGrpSpPr>
        <p:grpSpPr>
          <a:xfrm>
            <a:off x="2400606" y="4833257"/>
            <a:ext cx="2439343" cy="441689"/>
            <a:chOff x="770021" y="4268648"/>
            <a:chExt cx="2439343" cy="441689"/>
          </a:xfrm>
        </p:grpSpPr>
        <p:sp>
          <p:nvSpPr>
            <p:cNvPr id="10" name="圆角矩形 9"/>
            <p:cNvSpPr/>
            <p:nvPr/>
          </p:nvSpPr>
          <p:spPr>
            <a:xfrm>
              <a:off x="770021" y="4268648"/>
              <a:ext cx="2439343" cy="441689"/>
            </a:xfrm>
            <a:prstGeom prst="roundRect">
              <a:avLst>
                <a:gd name="adj" fmla="val 50000"/>
              </a:avLst>
            </a:prstGeom>
            <a:gradFill>
              <a:gsLst>
                <a:gs pos="0">
                  <a:srgbClr val="4F8AFD"/>
                </a:gs>
                <a:gs pos="100000">
                  <a:srgbClr val="4F83FF"/>
                </a:gs>
              </a:gsLst>
              <a:lin ang="5400000" scaled="1"/>
            </a:gradFill>
            <a:ln>
              <a:noFill/>
            </a:ln>
            <a:effectLst>
              <a:outerShdw blurRad="342900" sx="102000" sy="102000" algn="ctr" rotWithShape="0">
                <a:prstClr val="black">
                  <a:alpha val="1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1" name="文本框 10"/>
            <p:cNvSpPr txBox="1"/>
            <p:nvPr/>
          </p:nvSpPr>
          <p:spPr>
            <a:xfrm>
              <a:off x="1002594" y="4320215"/>
              <a:ext cx="1974195" cy="338554"/>
            </a:xfrm>
            <a:prstGeom prst="rect">
              <a:avLst/>
            </a:prstGeom>
            <a:noFill/>
          </p:spPr>
          <p:txBody>
            <a:bodyPr wrap="none" rtlCol="0">
              <a:spAutoFit/>
            </a:bodyPr>
            <a:lstStyle/>
            <a:p>
              <a:r>
                <a:rPr kumimoji="1" lang="en-US" altLang="zh-CN" sz="1600" dirty="0">
                  <a:solidFill>
                    <a:schemeClr val="bg1"/>
                  </a:solidFill>
                  <a:latin typeface="Arial" charset="0"/>
                  <a:ea typeface="Arial" charset="0"/>
                  <a:cs typeface="Arial" charset="0"/>
                </a:rPr>
                <a:t>YOUR</a:t>
              </a:r>
              <a:r>
                <a:rPr kumimoji="1" lang="zh-CN" altLang="en-US" sz="1600" dirty="0">
                  <a:solidFill>
                    <a:schemeClr val="bg1"/>
                  </a:solidFill>
                  <a:latin typeface="Arial" charset="0"/>
                  <a:ea typeface="Arial" charset="0"/>
                  <a:cs typeface="Arial" charset="0"/>
                </a:rPr>
                <a:t> </a:t>
              </a:r>
              <a:r>
                <a:rPr kumimoji="1" lang="en-US" altLang="zh-CN" sz="1600" dirty="0">
                  <a:solidFill>
                    <a:schemeClr val="bg1"/>
                  </a:solidFill>
                  <a:latin typeface="Arial" charset="0"/>
                  <a:ea typeface="Arial" charset="0"/>
                  <a:cs typeface="Arial" charset="0"/>
                </a:rPr>
                <a:t>TEXT</a:t>
              </a:r>
              <a:r>
                <a:rPr kumimoji="1" lang="zh-CN" altLang="en-US" sz="1600" dirty="0">
                  <a:solidFill>
                    <a:schemeClr val="bg1"/>
                  </a:solidFill>
                  <a:latin typeface="Arial" charset="0"/>
                  <a:ea typeface="Arial" charset="0"/>
                  <a:cs typeface="Arial" charset="0"/>
                </a:rPr>
                <a:t> </a:t>
              </a:r>
              <a:r>
                <a:rPr kumimoji="1" lang="en-US" altLang="zh-CN" sz="1600" dirty="0">
                  <a:solidFill>
                    <a:schemeClr val="bg1"/>
                  </a:solidFill>
                  <a:latin typeface="Arial" charset="0"/>
                  <a:ea typeface="Arial" charset="0"/>
                  <a:cs typeface="Arial" charset="0"/>
                </a:rPr>
                <a:t>HERE</a:t>
              </a:r>
              <a:endParaRPr kumimoji="1" lang="zh-CN" altLang="en-US" sz="1600" dirty="0">
                <a:solidFill>
                  <a:schemeClr val="bg1"/>
                </a:solidFill>
                <a:latin typeface="Arial" charset="0"/>
                <a:ea typeface="Arial" charset="0"/>
                <a:cs typeface="Arial" charset="0"/>
              </a:endParaRPr>
            </a:p>
          </p:txBody>
        </p:sp>
      </p:grpSp>
      <p:sp>
        <p:nvSpPr>
          <p:cNvPr id="13" name="矩形 12"/>
          <p:cNvSpPr/>
          <p:nvPr/>
        </p:nvSpPr>
        <p:spPr>
          <a:xfrm>
            <a:off x="2290822" y="3644913"/>
            <a:ext cx="2658911" cy="969496"/>
          </a:xfrm>
          <a:prstGeom prst="rect">
            <a:avLst/>
          </a:prstGeom>
        </p:spPr>
        <p:txBody>
          <a:bodyPr wrap="square">
            <a:spAutoFit/>
          </a:bodyPr>
          <a:lstStyle/>
          <a:p>
            <a:pPr algn="ctr">
              <a:lnSpc>
                <a:spcPct val="120000"/>
              </a:lnSpc>
            </a:pPr>
            <a:r>
              <a:rPr lang="id-ID" altLang="zh-CN" sz="1200" dirty="0">
                <a:solidFill>
                  <a:schemeClr val="tx1">
                    <a:lumMod val="65000"/>
                    <a:lumOff val="35000"/>
                  </a:schemeClr>
                </a:solidFill>
                <a:latin typeface="Avenir Book" charset="0"/>
                <a:ea typeface="Avenir Book" charset="0"/>
                <a:cs typeface="Avenir Book" charset="0"/>
              </a:rPr>
              <a:t>Eritrea </a:t>
            </a:r>
            <a:r>
              <a:rPr lang="id-ID" altLang="zh-CN" sz="1200" dirty="0" err="1">
                <a:solidFill>
                  <a:schemeClr val="tx1">
                    <a:lumMod val="65000"/>
                    <a:lumOff val="35000"/>
                  </a:schemeClr>
                </a:solidFill>
                <a:latin typeface="Avenir Book" charset="0"/>
                <a:ea typeface="Avenir Book" charset="0"/>
                <a:cs typeface="Avenir Book" charset="0"/>
              </a:rPr>
              <a:t>Gurayya</a:t>
            </a:r>
            <a:r>
              <a:rPr lang="id-ID" altLang="zh-CN" sz="1200" dirty="0">
                <a:solidFill>
                  <a:schemeClr val="tx1">
                    <a:lumMod val="65000"/>
                    <a:lumOff val="35000"/>
                  </a:schemeClr>
                </a:solidFill>
                <a:latin typeface="Avenir Book" charset="0"/>
                <a:ea typeface="Avenir Book" charset="0"/>
                <a:cs typeface="Avenir Book" charset="0"/>
              </a:rPr>
              <a:t> </a:t>
            </a:r>
            <a:r>
              <a:rPr lang="id-ID" altLang="zh-CN" sz="1200" dirty="0" err="1">
                <a:solidFill>
                  <a:schemeClr val="tx1">
                    <a:lumMod val="65000"/>
                    <a:lumOff val="35000"/>
                  </a:schemeClr>
                </a:solidFill>
                <a:latin typeface="Avenir Book" charset="0"/>
                <a:ea typeface="Avenir Book" charset="0"/>
                <a:cs typeface="Avenir Book" charset="0"/>
              </a:rPr>
              <a:t>Huora</a:t>
            </a:r>
            <a:r>
              <a:rPr lang="id-ID" altLang="zh-CN" sz="1200" dirty="0">
                <a:solidFill>
                  <a:schemeClr val="tx1">
                    <a:lumMod val="65000"/>
                    <a:lumOff val="35000"/>
                  </a:schemeClr>
                </a:solidFill>
                <a:latin typeface="Avenir Book" charset="0"/>
                <a:ea typeface="Avenir Book" charset="0"/>
                <a:cs typeface="Avenir Book" charset="0"/>
              </a:rPr>
              <a:t> </a:t>
            </a:r>
            <a:r>
              <a:rPr lang="id-ID" altLang="zh-CN" sz="1200" dirty="0" err="1">
                <a:solidFill>
                  <a:schemeClr val="tx1">
                    <a:lumMod val="65000"/>
                    <a:lumOff val="35000"/>
                  </a:schemeClr>
                </a:solidFill>
                <a:latin typeface="Avenir Book" charset="0"/>
                <a:ea typeface="Avenir Book" charset="0"/>
                <a:cs typeface="Avenir Book" charset="0"/>
              </a:rPr>
              <a:t>Volput</a:t>
            </a:r>
            <a:r>
              <a:rPr lang="id-ID" altLang="zh-CN" sz="1200" dirty="0">
                <a:solidFill>
                  <a:schemeClr val="tx1">
                    <a:lumMod val="65000"/>
                    <a:lumOff val="35000"/>
                  </a:schemeClr>
                </a:solidFill>
                <a:latin typeface="Avenir Book" charset="0"/>
                <a:ea typeface="Avenir Book" charset="0"/>
                <a:cs typeface="Avenir Book" charset="0"/>
              </a:rPr>
              <a:t> </a:t>
            </a:r>
            <a:r>
              <a:rPr lang="id-ID" altLang="zh-CN" sz="1200" dirty="0" err="1">
                <a:solidFill>
                  <a:schemeClr val="tx1">
                    <a:lumMod val="65000"/>
                    <a:lumOff val="35000"/>
                  </a:schemeClr>
                </a:solidFill>
                <a:latin typeface="Avenir Book" charset="0"/>
                <a:ea typeface="Avenir Book" charset="0"/>
                <a:cs typeface="Avenir Book" charset="0"/>
              </a:rPr>
              <a:t>Vlaar</a:t>
            </a:r>
            <a:r>
              <a:rPr lang="id-ID" altLang="zh-CN" sz="1200" dirty="0">
                <a:solidFill>
                  <a:schemeClr val="tx1">
                    <a:lumMod val="65000"/>
                    <a:lumOff val="35000"/>
                  </a:schemeClr>
                </a:solidFill>
                <a:latin typeface="Avenir Book" charset="0"/>
                <a:ea typeface="Avenir Book" charset="0"/>
                <a:cs typeface="Avenir Book" charset="0"/>
              </a:rPr>
              <a:t> </a:t>
            </a:r>
            <a:r>
              <a:rPr lang="id-ID" altLang="zh-CN" sz="1200" dirty="0" err="1">
                <a:solidFill>
                  <a:schemeClr val="tx1">
                    <a:lumMod val="65000"/>
                    <a:lumOff val="35000"/>
                  </a:schemeClr>
                </a:solidFill>
                <a:latin typeface="Avenir Book" charset="0"/>
                <a:ea typeface="Avenir Book" charset="0"/>
                <a:cs typeface="Avenir Book" charset="0"/>
              </a:rPr>
              <a:t>Boit</a:t>
            </a:r>
            <a:r>
              <a:rPr lang="id-ID" altLang="zh-CN" sz="1200" dirty="0">
                <a:solidFill>
                  <a:schemeClr val="tx1">
                    <a:lumMod val="65000"/>
                    <a:lumOff val="35000"/>
                  </a:schemeClr>
                </a:solidFill>
                <a:latin typeface="Avenir Book" charset="0"/>
                <a:ea typeface="Avenir Book" charset="0"/>
                <a:cs typeface="Avenir Book" charset="0"/>
              </a:rPr>
              <a:t> </a:t>
            </a:r>
            <a:r>
              <a:rPr lang="id-ID" altLang="zh-CN" sz="1200" dirty="0" err="1">
                <a:solidFill>
                  <a:schemeClr val="tx1">
                    <a:lumMod val="65000"/>
                    <a:lumOff val="35000"/>
                  </a:schemeClr>
                </a:solidFill>
                <a:latin typeface="Avenir Book" charset="0"/>
                <a:ea typeface="Avenir Book" charset="0"/>
                <a:cs typeface="Avenir Book" charset="0"/>
              </a:rPr>
              <a:t>Dolro</a:t>
            </a:r>
            <a:r>
              <a:rPr lang="id-ID" altLang="zh-CN" sz="1200" dirty="0">
                <a:solidFill>
                  <a:schemeClr val="tx1">
                    <a:lumMod val="65000"/>
                    <a:lumOff val="35000"/>
                  </a:schemeClr>
                </a:solidFill>
                <a:latin typeface="Avenir Book" charset="0"/>
                <a:ea typeface="Avenir Book" charset="0"/>
                <a:cs typeface="Avenir Book" charset="0"/>
              </a:rPr>
              <a:t> Sit </a:t>
            </a:r>
            <a:r>
              <a:rPr lang="id-ID" altLang="zh-CN" sz="1200" dirty="0" err="1">
                <a:solidFill>
                  <a:schemeClr val="tx1">
                    <a:lumMod val="65000"/>
                    <a:lumOff val="35000"/>
                  </a:schemeClr>
                </a:solidFill>
                <a:latin typeface="Avenir Book" charset="0"/>
                <a:ea typeface="Avenir Book" charset="0"/>
                <a:cs typeface="Avenir Book" charset="0"/>
              </a:rPr>
              <a:t>Amet</a:t>
            </a:r>
            <a:r>
              <a:rPr lang="id-ID" altLang="zh-CN" sz="1200" dirty="0">
                <a:solidFill>
                  <a:schemeClr val="tx1">
                    <a:lumMod val="65000"/>
                    <a:lumOff val="35000"/>
                  </a:schemeClr>
                </a:solidFill>
                <a:latin typeface="Avenir Book" charset="0"/>
                <a:ea typeface="Avenir Book" charset="0"/>
                <a:cs typeface="Avenir Book" charset="0"/>
              </a:rPr>
              <a:t> </a:t>
            </a:r>
            <a:r>
              <a:rPr lang="id-ID" altLang="zh-CN" sz="1200" dirty="0" err="1">
                <a:solidFill>
                  <a:schemeClr val="tx1">
                    <a:lumMod val="65000"/>
                    <a:lumOff val="35000"/>
                  </a:schemeClr>
                </a:solidFill>
                <a:latin typeface="Avenir Book" charset="0"/>
                <a:ea typeface="Avenir Book" charset="0"/>
                <a:cs typeface="Avenir Book" charset="0"/>
              </a:rPr>
              <a:t>KaloriEritrea</a:t>
            </a:r>
            <a:r>
              <a:rPr lang="id-ID" altLang="zh-CN" sz="1200" dirty="0">
                <a:solidFill>
                  <a:schemeClr val="tx1">
                    <a:lumMod val="65000"/>
                    <a:lumOff val="35000"/>
                  </a:schemeClr>
                </a:solidFill>
                <a:latin typeface="Avenir Book" charset="0"/>
                <a:ea typeface="Avenir Book" charset="0"/>
                <a:cs typeface="Avenir Book" charset="0"/>
              </a:rPr>
              <a:t> </a:t>
            </a:r>
            <a:r>
              <a:rPr lang="id-ID" altLang="zh-CN" sz="1200" dirty="0" err="1">
                <a:solidFill>
                  <a:schemeClr val="tx1">
                    <a:lumMod val="65000"/>
                    <a:lumOff val="35000"/>
                  </a:schemeClr>
                </a:solidFill>
                <a:latin typeface="Avenir Book" charset="0"/>
                <a:ea typeface="Avenir Book" charset="0"/>
                <a:cs typeface="Avenir Book" charset="0"/>
              </a:rPr>
              <a:t>Gurayya</a:t>
            </a:r>
            <a:r>
              <a:rPr lang="id-ID" altLang="zh-CN" sz="1200" dirty="0">
                <a:solidFill>
                  <a:schemeClr val="tx1">
                    <a:lumMod val="65000"/>
                    <a:lumOff val="35000"/>
                  </a:schemeClr>
                </a:solidFill>
                <a:latin typeface="Avenir Book" charset="0"/>
                <a:ea typeface="Avenir Book" charset="0"/>
                <a:cs typeface="Avenir Book" charset="0"/>
              </a:rPr>
              <a:t> </a:t>
            </a:r>
            <a:r>
              <a:rPr lang="id-ID" altLang="zh-CN" sz="1200" dirty="0" err="1">
                <a:solidFill>
                  <a:schemeClr val="tx1">
                    <a:lumMod val="65000"/>
                    <a:lumOff val="35000"/>
                  </a:schemeClr>
                </a:solidFill>
                <a:latin typeface="Avenir Book" charset="0"/>
                <a:ea typeface="Avenir Book" charset="0"/>
                <a:cs typeface="Avenir Book" charset="0"/>
              </a:rPr>
              <a:t>Huora</a:t>
            </a:r>
            <a:r>
              <a:rPr lang="id-ID" altLang="zh-CN" sz="1200" dirty="0">
                <a:solidFill>
                  <a:schemeClr val="tx1">
                    <a:lumMod val="65000"/>
                    <a:lumOff val="35000"/>
                  </a:schemeClr>
                </a:solidFill>
                <a:latin typeface="Avenir Book" charset="0"/>
                <a:ea typeface="Avenir Book" charset="0"/>
                <a:cs typeface="Avenir Book" charset="0"/>
              </a:rPr>
              <a:t> </a:t>
            </a:r>
            <a:r>
              <a:rPr lang="id-ID" altLang="zh-CN" sz="1200" dirty="0" err="1">
                <a:solidFill>
                  <a:schemeClr val="tx1">
                    <a:lumMod val="65000"/>
                    <a:lumOff val="35000"/>
                  </a:schemeClr>
                </a:solidFill>
                <a:latin typeface="Avenir Book" charset="0"/>
                <a:ea typeface="Avenir Book" charset="0"/>
                <a:cs typeface="Avenir Book" charset="0"/>
              </a:rPr>
              <a:t>Volput</a:t>
            </a:r>
            <a:r>
              <a:rPr lang="id-ID" altLang="zh-CN" sz="1200" dirty="0">
                <a:solidFill>
                  <a:schemeClr val="tx1">
                    <a:lumMod val="65000"/>
                    <a:lumOff val="35000"/>
                  </a:schemeClr>
                </a:solidFill>
                <a:latin typeface="Avenir Book" charset="0"/>
                <a:ea typeface="Avenir Book" charset="0"/>
                <a:cs typeface="Avenir Book" charset="0"/>
              </a:rPr>
              <a:t> </a:t>
            </a:r>
            <a:r>
              <a:rPr lang="id-ID" altLang="zh-CN" sz="1200" dirty="0" err="1">
                <a:solidFill>
                  <a:schemeClr val="tx1">
                    <a:lumMod val="65000"/>
                    <a:lumOff val="35000"/>
                  </a:schemeClr>
                </a:solidFill>
                <a:latin typeface="Avenir Book" charset="0"/>
                <a:ea typeface="Avenir Book" charset="0"/>
                <a:cs typeface="Avenir Book" charset="0"/>
              </a:rPr>
              <a:t>Vlaar</a:t>
            </a:r>
            <a:r>
              <a:rPr lang="id-ID" altLang="zh-CN" sz="1200" dirty="0">
                <a:solidFill>
                  <a:schemeClr val="tx1">
                    <a:lumMod val="65000"/>
                    <a:lumOff val="35000"/>
                  </a:schemeClr>
                </a:solidFill>
                <a:latin typeface="Avenir Book" charset="0"/>
                <a:ea typeface="Avenir Book" charset="0"/>
                <a:cs typeface="Avenir Book" charset="0"/>
              </a:rPr>
              <a:t> </a:t>
            </a:r>
            <a:r>
              <a:rPr lang="id-ID" altLang="zh-CN" sz="1200" dirty="0" err="1">
                <a:solidFill>
                  <a:schemeClr val="tx1">
                    <a:lumMod val="65000"/>
                    <a:lumOff val="35000"/>
                  </a:schemeClr>
                </a:solidFill>
                <a:latin typeface="Avenir Book" charset="0"/>
                <a:ea typeface="Avenir Book" charset="0"/>
                <a:cs typeface="Avenir Book" charset="0"/>
              </a:rPr>
              <a:t>Boit</a:t>
            </a:r>
            <a:r>
              <a:rPr lang="id-ID" altLang="zh-CN" sz="1200" dirty="0">
                <a:solidFill>
                  <a:schemeClr val="tx1">
                    <a:lumMod val="65000"/>
                    <a:lumOff val="35000"/>
                  </a:schemeClr>
                </a:solidFill>
                <a:latin typeface="Avenir Book" charset="0"/>
                <a:ea typeface="Avenir Book" charset="0"/>
                <a:cs typeface="Avenir Book" charset="0"/>
              </a:rPr>
              <a:t> </a:t>
            </a:r>
            <a:r>
              <a:rPr lang="id-ID" altLang="zh-CN" sz="1200" dirty="0" err="1">
                <a:solidFill>
                  <a:schemeClr val="tx1">
                    <a:lumMod val="65000"/>
                    <a:lumOff val="35000"/>
                  </a:schemeClr>
                </a:solidFill>
                <a:latin typeface="Avenir Book" charset="0"/>
                <a:ea typeface="Avenir Book" charset="0"/>
                <a:cs typeface="Avenir Book" charset="0"/>
              </a:rPr>
              <a:t>Dolro</a:t>
            </a:r>
            <a:r>
              <a:rPr lang="id-ID" altLang="zh-CN" sz="1200" dirty="0">
                <a:solidFill>
                  <a:schemeClr val="tx1">
                    <a:lumMod val="65000"/>
                    <a:lumOff val="35000"/>
                  </a:schemeClr>
                </a:solidFill>
                <a:latin typeface="Avenir Book" charset="0"/>
                <a:ea typeface="Avenir Book" charset="0"/>
                <a:cs typeface="Avenir Book" charset="0"/>
              </a:rPr>
              <a:t> Sit </a:t>
            </a:r>
            <a:r>
              <a:rPr lang="id-ID" altLang="zh-CN" sz="1200" dirty="0" err="1">
                <a:solidFill>
                  <a:schemeClr val="tx1">
                    <a:lumMod val="65000"/>
                    <a:lumOff val="35000"/>
                  </a:schemeClr>
                </a:solidFill>
                <a:latin typeface="Avenir Book" charset="0"/>
                <a:ea typeface="Avenir Book" charset="0"/>
                <a:cs typeface="Avenir Book" charset="0"/>
              </a:rPr>
              <a:t>Amet</a:t>
            </a:r>
            <a:r>
              <a:rPr lang="id-ID" altLang="zh-CN" sz="1200" dirty="0">
                <a:solidFill>
                  <a:schemeClr val="tx1">
                    <a:lumMod val="65000"/>
                    <a:lumOff val="35000"/>
                  </a:schemeClr>
                </a:solidFill>
                <a:latin typeface="Avenir Book" charset="0"/>
                <a:ea typeface="Avenir Book" charset="0"/>
                <a:cs typeface="Avenir Book" charset="0"/>
              </a:rPr>
              <a:t> Kalori</a:t>
            </a:r>
            <a:endParaRPr lang="en-US" altLang="zh-CN" sz="1200" dirty="0">
              <a:solidFill>
                <a:schemeClr val="tx1">
                  <a:lumMod val="65000"/>
                  <a:lumOff val="35000"/>
                </a:schemeClr>
              </a:solidFill>
              <a:latin typeface="Avenir Book" charset="0"/>
              <a:ea typeface="Avenir Book" charset="0"/>
              <a:cs typeface="Avenir Book" charset="0"/>
            </a:endParaRPr>
          </a:p>
        </p:txBody>
      </p:sp>
      <p:sp>
        <p:nvSpPr>
          <p:cNvPr id="14" name="圆角矩形 13">
            <a:extLst>
              <a:ext uri="{FF2B5EF4-FFF2-40B4-BE49-F238E27FC236}">
                <a16:creationId xmlns:a16="http://schemas.microsoft.com/office/drawing/2014/main" xmlns="" id="{FA5B636A-68B4-465A-BD22-510597C58304}"/>
              </a:ext>
            </a:extLst>
          </p:cNvPr>
          <p:cNvSpPr/>
          <p:nvPr/>
        </p:nvSpPr>
        <p:spPr>
          <a:xfrm>
            <a:off x="6812898" y="1530218"/>
            <a:ext cx="3470987" cy="4366727"/>
          </a:xfrm>
          <a:prstGeom prst="roundRect">
            <a:avLst>
              <a:gd name="adj" fmla="val 4663"/>
            </a:avLst>
          </a:prstGeom>
          <a:solidFill>
            <a:schemeClr val="bg1"/>
          </a:solidFill>
          <a:ln>
            <a:solidFill>
              <a:schemeClr val="bg1">
                <a:lumMod val="85000"/>
              </a:schemeClr>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5" name="组 14"/>
          <p:cNvGrpSpPr/>
          <p:nvPr/>
        </p:nvGrpSpPr>
        <p:grpSpPr>
          <a:xfrm>
            <a:off x="9257517" y="1497609"/>
            <a:ext cx="1026367" cy="1077638"/>
            <a:chOff x="4571999" y="1497611"/>
            <a:chExt cx="1026367" cy="1077638"/>
          </a:xfrm>
        </p:grpSpPr>
        <p:sp>
          <p:nvSpPr>
            <p:cNvPr id="16" name="斜纹 15"/>
            <p:cNvSpPr/>
            <p:nvPr/>
          </p:nvSpPr>
          <p:spPr>
            <a:xfrm flipH="1">
              <a:off x="4571999" y="1548882"/>
              <a:ext cx="1026367" cy="1026367"/>
            </a:xfrm>
            <a:prstGeom prst="diagStripe">
              <a:avLst/>
            </a:prstGeom>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solidFill>
                  <a:schemeClr val="tx1"/>
                </a:solidFill>
              </a:endParaRPr>
            </a:p>
          </p:txBody>
        </p:sp>
        <p:sp>
          <p:nvSpPr>
            <p:cNvPr id="17" name="文本框 16"/>
            <p:cNvSpPr txBox="1"/>
            <p:nvPr/>
          </p:nvSpPr>
          <p:spPr>
            <a:xfrm rot="2700000">
              <a:off x="4739576" y="1804810"/>
              <a:ext cx="891398" cy="276999"/>
            </a:xfrm>
            <a:prstGeom prst="rect">
              <a:avLst/>
            </a:prstGeom>
            <a:noFill/>
          </p:spPr>
          <p:txBody>
            <a:bodyPr wrap="none" rtlCol="0">
              <a:spAutoFit/>
            </a:bodyPr>
            <a:lstStyle/>
            <a:p>
              <a:r>
                <a:rPr kumimoji="1" lang="en-US" altLang="zh-CN" sz="1200" dirty="0">
                  <a:solidFill>
                    <a:schemeClr val="bg1"/>
                  </a:solidFill>
                  <a:latin typeface="Arial" charset="0"/>
                  <a:ea typeface="Arial" charset="0"/>
                  <a:cs typeface="Arial" charset="0"/>
                </a:rPr>
                <a:t>THREATS</a:t>
              </a:r>
              <a:endParaRPr kumimoji="1" lang="zh-CN" altLang="en-US" sz="1200" dirty="0">
                <a:solidFill>
                  <a:schemeClr val="bg1"/>
                </a:solidFill>
                <a:latin typeface="Arial" charset="0"/>
                <a:ea typeface="Arial" charset="0"/>
                <a:cs typeface="Arial" charset="0"/>
              </a:endParaRPr>
            </a:p>
          </p:txBody>
        </p:sp>
      </p:grpSp>
      <p:pic>
        <p:nvPicPr>
          <p:cNvPr id="18" name="图片 17"/>
          <p:cNvPicPr>
            <a:picLocks noChangeAspect="1"/>
          </p:cNvPicPr>
          <p:nvPr/>
        </p:nvPicPr>
        <p:blipFill rotWithShape="1">
          <a:blip r:embed="rId3">
            <a:extLst>
              <a:ext uri="{28A0092B-C50C-407E-A947-70E740481C1C}">
                <a14:useLocalDpi xmlns:a14="http://schemas.microsoft.com/office/drawing/2010/main" val="0"/>
              </a:ext>
            </a:extLst>
          </a:blip>
          <a:srcRect l="10918" t="13954" r="17755" b="24821"/>
          <a:stretch/>
        </p:blipFill>
        <p:spPr>
          <a:xfrm>
            <a:off x="7513005" y="1686506"/>
            <a:ext cx="2070767" cy="1777482"/>
          </a:xfrm>
          <a:prstGeom prst="rect">
            <a:avLst/>
          </a:prstGeom>
          <a:effectLst>
            <a:outerShdw blurRad="330200" dist="76200" dir="18900000" algn="bl" rotWithShape="0">
              <a:prstClr val="black">
                <a:alpha val="27000"/>
              </a:prstClr>
            </a:outerShdw>
          </a:effectLst>
        </p:spPr>
      </p:pic>
      <p:grpSp>
        <p:nvGrpSpPr>
          <p:cNvPr id="19" name="组 18"/>
          <p:cNvGrpSpPr/>
          <p:nvPr/>
        </p:nvGrpSpPr>
        <p:grpSpPr>
          <a:xfrm>
            <a:off x="7328717" y="4833255"/>
            <a:ext cx="2439343" cy="441689"/>
            <a:chOff x="770021" y="4268648"/>
            <a:chExt cx="2439343" cy="441689"/>
          </a:xfrm>
        </p:grpSpPr>
        <p:sp>
          <p:nvSpPr>
            <p:cNvPr id="20" name="圆角矩形 19"/>
            <p:cNvSpPr/>
            <p:nvPr/>
          </p:nvSpPr>
          <p:spPr>
            <a:xfrm>
              <a:off x="770021" y="4268648"/>
              <a:ext cx="2439343" cy="441689"/>
            </a:xfrm>
            <a:prstGeom prst="roundRect">
              <a:avLst>
                <a:gd name="adj" fmla="val 50000"/>
              </a:avLst>
            </a:prstGeom>
            <a:gradFill>
              <a:gsLst>
                <a:gs pos="0">
                  <a:srgbClr val="4F8AFD"/>
                </a:gs>
                <a:gs pos="100000">
                  <a:srgbClr val="4F83FF"/>
                </a:gs>
              </a:gsLst>
              <a:lin ang="5400000" scaled="1"/>
            </a:gradFill>
            <a:ln>
              <a:noFill/>
            </a:ln>
            <a:effectLst>
              <a:outerShdw blurRad="342900" sx="102000" sy="102000" algn="ctr" rotWithShape="0">
                <a:prstClr val="black">
                  <a:alpha val="1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1" name="文本框 20"/>
            <p:cNvSpPr txBox="1"/>
            <p:nvPr/>
          </p:nvSpPr>
          <p:spPr>
            <a:xfrm>
              <a:off x="1002594" y="4320215"/>
              <a:ext cx="1974195" cy="338554"/>
            </a:xfrm>
            <a:prstGeom prst="rect">
              <a:avLst/>
            </a:prstGeom>
            <a:noFill/>
          </p:spPr>
          <p:txBody>
            <a:bodyPr wrap="none" rtlCol="0">
              <a:spAutoFit/>
            </a:bodyPr>
            <a:lstStyle/>
            <a:p>
              <a:r>
                <a:rPr kumimoji="1" lang="en-US" altLang="zh-CN" sz="1600" dirty="0">
                  <a:solidFill>
                    <a:schemeClr val="bg1"/>
                  </a:solidFill>
                  <a:latin typeface="Arial" charset="0"/>
                  <a:ea typeface="Arial" charset="0"/>
                  <a:cs typeface="Arial" charset="0"/>
                </a:rPr>
                <a:t>YOUR</a:t>
              </a:r>
              <a:r>
                <a:rPr kumimoji="1" lang="zh-CN" altLang="en-US" sz="1600" dirty="0">
                  <a:solidFill>
                    <a:schemeClr val="bg1"/>
                  </a:solidFill>
                  <a:latin typeface="Arial" charset="0"/>
                  <a:ea typeface="Arial" charset="0"/>
                  <a:cs typeface="Arial" charset="0"/>
                </a:rPr>
                <a:t> </a:t>
              </a:r>
              <a:r>
                <a:rPr kumimoji="1" lang="en-US" altLang="zh-CN" sz="1600" dirty="0">
                  <a:solidFill>
                    <a:schemeClr val="bg1"/>
                  </a:solidFill>
                  <a:latin typeface="Arial" charset="0"/>
                  <a:ea typeface="Arial" charset="0"/>
                  <a:cs typeface="Arial" charset="0"/>
                </a:rPr>
                <a:t>TEXT</a:t>
              </a:r>
              <a:r>
                <a:rPr kumimoji="1" lang="zh-CN" altLang="en-US" sz="1600" dirty="0">
                  <a:solidFill>
                    <a:schemeClr val="bg1"/>
                  </a:solidFill>
                  <a:latin typeface="Arial" charset="0"/>
                  <a:ea typeface="Arial" charset="0"/>
                  <a:cs typeface="Arial" charset="0"/>
                </a:rPr>
                <a:t> </a:t>
              </a:r>
              <a:r>
                <a:rPr kumimoji="1" lang="en-US" altLang="zh-CN" sz="1600" dirty="0">
                  <a:solidFill>
                    <a:schemeClr val="bg1"/>
                  </a:solidFill>
                  <a:latin typeface="Arial" charset="0"/>
                  <a:ea typeface="Arial" charset="0"/>
                  <a:cs typeface="Arial" charset="0"/>
                </a:rPr>
                <a:t>HERE</a:t>
              </a:r>
              <a:endParaRPr kumimoji="1" lang="zh-CN" altLang="en-US" sz="1600" dirty="0">
                <a:solidFill>
                  <a:schemeClr val="bg1"/>
                </a:solidFill>
                <a:latin typeface="Arial" charset="0"/>
                <a:ea typeface="Arial" charset="0"/>
                <a:cs typeface="Arial" charset="0"/>
              </a:endParaRPr>
            </a:p>
          </p:txBody>
        </p:sp>
      </p:grpSp>
      <p:sp>
        <p:nvSpPr>
          <p:cNvPr id="22" name="矩形 21"/>
          <p:cNvSpPr/>
          <p:nvPr/>
        </p:nvSpPr>
        <p:spPr>
          <a:xfrm>
            <a:off x="7218933" y="3644911"/>
            <a:ext cx="2658911" cy="969496"/>
          </a:xfrm>
          <a:prstGeom prst="rect">
            <a:avLst/>
          </a:prstGeom>
        </p:spPr>
        <p:txBody>
          <a:bodyPr wrap="square">
            <a:spAutoFit/>
          </a:bodyPr>
          <a:lstStyle/>
          <a:p>
            <a:pPr algn="ctr">
              <a:lnSpc>
                <a:spcPct val="120000"/>
              </a:lnSpc>
            </a:pPr>
            <a:r>
              <a:rPr lang="id-ID" altLang="zh-CN" sz="1200" dirty="0">
                <a:solidFill>
                  <a:schemeClr val="tx1">
                    <a:lumMod val="65000"/>
                    <a:lumOff val="35000"/>
                  </a:schemeClr>
                </a:solidFill>
                <a:latin typeface="Avenir Book" charset="0"/>
                <a:ea typeface="Avenir Book" charset="0"/>
                <a:cs typeface="Avenir Book" charset="0"/>
              </a:rPr>
              <a:t>Eritrea </a:t>
            </a:r>
            <a:r>
              <a:rPr lang="id-ID" altLang="zh-CN" sz="1200" dirty="0" err="1">
                <a:solidFill>
                  <a:schemeClr val="tx1">
                    <a:lumMod val="65000"/>
                    <a:lumOff val="35000"/>
                  </a:schemeClr>
                </a:solidFill>
                <a:latin typeface="Avenir Book" charset="0"/>
                <a:ea typeface="Avenir Book" charset="0"/>
                <a:cs typeface="Avenir Book" charset="0"/>
              </a:rPr>
              <a:t>Gurayya</a:t>
            </a:r>
            <a:r>
              <a:rPr lang="id-ID" altLang="zh-CN" sz="1200" dirty="0">
                <a:solidFill>
                  <a:schemeClr val="tx1">
                    <a:lumMod val="65000"/>
                    <a:lumOff val="35000"/>
                  </a:schemeClr>
                </a:solidFill>
                <a:latin typeface="Avenir Book" charset="0"/>
                <a:ea typeface="Avenir Book" charset="0"/>
                <a:cs typeface="Avenir Book" charset="0"/>
              </a:rPr>
              <a:t> </a:t>
            </a:r>
            <a:r>
              <a:rPr lang="id-ID" altLang="zh-CN" sz="1200" dirty="0" err="1">
                <a:solidFill>
                  <a:schemeClr val="tx1">
                    <a:lumMod val="65000"/>
                    <a:lumOff val="35000"/>
                  </a:schemeClr>
                </a:solidFill>
                <a:latin typeface="Avenir Book" charset="0"/>
                <a:ea typeface="Avenir Book" charset="0"/>
                <a:cs typeface="Avenir Book" charset="0"/>
              </a:rPr>
              <a:t>Huora</a:t>
            </a:r>
            <a:r>
              <a:rPr lang="id-ID" altLang="zh-CN" sz="1200" dirty="0">
                <a:solidFill>
                  <a:schemeClr val="tx1">
                    <a:lumMod val="65000"/>
                    <a:lumOff val="35000"/>
                  </a:schemeClr>
                </a:solidFill>
                <a:latin typeface="Avenir Book" charset="0"/>
                <a:ea typeface="Avenir Book" charset="0"/>
                <a:cs typeface="Avenir Book" charset="0"/>
              </a:rPr>
              <a:t> </a:t>
            </a:r>
            <a:r>
              <a:rPr lang="id-ID" altLang="zh-CN" sz="1200" dirty="0" err="1">
                <a:solidFill>
                  <a:schemeClr val="tx1">
                    <a:lumMod val="65000"/>
                    <a:lumOff val="35000"/>
                  </a:schemeClr>
                </a:solidFill>
                <a:latin typeface="Avenir Book" charset="0"/>
                <a:ea typeface="Avenir Book" charset="0"/>
                <a:cs typeface="Avenir Book" charset="0"/>
              </a:rPr>
              <a:t>Volput</a:t>
            </a:r>
            <a:r>
              <a:rPr lang="id-ID" altLang="zh-CN" sz="1200" dirty="0">
                <a:solidFill>
                  <a:schemeClr val="tx1">
                    <a:lumMod val="65000"/>
                    <a:lumOff val="35000"/>
                  </a:schemeClr>
                </a:solidFill>
                <a:latin typeface="Avenir Book" charset="0"/>
                <a:ea typeface="Avenir Book" charset="0"/>
                <a:cs typeface="Avenir Book" charset="0"/>
              </a:rPr>
              <a:t> </a:t>
            </a:r>
            <a:r>
              <a:rPr lang="id-ID" altLang="zh-CN" sz="1200" dirty="0" err="1">
                <a:solidFill>
                  <a:schemeClr val="tx1">
                    <a:lumMod val="65000"/>
                    <a:lumOff val="35000"/>
                  </a:schemeClr>
                </a:solidFill>
                <a:latin typeface="Avenir Book" charset="0"/>
                <a:ea typeface="Avenir Book" charset="0"/>
                <a:cs typeface="Avenir Book" charset="0"/>
              </a:rPr>
              <a:t>Vlaar</a:t>
            </a:r>
            <a:r>
              <a:rPr lang="id-ID" altLang="zh-CN" sz="1200" dirty="0">
                <a:solidFill>
                  <a:schemeClr val="tx1">
                    <a:lumMod val="65000"/>
                    <a:lumOff val="35000"/>
                  </a:schemeClr>
                </a:solidFill>
                <a:latin typeface="Avenir Book" charset="0"/>
                <a:ea typeface="Avenir Book" charset="0"/>
                <a:cs typeface="Avenir Book" charset="0"/>
              </a:rPr>
              <a:t> </a:t>
            </a:r>
            <a:r>
              <a:rPr lang="id-ID" altLang="zh-CN" sz="1200" dirty="0" err="1">
                <a:solidFill>
                  <a:schemeClr val="tx1">
                    <a:lumMod val="65000"/>
                    <a:lumOff val="35000"/>
                  </a:schemeClr>
                </a:solidFill>
                <a:latin typeface="Avenir Book" charset="0"/>
                <a:ea typeface="Avenir Book" charset="0"/>
                <a:cs typeface="Avenir Book" charset="0"/>
              </a:rPr>
              <a:t>Boit</a:t>
            </a:r>
            <a:r>
              <a:rPr lang="id-ID" altLang="zh-CN" sz="1200" dirty="0">
                <a:solidFill>
                  <a:schemeClr val="tx1">
                    <a:lumMod val="65000"/>
                    <a:lumOff val="35000"/>
                  </a:schemeClr>
                </a:solidFill>
                <a:latin typeface="Avenir Book" charset="0"/>
                <a:ea typeface="Avenir Book" charset="0"/>
                <a:cs typeface="Avenir Book" charset="0"/>
              </a:rPr>
              <a:t> </a:t>
            </a:r>
            <a:r>
              <a:rPr lang="id-ID" altLang="zh-CN" sz="1200" dirty="0" err="1">
                <a:solidFill>
                  <a:schemeClr val="tx1">
                    <a:lumMod val="65000"/>
                    <a:lumOff val="35000"/>
                  </a:schemeClr>
                </a:solidFill>
                <a:latin typeface="Avenir Book" charset="0"/>
                <a:ea typeface="Avenir Book" charset="0"/>
                <a:cs typeface="Avenir Book" charset="0"/>
              </a:rPr>
              <a:t>Dolro</a:t>
            </a:r>
            <a:r>
              <a:rPr lang="id-ID" altLang="zh-CN" sz="1200" dirty="0">
                <a:solidFill>
                  <a:schemeClr val="tx1">
                    <a:lumMod val="65000"/>
                    <a:lumOff val="35000"/>
                  </a:schemeClr>
                </a:solidFill>
                <a:latin typeface="Avenir Book" charset="0"/>
                <a:ea typeface="Avenir Book" charset="0"/>
                <a:cs typeface="Avenir Book" charset="0"/>
              </a:rPr>
              <a:t> Sit </a:t>
            </a:r>
            <a:r>
              <a:rPr lang="id-ID" altLang="zh-CN" sz="1200" dirty="0" err="1">
                <a:solidFill>
                  <a:schemeClr val="tx1">
                    <a:lumMod val="65000"/>
                    <a:lumOff val="35000"/>
                  </a:schemeClr>
                </a:solidFill>
                <a:latin typeface="Avenir Book" charset="0"/>
                <a:ea typeface="Avenir Book" charset="0"/>
                <a:cs typeface="Avenir Book" charset="0"/>
              </a:rPr>
              <a:t>Amet</a:t>
            </a:r>
            <a:r>
              <a:rPr lang="id-ID" altLang="zh-CN" sz="1200" dirty="0">
                <a:solidFill>
                  <a:schemeClr val="tx1">
                    <a:lumMod val="65000"/>
                    <a:lumOff val="35000"/>
                  </a:schemeClr>
                </a:solidFill>
                <a:latin typeface="Avenir Book" charset="0"/>
                <a:ea typeface="Avenir Book" charset="0"/>
                <a:cs typeface="Avenir Book" charset="0"/>
              </a:rPr>
              <a:t> </a:t>
            </a:r>
            <a:r>
              <a:rPr lang="id-ID" altLang="zh-CN" sz="1200" dirty="0" err="1">
                <a:solidFill>
                  <a:schemeClr val="tx1">
                    <a:lumMod val="65000"/>
                    <a:lumOff val="35000"/>
                  </a:schemeClr>
                </a:solidFill>
                <a:latin typeface="Avenir Book" charset="0"/>
                <a:ea typeface="Avenir Book" charset="0"/>
                <a:cs typeface="Avenir Book" charset="0"/>
              </a:rPr>
              <a:t>KaloriEritrea</a:t>
            </a:r>
            <a:r>
              <a:rPr lang="id-ID" altLang="zh-CN" sz="1200" dirty="0">
                <a:solidFill>
                  <a:schemeClr val="tx1">
                    <a:lumMod val="65000"/>
                    <a:lumOff val="35000"/>
                  </a:schemeClr>
                </a:solidFill>
                <a:latin typeface="Avenir Book" charset="0"/>
                <a:ea typeface="Avenir Book" charset="0"/>
                <a:cs typeface="Avenir Book" charset="0"/>
              </a:rPr>
              <a:t> </a:t>
            </a:r>
            <a:r>
              <a:rPr lang="id-ID" altLang="zh-CN" sz="1200" dirty="0" err="1">
                <a:solidFill>
                  <a:schemeClr val="tx1">
                    <a:lumMod val="65000"/>
                    <a:lumOff val="35000"/>
                  </a:schemeClr>
                </a:solidFill>
                <a:latin typeface="Avenir Book" charset="0"/>
                <a:ea typeface="Avenir Book" charset="0"/>
                <a:cs typeface="Avenir Book" charset="0"/>
              </a:rPr>
              <a:t>Gurayya</a:t>
            </a:r>
            <a:r>
              <a:rPr lang="id-ID" altLang="zh-CN" sz="1200" dirty="0">
                <a:solidFill>
                  <a:schemeClr val="tx1">
                    <a:lumMod val="65000"/>
                    <a:lumOff val="35000"/>
                  </a:schemeClr>
                </a:solidFill>
                <a:latin typeface="Avenir Book" charset="0"/>
                <a:ea typeface="Avenir Book" charset="0"/>
                <a:cs typeface="Avenir Book" charset="0"/>
              </a:rPr>
              <a:t> </a:t>
            </a:r>
            <a:r>
              <a:rPr lang="id-ID" altLang="zh-CN" sz="1200" dirty="0" err="1">
                <a:solidFill>
                  <a:schemeClr val="tx1">
                    <a:lumMod val="65000"/>
                    <a:lumOff val="35000"/>
                  </a:schemeClr>
                </a:solidFill>
                <a:latin typeface="Avenir Book" charset="0"/>
                <a:ea typeface="Avenir Book" charset="0"/>
                <a:cs typeface="Avenir Book" charset="0"/>
              </a:rPr>
              <a:t>Huora</a:t>
            </a:r>
            <a:r>
              <a:rPr lang="id-ID" altLang="zh-CN" sz="1200" dirty="0">
                <a:solidFill>
                  <a:schemeClr val="tx1">
                    <a:lumMod val="65000"/>
                    <a:lumOff val="35000"/>
                  </a:schemeClr>
                </a:solidFill>
                <a:latin typeface="Avenir Book" charset="0"/>
                <a:ea typeface="Avenir Book" charset="0"/>
                <a:cs typeface="Avenir Book" charset="0"/>
              </a:rPr>
              <a:t> </a:t>
            </a:r>
            <a:r>
              <a:rPr lang="id-ID" altLang="zh-CN" sz="1200" dirty="0" err="1">
                <a:solidFill>
                  <a:schemeClr val="tx1">
                    <a:lumMod val="65000"/>
                    <a:lumOff val="35000"/>
                  </a:schemeClr>
                </a:solidFill>
                <a:latin typeface="Avenir Book" charset="0"/>
                <a:ea typeface="Avenir Book" charset="0"/>
                <a:cs typeface="Avenir Book" charset="0"/>
              </a:rPr>
              <a:t>Volput</a:t>
            </a:r>
            <a:r>
              <a:rPr lang="id-ID" altLang="zh-CN" sz="1200" dirty="0">
                <a:solidFill>
                  <a:schemeClr val="tx1">
                    <a:lumMod val="65000"/>
                    <a:lumOff val="35000"/>
                  </a:schemeClr>
                </a:solidFill>
                <a:latin typeface="Avenir Book" charset="0"/>
                <a:ea typeface="Avenir Book" charset="0"/>
                <a:cs typeface="Avenir Book" charset="0"/>
              </a:rPr>
              <a:t> </a:t>
            </a:r>
            <a:r>
              <a:rPr lang="id-ID" altLang="zh-CN" sz="1200" dirty="0" err="1">
                <a:solidFill>
                  <a:schemeClr val="tx1">
                    <a:lumMod val="65000"/>
                    <a:lumOff val="35000"/>
                  </a:schemeClr>
                </a:solidFill>
                <a:latin typeface="Avenir Book" charset="0"/>
                <a:ea typeface="Avenir Book" charset="0"/>
                <a:cs typeface="Avenir Book" charset="0"/>
              </a:rPr>
              <a:t>Vlaar</a:t>
            </a:r>
            <a:r>
              <a:rPr lang="id-ID" altLang="zh-CN" sz="1200" dirty="0">
                <a:solidFill>
                  <a:schemeClr val="tx1">
                    <a:lumMod val="65000"/>
                    <a:lumOff val="35000"/>
                  </a:schemeClr>
                </a:solidFill>
                <a:latin typeface="Avenir Book" charset="0"/>
                <a:ea typeface="Avenir Book" charset="0"/>
                <a:cs typeface="Avenir Book" charset="0"/>
              </a:rPr>
              <a:t> </a:t>
            </a:r>
            <a:r>
              <a:rPr lang="id-ID" altLang="zh-CN" sz="1200" dirty="0" err="1">
                <a:solidFill>
                  <a:schemeClr val="tx1">
                    <a:lumMod val="65000"/>
                    <a:lumOff val="35000"/>
                  </a:schemeClr>
                </a:solidFill>
                <a:latin typeface="Avenir Book" charset="0"/>
                <a:ea typeface="Avenir Book" charset="0"/>
                <a:cs typeface="Avenir Book" charset="0"/>
              </a:rPr>
              <a:t>Boit</a:t>
            </a:r>
            <a:r>
              <a:rPr lang="id-ID" altLang="zh-CN" sz="1200" dirty="0">
                <a:solidFill>
                  <a:schemeClr val="tx1">
                    <a:lumMod val="65000"/>
                    <a:lumOff val="35000"/>
                  </a:schemeClr>
                </a:solidFill>
                <a:latin typeface="Avenir Book" charset="0"/>
                <a:ea typeface="Avenir Book" charset="0"/>
                <a:cs typeface="Avenir Book" charset="0"/>
              </a:rPr>
              <a:t> </a:t>
            </a:r>
            <a:r>
              <a:rPr lang="id-ID" altLang="zh-CN" sz="1200" dirty="0" err="1">
                <a:solidFill>
                  <a:schemeClr val="tx1">
                    <a:lumMod val="65000"/>
                    <a:lumOff val="35000"/>
                  </a:schemeClr>
                </a:solidFill>
                <a:latin typeface="Avenir Book" charset="0"/>
                <a:ea typeface="Avenir Book" charset="0"/>
                <a:cs typeface="Avenir Book" charset="0"/>
              </a:rPr>
              <a:t>Dolro</a:t>
            </a:r>
            <a:r>
              <a:rPr lang="id-ID" altLang="zh-CN" sz="1200" dirty="0">
                <a:solidFill>
                  <a:schemeClr val="tx1">
                    <a:lumMod val="65000"/>
                    <a:lumOff val="35000"/>
                  </a:schemeClr>
                </a:solidFill>
                <a:latin typeface="Avenir Book" charset="0"/>
                <a:ea typeface="Avenir Book" charset="0"/>
                <a:cs typeface="Avenir Book" charset="0"/>
              </a:rPr>
              <a:t> Sit </a:t>
            </a:r>
            <a:r>
              <a:rPr lang="id-ID" altLang="zh-CN" sz="1200" dirty="0" err="1">
                <a:solidFill>
                  <a:schemeClr val="tx1">
                    <a:lumMod val="65000"/>
                    <a:lumOff val="35000"/>
                  </a:schemeClr>
                </a:solidFill>
                <a:latin typeface="Avenir Book" charset="0"/>
                <a:ea typeface="Avenir Book" charset="0"/>
                <a:cs typeface="Avenir Book" charset="0"/>
              </a:rPr>
              <a:t>Amet</a:t>
            </a:r>
            <a:r>
              <a:rPr lang="id-ID" altLang="zh-CN" sz="1200" dirty="0">
                <a:solidFill>
                  <a:schemeClr val="tx1">
                    <a:lumMod val="65000"/>
                    <a:lumOff val="35000"/>
                  </a:schemeClr>
                </a:solidFill>
                <a:latin typeface="Avenir Book" charset="0"/>
                <a:ea typeface="Avenir Book" charset="0"/>
                <a:cs typeface="Avenir Book" charset="0"/>
              </a:rPr>
              <a:t> Kalori</a:t>
            </a:r>
            <a:endParaRPr lang="en-US" altLang="zh-CN" sz="1200" dirty="0">
              <a:solidFill>
                <a:schemeClr val="tx1">
                  <a:lumMod val="65000"/>
                  <a:lumOff val="35000"/>
                </a:schemeClr>
              </a:solidFill>
              <a:latin typeface="Avenir Book" charset="0"/>
              <a:ea typeface="Avenir Book" charset="0"/>
              <a:cs typeface="Avenir Book" charset="0"/>
            </a:endParaRPr>
          </a:p>
        </p:txBody>
      </p:sp>
    </p:spTree>
    <p:extLst>
      <p:ext uri="{BB962C8B-B14F-4D97-AF65-F5344CB8AC3E}">
        <p14:creationId xmlns:p14="http://schemas.microsoft.com/office/powerpoint/2010/main" val="1101152100"/>
      </p:ext>
    </p:extLst>
  </p:cSld>
  <p:clrMapOvr>
    <a:masterClrMapping/>
  </p:clrMapOvr>
  <p:transition spd="slow" advTm="5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16" presetClass="entr" presetSubtype="21" fill="hold" nodeType="with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barn(inVertical)">
                                      <p:cBhvr>
                                        <p:cTn id="11" dur="500"/>
                                        <p:tgtEl>
                                          <p:spTgt spid="7"/>
                                        </p:tgtEl>
                                      </p:cBhvr>
                                    </p:animEffect>
                                  </p:childTnLst>
                                </p:cTn>
                              </p:par>
                            </p:childTnLst>
                          </p:cTn>
                        </p:par>
                        <p:par>
                          <p:cTn id="12" fill="hold">
                            <p:stCondLst>
                              <p:cond delay="500"/>
                            </p:stCondLst>
                            <p:childTnLst>
                              <p:par>
                                <p:cTn id="13" presetID="2" presetClass="entr" presetSubtype="2" fill="hold" grpId="0" nodeType="afterEffect">
                                  <p:stCondLst>
                                    <p:cond delay="0"/>
                                  </p:stCondLst>
                                  <p:childTnLst>
                                    <p:set>
                                      <p:cBhvr>
                                        <p:cTn id="14" dur="1" fill="hold">
                                          <p:stCondLst>
                                            <p:cond delay="0"/>
                                          </p:stCondLst>
                                        </p:cTn>
                                        <p:tgtEl>
                                          <p:spTgt spid="14"/>
                                        </p:tgtEl>
                                        <p:attrNameLst>
                                          <p:attrName>style.visibility</p:attrName>
                                        </p:attrNameLst>
                                      </p:cBhvr>
                                      <p:to>
                                        <p:strVal val="visible"/>
                                      </p:to>
                                    </p:set>
                                    <p:anim calcmode="lin" valueType="num">
                                      <p:cBhvr additive="base">
                                        <p:cTn id="15" dur="500" fill="hold"/>
                                        <p:tgtEl>
                                          <p:spTgt spid="14"/>
                                        </p:tgtEl>
                                        <p:attrNameLst>
                                          <p:attrName>ppt_x</p:attrName>
                                        </p:attrNameLst>
                                      </p:cBhvr>
                                      <p:tavLst>
                                        <p:tav tm="0">
                                          <p:val>
                                            <p:strVal val="1+#ppt_w/2"/>
                                          </p:val>
                                        </p:tav>
                                        <p:tav tm="100000">
                                          <p:val>
                                            <p:strVal val="#ppt_x"/>
                                          </p:val>
                                        </p:tav>
                                      </p:tavLst>
                                    </p:anim>
                                    <p:anim calcmode="lin" valueType="num">
                                      <p:cBhvr additive="base">
                                        <p:cTn id="16" dur="500" fill="hold"/>
                                        <p:tgtEl>
                                          <p:spTgt spid="14"/>
                                        </p:tgtEl>
                                        <p:attrNameLst>
                                          <p:attrName>ppt_y</p:attrName>
                                        </p:attrNameLst>
                                      </p:cBhvr>
                                      <p:tavLst>
                                        <p:tav tm="0">
                                          <p:val>
                                            <p:strVal val="#ppt_y"/>
                                          </p:val>
                                        </p:tav>
                                        <p:tav tm="100000">
                                          <p:val>
                                            <p:strVal val="#ppt_y"/>
                                          </p:val>
                                        </p:tav>
                                      </p:tavLst>
                                    </p:anim>
                                  </p:childTnLst>
                                </p:cTn>
                              </p:par>
                              <p:par>
                                <p:cTn id="17" presetID="16" presetClass="entr" presetSubtype="21" fill="hold" nodeType="withEffect">
                                  <p:stCondLst>
                                    <p:cond delay="0"/>
                                  </p:stCondLst>
                                  <p:childTnLst>
                                    <p:set>
                                      <p:cBhvr>
                                        <p:cTn id="18" dur="1" fill="hold">
                                          <p:stCondLst>
                                            <p:cond delay="0"/>
                                          </p:stCondLst>
                                        </p:cTn>
                                        <p:tgtEl>
                                          <p:spTgt spid="15"/>
                                        </p:tgtEl>
                                        <p:attrNameLst>
                                          <p:attrName>style.visibility</p:attrName>
                                        </p:attrNameLst>
                                      </p:cBhvr>
                                      <p:to>
                                        <p:strVal val="visible"/>
                                      </p:to>
                                    </p:set>
                                    <p:animEffect transition="in" filter="barn(inVertical)">
                                      <p:cBhvr>
                                        <p:cTn id="19" dur="500"/>
                                        <p:tgtEl>
                                          <p:spTgt spid="15"/>
                                        </p:tgtEl>
                                      </p:cBhvr>
                                    </p:animEffect>
                                  </p:childTnLst>
                                </p:cTn>
                              </p:par>
                            </p:childTnLst>
                          </p:cTn>
                        </p:par>
                        <p:par>
                          <p:cTn id="20" fill="hold">
                            <p:stCondLst>
                              <p:cond delay="1000"/>
                            </p:stCondLst>
                            <p:childTnLst>
                              <p:par>
                                <p:cTn id="21" presetID="10" presetClass="entr" presetSubtype="0" fill="hold" nodeType="after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fade">
                                      <p:cBhvr>
                                        <p:cTn id="23" dur="500"/>
                                        <p:tgtEl>
                                          <p:spTgt spid="8"/>
                                        </p:tgtEl>
                                      </p:cBhvr>
                                    </p:animEffect>
                                  </p:childTnLst>
                                </p:cTn>
                              </p:par>
                              <p:par>
                                <p:cTn id="24" presetID="10" presetClass="entr" presetSubtype="0" fill="hold" nodeType="withEffect">
                                  <p:stCondLst>
                                    <p:cond delay="0"/>
                                  </p:stCondLst>
                                  <p:childTnLst>
                                    <p:set>
                                      <p:cBhvr>
                                        <p:cTn id="25" dur="1" fill="hold">
                                          <p:stCondLst>
                                            <p:cond delay="0"/>
                                          </p:stCondLst>
                                        </p:cTn>
                                        <p:tgtEl>
                                          <p:spTgt spid="18"/>
                                        </p:tgtEl>
                                        <p:attrNameLst>
                                          <p:attrName>style.visibility</p:attrName>
                                        </p:attrNameLst>
                                      </p:cBhvr>
                                      <p:to>
                                        <p:strVal val="visible"/>
                                      </p:to>
                                    </p:set>
                                    <p:animEffect transition="in" filter="fade">
                                      <p:cBhvr>
                                        <p:cTn id="26" dur="500"/>
                                        <p:tgtEl>
                                          <p:spTgt spid="18"/>
                                        </p:tgtEl>
                                      </p:cBhvr>
                                    </p:animEffect>
                                  </p:childTnLst>
                                </p:cTn>
                              </p:par>
                            </p:childTnLst>
                          </p:cTn>
                        </p:par>
                        <p:par>
                          <p:cTn id="27" fill="hold">
                            <p:stCondLst>
                              <p:cond delay="1500"/>
                            </p:stCondLst>
                            <p:childTnLst>
                              <p:par>
                                <p:cTn id="28" presetID="14" presetClass="entr" presetSubtype="10" fill="hold" grpId="0" nodeType="afterEffect">
                                  <p:stCondLst>
                                    <p:cond delay="0"/>
                                  </p:stCondLst>
                                  <p:childTnLst>
                                    <p:set>
                                      <p:cBhvr>
                                        <p:cTn id="29" dur="1" fill="hold">
                                          <p:stCondLst>
                                            <p:cond delay="0"/>
                                          </p:stCondLst>
                                        </p:cTn>
                                        <p:tgtEl>
                                          <p:spTgt spid="13"/>
                                        </p:tgtEl>
                                        <p:attrNameLst>
                                          <p:attrName>style.visibility</p:attrName>
                                        </p:attrNameLst>
                                      </p:cBhvr>
                                      <p:to>
                                        <p:strVal val="visible"/>
                                      </p:to>
                                    </p:set>
                                    <p:animEffect transition="in" filter="randombar(horizontal)">
                                      <p:cBhvr>
                                        <p:cTn id="30" dur="500"/>
                                        <p:tgtEl>
                                          <p:spTgt spid="13"/>
                                        </p:tgtEl>
                                      </p:cBhvr>
                                    </p:animEffect>
                                  </p:childTnLst>
                                </p:cTn>
                              </p:par>
                              <p:par>
                                <p:cTn id="31" presetID="14" presetClass="entr" presetSubtype="10" fill="hold" grpId="0" nodeType="withEffect">
                                  <p:stCondLst>
                                    <p:cond delay="0"/>
                                  </p:stCondLst>
                                  <p:childTnLst>
                                    <p:set>
                                      <p:cBhvr>
                                        <p:cTn id="32" dur="1" fill="hold">
                                          <p:stCondLst>
                                            <p:cond delay="0"/>
                                          </p:stCondLst>
                                        </p:cTn>
                                        <p:tgtEl>
                                          <p:spTgt spid="22"/>
                                        </p:tgtEl>
                                        <p:attrNameLst>
                                          <p:attrName>style.visibility</p:attrName>
                                        </p:attrNameLst>
                                      </p:cBhvr>
                                      <p:to>
                                        <p:strVal val="visible"/>
                                      </p:to>
                                    </p:set>
                                    <p:animEffect transition="in" filter="randombar(horizontal)">
                                      <p:cBhvr>
                                        <p:cTn id="33" dur="500"/>
                                        <p:tgtEl>
                                          <p:spTgt spid="22"/>
                                        </p:tgtEl>
                                      </p:cBhvr>
                                    </p:animEffect>
                                  </p:childTnLst>
                                </p:cTn>
                              </p:par>
                            </p:childTnLst>
                          </p:cTn>
                        </p:par>
                        <p:par>
                          <p:cTn id="34" fill="hold">
                            <p:stCondLst>
                              <p:cond delay="2000"/>
                            </p:stCondLst>
                            <p:childTnLst>
                              <p:par>
                                <p:cTn id="35" presetID="2" presetClass="entr" presetSubtype="4" decel="50000" fill="hold" nodeType="afterEffect">
                                  <p:stCondLst>
                                    <p:cond delay="0"/>
                                  </p:stCondLst>
                                  <p:childTnLst>
                                    <p:set>
                                      <p:cBhvr>
                                        <p:cTn id="36" dur="1" fill="hold">
                                          <p:stCondLst>
                                            <p:cond delay="0"/>
                                          </p:stCondLst>
                                        </p:cTn>
                                        <p:tgtEl>
                                          <p:spTgt spid="9"/>
                                        </p:tgtEl>
                                        <p:attrNameLst>
                                          <p:attrName>style.visibility</p:attrName>
                                        </p:attrNameLst>
                                      </p:cBhvr>
                                      <p:to>
                                        <p:strVal val="visible"/>
                                      </p:to>
                                    </p:set>
                                    <p:anim calcmode="lin" valueType="num">
                                      <p:cBhvr additive="base">
                                        <p:cTn id="37" dur="500" fill="hold"/>
                                        <p:tgtEl>
                                          <p:spTgt spid="9"/>
                                        </p:tgtEl>
                                        <p:attrNameLst>
                                          <p:attrName>ppt_x</p:attrName>
                                        </p:attrNameLst>
                                      </p:cBhvr>
                                      <p:tavLst>
                                        <p:tav tm="0">
                                          <p:val>
                                            <p:strVal val="#ppt_x"/>
                                          </p:val>
                                        </p:tav>
                                        <p:tav tm="100000">
                                          <p:val>
                                            <p:strVal val="#ppt_x"/>
                                          </p:val>
                                        </p:tav>
                                      </p:tavLst>
                                    </p:anim>
                                    <p:anim calcmode="lin" valueType="num">
                                      <p:cBhvr additive="base">
                                        <p:cTn id="38" dur="500" fill="hold"/>
                                        <p:tgtEl>
                                          <p:spTgt spid="9"/>
                                        </p:tgtEl>
                                        <p:attrNameLst>
                                          <p:attrName>ppt_y</p:attrName>
                                        </p:attrNameLst>
                                      </p:cBhvr>
                                      <p:tavLst>
                                        <p:tav tm="0">
                                          <p:val>
                                            <p:strVal val="1+#ppt_h/2"/>
                                          </p:val>
                                        </p:tav>
                                        <p:tav tm="100000">
                                          <p:val>
                                            <p:strVal val="#ppt_y"/>
                                          </p:val>
                                        </p:tav>
                                      </p:tavLst>
                                    </p:anim>
                                  </p:childTnLst>
                                </p:cTn>
                              </p:par>
                              <p:par>
                                <p:cTn id="39" presetID="2" presetClass="entr" presetSubtype="4" decel="50000" fill="hold" nodeType="withEffect">
                                  <p:stCondLst>
                                    <p:cond delay="0"/>
                                  </p:stCondLst>
                                  <p:childTnLst>
                                    <p:set>
                                      <p:cBhvr>
                                        <p:cTn id="40" dur="1" fill="hold">
                                          <p:stCondLst>
                                            <p:cond delay="0"/>
                                          </p:stCondLst>
                                        </p:cTn>
                                        <p:tgtEl>
                                          <p:spTgt spid="19"/>
                                        </p:tgtEl>
                                        <p:attrNameLst>
                                          <p:attrName>style.visibility</p:attrName>
                                        </p:attrNameLst>
                                      </p:cBhvr>
                                      <p:to>
                                        <p:strVal val="visible"/>
                                      </p:to>
                                    </p:set>
                                    <p:anim calcmode="lin" valueType="num">
                                      <p:cBhvr additive="base">
                                        <p:cTn id="41" dur="500" fill="hold"/>
                                        <p:tgtEl>
                                          <p:spTgt spid="19"/>
                                        </p:tgtEl>
                                        <p:attrNameLst>
                                          <p:attrName>ppt_x</p:attrName>
                                        </p:attrNameLst>
                                      </p:cBhvr>
                                      <p:tavLst>
                                        <p:tav tm="0">
                                          <p:val>
                                            <p:strVal val="#ppt_x"/>
                                          </p:val>
                                        </p:tav>
                                        <p:tav tm="100000">
                                          <p:val>
                                            <p:strVal val="#ppt_x"/>
                                          </p:val>
                                        </p:tav>
                                      </p:tavLst>
                                    </p:anim>
                                    <p:anim calcmode="lin" valueType="num">
                                      <p:cBhvr additive="base">
                                        <p:cTn id="42"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3" grpId="0"/>
      <p:bldP spid="14" grpId="0" animBg="1"/>
      <p:bldP spid="22"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Rectangle: Rounded Corners 3">
            <a:extLst>
              <a:ext uri="{FF2B5EF4-FFF2-40B4-BE49-F238E27FC236}">
                <a16:creationId xmlns:a16="http://schemas.microsoft.com/office/drawing/2014/main" xmlns="" id="{BBD01783-E03A-4836-A8D9-9D891238374C}"/>
              </a:ext>
            </a:extLst>
          </p:cNvPr>
          <p:cNvSpPr/>
          <p:nvPr/>
        </p:nvSpPr>
        <p:spPr>
          <a:xfrm>
            <a:off x="7413323" y="2461694"/>
            <a:ext cx="3515073" cy="538062"/>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chorCtr="1">
            <a:normAutofit/>
          </a:bodyPr>
          <a:lstStyle/>
          <a:p>
            <a:pPr algn="ctr" defTabSz="609157">
              <a:lnSpc>
                <a:spcPct val="80000"/>
              </a:lnSpc>
              <a:buClr>
                <a:srgbClr val="202F3D">
                  <a:lumMod val="75000"/>
                </a:srgbClr>
              </a:buClr>
              <a:defRPr/>
            </a:pPr>
            <a:r>
              <a:rPr lang="en-US" altLang="zh-CN" dirty="0">
                <a:solidFill>
                  <a:schemeClr val="bg1"/>
                </a:solidFill>
                <a:latin typeface="Source Han Sans CN Normal" charset="-122"/>
                <a:ea typeface="Source Han Sans CN Normal" charset="-122"/>
                <a:cs typeface="Source Han Sans CN Normal" charset="-122"/>
              </a:rPr>
              <a:t>Your text here</a:t>
            </a:r>
          </a:p>
        </p:txBody>
      </p:sp>
      <p:sp>
        <p:nvSpPr>
          <p:cNvPr id="3" name="Rectangle: Rounded Corners 74">
            <a:extLst>
              <a:ext uri="{FF2B5EF4-FFF2-40B4-BE49-F238E27FC236}">
                <a16:creationId xmlns:a16="http://schemas.microsoft.com/office/drawing/2014/main" xmlns="" id="{F423D102-921D-41FA-B94B-984CE2B1F679}"/>
              </a:ext>
            </a:extLst>
          </p:cNvPr>
          <p:cNvSpPr/>
          <p:nvPr/>
        </p:nvSpPr>
        <p:spPr>
          <a:xfrm>
            <a:off x="7467819" y="2999755"/>
            <a:ext cx="3058079" cy="538062"/>
          </a:xfrm>
          <a:prstGeom prst="roundRect">
            <a:avLst>
              <a:gd name="adj" fmla="val 50000"/>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algn="ctr" defTabSz="609157">
              <a:lnSpc>
                <a:spcPct val="80000"/>
              </a:lnSpc>
              <a:buClr>
                <a:srgbClr val="202F3D">
                  <a:lumMod val="75000"/>
                </a:srgbClr>
              </a:buClr>
              <a:defRPr/>
            </a:pPr>
            <a:r>
              <a:rPr lang="en-US" altLang="zh-CN" dirty="0">
                <a:solidFill>
                  <a:schemeClr val="bg1"/>
                </a:solidFill>
                <a:latin typeface="Source Han Sans CN Normal" charset="-122"/>
                <a:ea typeface="Source Han Sans CN Normal" charset="-122"/>
                <a:cs typeface="Source Han Sans CN Normal" charset="-122"/>
              </a:rPr>
              <a:t>Your text here</a:t>
            </a:r>
          </a:p>
        </p:txBody>
      </p:sp>
      <p:sp>
        <p:nvSpPr>
          <p:cNvPr id="4" name="Rectangle: Rounded Corners 75">
            <a:extLst>
              <a:ext uri="{FF2B5EF4-FFF2-40B4-BE49-F238E27FC236}">
                <a16:creationId xmlns:a16="http://schemas.microsoft.com/office/drawing/2014/main" xmlns="" id="{6B8F5337-9C15-409D-A4C2-69888826F00C}"/>
              </a:ext>
            </a:extLst>
          </p:cNvPr>
          <p:cNvSpPr/>
          <p:nvPr/>
        </p:nvSpPr>
        <p:spPr>
          <a:xfrm>
            <a:off x="7522320" y="3537818"/>
            <a:ext cx="2601077" cy="538062"/>
          </a:xfrm>
          <a:prstGeom prst="roundRect">
            <a:avLst>
              <a:gd name="adj" fmla="val 50000"/>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algn="ctr" defTabSz="609157">
              <a:lnSpc>
                <a:spcPct val="80000"/>
              </a:lnSpc>
              <a:buClr>
                <a:srgbClr val="202F3D">
                  <a:lumMod val="75000"/>
                </a:srgbClr>
              </a:buClr>
              <a:defRPr/>
            </a:pPr>
            <a:r>
              <a:rPr lang="en-US" altLang="zh-CN" dirty="0">
                <a:solidFill>
                  <a:schemeClr val="bg1"/>
                </a:solidFill>
                <a:latin typeface="Source Han Sans CN Normal" charset="-122"/>
                <a:ea typeface="Source Han Sans CN Normal" charset="-122"/>
                <a:cs typeface="Source Han Sans CN Normal" charset="-122"/>
              </a:rPr>
              <a:t>Your text here</a:t>
            </a:r>
          </a:p>
        </p:txBody>
      </p:sp>
      <p:sp>
        <p:nvSpPr>
          <p:cNvPr id="5" name="Oval 4">
            <a:extLst>
              <a:ext uri="{FF2B5EF4-FFF2-40B4-BE49-F238E27FC236}">
                <a16:creationId xmlns:a16="http://schemas.microsoft.com/office/drawing/2014/main" xmlns="" id="{41197D8F-3197-4EBB-B116-D54EF938EFBF}"/>
              </a:ext>
            </a:extLst>
          </p:cNvPr>
          <p:cNvSpPr/>
          <p:nvPr/>
        </p:nvSpPr>
        <p:spPr>
          <a:xfrm>
            <a:off x="10428048" y="2498591"/>
            <a:ext cx="464272" cy="46427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lnSpcReduction="10000"/>
          </a:bodyPr>
          <a:lstStyle/>
          <a:p>
            <a:pPr algn="ctr"/>
            <a:r>
              <a:rPr lang="ar-SA" sz="1600" b="1" dirty="0">
                <a:solidFill>
                  <a:schemeClr val="tx1">
                    <a:lumMod val="75000"/>
                    <a:lumOff val="25000"/>
                  </a:schemeClr>
                </a:solidFill>
              </a:rPr>
              <a:t>1</a:t>
            </a:r>
          </a:p>
        </p:txBody>
      </p:sp>
      <p:sp>
        <p:nvSpPr>
          <p:cNvPr id="6" name="Oval 76">
            <a:extLst>
              <a:ext uri="{FF2B5EF4-FFF2-40B4-BE49-F238E27FC236}">
                <a16:creationId xmlns:a16="http://schemas.microsoft.com/office/drawing/2014/main" xmlns="" id="{81CC5D59-3B1A-4357-8BBC-421C6AFEEEF8}"/>
              </a:ext>
            </a:extLst>
          </p:cNvPr>
          <p:cNvSpPr/>
          <p:nvPr/>
        </p:nvSpPr>
        <p:spPr>
          <a:xfrm>
            <a:off x="10030741" y="3043307"/>
            <a:ext cx="464272" cy="46427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lnSpcReduction="10000"/>
          </a:bodyPr>
          <a:lstStyle/>
          <a:p>
            <a:pPr algn="ctr"/>
            <a:r>
              <a:rPr lang="ar-SA" sz="1600" b="1">
                <a:solidFill>
                  <a:schemeClr val="tx1">
                    <a:lumMod val="75000"/>
                    <a:lumOff val="25000"/>
                  </a:schemeClr>
                </a:solidFill>
              </a:rPr>
              <a:t>2</a:t>
            </a:r>
          </a:p>
        </p:txBody>
      </p:sp>
      <p:sp>
        <p:nvSpPr>
          <p:cNvPr id="7" name="Oval 77">
            <a:extLst>
              <a:ext uri="{FF2B5EF4-FFF2-40B4-BE49-F238E27FC236}">
                <a16:creationId xmlns:a16="http://schemas.microsoft.com/office/drawing/2014/main" xmlns="" id="{F6729BCB-DAD2-4B83-A780-0A80BA2180C5}"/>
              </a:ext>
            </a:extLst>
          </p:cNvPr>
          <p:cNvSpPr/>
          <p:nvPr/>
        </p:nvSpPr>
        <p:spPr>
          <a:xfrm>
            <a:off x="9628244" y="3580026"/>
            <a:ext cx="464272" cy="46427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lnSpcReduction="10000"/>
          </a:bodyPr>
          <a:lstStyle/>
          <a:p>
            <a:pPr algn="ctr"/>
            <a:r>
              <a:rPr lang="ar-SA" sz="1600" b="1">
                <a:solidFill>
                  <a:schemeClr val="tx1">
                    <a:lumMod val="75000"/>
                    <a:lumOff val="25000"/>
                  </a:schemeClr>
                </a:solidFill>
              </a:rPr>
              <a:t>3</a:t>
            </a:r>
          </a:p>
        </p:txBody>
      </p:sp>
      <p:grpSp>
        <p:nvGrpSpPr>
          <p:cNvPr id="8" name="Group 81">
            <a:extLst>
              <a:ext uri="{FF2B5EF4-FFF2-40B4-BE49-F238E27FC236}">
                <a16:creationId xmlns:a16="http://schemas.microsoft.com/office/drawing/2014/main" xmlns="" id="{EE89884A-01D4-4B4A-BA43-9FE9A48ACE22}"/>
              </a:ext>
            </a:extLst>
          </p:cNvPr>
          <p:cNvGrpSpPr/>
          <p:nvPr/>
        </p:nvGrpSpPr>
        <p:grpSpPr>
          <a:xfrm flipH="1">
            <a:off x="4294963" y="2117940"/>
            <a:ext cx="1984767" cy="448679"/>
            <a:chOff x="5170018" y="1564582"/>
            <a:chExt cx="2006989" cy="555110"/>
          </a:xfrm>
        </p:grpSpPr>
        <p:cxnSp>
          <p:nvCxnSpPr>
            <p:cNvPr id="9" name="Straight Connector 82">
              <a:extLst>
                <a:ext uri="{FF2B5EF4-FFF2-40B4-BE49-F238E27FC236}">
                  <a16:creationId xmlns:a16="http://schemas.microsoft.com/office/drawing/2014/main" xmlns="" id="{E6F0691D-82D4-493A-B6AE-C95E0E1D9273}"/>
                </a:ext>
              </a:extLst>
            </p:cNvPr>
            <p:cNvCxnSpPr/>
            <p:nvPr/>
          </p:nvCxnSpPr>
          <p:spPr>
            <a:xfrm flipV="1">
              <a:off x="5170018" y="1564582"/>
              <a:ext cx="542842" cy="555110"/>
            </a:xfrm>
            <a:prstGeom prst="line">
              <a:avLst/>
            </a:prstGeom>
            <a:ln w="19050">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0" name="Straight Connector 83">
              <a:extLst>
                <a:ext uri="{FF2B5EF4-FFF2-40B4-BE49-F238E27FC236}">
                  <a16:creationId xmlns:a16="http://schemas.microsoft.com/office/drawing/2014/main" xmlns="" id="{13530C90-D02D-4641-8212-C3CB18F9C795}"/>
                </a:ext>
              </a:extLst>
            </p:cNvPr>
            <p:cNvCxnSpPr/>
            <p:nvPr/>
          </p:nvCxnSpPr>
          <p:spPr>
            <a:xfrm>
              <a:off x="5704923" y="1566961"/>
              <a:ext cx="1472084" cy="0"/>
            </a:xfrm>
            <a:prstGeom prst="line">
              <a:avLst/>
            </a:prstGeom>
            <a:ln w="19050">
              <a:solidFill>
                <a:schemeClr val="tx1">
                  <a:lumMod val="50000"/>
                  <a:lumOff val="50000"/>
                </a:schemeClr>
              </a:solidFill>
              <a:prstDash val="dash"/>
              <a:tailEnd type="oval"/>
            </a:ln>
          </p:spPr>
          <p:style>
            <a:lnRef idx="1">
              <a:schemeClr val="accent1"/>
            </a:lnRef>
            <a:fillRef idx="0">
              <a:schemeClr val="accent1"/>
            </a:fillRef>
            <a:effectRef idx="0">
              <a:schemeClr val="accent1"/>
            </a:effectRef>
            <a:fontRef idx="minor">
              <a:schemeClr val="tx1"/>
            </a:fontRef>
          </p:style>
        </p:cxnSp>
      </p:grpSp>
      <p:cxnSp>
        <p:nvCxnSpPr>
          <p:cNvPr id="11" name="Straight Connector 86">
            <a:extLst>
              <a:ext uri="{FF2B5EF4-FFF2-40B4-BE49-F238E27FC236}">
                <a16:creationId xmlns:a16="http://schemas.microsoft.com/office/drawing/2014/main" xmlns="" id="{E633AC09-A439-4595-BB5F-319C6659B975}"/>
              </a:ext>
            </a:extLst>
          </p:cNvPr>
          <p:cNvCxnSpPr/>
          <p:nvPr/>
        </p:nvCxnSpPr>
        <p:spPr>
          <a:xfrm flipH="1">
            <a:off x="4481541" y="3383865"/>
            <a:ext cx="1448994" cy="0"/>
          </a:xfrm>
          <a:prstGeom prst="line">
            <a:avLst/>
          </a:prstGeom>
          <a:ln w="19050">
            <a:solidFill>
              <a:schemeClr val="tx1">
                <a:lumMod val="50000"/>
                <a:lumOff val="50000"/>
              </a:schemeClr>
            </a:solidFill>
            <a:prstDash val="dash"/>
            <a:tailEnd type="oval"/>
          </a:ln>
        </p:spPr>
        <p:style>
          <a:lnRef idx="1">
            <a:schemeClr val="accent1"/>
          </a:lnRef>
          <a:fillRef idx="0">
            <a:schemeClr val="accent1"/>
          </a:fillRef>
          <a:effectRef idx="0">
            <a:schemeClr val="accent1"/>
          </a:effectRef>
          <a:fontRef idx="minor">
            <a:schemeClr val="tx1"/>
          </a:fontRef>
        </p:style>
      </p:cxnSp>
      <p:grpSp>
        <p:nvGrpSpPr>
          <p:cNvPr id="12" name="Group 88">
            <a:extLst>
              <a:ext uri="{FF2B5EF4-FFF2-40B4-BE49-F238E27FC236}">
                <a16:creationId xmlns:a16="http://schemas.microsoft.com/office/drawing/2014/main" xmlns="" id="{BB90F4FF-11DC-4D8E-81FF-CA08C00ACD96}"/>
              </a:ext>
            </a:extLst>
          </p:cNvPr>
          <p:cNvGrpSpPr/>
          <p:nvPr/>
        </p:nvGrpSpPr>
        <p:grpSpPr>
          <a:xfrm flipH="1" flipV="1">
            <a:off x="4319840" y="4250043"/>
            <a:ext cx="1984767" cy="448679"/>
            <a:chOff x="5170018" y="1564582"/>
            <a:chExt cx="2006989" cy="555110"/>
          </a:xfrm>
        </p:grpSpPr>
        <p:cxnSp>
          <p:nvCxnSpPr>
            <p:cNvPr id="13" name="Straight Connector 89">
              <a:extLst>
                <a:ext uri="{FF2B5EF4-FFF2-40B4-BE49-F238E27FC236}">
                  <a16:creationId xmlns:a16="http://schemas.microsoft.com/office/drawing/2014/main" xmlns="" id="{5D53EB8D-5BF9-4933-940F-4FC578BC06C1}"/>
                </a:ext>
              </a:extLst>
            </p:cNvPr>
            <p:cNvCxnSpPr/>
            <p:nvPr/>
          </p:nvCxnSpPr>
          <p:spPr>
            <a:xfrm flipV="1">
              <a:off x="5170018" y="1564582"/>
              <a:ext cx="542842" cy="555110"/>
            </a:xfrm>
            <a:prstGeom prst="line">
              <a:avLst/>
            </a:prstGeom>
            <a:ln w="19050">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4" name="Straight Connector 90">
              <a:extLst>
                <a:ext uri="{FF2B5EF4-FFF2-40B4-BE49-F238E27FC236}">
                  <a16:creationId xmlns:a16="http://schemas.microsoft.com/office/drawing/2014/main" xmlns="" id="{A0F7543E-37CB-4FC4-8397-D1DAE8C2042A}"/>
                </a:ext>
              </a:extLst>
            </p:cNvPr>
            <p:cNvCxnSpPr/>
            <p:nvPr/>
          </p:nvCxnSpPr>
          <p:spPr>
            <a:xfrm>
              <a:off x="5704923" y="1566961"/>
              <a:ext cx="1472084" cy="0"/>
            </a:xfrm>
            <a:prstGeom prst="line">
              <a:avLst/>
            </a:prstGeom>
            <a:ln w="19050">
              <a:solidFill>
                <a:schemeClr val="tx1">
                  <a:lumMod val="50000"/>
                  <a:lumOff val="50000"/>
                </a:schemeClr>
              </a:solidFill>
              <a:prstDash val="dash"/>
              <a:tailEnd type="oval"/>
            </a:ln>
          </p:spPr>
          <p:style>
            <a:lnRef idx="1">
              <a:schemeClr val="accent1"/>
            </a:lnRef>
            <a:fillRef idx="0">
              <a:schemeClr val="accent1"/>
            </a:fillRef>
            <a:effectRef idx="0">
              <a:schemeClr val="accent1"/>
            </a:effectRef>
            <a:fontRef idx="minor">
              <a:schemeClr val="tx1"/>
            </a:fontRef>
          </p:style>
        </p:cxnSp>
      </p:grpSp>
      <p:sp>
        <p:nvSpPr>
          <p:cNvPr id="15" name="TextBox 32">
            <a:extLst>
              <a:ext uri="{FF2B5EF4-FFF2-40B4-BE49-F238E27FC236}">
                <a16:creationId xmlns:a16="http://schemas.microsoft.com/office/drawing/2014/main" xmlns="" id="{F4B0C1ED-3418-42AA-A54A-532A4197142C}"/>
              </a:ext>
            </a:extLst>
          </p:cNvPr>
          <p:cNvSpPr txBox="1">
            <a:spLocks/>
          </p:cNvSpPr>
          <p:nvPr/>
        </p:nvSpPr>
        <p:spPr bwMode="auto">
          <a:xfrm>
            <a:off x="1230089" y="1832422"/>
            <a:ext cx="3064876" cy="568577"/>
          </a:xfrm>
          <a:prstGeom prst="rect">
            <a:avLst/>
          </a:prstGeom>
          <a:noFill/>
          <a:extLst/>
        </p:spPr>
        <p:txBody>
          <a:bodyPr wrap="square" lIns="90000" tIns="46800" rIns="540000" bIns="46800">
            <a:normAutofit/>
          </a:bodyPr>
          <a:lstStyle/>
          <a:p>
            <a:pPr algn="r"/>
            <a:r>
              <a:rPr lang="id-ID" altLang="zh-CN" sz="1200" dirty="0">
                <a:solidFill>
                  <a:schemeClr val="tx1">
                    <a:lumMod val="65000"/>
                    <a:lumOff val="35000"/>
                  </a:schemeClr>
                </a:solidFill>
                <a:ea typeface="Open Sans" panose="020B0606030504020204" pitchFamily="34" charset="0"/>
                <a:cs typeface="Open Sans" panose="020B0606030504020204" pitchFamily="34" charset="0"/>
              </a:rPr>
              <a:t>Eritrea </a:t>
            </a:r>
            <a:r>
              <a:rPr lang="id-ID" altLang="zh-CN" sz="1200" dirty="0" err="1">
                <a:solidFill>
                  <a:schemeClr val="tx1">
                    <a:lumMod val="65000"/>
                    <a:lumOff val="35000"/>
                  </a:schemeClr>
                </a:solidFill>
                <a:ea typeface="Open Sans" panose="020B0606030504020204" pitchFamily="34" charset="0"/>
                <a:cs typeface="Open Sans" panose="020B0606030504020204" pitchFamily="34" charset="0"/>
              </a:rPr>
              <a:t>Gurayya</a:t>
            </a:r>
            <a:r>
              <a:rPr lang="id-ID" altLang="zh-CN" sz="1200" dirty="0">
                <a:solidFill>
                  <a:schemeClr val="tx1">
                    <a:lumMod val="65000"/>
                    <a:lumOff val="35000"/>
                  </a:schemeClr>
                </a:solidFill>
                <a:ea typeface="Open Sans" panose="020B0606030504020204" pitchFamily="34" charset="0"/>
                <a:cs typeface="Open Sans" panose="020B0606030504020204" pitchFamily="34" charset="0"/>
              </a:rPr>
              <a:t> </a:t>
            </a:r>
            <a:r>
              <a:rPr lang="id-ID" altLang="zh-CN" sz="1200" dirty="0" err="1">
                <a:solidFill>
                  <a:schemeClr val="tx1">
                    <a:lumMod val="65000"/>
                    <a:lumOff val="35000"/>
                  </a:schemeClr>
                </a:solidFill>
                <a:ea typeface="Open Sans" panose="020B0606030504020204" pitchFamily="34" charset="0"/>
                <a:cs typeface="Open Sans" panose="020B0606030504020204" pitchFamily="34" charset="0"/>
              </a:rPr>
              <a:t>Huora</a:t>
            </a:r>
            <a:r>
              <a:rPr lang="id-ID" altLang="zh-CN" sz="1200" dirty="0">
                <a:solidFill>
                  <a:schemeClr val="tx1">
                    <a:lumMod val="65000"/>
                    <a:lumOff val="35000"/>
                  </a:schemeClr>
                </a:solidFill>
                <a:ea typeface="Open Sans" panose="020B0606030504020204" pitchFamily="34" charset="0"/>
                <a:cs typeface="Open Sans" panose="020B0606030504020204" pitchFamily="34" charset="0"/>
              </a:rPr>
              <a:t> </a:t>
            </a:r>
            <a:r>
              <a:rPr lang="id-ID" altLang="zh-CN" sz="1200" dirty="0" err="1">
                <a:solidFill>
                  <a:schemeClr val="tx1">
                    <a:lumMod val="65000"/>
                    <a:lumOff val="35000"/>
                  </a:schemeClr>
                </a:solidFill>
                <a:ea typeface="Open Sans" panose="020B0606030504020204" pitchFamily="34" charset="0"/>
                <a:cs typeface="Open Sans" panose="020B0606030504020204" pitchFamily="34" charset="0"/>
              </a:rPr>
              <a:t>Volput</a:t>
            </a:r>
            <a:r>
              <a:rPr lang="id-ID" altLang="zh-CN" sz="1200" dirty="0">
                <a:solidFill>
                  <a:schemeClr val="tx1">
                    <a:lumMod val="65000"/>
                    <a:lumOff val="35000"/>
                  </a:schemeClr>
                </a:solidFill>
                <a:ea typeface="Open Sans" panose="020B0606030504020204" pitchFamily="34" charset="0"/>
                <a:cs typeface="Open Sans" panose="020B0606030504020204" pitchFamily="34" charset="0"/>
              </a:rPr>
              <a:t> </a:t>
            </a:r>
            <a:r>
              <a:rPr lang="id-ID" altLang="zh-CN" sz="1200" dirty="0" err="1">
                <a:solidFill>
                  <a:schemeClr val="tx1">
                    <a:lumMod val="65000"/>
                    <a:lumOff val="35000"/>
                  </a:schemeClr>
                </a:solidFill>
                <a:ea typeface="Open Sans" panose="020B0606030504020204" pitchFamily="34" charset="0"/>
                <a:cs typeface="Open Sans" panose="020B0606030504020204" pitchFamily="34" charset="0"/>
              </a:rPr>
              <a:t>Vlaar</a:t>
            </a:r>
            <a:r>
              <a:rPr lang="id-ID" altLang="zh-CN" sz="1200" dirty="0">
                <a:solidFill>
                  <a:schemeClr val="tx1">
                    <a:lumMod val="65000"/>
                    <a:lumOff val="35000"/>
                  </a:schemeClr>
                </a:solidFill>
                <a:ea typeface="Open Sans" panose="020B0606030504020204" pitchFamily="34" charset="0"/>
                <a:cs typeface="Open Sans" panose="020B0606030504020204" pitchFamily="34" charset="0"/>
              </a:rPr>
              <a:t> </a:t>
            </a:r>
            <a:r>
              <a:rPr lang="id-ID" altLang="zh-CN" sz="1200" dirty="0" err="1">
                <a:solidFill>
                  <a:schemeClr val="tx1">
                    <a:lumMod val="65000"/>
                    <a:lumOff val="35000"/>
                  </a:schemeClr>
                </a:solidFill>
                <a:ea typeface="Open Sans" panose="020B0606030504020204" pitchFamily="34" charset="0"/>
                <a:cs typeface="Open Sans" panose="020B0606030504020204" pitchFamily="34" charset="0"/>
              </a:rPr>
              <a:t>Boit</a:t>
            </a:r>
            <a:r>
              <a:rPr lang="id-ID" altLang="zh-CN" sz="1200" dirty="0">
                <a:solidFill>
                  <a:schemeClr val="tx1">
                    <a:lumMod val="65000"/>
                    <a:lumOff val="35000"/>
                  </a:schemeClr>
                </a:solidFill>
                <a:ea typeface="Open Sans" panose="020B0606030504020204" pitchFamily="34" charset="0"/>
                <a:cs typeface="Open Sans" panose="020B0606030504020204" pitchFamily="34" charset="0"/>
              </a:rPr>
              <a:t> </a:t>
            </a:r>
            <a:r>
              <a:rPr lang="id-ID" altLang="zh-CN" sz="1200" dirty="0" err="1">
                <a:solidFill>
                  <a:schemeClr val="tx1">
                    <a:lumMod val="65000"/>
                    <a:lumOff val="35000"/>
                  </a:schemeClr>
                </a:solidFill>
                <a:ea typeface="Open Sans" panose="020B0606030504020204" pitchFamily="34" charset="0"/>
                <a:cs typeface="Open Sans" panose="020B0606030504020204" pitchFamily="34" charset="0"/>
              </a:rPr>
              <a:t>Dolro</a:t>
            </a:r>
            <a:r>
              <a:rPr lang="id-ID" altLang="zh-CN" sz="1200" dirty="0">
                <a:solidFill>
                  <a:schemeClr val="tx1">
                    <a:lumMod val="65000"/>
                    <a:lumOff val="35000"/>
                  </a:schemeClr>
                </a:solidFill>
                <a:ea typeface="Open Sans" panose="020B0606030504020204" pitchFamily="34" charset="0"/>
                <a:cs typeface="Open Sans" panose="020B0606030504020204" pitchFamily="34" charset="0"/>
              </a:rPr>
              <a:t> Sit </a:t>
            </a:r>
            <a:r>
              <a:rPr lang="id-ID" altLang="zh-CN" sz="1200" dirty="0" err="1">
                <a:solidFill>
                  <a:schemeClr val="tx1">
                    <a:lumMod val="65000"/>
                    <a:lumOff val="35000"/>
                  </a:schemeClr>
                </a:solidFill>
                <a:ea typeface="Open Sans" panose="020B0606030504020204" pitchFamily="34" charset="0"/>
                <a:cs typeface="Open Sans" panose="020B0606030504020204" pitchFamily="34" charset="0"/>
              </a:rPr>
              <a:t>Amet</a:t>
            </a:r>
            <a:r>
              <a:rPr lang="id-ID" altLang="zh-CN" sz="1200" dirty="0">
                <a:solidFill>
                  <a:schemeClr val="tx1">
                    <a:lumMod val="65000"/>
                    <a:lumOff val="35000"/>
                  </a:schemeClr>
                </a:solidFill>
                <a:ea typeface="Open Sans" panose="020B0606030504020204" pitchFamily="34" charset="0"/>
                <a:cs typeface="Open Sans" panose="020B0606030504020204" pitchFamily="34" charset="0"/>
              </a:rPr>
              <a:t> Kalori</a:t>
            </a:r>
            <a:endParaRPr lang="en-US" altLang="zh-CN" sz="1200" dirty="0">
              <a:solidFill>
                <a:schemeClr val="tx1">
                  <a:lumMod val="65000"/>
                  <a:lumOff val="35000"/>
                </a:schemeClr>
              </a:solidFill>
              <a:cs typeface="Clear Sans Light" panose="020B0303030202020304" pitchFamily="34" charset="0"/>
            </a:endParaRPr>
          </a:p>
        </p:txBody>
      </p:sp>
      <p:sp>
        <p:nvSpPr>
          <p:cNvPr id="16" name="TextBox 35">
            <a:extLst>
              <a:ext uri="{FF2B5EF4-FFF2-40B4-BE49-F238E27FC236}">
                <a16:creationId xmlns:a16="http://schemas.microsoft.com/office/drawing/2014/main" xmlns="" id="{0081531D-B28F-4A12-8C29-A06C23377C18}"/>
              </a:ext>
            </a:extLst>
          </p:cNvPr>
          <p:cNvSpPr txBox="1">
            <a:spLocks/>
          </p:cNvSpPr>
          <p:nvPr/>
        </p:nvSpPr>
        <p:spPr bwMode="auto">
          <a:xfrm>
            <a:off x="1416664" y="3090042"/>
            <a:ext cx="3064876" cy="568577"/>
          </a:xfrm>
          <a:prstGeom prst="rect">
            <a:avLst/>
          </a:prstGeom>
          <a:noFill/>
          <a:extLst/>
        </p:spPr>
        <p:txBody>
          <a:bodyPr wrap="square" lIns="90000" tIns="46800" rIns="540000" bIns="46800">
            <a:normAutofit/>
          </a:bodyPr>
          <a:lstStyle/>
          <a:p>
            <a:pPr algn="r"/>
            <a:r>
              <a:rPr lang="id-ID" altLang="zh-CN" sz="1200" dirty="0">
                <a:solidFill>
                  <a:schemeClr val="tx1">
                    <a:lumMod val="65000"/>
                    <a:lumOff val="35000"/>
                  </a:schemeClr>
                </a:solidFill>
                <a:ea typeface="Open Sans" panose="020B0606030504020204" pitchFamily="34" charset="0"/>
                <a:cs typeface="Open Sans" panose="020B0606030504020204" pitchFamily="34" charset="0"/>
              </a:rPr>
              <a:t>Eritrea </a:t>
            </a:r>
            <a:r>
              <a:rPr lang="id-ID" altLang="zh-CN" sz="1200" dirty="0" err="1">
                <a:solidFill>
                  <a:schemeClr val="tx1">
                    <a:lumMod val="65000"/>
                    <a:lumOff val="35000"/>
                  </a:schemeClr>
                </a:solidFill>
                <a:ea typeface="Open Sans" panose="020B0606030504020204" pitchFamily="34" charset="0"/>
                <a:cs typeface="Open Sans" panose="020B0606030504020204" pitchFamily="34" charset="0"/>
              </a:rPr>
              <a:t>Gurayya</a:t>
            </a:r>
            <a:r>
              <a:rPr lang="id-ID" altLang="zh-CN" sz="1200" dirty="0">
                <a:solidFill>
                  <a:schemeClr val="tx1">
                    <a:lumMod val="65000"/>
                    <a:lumOff val="35000"/>
                  </a:schemeClr>
                </a:solidFill>
                <a:ea typeface="Open Sans" panose="020B0606030504020204" pitchFamily="34" charset="0"/>
                <a:cs typeface="Open Sans" panose="020B0606030504020204" pitchFamily="34" charset="0"/>
              </a:rPr>
              <a:t> </a:t>
            </a:r>
            <a:r>
              <a:rPr lang="id-ID" altLang="zh-CN" sz="1200" dirty="0" err="1">
                <a:solidFill>
                  <a:schemeClr val="tx1">
                    <a:lumMod val="65000"/>
                    <a:lumOff val="35000"/>
                  </a:schemeClr>
                </a:solidFill>
                <a:ea typeface="Open Sans" panose="020B0606030504020204" pitchFamily="34" charset="0"/>
                <a:cs typeface="Open Sans" panose="020B0606030504020204" pitchFamily="34" charset="0"/>
              </a:rPr>
              <a:t>Huora</a:t>
            </a:r>
            <a:r>
              <a:rPr lang="id-ID" altLang="zh-CN" sz="1200" dirty="0">
                <a:solidFill>
                  <a:schemeClr val="tx1">
                    <a:lumMod val="65000"/>
                    <a:lumOff val="35000"/>
                  </a:schemeClr>
                </a:solidFill>
                <a:ea typeface="Open Sans" panose="020B0606030504020204" pitchFamily="34" charset="0"/>
                <a:cs typeface="Open Sans" panose="020B0606030504020204" pitchFamily="34" charset="0"/>
              </a:rPr>
              <a:t> </a:t>
            </a:r>
            <a:r>
              <a:rPr lang="id-ID" altLang="zh-CN" sz="1200" dirty="0" err="1">
                <a:solidFill>
                  <a:schemeClr val="tx1">
                    <a:lumMod val="65000"/>
                    <a:lumOff val="35000"/>
                  </a:schemeClr>
                </a:solidFill>
                <a:ea typeface="Open Sans" panose="020B0606030504020204" pitchFamily="34" charset="0"/>
                <a:cs typeface="Open Sans" panose="020B0606030504020204" pitchFamily="34" charset="0"/>
              </a:rPr>
              <a:t>Volput</a:t>
            </a:r>
            <a:r>
              <a:rPr lang="id-ID" altLang="zh-CN" sz="1200" dirty="0">
                <a:solidFill>
                  <a:schemeClr val="tx1">
                    <a:lumMod val="65000"/>
                    <a:lumOff val="35000"/>
                  </a:schemeClr>
                </a:solidFill>
                <a:ea typeface="Open Sans" panose="020B0606030504020204" pitchFamily="34" charset="0"/>
                <a:cs typeface="Open Sans" panose="020B0606030504020204" pitchFamily="34" charset="0"/>
              </a:rPr>
              <a:t> </a:t>
            </a:r>
            <a:r>
              <a:rPr lang="id-ID" altLang="zh-CN" sz="1200" dirty="0" err="1">
                <a:solidFill>
                  <a:schemeClr val="tx1">
                    <a:lumMod val="65000"/>
                    <a:lumOff val="35000"/>
                  </a:schemeClr>
                </a:solidFill>
                <a:ea typeface="Open Sans" panose="020B0606030504020204" pitchFamily="34" charset="0"/>
                <a:cs typeface="Open Sans" panose="020B0606030504020204" pitchFamily="34" charset="0"/>
              </a:rPr>
              <a:t>Vlaar</a:t>
            </a:r>
            <a:r>
              <a:rPr lang="id-ID" altLang="zh-CN" sz="1200" dirty="0">
                <a:solidFill>
                  <a:schemeClr val="tx1">
                    <a:lumMod val="65000"/>
                    <a:lumOff val="35000"/>
                  </a:schemeClr>
                </a:solidFill>
                <a:ea typeface="Open Sans" panose="020B0606030504020204" pitchFamily="34" charset="0"/>
                <a:cs typeface="Open Sans" panose="020B0606030504020204" pitchFamily="34" charset="0"/>
              </a:rPr>
              <a:t> </a:t>
            </a:r>
            <a:r>
              <a:rPr lang="id-ID" altLang="zh-CN" sz="1200" dirty="0" err="1">
                <a:solidFill>
                  <a:schemeClr val="tx1">
                    <a:lumMod val="65000"/>
                    <a:lumOff val="35000"/>
                  </a:schemeClr>
                </a:solidFill>
                <a:ea typeface="Open Sans" panose="020B0606030504020204" pitchFamily="34" charset="0"/>
                <a:cs typeface="Open Sans" panose="020B0606030504020204" pitchFamily="34" charset="0"/>
              </a:rPr>
              <a:t>Boit</a:t>
            </a:r>
            <a:r>
              <a:rPr lang="id-ID" altLang="zh-CN" sz="1200" dirty="0">
                <a:solidFill>
                  <a:schemeClr val="tx1">
                    <a:lumMod val="65000"/>
                    <a:lumOff val="35000"/>
                  </a:schemeClr>
                </a:solidFill>
                <a:ea typeface="Open Sans" panose="020B0606030504020204" pitchFamily="34" charset="0"/>
                <a:cs typeface="Open Sans" panose="020B0606030504020204" pitchFamily="34" charset="0"/>
              </a:rPr>
              <a:t> </a:t>
            </a:r>
            <a:r>
              <a:rPr lang="id-ID" altLang="zh-CN" sz="1200" dirty="0" err="1">
                <a:solidFill>
                  <a:schemeClr val="tx1">
                    <a:lumMod val="65000"/>
                    <a:lumOff val="35000"/>
                  </a:schemeClr>
                </a:solidFill>
                <a:ea typeface="Open Sans" panose="020B0606030504020204" pitchFamily="34" charset="0"/>
                <a:cs typeface="Open Sans" panose="020B0606030504020204" pitchFamily="34" charset="0"/>
              </a:rPr>
              <a:t>Dolro</a:t>
            </a:r>
            <a:r>
              <a:rPr lang="id-ID" altLang="zh-CN" sz="1200" dirty="0">
                <a:solidFill>
                  <a:schemeClr val="tx1">
                    <a:lumMod val="65000"/>
                    <a:lumOff val="35000"/>
                  </a:schemeClr>
                </a:solidFill>
                <a:ea typeface="Open Sans" panose="020B0606030504020204" pitchFamily="34" charset="0"/>
                <a:cs typeface="Open Sans" panose="020B0606030504020204" pitchFamily="34" charset="0"/>
              </a:rPr>
              <a:t> Sit </a:t>
            </a:r>
            <a:r>
              <a:rPr lang="id-ID" altLang="zh-CN" sz="1200" dirty="0" err="1">
                <a:solidFill>
                  <a:schemeClr val="tx1">
                    <a:lumMod val="65000"/>
                    <a:lumOff val="35000"/>
                  </a:schemeClr>
                </a:solidFill>
                <a:ea typeface="Open Sans" panose="020B0606030504020204" pitchFamily="34" charset="0"/>
                <a:cs typeface="Open Sans" panose="020B0606030504020204" pitchFamily="34" charset="0"/>
              </a:rPr>
              <a:t>Amet</a:t>
            </a:r>
            <a:r>
              <a:rPr lang="id-ID" altLang="zh-CN" sz="1200" dirty="0">
                <a:solidFill>
                  <a:schemeClr val="tx1">
                    <a:lumMod val="65000"/>
                    <a:lumOff val="35000"/>
                  </a:schemeClr>
                </a:solidFill>
                <a:ea typeface="Open Sans" panose="020B0606030504020204" pitchFamily="34" charset="0"/>
                <a:cs typeface="Open Sans" panose="020B0606030504020204" pitchFamily="34" charset="0"/>
              </a:rPr>
              <a:t> Kalori</a:t>
            </a:r>
            <a:endParaRPr lang="en-US" altLang="zh-CN" sz="1200" dirty="0">
              <a:solidFill>
                <a:schemeClr val="tx1">
                  <a:lumMod val="65000"/>
                  <a:lumOff val="35000"/>
                </a:schemeClr>
              </a:solidFill>
              <a:cs typeface="Clear Sans Light" panose="020B0303030202020304" pitchFamily="34" charset="0"/>
            </a:endParaRPr>
          </a:p>
        </p:txBody>
      </p:sp>
      <p:sp>
        <p:nvSpPr>
          <p:cNvPr id="17" name="TextBox 36">
            <a:extLst>
              <a:ext uri="{FF2B5EF4-FFF2-40B4-BE49-F238E27FC236}">
                <a16:creationId xmlns:a16="http://schemas.microsoft.com/office/drawing/2014/main" xmlns="" id="{20A0C00F-9D6C-4F8F-A6C0-C4AFE47949CF}"/>
              </a:ext>
            </a:extLst>
          </p:cNvPr>
          <p:cNvSpPr txBox="1">
            <a:spLocks/>
          </p:cNvSpPr>
          <p:nvPr/>
        </p:nvSpPr>
        <p:spPr bwMode="auto">
          <a:xfrm>
            <a:off x="1254966" y="4392901"/>
            <a:ext cx="3064876" cy="568577"/>
          </a:xfrm>
          <a:prstGeom prst="rect">
            <a:avLst/>
          </a:prstGeom>
          <a:noFill/>
          <a:extLst/>
        </p:spPr>
        <p:txBody>
          <a:bodyPr wrap="square" lIns="90000" tIns="46800" rIns="540000" bIns="46800">
            <a:normAutofit/>
          </a:bodyPr>
          <a:lstStyle/>
          <a:p>
            <a:pPr algn="r"/>
            <a:r>
              <a:rPr lang="id-ID" altLang="zh-CN" sz="1200" dirty="0">
                <a:solidFill>
                  <a:schemeClr val="tx1">
                    <a:lumMod val="65000"/>
                    <a:lumOff val="35000"/>
                  </a:schemeClr>
                </a:solidFill>
                <a:ea typeface="Open Sans" panose="020B0606030504020204" pitchFamily="34" charset="0"/>
                <a:cs typeface="Open Sans" panose="020B0606030504020204" pitchFamily="34" charset="0"/>
              </a:rPr>
              <a:t>Eritrea </a:t>
            </a:r>
            <a:r>
              <a:rPr lang="id-ID" altLang="zh-CN" sz="1200" dirty="0" err="1">
                <a:solidFill>
                  <a:schemeClr val="tx1">
                    <a:lumMod val="65000"/>
                    <a:lumOff val="35000"/>
                  </a:schemeClr>
                </a:solidFill>
                <a:ea typeface="Open Sans" panose="020B0606030504020204" pitchFamily="34" charset="0"/>
                <a:cs typeface="Open Sans" panose="020B0606030504020204" pitchFamily="34" charset="0"/>
              </a:rPr>
              <a:t>Gurayya</a:t>
            </a:r>
            <a:r>
              <a:rPr lang="id-ID" altLang="zh-CN" sz="1200" dirty="0">
                <a:solidFill>
                  <a:schemeClr val="tx1">
                    <a:lumMod val="65000"/>
                    <a:lumOff val="35000"/>
                  </a:schemeClr>
                </a:solidFill>
                <a:ea typeface="Open Sans" panose="020B0606030504020204" pitchFamily="34" charset="0"/>
                <a:cs typeface="Open Sans" panose="020B0606030504020204" pitchFamily="34" charset="0"/>
              </a:rPr>
              <a:t> </a:t>
            </a:r>
            <a:r>
              <a:rPr lang="id-ID" altLang="zh-CN" sz="1200" dirty="0" err="1">
                <a:solidFill>
                  <a:schemeClr val="tx1">
                    <a:lumMod val="65000"/>
                    <a:lumOff val="35000"/>
                  </a:schemeClr>
                </a:solidFill>
                <a:ea typeface="Open Sans" panose="020B0606030504020204" pitchFamily="34" charset="0"/>
                <a:cs typeface="Open Sans" panose="020B0606030504020204" pitchFamily="34" charset="0"/>
              </a:rPr>
              <a:t>Huora</a:t>
            </a:r>
            <a:r>
              <a:rPr lang="id-ID" altLang="zh-CN" sz="1200" dirty="0">
                <a:solidFill>
                  <a:schemeClr val="tx1">
                    <a:lumMod val="65000"/>
                    <a:lumOff val="35000"/>
                  </a:schemeClr>
                </a:solidFill>
                <a:ea typeface="Open Sans" panose="020B0606030504020204" pitchFamily="34" charset="0"/>
                <a:cs typeface="Open Sans" panose="020B0606030504020204" pitchFamily="34" charset="0"/>
              </a:rPr>
              <a:t> </a:t>
            </a:r>
            <a:r>
              <a:rPr lang="id-ID" altLang="zh-CN" sz="1200" dirty="0" err="1">
                <a:solidFill>
                  <a:schemeClr val="tx1">
                    <a:lumMod val="65000"/>
                    <a:lumOff val="35000"/>
                  </a:schemeClr>
                </a:solidFill>
                <a:ea typeface="Open Sans" panose="020B0606030504020204" pitchFamily="34" charset="0"/>
                <a:cs typeface="Open Sans" panose="020B0606030504020204" pitchFamily="34" charset="0"/>
              </a:rPr>
              <a:t>Volput</a:t>
            </a:r>
            <a:r>
              <a:rPr lang="id-ID" altLang="zh-CN" sz="1200" dirty="0">
                <a:solidFill>
                  <a:schemeClr val="tx1">
                    <a:lumMod val="65000"/>
                    <a:lumOff val="35000"/>
                  </a:schemeClr>
                </a:solidFill>
                <a:ea typeface="Open Sans" panose="020B0606030504020204" pitchFamily="34" charset="0"/>
                <a:cs typeface="Open Sans" panose="020B0606030504020204" pitchFamily="34" charset="0"/>
              </a:rPr>
              <a:t> </a:t>
            </a:r>
            <a:r>
              <a:rPr lang="id-ID" altLang="zh-CN" sz="1200" dirty="0" err="1">
                <a:solidFill>
                  <a:schemeClr val="tx1">
                    <a:lumMod val="65000"/>
                    <a:lumOff val="35000"/>
                  </a:schemeClr>
                </a:solidFill>
                <a:ea typeface="Open Sans" panose="020B0606030504020204" pitchFamily="34" charset="0"/>
                <a:cs typeface="Open Sans" panose="020B0606030504020204" pitchFamily="34" charset="0"/>
              </a:rPr>
              <a:t>Vlaar</a:t>
            </a:r>
            <a:r>
              <a:rPr lang="id-ID" altLang="zh-CN" sz="1200" dirty="0">
                <a:solidFill>
                  <a:schemeClr val="tx1">
                    <a:lumMod val="65000"/>
                    <a:lumOff val="35000"/>
                  </a:schemeClr>
                </a:solidFill>
                <a:ea typeface="Open Sans" panose="020B0606030504020204" pitchFamily="34" charset="0"/>
                <a:cs typeface="Open Sans" panose="020B0606030504020204" pitchFamily="34" charset="0"/>
              </a:rPr>
              <a:t> </a:t>
            </a:r>
            <a:r>
              <a:rPr lang="id-ID" altLang="zh-CN" sz="1200" dirty="0" err="1">
                <a:solidFill>
                  <a:schemeClr val="tx1">
                    <a:lumMod val="65000"/>
                    <a:lumOff val="35000"/>
                  </a:schemeClr>
                </a:solidFill>
                <a:ea typeface="Open Sans" panose="020B0606030504020204" pitchFamily="34" charset="0"/>
                <a:cs typeface="Open Sans" panose="020B0606030504020204" pitchFamily="34" charset="0"/>
              </a:rPr>
              <a:t>Boit</a:t>
            </a:r>
            <a:r>
              <a:rPr lang="id-ID" altLang="zh-CN" sz="1200" dirty="0">
                <a:solidFill>
                  <a:schemeClr val="tx1">
                    <a:lumMod val="65000"/>
                    <a:lumOff val="35000"/>
                  </a:schemeClr>
                </a:solidFill>
                <a:ea typeface="Open Sans" panose="020B0606030504020204" pitchFamily="34" charset="0"/>
                <a:cs typeface="Open Sans" panose="020B0606030504020204" pitchFamily="34" charset="0"/>
              </a:rPr>
              <a:t> </a:t>
            </a:r>
            <a:r>
              <a:rPr lang="id-ID" altLang="zh-CN" sz="1200" dirty="0" err="1">
                <a:solidFill>
                  <a:schemeClr val="tx1">
                    <a:lumMod val="65000"/>
                    <a:lumOff val="35000"/>
                  </a:schemeClr>
                </a:solidFill>
                <a:ea typeface="Open Sans" panose="020B0606030504020204" pitchFamily="34" charset="0"/>
                <a:cs typeface="Open Sans" panose="020B0606030504020204" pitchFamily="34" charset="0"/>
              </a:rPr>
              <a:t>Dolro</a:t>
            </a:r>
            <a:r>
              <a:rPr lang="id-ID" altLang="zh-CN" sz="1200" dirty="0">
                <a:solidFill>
                  <a:schemeClr val="tx1">
                    <a:lumMod val="65000"/>
                    <a:lumOff val="35000"/>
                  </a:schemeClr>
                </a:solidFill>
                <a:ea typeface="Open Sans" panose="020B0606030504020204" pitchFamily="34" charset="0"/>
                <a:cs typeface="Open Sans" panose="020B0606030504020204" pitchFamily="34" charset="0"/>
              </a:rPr>
              <a:t> Sit </a:t>
            </a:r>
            <a:r>
              <a:rPr lang="id-ID" altLang="zh-CN" sz="1200" dirty="0" err="1">
                <a:solidFill>
                  <a:schemeClr val="tx1">
                    <a:lumMod val="65000"/>
                    <a:lumOff val="35000"/>
                  </a:schemeClr>
                </a:solidFill>
                <a:ea typeface="Open Sans" panose="020B0606030504020204" pitchFamily="34" charset="0"/>
                <a:cs typeface="Open Sans" panose="020B0606030504020204" pitchFamily="34" charset="0"/>
              </a:rPr>
              <a:t>Amet</a:t>
            </a:r>
            <a:r>
              <a:rPr lang="id-ID" altLang="zh-CN" sz="1200" dirty="0">
                <a:solidFill>
                  <a:schemeClr val="tx1">
                    <a:lumMod val="65000"/>
                    <a:lumOff val="35000"/>
                  </a:schemeClr>
                </a:solidFill>
                <a:ea typeface="Open Sans" panose="020B0606030504020204" pitchFamily="34" charset="0"/>
                <a:cs typeface="Open Sans" panose="020B0606030504020204" pitchFamily="34" charset="0"/>
              </a:rPr>
              <a:t> Kalori</a:t>
            </a:r>
            <a:endParaRPr lang="en-US" altLang="zh-CN" sz="1200" dirty="0">
              <a:solidFill>
                <a:schemeClr val="tx1">
                  <a:lumMod val="65000"/>
                  <a:lumOff val="35000"/>
                </a:schemeClr>
              </a:solidFill>
              <a:cs typeface="Clear Sans Light" panose="020B0303030202020304" pitchFamily="34" charset="0"/>
            </a:endParaRPr>
          </a:p>
        </p:txBody>
      </p:sp>
      <p:grpSp>
        <p:nvGrpSpPr>
          <p:cNvPr id="18" name="组合 30">
            <a:extLst>
              <a:ext uri="{FF2B5EF4-FFF2-40B4-BE49-F238E27FC236}">
                <a16:creationId xmlns:a16="http://schemas.microsoft.com/office/drawing/2014/main" xmlns="" id="{54FD124D-817C-4CDB-9669-0BCCB3B398B6}"/>
              </a:ext>
            </a:extLst>
          </p:cNvPr>
          <p:cNvGrpSpPr/>
          <p:nvPr/>
        </p:nvGrpSpPr>
        <p:grpSpPr>
          <a:xfrm>
            <a:off x="6254217" y="2199916"/>
            <a:ext cx="2214652" cy="3646554"/>
            <a:chOff x="4345829" y="1629432"/>
            <a:chExt cx="1759642" cy="2897353"/>
          </a:xfrm>
        </p:grpSpPr>
        <p:grpSp>
          <p:nvGrpSpPr>
            <p:cNvPr id="19" name="Group 64">
              <a:extLst>
                <a:ext uri="{FF2B5EF4-FFF2-40B4-BE49-F238E27FC236}">
                  <a16:creationId xmlns:a16="http://schemas.microsoft.com/office/drawing/2014/main" xmlns="" id="{F94D4E44-9BBF-4929-9E4F-91F774AA8370}"/>
                </a:ext>
              </a:extLst>
            </p:cNvPr>
            <p:cNvGrpSpPr/>
            <p:nvPr/>
          </p:nvGrpSpPr>
          <p:grpSpPr>
            <a:xfrm rot="19891913">
              <a:off x="4345829" y="1629432"/>
              <a:ext cx="1759642" cy="2897353"/>
              <a:chOff x="170364" y="949888"/>
              <a:chExt cx="1945268" cy="3203011"/>
            </a:xfrm>
          </p:grpSpPr>
          <p:sp>
            <p:nvSpPr>
              <p:cNvPr id="21" name="Rectangle 69">
                <a:extLst>
                  <a:ext uri="{FF2B5EF4-FFF2-40B4-BE49-F238E27FC236}">
                    <a16:creationId xmlns:a16="http://schemas.microsoft.com/office/drawing/2014/main" xmlns="" id="{336C5388-0AA0-4EA9-A23E-74241B35A776}"/>
                  </a:ext>
                </a:extLst>
              </p:cNvPr>
              <p:cNvSpPr/>
              <p:nvPr/>
            </p:nvSpPr>
            <p:spPr>
              <a:xfrm>
                <a:off x="975357" y="2854550"/>
                <a:ext cx="335282" cy="132489"/>
              </a:xfrm>
              <a:prstGeom prst="rect">
                <a:avLst/>
              </a:prstGeom>
              <a:solidFill>
                <a:schemeClr val="tx1">
                  <a:lumMod val="25000"/>
                  <a:lumOff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000"/>
              </a:p>
            </p:txBody>
          </p:sp>
          <p:sp>
            <p:nvSpPr>
              <p:cNvPr id="22" name="Oval 70">
                <a:extLst>
                  <a:ext uri="{FF2B5EF4-FFF2-40B4-BE49-F238E27FC236}">
                    <a16:creationId xmlns:a16="http://schemas.microsoft.com/office/drawing/2014/main" xmlns="" id="{AD553C53-B1EC-4F8A-9987-EBD895897A13}"/>
                  </a:ext>
                </a:extLst>
              </p:cNvPr>
              <p:cNvSpPr/>
              <p:nvPr/>
            </p:nvSpPr>
            <p:spPr>
              <a:xfrm>
                <a:off x="170364" y="949888"/>
                <a:ext cx="1945268" cy="1945273"/>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000"/>
              </a:p>
            </p:txBody>
          </p:sp>
          <p:sp>
            <p:nvSpPr>
              <p:cNvPr id="23" name="Oval 71">
                <a:extLst>
                  <a:ext uri="{FF2B5EF4-FFF2-40B4-BE49-F238E27FC236}">
                    <a16:creationId xmlns:a16="http://schemas.microsoft.com/office/drawing/2014/main" xmlns="" id="{955B923A-89CF-4546-AD3D-AD3408E0978C}"/>
                  </a:ext>
                </a:extLst>
              </p:cNvPr>
              <p:cNvSpPr/>
              <p:nvPr/>
            </p:nvSpPr>
            <p:spPr>
              <a:xfrm>
                <a:off x="368693" y="1148217"/>
                <a:ext cx="1548613" cy="154861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000"/>
              </a:p>
            </p:txBody>
          </p:sp>
          <p:sp>
            <p:nvSpPr>
              <p:cNvPr id="24" name="Rectangle: Top Corners Rounded 72">
                <a:extLst>
                  <a:ext uri="{FF2B5EF4-FFF2-40B4-BE49-F238E27FC236}">
                    <a16:creationId xmlns:a16="http://schemas.microsoft.com/office/drawing/2014/main" xmlns="" id="{5CE3207A-44A4-472E-BA00-D3BDAB4E38DD}"/>
                  </a:ext>
                </a:extLst>
              </p:cNvPr>
              <p:cNvSpPr/>
              <p:nvPr/>
            </p:nvSpPr>
            <p:spPr>
              <a:xfrm>
                <a:off x="944878" y="2984657"/>
                <a:ext cx="396241" cy="185829"/>
              </a:xfrm>
              <a:prstGeom prst="round2SameRect">
                <a:avLst>
                  <a:gd name="adj1" fmla="val 15385"/>
                  <a:gd name="adj2"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000"/>
              </a:p>
            </p:txBody>
          </p:sp>
          <p:sp>
            <p:nvSpPr>
              <p:cNvPr id="25" name="Rectangle: Top Corners Rounded 73">
                <a:extLst>
                  <a:ext uri="{FF2B5EF4-FFF2-40B4-BE49-F238E27FC236}">
                    <a16:creationId xmlns:a16="http://schemas.microsoft.com/office/drawing/2014/main" xmlns="" id="{A0187962-A5BC-44C6-BBAE-BD2C864E80E3}"/>
                  </a:ext>
                </a:extLst>
              </p:cNvPr>
              <p:cNvSpPr/>
              <p:nvPr/>
            </p:nvSpPr>
            <p:spPr>
              <a:xfrm flipV="1">
                <a:off x="923924" y="3151246"/>
                <a:ext cx="438151" cy="1001653"/>
              </a:xfrm>
              <a:prstGeom prst="round2SameRect">
                <a:avLst>
                  <a:gd name="adj1" fmla="val 15385"/>
                  <a:gd name="adj2" fmla="val 0"/>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000"/>
              </a:p>
            </p:txBody>
          </p:sp>
        </p:grpSp>
        <p:sp>
          <p:nvSpPr>
            <p:cNvPr id="20" name="Freeform: Shape 40">
              <a:extLst>
                <a:ext uri="{FF2B5EF4-FFF2-40B4-BE49-F238E27FC236}">
                  <a16:creationId xmlns:a16="http://schemas.microsoft.com/office/drawing/2014/main" xmlns="" id="{392FB57A-ECE6-4EFD-BB48-F905C6BCA868}"/>
                </a:ext>
              </a:extLst>
            </p:cNvPr>
            <p:cNvSpPr>
              <a:spLocks/>
            </p:cNvSpPr>
            <p:nvPr/>
          </p:nvSpPr>
          <p:spPr bwMode="auto">
            <a:xfrm>
              <a:off x="4612418" y="2221795"/>
              <a:ext cx="702467" cy="702467"/>
            </a:xfrm>
            <a:custGeom>
              <a:avLst/>
              <a:gdLst>
                <a:gd name="T0" fmla="*/ 223 w 228"/>
                <a:gd name="T1" fmla="*/ 95 h 228"/>
                <a:gd name="T2" fmla="*/ 196 w 228"/>
                <a:gd name="T3" fmla="*/ 90 h 228"/>
                <a:gd name="T4" fmla="*/ 189 w 228"/>
                <a:gd name="T5" fmla="*/ 74 h 228"/>
                <a:gd name="T6" fmla="*/ 205 w 228"/>
                <a:gd name="T7" fmla="*/ 50 h 228"/>
                <a:gd name="T8" fmla="*/ 205 w 228"/>
                <a:gd name="T9" fmla="*/ 43 h 228"/>
                <a:gd name="T10" fmla="*/ 185 w 228"/>
                <a:gd name="T11" fmla="*/ 24 h 228"/>
                <a:gd name="T12" fmla="*/ 178 w 228"/>
                <a:gd name="T13" fmla="*/ 23 h 228"/>
                <a:gd name="T14" fmla="*/ 155 w 228"/>
                <a:gd name="T15" fmla="*/ 39 h 228"/>
                <a:gd name="T16" fmla="*/ 138 w 228"/>
                <a:gd name="T17" fmla="*/ 32 h 228"/>
                <a:gd name="T18" fmla="*/ 133 w 228"/>
                <a:gd name="T19" fmla="*/ 5 h 228"/>
                <a:gd name="T20" fmla="*/ 127 w 228"/>
                <a:gd name="T21" fmla="*/ 0 h 228"/>
                <a:gd name="T22" fmla="*/ 100 w 228"/>
                <a:gd name="T23" fmla="*/ 0 h 228"/>
                <a:gd name="T24" fmla="*/ 94 w 228"/>
                <a:gd name="T25" fmla="*/ 5 h 228"/>
                <a:gd name="T26" fmla="*/ 89 w 228"/>
                <a:gd name="T27" fmla="*/ 32 h 228"/>
                <a:gd name="T28" fmla="*/ 73 w 228"/>
                <a:gd name="T29" fmla="*/ 39 h 228"/>
                <a:gd name="T30" fmla="*/ 50 w 228"/>
                <a:gd name="T31" fmla="*/ 23 h 228"/>
                <a:gd name="T32" fmla="*/ 43 w 228"/>
                <a:gd name="T33" fmla="*/ 24 h 228"/>
                <a:gd name="T34" fmla="*/ 23 w 228"/>
                <a:gd name="T35" fmla="*/ 43 h 228"/>
                <a:gd name="T36" fmla="*/ 23 w 228"/>
                <a:gd name="T37" fmla="*/ 51 h 228"/>
                <a:gd name="T38" fmla="*/ 39 w 228"/>
                <a:gd name="T39" fmla="*/ 74 h 228"/>
                <a:gd name="T40" fmla="*/ 32 w 228"/>
                <a:gd name="T41" fmla="*/ 90 h 228"/>
                <a:gd name="T42" fmla="*/ 5 w 228"/>
                <a:gd name="T43" fmla="*/ 95 h 228"/>
                <a:gd name="T44" fmla="*/ 0 w 228"/>
                <a:gd name="T45" fmla="*/ 100 h 228"/>
                <a:gd name="T46" fmla="*/ 0 w 228"/>
                <a:gd name="T47" fmla="*/ 128 h 228"/>
                <a:gd name="T48" fmla="*/ 5 w 228"/>
                <a:gd name="T49" fmla="*/ 134 h 228"/>
                <a:gd name="T50" fmla="*/ 32 w 228"/>
                <a:gd name="T51" fmla="*/ 139 h 228"/>
                <a:gd name="T52" fmla="*/ 39 w 228"/>
                <a:gd name="T53" fmla="*/ 155 h 228"/>
                <a:gd name="T54" fmla="*/ 23 w 228"/>
                <a:gd name="T55" fmla="*/ 178 h 228"/>
                <a:gd name="T56" fmla="*/ 24 w 228"/>
                <a:gd name="T57" fmla="*/ 185 h 228"/>
                <a:gd name="T58" fmla="*/ 43 w 228"/>
                <a:gd name="T59" fmla="*/ 204 h 228"/>
                <a:gd name="T60" fmla="*/ 51 w 228"/>
                <a:gd name="T61" fmla="*/ 205 h 228"/>
                <a:gd name="T62" fmla="*/ 73 w 228"/>
                <a:gd name="T63" fmla="*/ 189 h 228"/>
                <a:gd name="T64" fmla="*/ 89 w 228"/>
                <a:gd name="T65" fmla="*/ 196 h 228"/>
                <a:gd name="T66" fmla="*/ 94 w 228"/>
                <a:gd name="T67" fmla="*/ 223 h 228"/>
                <a:gd name="T68" fmla="*/ 100 w 228"/>
                <a:gd name="T69" fmla="*/ 228 h 228"/>
                <a:gd name="T70" fmla="*/ 127 w 228"/>
                <a:gd name="T71" fmla="*/ 228 h 228"/>
                <a:gd name="T72" fmla="*/ 133 w 228"/>
                <a:gd name="T73" fmla="*/ 223 h 228"/>
                <a:gd name="T74" fmla="*/ 138 w 228"/>
                <a:gd name="T75" fmla="*/ 196 h 228"/>
                <a:gd name="T76" fmla="*/ 154 w 228"/>
                <a:gd name="T77" fmla="*/ 190 h 228"/>
                <a:gd name="T78" fmla="*/ 177 w 228"/>
                <a:gd name="T79" fmla="*/ 205 h 228"/>
                <a:gd name="T80" fmla="*/ 185 w 228"/>
                <a:gd name="T81" fmla="*/ 205 h 228"/>
                <a:gd name="T82" fmla="*/ 204 w 228"/>
                <a:gd name="T83" fmla="*/ 185 h 228"/>
                <a:gd name="T84" fmla="*/ 205 w 228"/>
                <a:gd name="T85" fmla="*/ 178 h 228"/>
                <a:gd name="T86" fmla="*/ 189 w 228"/>
                <a:gd name="T87" fmla="*/ 155 h 228"/>
                <a:gd name="T88" fmla="*/ 196 w 228"/>
                <a:gd name="T89" fmla="*/ 139 h 228"/>
                <a:gd name="T90" fmla="*/ 223 w 228"/>
                <a:gd name="T91" fmla="*/ 134 h 228"/>
                <a:gd name="T92" fmla="*/ 228 w 228"/>
                <a:gd name="T93" fmla="*/ 128 h 228"/>
                <a:gd name="T94" fmla="*/ 228 w 228"/>
                <a:gd name="T95" fmla="*/ 100 h 228"/>
                <a:gd name="T96" fmla="*/ 223 w 228"/>
                <a:gd name="T97" fmla="*/ 95 h 228"/>
                <a:gd name="T98" fmla="*/ 114 w 228"/>
                <a:gd name="T99" fmla="*/ 149 h 228"/>
                <a:gd name="T100" fmla="*/ 79 w 228"/>
                <a:gd name="T101" fmla="*/ 114 h 228"/>
                <a:gd name="T102" fmla="*/ 114 w 228"/>
                <a:gd name="T103" fmla="*/ 79 h 228"/>
                <a:gd name="T104" fmla="*/ 149 w 228"/>
                <a:gd name="T105" fmla="*/ 114 h 228"/>
                <a:gd name="T106" fmla="*/ 114 w 228"/>
                <a:gd name="T107" fmla="*/ 149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28" h="228">
                  <a:moveTo>
                    <a:pt x="223" y="95"/>
                  </a:moveTo>
                  <a:cubicBezTo>
                    <a:pt x="196" y="90"/>
                    <a:pt x="196" y="90"/>
                    <a:pt x="196" y="90"/>
                  </a:cubicBezTo>
                  <a:cubicBezTo>
                    <a:pt x="194" y="84"/>
                    <a:pt x="192" y="79"/>
                    <a:pt x="189" y="74"/>
                  </a:cubicBezTo>
                  <a:cubicBezTo>
                    <a:pt x="205" y="50"/>
                    <a:pt x="205" y="50"/>
                    <a:pt x="205" y="50"/>
                  </a:cubicBezTo>
                  <a:cubicBezTo>
                    <a:pt x="207" y="48"/>
                    <a:pt x="206" y="45"/>
                    <a:pt x="205" y="43"/>
                  </a:cubicBezTo>
                  <a:cubicBezTo>
                    <a:pt x="185" y="24"/>
                    <a:pt x="185" y="24"/>
                    <a:pt x="185" y="24"/>
                  </a:cubicBezTo>
                  <a:cubicBezTo>
                    <a:pt x="183" y="22"/>
                    <a:pt x="180" y="21"/>
                    <a:pt x="178" y="23"/>
                  </a:cubicBezTo>
                  <a:cubicBezTo>
                    <a:pt x="155" y="39"/>
                    <a:pt x="155" y="39"/>
                    <a:pt x="155" y="39"/>
                  </a:cubicBezTo>
                  <a:cubicBezTo>
                    <a:pt x="149" y="36"/>
                    <a:pt x="144" y="34"/>
                    <a:pt x="138" y="32"/>
                  </a:cubicBezTo>
                  <a:cubicBezTo>
                    <a:pt x="133" y="5"/>
                    <a:pt x="133" y="5"/>
                    <a:pt x="133" y="5"/>
                  </a:cubicBezTo>
                  <a:cubicBezTo>
                    <a:pt x="133" y="2"/>
                    <a:pt x="130" y="0"/>
                    <a:pt x="127" y="0"/>
                  </a:cubicBezTo>
                  <a:cubicBezTo>
                    <a:pt x="100" y="0"/>
                    <a:pt x="100" y="0"/>
                    <a:pt x="100" y="0"/>
                  </a:cubicBezTo>
                  <a:cubicBezTo>
                    <a:pt x="97" y="0"/>
                    <a:pt x="95" y="2"/>
                    <a:pt x="94" y="5"/>
                  </a:cubicBezTo>
                  <a:cubicBezTo>
                    <a:pt x="89" y="32"/>
                    <a:pt x="89" y="32"/>
                    <a:pt x="89" y="32"/>
                  </a:cubicBezTo>
                  <a:cubicBezTo>
                    <a:pt x="83" y="34"/>
                    <a:pt x="78" y="36"/>
                    <a:pt x="73" y="39"/>
                  </a:cubicBezTo>
                  <a:cubicBezTo>
                    <a:pt x="50" y="23"/>
                    <a:pt x="50" y="23"/>
                    <a:pt x="50" y="23"/>
                  </a:cubicBezTo>
                  <a:cubicBezTo>
                    <a:pt x="48" y="22"/>
                    <a:pt x="45" y="22"/>
                    <a:pt x="43" y="24"/>
                  </a:cubicBezTo>
                  <a:cubicBezTo>
                    <a:pt x="23" y="43"/>
                    <a:pt x="23" y="43"/>
                    <a:pt x="23" y="43"/>
                  </a:cubicBezTo>
                  <a:cubicBezTo>
                    <a:pt x="22" y="45"/>
                    <a:pt x="21" y="49"/>
                    <a:pt x="23" y="51"/>
                  </a:cubicBezTo>
                  <a:cubicBezTo>
                    <a:pt x="39" y="74"/>
                    <a:pt x="39" y="74"/>
                    <a:pt x="39" y="74"/>
                  </a:cubicBezTo>
                  <a:cubicBezTo>
                    <a:pt x="36" y="79"/>
                    <a:pt x="34" y="84"/>
                    <a:pt x="32" y="90"/>
                  </a:cubicBezTo>
                  <a:cubicBezTo>
                    <a:pt x="5" y="95"/>
                    <a:pt x="5" y="95"/>
                    <a:pt x="5" y="95"/>
                  </a:cubicBezTo>
                  <a:cubicBezTo>
                    <a:pt x="2" y="95"/>
                    <a:pt x="0" y="98"/>
                    <a:pt x="0" y="100"/>
                  </a:cubicBezTo>
                  <a:cubicBezTo>
                    <a:pt x="0" y="128"/>
                    <a:pt x="0" y="128"/>
                    <a:pt x="0" y="128"/>
                  </a:cubicBezTo>
                  <a:cubicBezTo>
                    <a:pt x="0" y="131"/>
                    <a:pt x="2" y="133"/>
                    <a:pt x="5" y="134"/>
                  </a:cubicBezTo>
                  <a:cubicBezTo>
                    <a:pt x="32" y="139"/>
                    <a:pt x="32" y="139"/>
                    <a:pt x="32" y="139"/>
                  </a:cubicBezTo>
                  <a:cubicBezTo>
                    <a:pt x="34" y="144"/>
                    <a:pt x="36" y="150"/>
                    <a:pt x="39" y="155"/>
                  </a:cubicBezTo>
                  <a:cubicBezTo>
                    <a:pt x="23" y="178"/>
                    <a:pt x="23" y="178"/>
                    <a:pt x="23" y="178"/>
                  </a:cubicBezTo>
                  <a:cubicBezTo>
                    <a:pt x="22" y="180"/>
                    <a:pt x="22" y="183"/>
                    <a:pt x="24" y="185"/>
                  </a:cubicBezTo>
                  <a:cubicBezTo>
                    <a:pt x="43" y="204"/>
                    <a:pt x="43" y="204"/>
                    <a:pt x="43" y="204"/>
                  </a:cubicBezTo>
                  <a:cubicBezTo>
                    <a:pt x="45" y="206"/>
                    <a:pt x="48" y="207"/>
                    <a:pt x="51" y="205"/>
                  </a:cubicBezTo>
                  <a:cubicBezTo>
                    <a:pt x="73" y="189"/>
                    <a:pt x="73" y="189"/>
                    <a:pt x="73" y="189"/>
                  </a:cubicBezTo>
                  <a:cubicBezTo>
                    <a:pt x="78" y="192"/>
                    <a:pt x="84" y="194"/>
                    <a:pt x="89" y="196"/>
                  </a:cubicBezTo>
                  <a:cubicBezTo>
                    <a:pt x="94" y="223"/>
                    <a:pt x="94" y="223"/>
                    <a:pt x="94" y="223"/>
                  </a:cubicBezTo>
                  <a:cubicBezTo>
                    <a:pt x="95" y="226"/>
                    <a:pt x="97" y="228"/>
                    <a:pt x="100" y="228"/>
                  </a:cubicBezTo>
                  <a:cubicBezTo>
                    <a:pt x="127" y="228"/>
                    <a:pt x="127" y="228"/>
                    <a:pt x="127" y="228"/>
                  </a:cubicBezTo>
                  <a:cubicBezTo>
                    <a:pt x="130" y="228"/>
                    <a:pt x="133" y="226"/>
                    <a:pt x="133" y="223"/>
                  </a:cubicBezTo>
                  <a:cubicBezTo>
                    <a:pt x="138" y="196"/>
                    <a:pt x="138" y="196"/>
                    <a:pt x="138" y="196"/>
                  </a:cubicBezTo>
                  <a:cubicBezTo>
                    <a:pt x="144" y="194"/>
                    <a:pt x="149" y="192"/>
                    <a:pt x="154" y="190"/>
                  </a:cubicBezTo>
                  <a:cubicBezTo>
                    <a:pt x="177" y="205"/>
                    <a:pt x="177" y="205"/>
                    <a:pt x="177" y="205"/>
                  </a:cubicBezTo>
                  <a:cubicBezTo>
                    <a:pt x="180" y="207"/>
                    <a:pt x="183" y="207"/>
                    <a:pt x="185" y="205"/>
                  </a:cubicBezTo>
                  <a:cubicBezTo>
                    <a:pt x="204" y="185"/>
                    <a:pt x="204" y="185"/>
                    <a:pt x="204" y="185"/>
                  </a:cubicBezTo>
                  <a:cubicBezTo>
                    <a:pt x="206" y="183"/>
                    <a:pt x="206" y="180"/>
                    <a:pt x="205" y="178"/>
                  </a:cubicBezTo>
                  <a:cubicBezTo>
                    <a:pt x="189" y="155"/>
                    <a:pt x="189" y="155"/>
                    <a:pt x="189" y="155"/>
                  </a:cubicBezTo>
                  <a:cubicBezTo>
                    <a:pt x="192" y="150"/>
                    <a:pt x="194" y="144"/>
                    <a:pt x="196" y="139"/>
                  </a:cubicBezTo>
                  <a:cubicBezTo>
                    <a:pt x="223" y="134"/>
                    <a:pt x="223" y="134"/>
                    <a:pt x="223" y="134"/>
                  </a:cubicBezTo>
                  <a:cubicBezTo>
                    <a:pt x="226" y="133"/>
                    <a:pt x="228" y="131"/>
                    <a:pt x="228" y="128"/>
                  </a:cubicBezTo>
                  <a:cubicBezTo>
                    <a:pt x="228" y="100"/>
                    <a:pt x="228" y="100"/>
                    <a:pt x="228" y="100"/>
                  </a:cubicBezTo>
                  <a:cubicBezTo>
                    <a:pt x="228" y="98"/>
                    <a:pt x="226" y="95"/>
                    <a:pt x="223" y="95"/>
                  </a:cubicBezTo>
                  <a:close/>
                  <a:moveTo>
                    <a:pt x="114" y="149"/>
                  </a:moveTo>
                  <a:cubicBezTo>
                    <a:pt x="95" y="149"/>
                    <a:pt x="79" y="133"/>
                    <a:pt x="79" y="114"/>
                  </a:cubicBezTo>
                  <a:cubicBezTo>
                    <a:pt x="79" y="95"/>
                    <a:pt x="95" y="79"/>
                    <a:pt x="114" y="79"/>
                  </a:cubicBezTo>
                  <a:cubicBezTo>
                    <a:pt x="133" y="79"/>
                    <a:pt x="149" y="95"/>
                    <a:pt x="149" y="114"/>
                  </a:cubicBezTo>
                  <a:cubicBezTo>
                    <a:pt x="149" y="133"/>
                    <a:pt x="133" y="149"/>
                    <a:pt x="114" y="149"/>
                  </a:cubicBezTo>
                  <a:close/>
                </a:path>
              </a:pathLst>
            </a:custGeom>
            <a:solidFill>
              <a:schemeClr val="accent2"/>
            </a:solidFill>
            <a:ln>
              <a:noFill/>
            </a:ln>
            <a:extLst/>
          </p:spPr>
          <p:txBody>
            <a:bodyPr anchor="ctr"/>
            <a:lstStyle/>
            <a:p>
              <a:pPr algn="ctr"/>
              <a:endParaRPr sz="2000"/>
            </a:p>
          </p:txBody>
        </p:sp>
      </p:grpSp>
    </p:spTree>
    <p:extLst>
      <p:ext uri="{BB962C8B-B14F-4D97-AF65-F5344CB8AC3E}">
        <p14:creationId xmlns:p14="http://schemas.microsoft.com/office/powerpoint/2010/main" val="1982115"/>
      </p:ext>
    </p:extLst>
  </p:cSld>
  <p:clrMapOvr>
    <a:masterClrMapping/>
  </p:clrMapOvr>
  <p:transition spd="slow" advTm="5000">
    <p:push dir="u"/>
  </p:transition>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5" name="图片 24"/>
          <p:cNvPicPr>
            <a:picLocks noChangeAspect="1"/>
          </p:cNvPicPr>
          <p:nvPr/>
        </p:nvPicPr>
        <p:blipFill rotWithShape="1">
          <a:blip r:embed="rId3">
            <a:extLst>
              <a:ext uri="{28A0092B-C50C-407E-A947-70E740481C1C}">
                <a14:useLocalDpi xmlns:a14="http://schemas.microsoft.com/office/drawing/2010/main" val="0"/>
              </a:ext>
            </a:extLst>
          </a:blip>
          <a:srcRect t="4825"/>
          <a:stretch/>
        </p:blipFill>
        <p:spPr>
          <a:xfrm>
            <a:off x="976786" y="1970346"/>
            <a:ext cx="5383940" cy="3420318"/>
          </a:xfrm>
          <a:prstGeom prst="rect">
            <a:avLst/>
          </a:prstGeom>
        </p:spPr>
      </p:pic>
      <p:grpSp>
        <p:nvGrpSpPr>
          <p:cNvPr id="3" name="组合 40"/>
          <p:cNvGrpSpPr/>
          <p:nvPr/>
        </p:nvGrpSpPr>
        <p:grpSpPr>
          <a:xfrm>
            <a:off x="6379743" y="1951686"/>
            <a:ext cx="2349953" cy="1699966"/>
            <a:chOff x="6379743" y="2069398"/>
            <a:chExt cx="2349953" cy="1699966"/>
          </a:xfrm>
        </p:grpSpPr>
        <p:sp>
          <p:nvSpPr>
            <p:cNvPr id="4" name="1"/>
            <p:cNvSpPr/>
            <p:nvPr/>
          </p:nvSpPr>
          <p:spPr>
            <a:xfrm>
              <a:off x="6379743" y="2069398"/>
              <a:ext cx="2349953" cy="1699966"/>
            </a:xfrm>
            <a:prstGeom prst="rect">
              <a:avLst/>
            </a:prstGeom>
            <a:solidFill>
              <a:schemeClr val="accent1">
                <a:lumMod val="10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nvGrpSpPr>
            <p:cNvPr id="5" name="组合 25"/>
            <p:cNvGrpSpPr/>
            <p:nvPr/>
          </p:nvGrpSpPr>
          <p:grpSpPr>
            <a:xfrm>
              <a:off x="6573370" y="2453941"/>
              <a:ext cx="1962698" cy="930878"/>
              <a:chOff x="1891541" y="2349127"/>
              <a:chExt cx="1962698" cy="930878"/>
            </a:xfrm>
          </p:grpSpPr>
          <p:sp>
            <p:nvSpPr>
              <p:cNvPr id="6" name="文本框 5"/>
              <p:cNvSpPr txBox="1"/>
              <p:nvPr/>
            </p:nvSpPr>
            <p:spPr>
              <a:xfrm>
                <a:off x="2037113" y="2349127"/>
                <a:ext cx="1671556" cy="307777"/>
              </a:xfrm>
              <a:prstGeom prst="rect">
                <a:avLst/>
              </a:prstGeom>
              <a:noFill/>
            </p:spPr>
            <p:txBody>
              <a:bodyPr wrap="square" rtlCol="0">
                <a:spAutoFit/>
                <a:scene3d>
                  <a:camera prst="orthographicFront"/>
                  <a:lightRig rig="threePt" dir="t"/>
                </a:scene3d>
                <a:sp3d contourW="12700"/>
              </a:bodyPr>
              <a:lstStyle/>
              <a:p>
                <a:pPr algn="ctr"/>
                <a:r>
                  <a:rPr lang="zh-CN" altLang="en-US" sz="1400" b="1" dirty="0">
                    <a:solidFill>
                      <a:schemeClr val="bg1"/>
                    </a:solidFill>
                    <a:latin typeface="Century Gothic" panose="020B0502020202020204" pitchFamily="34" charset="0"/>
                  </a:rPr>
                  <a:t>标题文字添加</a:t>
                </a:r>
              </a:p>
            </p:txBody>
          </p:sp>
          <p:sp>
            <p:nvSpPr>
              <p:cNvPr id="7" name="文本框 6"/>
              <p:cNvSpPr txBox="1"/>
              <p:nvPr/>
            </p:nvSpPr>
            <p:spPr>
              <a:xfrm>
                <a:off x="1891541" y="2635020"/>
                <a:ext cx="1962698" cy="644985"/>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050" dirty="0">
                    <a:solidFill>
                      <a:schemeClr val="bg1"/>
                    </a:solidFill>
                    <a:latin typeface="Century Gothic" panose="020B0502020202020204" pitchFamily="34" charset="0"/>
                    <a:ea typeface="+mj-ea"/>
                  </a:rPr>
                  <a:t>print the presentation and make it film to be used in a wider field</a:t>
                </a:r>
              </a:p>
            </p:txBody>
          </p:sp>
        </p:grpSp>
      </p:grpSp>
      <p:grpSp>
        <p:nvGrpSpPr>
          <p:cNvPr id="8" name="组合 39"/>
          <p:cNvGrpSpPr/>
          <p:nvPr/>
        </p:nvGrpSpPr>
        <p:grpSpPr>
          <a:xfrm>
            <a:off x="6379743" y="3691650"/>
            <a:ext cx="2349953" cy="1699966"/>
            <a:chOff x="6379743" y="3809362"/>
            <a:chExt cx="2349953" cy="1699966"/>
          </a:xfrm>
        </p:grpSpPr>
        <p:sp>
          <p:nvSpPr>
            <p:cNvPr id="9" name="2"/>
            <p:cNvSpPr/>
            <p:nvPr/>
          </p:nvSpPr>
          <p:spPr>
            <a:xfrm>
              <a:off x="6379743" y="3809362"/>
              <a:ext cx="2349953" cy="1699966"/>
            </a:xfrm>
            <a:prstGeom prst="rect">
              <a:avLst/>
            </a:prstGeom>
            <a:solidFill>
              <a:schemeClr val="accent3">
                <a:lumMod val="10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nvGrpSpPr>
            <p:cNvPr id="10" name="组合 28"/>
            <p:cNvGrpSpPr/>
            <p:nvPr/>
          </p:nvGrpSpPr>
          <p:grpSpPr>
            <a:xfrm>
              <a:off x="6573370" y="4193905"/>
              <a:ext cx="1962698" cy="930878"/>
              <a:chOff x="1891541" y="2349127"/>
              <a:chExt cx="1962698" cy="930878"/>
            </a:xfrm>
          </p:grpSpPr>
          <p:sp>
            <p:nvSpPr>
              <p:cNvPr id="11" name="文本框 10"/>
              <p:cNvSpPr txBox="1"/>
              <p:nvPr/>
            </p:nvSpPr>
            <p:spPr>
              <a:xfrm>
                <a:off x="2037113" y="2349127"/>
                <a:ext cx="1671556" cy="307777"/>
              </a:xfrm>
              <a:prstGeom prst="rect">
                <a:avLst/>
              </a:prstGeom>
              <a:noFill/>
            </p:spPr>
            <p:txBody>
              <a:bodyPr wrap="square" rtlCol="0">
                <a:spAutoFit/>
                <a:scene3d>
                  <a:camera prst="orthographicFront"/>
                  <a:lightRig rig="threePt" dir="t"/>
                </a:scene3d>
                <a:sp3d contourW="12700"/>
              </a:bodyPr>
              <a:lstStyle/>
              <a:p>
                <a:pPr algn="ctr"/>
                <a:r>
                  <a:rPr lang="zh-CN" altLang="en-US" sz="1400" b="1" dirty="0">
                    <a:solidFill>
                      <a:schemeClr val="bg1"/>
                    </a:solidFill>
                    <a:latin typeface="Century Gothic" panose="020B0502020202020204" pitchFamily="34" charset="0"/>
                  </a:rPr>
                  <a:t>标题文字添加</a:t>
                </a:r>
              </a:p>
            </p:txBody>
          </p:sp>
          <p:sp>
            <p:nvSpPr>
              <p:cNvPr id="12" name="文本框 11"/>
              <p:cNvSpPr txBox="1"/>
              <p:nvPr/>
            </p:nvSpPr>
            <p:spPr>
              <a:xfrm>
                <a:off x="1891541" y="2635020"/>
                <a:ext cx="1962698" cy="644985"/>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050" dirty="0">
                    <a:solidFill>
                      <a:schemeClr val="bg1"/>
                    </a:solidFill>
                    <a:latin typeface="Century Gothic" panose="020B0502020202020204" pitchFamily="34" charset="0"/>
                    <a:ea typeface="+mj-ea"/>
                  </a:rPr>
                  <a:t>print the presentation and make it film to be used in a wider field</a:t>
                </a:r>
              </a:p>
            </p:txBody>
          </p:sp>
        </p:grpSp>
      </p:grpSp>
      <p:grpSp>
        <p:nvGrpSpPr>
          <p:cNvPr id="13" name="组合 37"/>
          <p:cNvGrpSpPr/>
          <p:nvPr/>
        </p:nvGrpSpPr>
        <p:grpSpPr>
          <a:xfrm>
            <a:off x="8786359" y="1951685"/>
            <a:ext cx="2349953" cy="1699966"/>
            <a:chOff x="8786359" y="2069397"/>
            <a:chExt cx="2349953" cy="1699966"/>
          </a:xfrm>
        </p:grpSpPr>
        <p:sp>
          <p:nvSpPr>
            <p:cNvPr id="14" name="3"/>
            <p:cNvSpPr/>
            <p:nvPr/>
          </p:nvSpPr>
          <p:spPr>
            <a:xfrm>
              <a:off x="8786359" y="2069397"/>
              <a:ext cx="2349953" cy="1699966"/>
            </a:xfrm>
            <a:prstGeom prst="rect">
              <a:avLst/>
            </a:prstGeom>
            <a:solidFill>
              <a:schemeClr val="accent2">
                <a:lumMod val="10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nvGrpSpPr>
            <p:cNvPr id="15" name="组合 31"/>
            <p:cNvGrpSpPr/>
            <p:nvPr/>
          </p:nvGrpSpPr>
          <p:grpSpPr>
            <a:xfrm>
              <a:off x="8960970" y="2453941"/>
              <a:ext cx="1962698" cy="930878"/>
              <a:chOff x="1891541" y="2349127"/>
              <a:chExt cx="1962698" cy="930878"/>
            </a:xfrm>
          </p:grpSpPr>
          <p:sp>
            <p:nvSpPr>
              <p:cNvPr id="16" name="文本框 15"/>
              <p:cNvSpPr txBox="1"/>
              <p:nvPr/>
            </p:nvSpPr>
            <p:spPr>
              <a:xfrm>
                <a:off x="2037113" y="2349127"/>
                <a:ext cx="1671556" cy="307777"/>
              </a:xfrm>
              <a:prstGeom prst="rect">
                <a:avLst/>
              </a:prstGeom>
              <a:noFill/>
            </p:spPr>
            <p:txBody>
              <a:bodyPr wrap="square" rtlCol="0">
                <a:spAutoFit/>
                <a:scene3d>
                  <a:camera prst="orthographicFront"/>
                  <a:lightRig rig="threePt" dir="t"/>
                </a:scene3d>
                <a:sp3d contourW="12700"/>
              </a:bodyPr>
              <a:lstStyle/>
              <a:p>
                <a:pPr algn="ctr"/>
                <a:r>
                  <a:rPr lang="zh-CN" altLang="en-US" sz="1400" b="1" dirty="0">
                    <a:solidFill>
                      <a:schemeClr val="bg1"/>
                    </a:solidFill>
                    <a:latin typeface="Century Gothic" panose="020B0502020202020204" pitchFamily="34" charset="0"/>
                  </a:rPr>
                  <a:t>标题文字添加</a:t>
                </a:r>
              </a:p>
            </p:txBody>
          </p:sp>
          <p:sp>
            <p:nvSpPr>
              <p:cNvPr id="17" name="文本框 16"/>
              <p:cNvSpPr txBox="1"/>
              <p:nvPr/>
            </p:nvSpPr>
            <p:spPr>
              <a:xfrm>
                <a:off x="1891541" y="2635020"/>
                <a:ext cx="1962698" cy="644985"/>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050" dirty="0">
                    <a:solidFill>
                      <a:schemeClr val="bg1"/>
                    </a:solidFill>
                    <a:latin typeface="Century Gothic" panose="020B0502020202020204" pitchFamily="34" charset="0"/>
                    <a:ea typeface="+mj-ea"/>
                  </a:rPr>
                  <a:t>print the presentation and make it film to be used in a wider field</a:t>
                </a:r>
              </a:p>
            </p:txBody>
          </p:sp>
        </p:grpSp>
      </p:grpSp>
      <p:grpSp>
        <p:nvGrpSpPr>
          <p:cNvPr id="18" name="组合 38"/>
          <p:cNvGrpSpPr/>
          <p:nvPr/>
        </p:nvGrpSpPr>
        <p:grpSpPr>
          <a:xfrm>
            <a:off x="8786359" y="3691649"/>
            <a:ext cx="2349953" cy="1699966"/>
            <a:chOff x="8786359" y="3809361"/>
            <a:chExt cx="2349953" cy="1699966"/>
          </a:xfrm>
        </p:grpSpPr>
        <p:sp>
          <p:nvSpPr>
            <p:cNvPr id="19" name="4"/>
            <p:cNvSpPr/>
            <p:nvPr/>
          </p:nvSpPr>
          <p:spPr>
            <a:xfrm>
              <a:off x="8786359" y="3809361"/>
              <a:ext cx="2349953" cy="1699966"/>
            </a:xfrm>
            <a:prstGeom prst="rect">
              <a:avLst/>
            </a:prstGeom>
            <a:solidFill>
              <a:schemeClr val="accent4">
                <a:lumMod val="10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nvGrpSpPr>
            <p:cNvPr id="20" name="组合 34"/>
            <p:cNvGrpSpPr/>
            <p:nvPr/>
          </p:nvGrpSpPr>
          <p:grpSpPr>
            <a:xfrm>
              <a:off x="8960970" y="4193905"/>
              <a:ext cx="1962698" cy="930878"/>
              <a:chOff x="1891541" y="2349127"/>
              <a:chExt cx="1962698" cy="930878"/>
            </a:xfrm>
          </p:grpSpPr>
          <p:sp>
            <p:nvSpPr>
              <p:cNvPr id="21" name="文本框 20"/>
              <p:cNvSpPr txBox="1"/>
              <p:nvPr/>
            </p:nvSpPr>
            <p:spPr>
              <a:xfrm>
                <a:off x="2037113" y="2349127"/>
                <a:ext cx="1671556" cy="307777"/>
              </a:xfrm>
              <a:prstGeom prst="rect">
                <a:avLst/>
              </a:prstGeom>
              <a:noFill/>
            </p:spPr>
            <p:txBody>
              <a:bodyPr wrap="square" rtlCol="0">
                <a:spAutoFit/>
                <a:scene3d>
                  <a:camera prst="orthographicFront"/>
                  <a:lightRig rig="threePt" dir="t"/>
                </a:scene3d>
                <a:sp3d contourW="12700"/>
              </a:bodyPr>
              <a:lstStyle/>
              <a:p>
                <a:pPr algn="ctr"/>
                <a:r>
                  <a:rPr lang="zh-CN" altLang="en-US" sz="1400" b="1" dirty="0">
                    <a:solidFill>
                      <a:schemeClr val="bg1"/>
                    </a:solidFill>
                    <a:latin typeface="Century Gothic" panose="020B0502020202020204" pitchFamily="34" charset="0"/>
                  </a:rPr>
                  <a:t>标题文字添加</a:t>
                </a:r>
              </a:p>
            </p:txBody>
          </p:sp>
          <p:sp>
            <p:nvSpPr>
              <p:cNvPr id="22" name="文本框 21"/>
              <p:cNvSpPr txBox="1"/>
              <p:nvPr/>
            </p:nvSpPr>
            <p:spPr>
              <a:xfrm>
                <a:off x="1891541" y="2635020"/>
                <a:ext cx="1962698" cy="644985"/>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050" dirty="0">
                    <a:solidFill>
                      <a:schemeClr val="bg1"/>
                    </a:solidFill>
                    <a:latin typeface="Century Gothic" panose="020B0502020202020204" pitchFamily="34" charset="0"/>
                    <a:ea typeface="+mj-ea"/>
                  </a:rPr>
                  <a:t>print the presentation and make it film to be used in a wider field</a:t>
                </a:r>
              </a:p>
            </p:txBody>
          </p:sp>
        </p:grpSp>
      </p:grpSp>
    </p:spTree>
    <p:extLst>
      <p:ext uri="{BB962C8B-B14F-4D97-AF65-F5344CB8AC3E}">
        <p14:creationId xmlns:p14="http://schemas.microsoft.com/office/powerpoint/2010/main" val="49274854"/>
      </p:ext>
    </p:extLst>
  </p:cSld>
  <p:clrMapOvr>
    <a:masterClrMapping/>
  </p:clrMapOvr>
  <p:transition spd="slow" advTm="5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50000" fill="hold" nodeType="after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additive="base">
                                        <p:cTn id="7" dur="1000" fill="hold"/>
                                        <p:tgtEl>
                                          <p:spTgt spid="25"/>
                                        </p:tgtEl>
                                        <p:attrNameLst>
                                          <p:attrName>ppt_x</p:attrName>
                                        </p:attrNameLst>
                                      </p:cBhvr>
                                      <p:tavLst>
                                        <p:tav tm="0">
                                          <p:val>
                                            <p:strVal val="0-#ppt_w/2"/>
                                          </p:val>
                                        </p:tav>
                                        <p:tav tm="100000">
                                          <p:val>
                                            <p:strVal val="#ppt_x"/>
                                          </p:val>
                                        </p:tav>
                                      </p:tavLst>
                                    </p:anim>
                                    <p:anim calcmode="lin" valueType="num">
                                      <p:cBhvr additive="base">
                                        <p:cTn id="8" dur="1000" fill="hold"/>
                                        <p:tgtEl>
                                          <p:spTgt spid="25"/>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9" decel="50000"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1000" fill="hold"/>
                                        <p:tgtEl>
                                          <p:spTgt spid="3"/>
                                        </p:tgtEl>
                                        <p:attrNameLst>
                                          <p:attrName>ppt_x</p:attrName>
                                        </p:attrNameLst>
                                      </p:cBhvr>
                                      <p:tavLst>
                                        <p:tav tm="0">
                                          <p:val>
                                            <p:strVal val="0-#ppt_w/2"/>
                                          </p:val>
                                        </p:tav>
                                        <p:tav tm="100000">
                                          <p:val>
                                            <p:strVal val="#ppt_x"/>
                                          </p:val>
                                        </p:tav>
                                      </p:tavLst>
                                    </p:anim>
                                    <p:anim calcmode="lin" valueType="num">
                                      <p:cBhvr additive="base">
                                        <p:cTn id="14" dur="1000" fill="hold"/>
                                        <p:tgtEl>
                                          <p:spTgt spid="3"/>
                                        </p:tgtEl>
                                        <p:attrNameLst>
                                          <p:attrName>ppt_y</p:attrName>
                                        </p:attrNameLst>
                                      </p:cBhvr>
                                      <p:tavLst>
                                        <p:tav tm="0">
                                          <p:val>
                                            <p:strVal val="0-#ppt_h/2"/>
                                          </p:val>
                                        </p:tav>
                                        <p:tav tm="100000">
                                          <p:val>
                                            <p:strVal val="#ppt_y"/>
                                          </p:val>
                                        </p:tav>
                                      </p:tavLst>
                                    </p:anim>
                                  </p:childTnLst>
                                </p:cTn>
                              </p:par>
                              <p:par>
                                <p:cTn id="15" presetID="2" presetClass="entr" presetSubtype="3" decel="50000" fill="hold" nodeType="withEffect">
                                  <p:stCondLst>
                                    <p:cond delay="0"/>
                                  </p:stCondLst>
                                  <p:childTnLst>
                                    <p:set>
                                      <p:cBhvr>
                                        <p:cTn id="16" dur="1" fill="hold">
                                          <p:stCondLst>
                                            <p:cond delay="0"/>
                                          </p:stCondLst>
                                        </p:cTn>
                                        <p:tgtEl>
                                          <p:spTgt spid="13"/>
                                        </p:tgtEl>
                                        <p:attrNameLst>
                                          <p:attrName>style.visibility</p:attrName>
                                        </p:attrNameLst>
                                      </p:cBhvr>
                                      <p:to>
                                        <p:strVal val="visible"/>
                                      </p:to>
                                    </p:set>
                                    <p:anim calcmode="lin" valueType="num">
                                      <p:cBhvr additive="base">
                                        <p:cTn id="17" dur="1000" fill="hold"/>
                                        <p:tgtEl>
                                          <p:spTgt spid="13"/>
                                        </p:tgtEl>
                                        <p:attrNameLst>
                                          <p:attrName>ppt_x</p:attrName>
                                        </p:attrNameLst>
                                      </p:cBhvr>
                                      <p:tavLst>
                                        <p:tav tm="0">
                                          <p:val>
                                            <p:strVal val="1+#ppt_w/2"/>
                                          </p:val>
                                        </p:tav>
                                        <p:tav tm="100000">
                                          <p:val>
                                            <p:strVal val="#ppt_x"/>
                                          </p:val>
                                        </p:tav>
                                      </p:tavLst>
                                    </p:anim>
                                    <p:anim calcmode="lin" valueType="num">
                                      <p:cBhvr additive="base">
                                        <p:cTn id="18" dur="1000" fill="hold"/>
                                        <p:tgtEl>
                                          <p:spTgt spid="13"/>
                                        </p:tgtEl>
                                        <p:attrNameLst>
                                          <p:attrName>ppt_y</p:attrName>
                                        </p:attrNameLst>
                                      </p:cBhvr>
                                      <p:tavLst>
                                        <p:tav tm="0">
                                          <p:val>
                                            <p:strVal val="0-#ppt_h/2"/>
                                          </p:val>
                                        </p:tav>
                                        <p:tav tm="100000">
                                          <p:val>
                                            <p:strVal val="#ppt_y"/>
                                          </p:val>
                                        </p:tav>
                                      </p:tavLst>
                                    </p:anim>
                                  </p:childTnLst>
                                </p:cTn>
                              </p:par>
                              <p:par>
                                <p:cTn id="19" presetID="2" presetClass="entr" presetSubtype="12" decel="50000" fill="hold" nodeType="with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additive="base">
                                        <p:cTn id="21" dur="1000" fill="hold"/>
                                        <p:tgtEl>
                                          <p:spTgt spid="8"/>
                                        </p:tgtEl>
                                        <p:attrNameLst>
                                          <p:attrName>ppt_x</p:attrName>
                                        </p:attrNameLst>
                                      </p:cBhvr>
                                      <p:tavLst>
                                        <p:tav tm="0">
                                          <p:val>
                                            <p:strVal val="0-#ppt_w/2"/>
                                          </p:val>
                                        </p:tav>
                                        <p:tav tm="100000">
                                          <p:val>
                                            <p:strVal val="#ppt_x"/>
                                          </p:val>
                                        </p:tav>
                                      </p:tavLst>
                                    </p:anim>
                                    <p:anim calcmode="lin" valueType="num">
                                      <p:cBhvr additive="base">
                                        <p:cTn id="22" dur="1000" fill="hold"/>
                                        <p:tgtEl>
                                          <p:spTgt spid="8"/>
                                        </p:tgtEl>
                                        <p:attrNameLst>
                                          <p:attrName>ppt_y</p:attrName>
                                        </p:attrNameLst>
                                      </p:cBhvr>
                                      <p:tavLst>
                                        <p:tav tm="0">
                                          <p:val>
                                            <p:strVal val="1+#ppt_h/2"/>
                                          </p:val>
                                        </p:tav>
                                        <p:tav tm="100000">
                                          <p:val>
                                            <p:strVal val="#ppt_y"/>
                                          </p:val>
                                        </p:tav>
                                      </p:tavLst>
                                    </p:anim>
                                  </p:childTnLst>
                                </p:cTn>
                              </p:par>
                              <p:par>
                                <p:cTn id="23" presetID="2" presetClass="entr" presetSubtype="6" decel="50000" fill="hold" nodeType="withEffect">
                                  <p:stCondLst>
                                    <p:cond delay="0"/>
                                  </p:stCondLst>
                                  <p:childTnLst>
                                    <p:set>
                                      <p:cBhvr>
                                        <p:cTn id="24" dur="1" fill="hold">
                                          <p:stCondLst>
                                            <p:cond delay="0"/>
                                          </p:stCondLst>
                                        </p:cTn>
                                        <p:tgtEl>
                                          <p:spTgt spid="18"/>
                                        </p:tgtEl>
                                        <p:attrNameLst>
                                          <p:attrName>style.visibility</p:attrName>
                                        </p:attrNameLst>
                                      </p:cBhvr>
                                      <p:to>
                                        <p:strVal val="visible"/>
                                      </p:to>
                                    </p:set>
                                    <p:anim calcmode="lin" valueType="num">
                                      <p:cBhvr additive="base">
                                        <p:cTn id="25" dur="1000" fill="hold"/>
                                        <p:tgtEl>
                                          <p:spTgt spid="18"/>
                                        </p:tgtEl>
                                        <p:attrNameLst>
                                          <p:attrName>ppt_x</p:attrName>
                                        </p:attrNameLst>
                                      </p:cBhvr>
                                      <p:tavLst>
                                        <p:tav tm="0">
                                          <p:val>
                                            <p:strVal val="1+#ppt_w/2"/>
                                          </p:val>
                                        </p:tav>
                                        <p:tav tm="100000">
                                          <p:val>
                                            <p:strVal val="#ppt_x"/>
                                          </p:val>
                                        </p:tav>
                                      </p:tavLst>
                                    </p:anim>
                                    <p:anim calcmode="lin" valueType="num">
                                      <p:cBhvr additive="base">
                                        <p:cTn id="26" dur="1000" fill="hold"/>
                                        <p:tgtEl>
                                          <p:spTgt spid="1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任意多边形 1">
            <a:extLst>
              <a:ext uri="{FF2B5EF4-FFF2-40B4-BE49-F238E27FC236}">
                <a16:creationId xmlns:a16="http://schemas.microsoft.com/office/drawing/2014/main" xmlns="" id="{DC491458-7083-4FE8-9D88-A15EFFE85F3C}"/>
              </a:ext>
            </a:extLst>
          </p:cNvPr>
          <p:cNvSpPr>
            <a:spLocks/>
          </p:cNvSpPr>
          <p:nvPr/>
        </p:nvSpPr>
        <p:spPr bwMode="auto">
          <a:xfrm>
            <a:off x="1948564" y="3604847"/>
            <a:ext cx="2766060" cy="926183"/>
          </a:xfrm>
          <a:custGeom>
            <a:avLst/>
            <a:gdLst>
              <a:gd name="T0" fmla="*/ 994517 w 2237873"/>
              <a:gd name="T1" fmla="*/ 0 h 613611"/>
              <a:gd name="T2" fmla="*/ 1115403 w 2237873"/>
              <a:gd name="T3" fmla="*/ 318945 h 613611"/>
              <a:gd name="T4" fmla="*/ 1989034 w 2237873"/>
              <a:gd name="T5" fmla="*/ 318945 h 613611"/>
              <a:gd name="T6" fmla="*/ 1989034 w 2237873"/>
              <a:gd name="T7" fmla="*/ 813308 h 613611"/>
              <a:gd name="T8" fmla="*/ 0 w 2237873"/>
              <a:gd name="T9" fmla="*/ 813308 h 613611"/>
              <a:gd name="T10" fmla="*/ 0 w 2237873"/>
              <a:gd name="T11" fmla="*/ 318945 h 613611"/>
              <a:gd name="T12" fmla="*/ 873631 w 2237873"/>
              <a:gd name="T13" fmla="*/ 318945 h 613611"/>
              <a:gd name="T14" fmla="*/ 994517 w 2237873"/>
              <a:gd name="T15" fmla="*/ 0 h 613611"/>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237873" h="613611">
                <a:moveTo>
                  <a:pt x="1118937" y="0"/>
                </a:moveTo>
                <a:lnTo>
                  <a:pt x="1254946" y="240632"/>
                </a:lnTo>
                <a:lnTo>
                  <a:pt x="2237873" y="240632"/>
                </a:lnTo>
                <a:lnTo>
                  <a:pt x="2237873" y="613611"/>
                </a:lnTo>
                <a:lnTo>
                  <a:pt x="0" y="613611"/>
                </a:lnTo>
                <a:lnTo>
                  <a:pt x="0" y="240632"/>
                </a:lnTo>
                <a:lnTo>
                  <a:pt x="982927" y="240632"/>
                </a:lnTo>
                <a:lnTo>
                  <a:pt x="1118937" y="0"/>
                </a:lnTo>
                <a:close/>
              </a:path>
            </a:pathLst>
          </a:custGeom>
          <a:solidFill>
            <a:schemeClr val="accent2">
              <a:alpha val="92940"/>
            </a:schemeClr>
          </a:solidFill>
          <a:ln>
            <a:noFill/>
          </a:ln>
          <a:effectLst>
            <a:outerShdw dist="38100" dir="2700000" algn="ctr" rotWithShape="0">
              <a:srgbClr val="000000">
                <a:alpha val="39000"/>
              </a:srgbClr>
            </a:outerShdw>
          </a:effectLst>
        </p:spPr>
        <p:txBody>
          <a:bodyPr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1E6787"/>
              </a:solidFill>
              <a:effectLst/>
              <a:uLnTx/>
              <a:uFillTx/>
              <a:latin typeface="SimHei" charset="-122"/>
              <a:ea typeface="SimHei" charset="-122"/>
              <a:cs typeface="SimHei" charset="-122"/>
            </a:endParaRPr>
          </a:p>
        </p:txBody>
      </p:sp>
      <p:sp>
        <p:nvSpPr>
          <p:cNvPr id="3" name="任意多边形 2">
            <a:extLst>
              <a:ext uri="{FF2B5EF4-FFF2-40B4-BE49-F238E27FC236}">
                <a16:creationId xmlns:a16="http://schemas.microsoft.com/office/drawing/2014/main" xmlns="" id="{5A79ECD4-BE25-43BB-B155-AFCB35411040}"/>
              </a:ext>
            </a:extLst>
          </p:cNvPr>
          <p:cNvSpPr>
            <a:spLocks/>
          </p:cNvSpPr>
          <p:nvPr/>
        </p:nvSpPr>
        <p:spPr bwMode="auto">
          <a:xfrm>
            <a:off x="4714624" y="3604847"/>
            <a:ext cx="2763978" cy="926183"/>
          </a:xfrm>
          <a:custGeom>
            <a:avLst/>
            <a:gdLst>
              <a:gd name="T0" fmla="*/ 993020 w 2237873"/>
              <a:gd name="T1" fmla="*/ 0 h 613611"/>
              <a:gd name="T2" fmla="*/ 1113724 w 2237873"/>
              <a:gd name="T3" fmla="*/ 318945 h 613611"/>
              <a:gd name="T4" fmla="*/ 1986041 w 2237873"/>
              <a:gd name="T5" fmla="*/ 318945 h 613611"/>
              <a:gd name="T6" fmla="*/ 1986041 w 2237873"/>
              <a:gd name="T7" fmla="*/ 813308 h 613611"/>
              <a:gd name="T8" fmla="*/ 0 w 2237873"/>
              <a:gd name="T9" fmla="*/ 813308 h 613611"/>
              <a:gd name="T10" fmla="*/ 0 w 2237873"/>
              <a:gd name="T11" fmla="*/ 318945 h 613611"/>
              <a:gd name="T12" fmla="*/ 872317 w 2237873"/>
              <a:gd name="T13" fmla="*/ 318945 h 613611"/>
              <a:gd name="T14" fmla="*/ 993020 w 2237873"/>
              <a:gd name="T15" fmla="*/ 0 h 613611"/>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237873" h="613611">
                <a:moveTo>
                  <a:pt x="1118937" y="0"/>
                </a:moveTo>
                <a:lnTo>
                  <a:pt x="1254946" y="240632"/>
                </a:lnTo>
                <a:lnTo>
                  <a:pt x="2237873" y="240632"/>
                </a:lnTo>
                <a:lnTo>
                  <a:pt x="2237873" y="613611"/>
                </a:lnTo>
                <a:lnTo>
                  <a:pt x="0" y="613611"/>
                </a:lnTo>
                <a:lnTo>
                  <a:pt x="0" y="240632"/>
                </a:lnTo>
                <a:lnTo>
                  <a:pt x="982927" y="240632"/>
                </a:lnTo>
                <a:lnTo>
                  <a:pt x="1118937" y="0"/>
                </a:lnTo>
                <a:close/>
              </a:path>
            </a:pathLst>
          </a:custGeom>
          <a:solidFill>
            <a:schemeClr val="accent2">
              <a:alpha val="92940"/>
            </a:schemeClr>
          </a:solidFill>
          <a:ln>
            <a:noFill/>
          </a:ln>
          <a:effectLst>
            <a:outerShdw dist="38100" dir="2700000" algn="ctr" rotWithShape="0">
              <a:srgbClr val="000000">
                <a:alpha val="39000"/>
              </a:srgbClr>
            </a:outerShdw>
          </a:effectLst>
        </p:spPr>
        <p:txBody>
          <a:bodyPr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1E6787"/>
              </a:solidFill>
              <a:effectLst/>
              <a:uLnTx/>
              <a:uFillTx/>
              <a:latin typeface="SimHei" charset="-122"/>
              <a:ea typeface="SimHei" charset="-122"/>
              <a:cs typeface="SimHei" charset="-122"/>
            </a:endParaRPr>
          </a:p>
        </p:txBody>
      </p:sp>
      <p:sp>
        <p:nvSpPr>
          <p:cNvPr id="4" name="任意多边形 3">
            <a:extLst>
              <a:ext uri="{FF2B5EF4-FFF2-40B4-BE49-F238E27FC236}">
                <a16:creationId xmlns:a16="http://schemas.microsoft.com/office/drawing/2014/main" xmlns="" id="{17BA4949-CFC0-486B-8ED5-C74AFAB00F80}"/>
              </a:ext>
            </a:extLst>
          </p:cNvPr>
          <p:cNvSpPr>
            <a:spLocks/>
          </p:cNvSpPr>
          <p:nvPr/>
        </p:nvSpPr>
        <p:spPr bwMode="auto">
          <a:xfrm>
            <a:off x="7478602" y="3604847"/>
            <a:ext cx="2766058" cy="926183"/>
          </a:xfrm>
          <a:custGeom>
            <a:avLst/>
            <a:gdLst>
              <a:gd name="T0" fmla="*/ 994517 w 2237873"/>
              <a:gd name="T1" fmla="*/ 0 h 613611"/>
              <a:gd name="T2" fmla="*/ 1115402 w 2237873"/>
              <a:gd name="T3" fmla="*/ 318945 h 613611"/>
              <a:gd name="T4" fmla="*/ 1989032 w 2237873"/>
              <a:gd name="T5" fmla="*/ 318945 h 613611"/>
              <a:gd name="T6" fmla="*/ 1989032 w 2237873"/>
              <a:gd name="T7" fmla="*/ 813308 h 613611"/>
              <a:gd name="T8" fmla="*/ 0 w 2237873"/>
              <a:gd name="T9" fmla="*/ 813308 h 613611"/>
              <a:gd name="T10" fmla="*/ 0 w 2237873"/>
              <a:gd name="T11" fmla="*/ 318945 h 613611"/>
              <a:gd name="T12" fmla="*/ 873631 w 2237873"/>
              <a:gd name="T13" fmla="*/ 318945 h 613611"/>
              <a:gd name="T14" fmla="*/ 994517 w 2237873"/>
              <a:gd name="T15" fmla="*/ 0 h 613611"/>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237873" h="613611">
                <a:moveTo>
                  <a:pt x="1118937" y="0"/>
                </a:moveTo>
                <a:lnTo>
                  <a:pt x="1254946" y="240632"/>
                </a:lnTo>
                <a:lnTo>
                  <a:pt x="2237873" y="240632"/>
                </a:lnTo>
                <a:lnTo>
                  <a:pt x="2237873" y="613611"/>
                </a:lnTo>
                <a:lnTo>
                  <a:pt x="0" y="613611"/>
                </a:lnTo>
                <a:lnTo>
                  <a:pt x="0" y="240632"/>
                </a:lnTo>
                <a:lnTo>
                  <a:pt x="982927" y="240632"/>
                </a:lnTo>
                <a:lnTo>
                  <a:pt x="1118937" y="0"/>
                </a:lnTo>
                <a:close/>
              </a:path>
            </a:pathLst>
          </a:custGeom>
          <a:solidFill>
            <a:schemeClr val="accent2">
              <a:alpha val="92940"/>
            </a:schemeClr>
          </a:solidFill>
          <a:ln>
            <a:noFill/>
          </a:ln>
          <a:effectLst>
            <a:outerShdw dist="38100" dir="2700000" algn="ctr" rotWithShape="0">
              <a:srgbClr val="000000">
                <a:alpha val="39000"/>
              </a:srgbClr>
            </a:outerShdw>
          </a:effectLst>
        </p:spPr>
        <p:txBody>
          <a:bodyPr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1E6787"/>
              </a:solidFill>
              <a:effectLst/>
              <a:uLnTx/>
              <a:uFillTx/>
              <a:latin typeface="SimHei" charset="-122"/>
              <a:ea typeface="SimHei" charset="-122"/>
              <a:cs typeface="SimHei" charset="-122"/>
            </a:endParaRPr>
          </a:p>
        </p:txBody>
      </p:sp>
      <p:sp>
        <p:nvSpPr>
          <p:cNvPr id="5" name="任意多边形 5">
            <a:extLst>
              <a:ext uri="{FF2B5EF4-FFF2-40B4-BE49-F238E27FC236}">
                <a16:creationId xmlns:a16="http://schemas.microsoft.com/office/drawing/2014/main" xmlns="" id="{58B60CA0-C663-49D2-A248-89B76E83FFB8}"/>
              </a:ext>
            </a:extLst>
          </p:cNvPr>
          <p:cNvSpPr>
            <a:spLocks/>
          </p:cNvSpPr>
          <p:nvPr/>
        </p:nvSpPr>
        <p:spPr bwMode="auto">
          <a:xfrm>
            <a:off x="2475136" y="1567243"/>
            <a:ext cx="1739974" cy="1739974"/>
          </a:xfrm>
          <a:custGeom>
            <a:avLst/>
            <a:gdLst>
              <a:gd name="T0" fmla="*/ 762459 w 1155032"/>
              <a:gd name="T1" fmla="*/ 182673 h 1155032"/>
              <a:gd name="T2" fmla="*/ 182673 w 1155032"/>
              <a:gd name="T3" fmla="*/ 762459 h 1155032"/>
              <a:gd name="T4" fmla="*/ 762459 w 1155032"/>
              <a:gd name="T5" fmla="*/ 1342246 h 1155032"/>
              <a:gd name="T6" fmla="*/ 1342246 w 1155032"/>
              <a:gd name="T7" fmla="*/ 762459 h 1155032"/>
              <a:gd name="T8" fmla="*/ 762459 w 1155032"/>
              <a:gd name="T9" fmla="*/ 182673 h 1155032"/>
              <a:gd name="T10" fmla="*/ 762458 w 1155032"/>
              <a:gd name="T11" fmla="*/ 0 h 1155032"/>
              <a:gd name="T12" fmla="*/ 1524916 w 1155032"/>
              <a:gd name="T13" fmla="*/ 762458 h 1155032"/>
              <a:gd name="T14" fmla="*/ 762458 w 1155032"/>
              <a:gd name="T15" fmla="*/ 1524916 h 1155032"/>
              <a:gd name="T16" fmla="*/ 0 w 1155032"/>
              <a:gd name="T17" fmla="*/ 762458 h 1155032"/>
              <a:gd name="T18" fmla="*/ 762458 w 1155032"/>
              <a:gd name="T19" fmla="*/ 0 h 115503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155032" h="1155032">
                <a:moveTo>
                  <a:pt x="577517" y="138364"/>
                </a:moveTo>
                <a:cubicBezTo>
                  <a:pt x="334979" y="138364"/>
                  <a:pt x="138364" y="334979"/>
                  <a:pt x="138364" y="577517"/>
                </a:cubicBezTo>
                <a:cubicBezTo>
                  <a:pt x="138364" y="820055"/>
                  <a:pt x="334979" y="1016670"/>
                  <a:pt x="577517" y="1016670"/>
                </a:cubicBezTo>
                <a:cubicBezTo>
                  <a:pt x="820055" y="1016670"/>
                  <a:pt x="1016670" y="820055"/>
                  <a:pt x="1016670" y="577517"/>
                </a:cubicBezTo>
                <a:cubicBezTo>
                  <a:pt x="1016670" y="334979"/>
                  <a:pt x="820055" y="138364"/>
                  <a:pt x="577517" y="138364"/>
                </a:cubicBezTo>
                <a:close/>
                <a:moveTo>
                  <a:pt x="577516" y="0"/>
                </a:moveTo>
                <a:cubicBezTo>
                  <a:pt x="896469" y="0"/>
                  <a:pt x="1155032" y="258563"/>
                  <a:pt x="1155032" y="577516"/>
                </a:cubicBezTo>
                <a:cubicBezTo>
                  <a:pt x="1155032" y="896469"/>
                  <a:pt x="896469" y="1155032"/>
                  <a:pt x="577516" y="1155032"/>
                </a:cubicBezTo>
                <a:cubicBezTo>
                  <a:pt x="258563" y="1155032"/>
                  <a:pt x="0" y="896469"/>
                  <a:pt x="0" y="577516"/>
                </a:cubicBezTo>
                <a:cubicBezTo>
                  <a:pt x="0" y="258563"/>
                  <a:pt x="258563" y="0"/>
                  <a:pt x="577516" y="0"/>
                </a:cubicBezTo>
                <a:close/>
              </a:path>
            </a:pathLst>
          </a:custGeom>
          <a:solidFill>
            <a:schemeClr val="accent2"/>
          </a:solidFill>
          <a:ln w="38100" cap="flat" cmpd="sng" algn="ctr">
            <a:solidFill>
              <a:sysClr val="window" lastClr="FFFFFF"/>
            </a:solidFill>
            <a:prstDash val="solid"/>
          </a:ln>
          <a:effectLst>
            <a:outerShdw blurRad="40000" dist="20000" dir="5400000" rotWithShape="0">
              <a:srgbClr val="000000">
                <a:alpha val="38000"/>
              </a:srgbClr>
            </a:outerShdw>
          </a:effectLst>
        </p:spPr>
        <p:txBody>
          <a:bodyPr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1E6787"/>
              </a:solidFill>
              <a:effectLst/>
              <a:uLnTx/>
              <a:uFillTx/>
              <a:latin typeface="SimHei" charset="-122"/>
              <a:ea typeface="SimHei" charset="-122"/>
              <a:cs typeface="SimHei" charset="-122"/>
            </a:endParaRPr>
          </a:p>
        </p:txBody>
      </p:sp>
      <p:sp>
        <p:nvSpPr>
          <p:cNvPr id="6" name="任意多边形 6">
            <a:extLst>
              <a:ext uri="{FF2B5EF4-FFF2-40B4-BE49-F238E27FC236}">
                <a16:creationId xmlns:a16="http://schemas.microsoft.com/office/drawing/2014/main" xmlns="" id="{A93CED7F-E492-4BFB-8BBA-A662FD8D3B0F}"/>
              </a:ext>
            </a:extLst>
          </p:cNvPr>
          <p:cNvSpPr>
            <a:spLocks/>
          </p:cNvSpPr>
          <p:nvPr/>
        </p:nvSpPr>
        <p:spPr bwMode="auto">
          <a:xfrm>
            <a:off x="5224544" y="1567243"/>
            <a:ext cx="1742056" cy="1739974"/>
          </a:xfrm>
          <a:custGeom>
            <a:avLst/>
            <a:gdLst>
              <a:gd name="T0" fmla="*/ 764285 w 1155032"/>
              <a:gd name="T1" fmla="*/ 182673 h 1155032"/>
              <a:gd name="T2" fmla="*/ 183111 w 1155032"/>
              <a:gd name="T3" fmla="*/ 762459 h 1155032"/>
              <a:gd name="T4" fmla="*/ 764285 w 1155032"/>
              <a:gd name="T5" fmla="*/ 1342246 h 1155032"/>
              <a:gd name="T6" fmla="*/ 1345460 w 1155032"/>
              <a:gd name="T7" fmla="*/ 762459 h 1155032"/>
              <a:gd name="T8" fmla="*/ 764285 w 1155032"/>
              <a:gd name="T9" fmla="*/ 182673 h 1155032"/>
              <a:gd name="T10" fmla="*/ 764284 w 1155032"/>
              <a:gd name="T11" fmla="*/ 0 h 1155032"/>
              <a:gd name="T12" fmla="*/ 1528568 w 1155032"/>
              <a:gd name="T13" fmla="*/ 762458 h 1155032"/>
              <a:gd name="T14" fmla="*/ 764284 w 1155032"/>
              <a:gd name="T15" fmla="*/ 1524916 h 1155032"/>
              <a:gd name="T16" fmla="*/ 0 w 1155032"/>
              <a:gd name="T17" fmla="*/ 762458 h 1155032"/>
              <a:gd name="T18" fmla="*/ 764284 w 1155032"/>
              <a:gd name="T19" fmla="*/ 0 h 115503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155032" h="1155032">
                <a:moveTo>
                  <a:pt x="577517" y="138364"/>
                </a:moveTo>
                <a:cubicBezTo>
                  <a:pt x="334979" y="138364"/>
                  <a:pt x="138364" y="334979"/>
                  <a:pt x="138364" y="577517"/>
                </a:cubicBezTo>
                <a:cubicBezTo>
                  <a:pt x="138364" y="820055"/>
                  <a:pt x="334979" y="1016670"/>
                  <a:pt x="577517" y="1016670"/>
                </a:cubicBezTo>
                <a:cubicBezTo>
                  <a:pt x="820055" y="1016670"/>
                  <a:pt x="1016670" y="820055"/>
                  <a:pt x="1016670" y="577517"/>
                </a:cubicBezTo>
                <a:cubicBezTo>
                  <a:pt x="1016670" y="334979"/>
                  <a:pt x="820055" y="138364"/>
                  <a:pt x="577517" y="138364"/>
                </a:cubicBezTo>
                <a:close/>
                <a:moveTo>
                  <a:pt x="577516" y="0"/>
                </a:moveTo>
                <a:cubicBezTo>
                  <a:pt x="896469" y="0"/>
                  <a:pt x="1155032" y="258563"/>
                  <a:pt x="1155032" y="577516"/>
                </a:cubicBezTo>
                <a:cubicBezTo>
                  <a:pt x="1155032" y="896469"/>
                  <a:pt x="896469" y="1155032"/>
                  <a:pt x="577516" y="1155032"/>
                </a:cubicBezTo>
                <a:cubicBezTo>
                  <a:pt x="258563" y="1155032"/>
                  <a:pt x="0" y="896469"/>
                  <a:pt x="0" y="577516"/>
                </a:cubicBezTo>
                <a:cubicBezTo>
                  <a:pt x="0" y="258563"/>
                  <a:pt x="258563" y="0"/>
                  <a:pt x="577516" y="0"/>
                </a:cubicBezTo>
                <a:close/>
              </a:path>
            </a:pathLst>
          </a:custGeom>
          <a:solidFill>
            <a:schemeClr val="accent2"/>
          </a:solidFill>
          <a:ln w="38100" cap="flat" cmpd="sng" algn="ctr">
            <a:solidFill>
              <a:sysClr val="window" lastClr="FFFFFF"/>
            </a:solidFill>
            <a:prstDash val="solid"/>
          </a:ln>
          <a:effectLst>
            <a:outerShdw blurRad="40000" dist="20000" dir="5400000" rotWithShape="0">
              <a:srgbClr val="000000">
                <a:alpha val="38000"/>
              </a:srgbClr>
            </a:outerShdw>
          </a:effectLst>
        </p:spPr>
        <p:txBody>
          <a:bodyPr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1E6787"/>
              </a:solidFill>
              <a:effectLst/>
              <a:uLnTx/>
              <a:uFillTx/>
              <a:latin typeface="SimHei" charset="-122"/>
              <a:ea typeface="SimHei" charset="-122"/>
              <a:cs typeface="SimHei" charset="-122"/>
            </a:endParaRPr>
          </a:p>
        </p:txBody>
      </p:sp>
      <p:sp>
        <p:nvSpPr>
          <p:cNvPr id="7" name="任意多边形 7">
            <a:extLst>
              <a:ext uri="{FF2B5EF4-FFF2-40B4-BE49-F238E27FC236}">
                <a16:creationId xmlns:a16="http://schemas.microsoft.com/office/drawing/2014/main" xmlns="" id="{618A8F1A-ECD1-4B27-9B83-99B703161366}"/>
              </a:ext>
            </a:extLst>
          </p:cNvPr>
          <p:cNvSpPr>
            <a:spLocks/>
          </p:cNvSpPr>
          <p:nvPr/>
        </p:nvSpPr>
        <p:spPr bwMode="auto">
          <a:xfrm>
            <a:off x="7976034" y="1567243"/>
            <a:ext cx="1739974" cy="1739974"/>
          </a:xfrm>
          <a:custGeom>
            <a:avLst/>
            <a:gdLst>
              <a:gd name="T0" fmla="*/ 762459 w 1155032"/>
              <a:gd name="T1" fmla="*/ 182673 h 1155032"/>
              <a:gd name="T2" fmla="*/ 182673 w 1155032"/>
              <a:gd name="T3" fmla="*/ 762459 h 1155032"/>
              <a:gd name="T4" fmla="*/ 762459 w 1155032"/>
              <a:gd name="T5" fmla="*/ 1342246 h 1155032"/>
              <a:gd name="T6" fmla="*/ 1342246 w 1155032"/>
              <a:gd name="T7" fmla="*/ 762459 h 1155032"/>
              <a:gd name="T8" fmla="*/ 762459 w 1155032"/>
              <a:gd name="T9" fmla="*/ 182673 h 1155032"/>
              <a:gd name="T10" fmla="*/ 762458 w 1155032"/>
              <a:gd name="T11" fmla="*/ 0 h 1155032"/>
              <a:gd name="T12" fmla="*/ 1524916 w 1155032"/>
              <a:gd name="T13" fmla="*/ 762458 h 1155032"/>
              <a:gd name="T14" fmla="*/ 762458 w 1155032"/>
              <a:gd name="T15" fmla="*/ 1524916 h 1155032"/>
              <a:gd name="T16" fmla="*/ 0 w 1155032"/>
              <a:gd name="T17" fmla="*/ 762458 h 1155032"/>
              <a:gd name="T18" fmla="*/ 762458 w 1155032"/>
              <a:gd name="T19" fmla="*/ 0 h 115503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155032" h="1155032">
                <a:moveTo>
                  <a:pt x="577517" y="138364"/>
                </a:moveTo>
                <a:cubicBezTo>
                  <a:pt x="334979" y="138364"/>
                  <a:pt x="138364" y="334979"/>
                  <a:pt x="138364" y="577517"/>
                </a:cubicBezTo>
                <a:cubicBezTo>
                  <a:pt x="138364" y="820055"/>
                  <a:pt x="334979" y="1016670"/>
                  <a:pt x="577517" y="1016670"/>
                </a:cubicBezTo>
                <a:cubicBezTo>
                  <a:pt x="820055" y="1016670"/>
                  <a:pt x="1016670" y="820055"/>
                  <a:pt x="1016670" y="577517"/>
                </a:cubicBezTo>
                <a:cubicBezTo>
                  <a:pt x="1016670" y="334979"/>
                  <a:pt x="820055" y="138364"/>
                  <a:pt x="577517" y="138364"/>
                </a:cubicBezTo>
                <a:close/>
                <a:moveTo>
                  <a:pt x="577516" y="0"/>
                </a:moveTo>
                <a:cubicBezTo>
                  <a:pt x="896469" y="0"/>
                  <a:pt x="1155032" y="258563"/>
                  <a:pt x="1155032" y="577516"/>
                </a:cubicBezTo>
                <a:cubicBezTo>
                  <a:pt x="1155032" y="896469"/>
                  <a:pt x="896469" y="1155032"/>
                  <a:pt x="577516" y="1155032"/>
                </a:cubicBezTo>
                <a:cubicBezTo>
                  <a:pt x="258563" y="1155032"/>
                  <a:pt x="0" y="896469"/>
                  <a:pt x="0" y="577516"/>
                </a:cubicBezTo>
                <a:cubicBezTo>
                  <a:pt x="0" y="258563"/>
                  <a:pt x="258563" y="0"/>
                  <a:pt x="577516" y="0"/>
                </a:cubicBezTo>
                <a:close/>
              </a:path>
            </a:pathLst>
          </a:custGeom>
          <a:solidFill>
            <a:schemeClr val="accent2"/>
          </a:solidFill>
          <a:ln w="38100" cap="flat" cmpd="sng" algn="ctr">
            <a:solidFill>
              <a:sysClr val="window" lastClr="FFFFFF"/>
            </a:solidFill>
            <a:prstDash val="solid"/>
          </a:ln>
          <a:effectLst>
            <a:outerShdw blurRad="40000" dist="20000" dir="5400000" rotWithShape="0">
              <a:srgbClr val="000000">
                <a:alpha val="38000"/>
              </a:srgbClr>
            </a:outerShdw>
          </a:effectLst>
        </p:spPr>
        <p:txBody>
          <a:bodyPr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1E6787"/>
              </a:solidFill>
              <a:effectLst/>
              <a:uLnTx/>
              <a:uFillTx/>
              <a:latin typeface="SimHei" charset="-122"/>
              <a:ea typeface="SimHei" charset="-122"/>
              <a:cs typeface="SimHei" charset="-122"/>
            </a:endParaRPr>
          </a:p>
        </p:txBody>
      </p:sp>
      <p:sp>
        <p:nvSpPr>
          <p:cNvPr id="8" name="文本框 9">
            <a:extLst>
              <a:ext uri="{FF2B5EF4-FFF2-40B4-BE49-F238E27FC236}">
                <a16:creationId xmlns:a16="http://schemas.microsoft.com/office/drawing/2014/main" xmlns="" id="{D66B220D-3896-47A9-85E5-FA1480E1CAAD}"/>
              </a:ext>
            </a:extLst>
          </p:cNvPr>
          <p:cNvSpPr txBox="1">
            <a:spLocks noChangeArrowheads="1"/>
          </p:cNvSpPr>
          <p:nvPr/>
        </p:nvSpPr>
        <p:spPr bwMode="auto">
          <a:xfrm>
            <a:off x="8161274" y="3996133"/>
            <a:ext cx="1515193" cy="5099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800">
                <a:solidFill>
                  <a:schemeClr val="tx1"/>
                </a:solidFill>
                <a:latin typeface="Arial" pitchFamily="34" charset="0"/>
                <a:ea typeface="微软雅黑" pitchFamily="34" charset="-122"/>
              </a:defRPr>
            </a:lvl1pPr>
            <a:lvl2pPr marL="742950" indent="-285750">
              <a:defRPr sz="2400">
                <a:solidFill>
                  <a:schemeClr val="tx1"/>
                </a:solidFill>
                <a:latin typeface="Arial" pitchFamily="34" charset="0"/>
                <a:ea typeface="微软雅黑" pitchFamily="34" charset="-122"/>
              </a:defRPr>
            </a:lvl2pPr>
            <a:lvl3pPr>
              <a:defRPr sz="2000">
                <a:solidFill>
                  <a:schemeClr val="tx1"/>
                </a:solidFill>
                <a:latin typeface="Arial" pitchFamily="34" charset="0"/>
                <a:ea typeface="微软雅黑" pitchFamily="34" charset="-122"/>
              </a:defRPr>
            </a:lvl3pPr>
            <a:lvl4pPr>
              <a:defRPr>
                <a:solidFill>
                  <a:schemeClr val="tx1"/>
                </a:solidFill>
                <a:latin typeface="Arial" pitchFamily="34" charset="0"/>
                <a:ea typeface="微软雅黑" pitchFamily="34" charset="-122"/>
              </a:defRPr>
            </a:lvl4pPr>
            <a:lvl5pPr>
              <a:defRPr>
                <a:solidFill>
                  <a:schemeClr val="tx1"/>
                </a:solidFill>
                <a:latin typeface="Arial" pitchFamily="34" charset="0"/>
                <a:ea typeface="微软雅黑" pitchFamily="34" charset="-122"/>
              </a:defRPr>
            </a:lvl5pPr>
            <a:lvl6pPr>
              <a:defRPr>
                <a:solidFill>
                  <a:schemeClr val="tx1"/>
                </a:solidFill>
                <a:latin typeface="Arial" pitchFamily="34" charset="0"/>
                <a:ea typeface="微软雅黑" pitchFamily="34" charset="-122"/>
              </a:defRPr>
            </a:lvl6pPr>
            <a:lvl7pPr>
              <a:defRPr>
                <a:solidFill>
                  <a:schemeClr val="tx1"/>
                </a:solidFill>
                <a:latin typeface="Arial" pitchFamily="34" charset="0"/>
                <a:ea typeface="微软雅黑" pitchFamily="34" charset="-122"/>
              </a:defRPr>
            </a:lvl7pPr>
            <a:lvl8pPr>
              <a:defRPr>
                <a:solidFill>
                  <a:schemeClr val="tx1"/>
                </a:solidFill>
                <a:latin typeface="Arial" pitchFamily="34" charset="0"/>
                <a:ea typeface="微软雅黑" pitchFamily="34" charset="-122"/>
              </a:defRPr>
            </a:lvl8pPr>
            <a:lvl9pPr>
              <a:defRPr>
                <a:solidFill>
                  <a:schemeClr val="tx1"/>
                </a:solidFill>
                <a:latin typeface="Arial" pitchFamily="34" charset="0"/>
                <a:ea typeface="微软雅黑" pitchFamily="34" charset="-122"/>
              </a:defRPr>
            </a:lvl9pPr>
          </a:lstStyle>
          <a:p>
            <a:pPr lvl="0" algn="ctr">
              <a:defRPr/>
            </a:pPr>
            <a:r>
              <a:rPr lang="zh-CN" altLang="en-US" sz="1800" b="1" kern="0" dirty="0">
                <a:solidFill>
                  <a:prstClr val="white"/>
                </a:solidFill>
                <a:latin typeface="SimHei" charset="-122"/>
                <a:ea typeface="SimHei" charset="-122"/>
                <a:cs typeface="SimHei" charset="-122"/>
                <a:sym typeface="+mn-lt"/>
              </a:rPr>
              <a:t>输入文本</a:t>
            </a:r>
          </a:p>
        </p:txBody>
      </p:sp>
      <p:sp>
        <p:nvSpPr>
          <p:cNvPr id="9" name="矩形 10">
            <a:extLst>
              <a:ext uri="{FF2B5EF4-FFF2-40B4-BE49-F238E27FC236}">
                <a16:creationId xmlns:a16="http://schemas.microsoft.com/office/drawing/2014/main" xmlns="" id="{2D68BAE5-2984-49AD-AC41-C7AF67B27789}"/>
              </a:ext>
            </a:extLst>
          </p:cNvPr>
          <p:cNvSpPr>
            <a:spLocks noChangeArrowheads="1"/>
          </p:cNvSpPr>
          <p:nvPr/>
        </p:nvSpPr>
        <p:spPr bwMode="auto">
          <a:xfrm>
            <a:off x="7805369" y="4841141"/>
            <a:ext cx="2381017" cy="1212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lnSpc>
                <a:spcPct val="130000"/>
              </a:lnSpc>
              <a:defRPr/>
            </a:pPr>
            <a:r>
              <a:rPr lang="zh-CN" altLang="en-US" sz="1400" kern="0">
                <a:solidFill>
                  <a:schemeClr val="tx1">
                    <a:lumMod val="50000"/>
                    <a:lumOff val="50000"/>
                  </a:schemeClr>
                </a:solidFill>
                <a:latin typeface="SimHei" charset="-122"/>
                <a:ea typeface="SimHei" charset="-122"/>
                <a:cs typeface="SimHei" charset="-122"/>
                <a:sym typeface="+mn-lt"/>
              </a:rPr>
              <a:t>请在此处输入你的文本</a:t>
            </a:r>
            <a:endParaRPr lang="en-US" altLang="zh-CN" sz="1400" kern="0">
              <a:solidFill>
                <a:schemeClr val="tx1">
                  <a:lumMod val="50000"/>
                  <a:lumOff val="50000"/>
                </a:schemeClr>
              </a:solidFill>
              <a:latin typeface="SimHei" charset="-122"/>
              <a:ea typeface="SimHei" charset="-122"/>
              <a:cs typeface="SimHei" charset="-122"/>
              <a:sym typeface="+mn-lt"/>
            </a:endParaRPr>
          </a:p>
          <a:p>
            <a:pPr algn="ctr">
              <a:lnSpc>
                <a:spcPct val="130000"/>
              </a:lnSpc>
              <a:defRPr/>
            </a:pPr>
            <a:r>
              <a:rPr lang="zh-CN" altLang="en-US" sz="1400" kern="0">
                <a:solidFill>
                  <a:schemeClr val="tx1">
                    <a:lumMod val="50000"/>
                    <a:lumOff val="50000"/>
                  </a:schemeClr>
                </a:solidFill>
                <a:latin typeface="SimHei" charset="-122"/>
                <a:ea typeface="SimHei" charset="-122"/>
                <a:cs typeface="SimHei" charset="-122"/>
                <a:sym typeface="+mn-lt"/>
              </a:rPr>
              <a:t>请在此处输入你的文本</a:t>
            </a:r>
          </a:p>
          <a:p>
            <a:pPr algn="ctr">
              <a:lnSpc>
                <a:spcPct val="130000"/>
              </a:lnSpc>
              <a:defRPr/>
            </a:pPr>
            <a:r>
              <a:rPr lang="zh-CN" altLang="en-US" sz="1400" kern="0">
                <a:solidFill>
                  <a:schemeClr val="tx1">
                    <a:lumMod val="50000"/>
                    <a:lumOff val="50000"/>
                  </a:schemeClr>
                </a:solidFill>
                <a:latin typeface="SimHei" charset="-122"/>
                <a:ea typeface="SimHei" charset="-122"/>
                <a:cs typeface="SimHei" charset="-122"/>
                <a:sym typeface="+mn-lt"/>
              </a:rPr>
              <a:t>请在此处输入你的文本</a:t>
            </a:r>
          </a:p>
          <a:p>
            <a:pPr algn="ctr">
              <a:lnSpc>
                <a:spcPct val="130000"/>
              </a:lnSpc>
              <a:defRPr/>
            </a:pPr>
            <a:endParaRPr lang="en-US" altLang="zh-CN" sz="1400" kern="0">
              <a:solidFill>
                <a:schemeClr val="tx1">
                  <a:lumMod val="50000"/>
                  <a:lumOff val="50000"/>
                </a:schemeClr>
              </a:solidFill>
              <a:latin typeface="SimHei" charset="-122"/>
              <a:ea typeface="SimHei" charset="-122"/>
              <a:cs typeface="SimHei" charset="-122"/>
              <a:sym typeface="+mn-lt"/>
            </a:endParaRPr>
          </a:p>
        </p:txBody>
      </p:sp>
      <p:sp>
        <p:nvSpPr>
          <p:cNvPr id="10" name="文本框 23">
            <a:extLst>
              <a:ext uri="{FF2B5EF4-FFF2-40B4-BE49-F238E27FC236}">
                <a16:creationId xmlns:a16="http://schemas.microsoft.com/office/drawing/2014/main" xmlns="" id="{724C5F52-DDCE-4468-A619-669968A609FE}"/>
              </a:ext>
            </a:extLst>
          </p:cNvPr>
          <p:cNvSpPr txBox="1">
            <a:spLocks noChangeArrowheads="1"/>
          </p:cNvSpPr>
          <p:nvPr/>
        </p:nvSpPr>
        <p:spPr bwMode="auto">
          <a:xfrm>
            <a:off x="5336937" y="3996133"/>
            <a:ext cx="1515193" cy="5099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800">
                <a:solidFill>
                  <a:schemeClr val="tx1"/>
                </a:solidFill>
                <a:latin typeface="Arial" pitchFamily="34" charset="0"/>
                <a:ea typeface="微软雅黑" pitchFamily="34" charset="-122"/>
              </a:defRPr>
            </a:lvl1pPr>
            <a:lvl2pPr marL="742950" indent="-285750">
              <a:defRPr sz="2400">
                <a:solidFill>
                  <a:schemeClr val="tx1"/>
                </a:solidFill>
                <a:latin typeface="Arial" pitchFamily="34" charset="0"/>
                <a:ea typeface="微软雅黑" pitchFamily="34" charset="-122"/>
              </a:defRPr>
            </a:lvl2pPr>
            <a:lvl3pPr>
              <a:defRPr sz="2000">
                <a:solidFill>
                  <a:schemeClr val="tx1"/>
                </a:solidFill>
                <a:latin typeface="Arial" pitchFamily="34" charset="0"/>
                <a:ea typeface="微软雅黑" pitchFamily="34" charset="-122"/>
              </a:defRPr>
            </a:lvl3pPr>
            <a:lvl4pPr>
              <a:defRPr>
                <a:solidFill>
                  <a:schemeClr val="tx1"/>
                </a:solidFill>
                <a:latin typeface="Arial" pitchFamily="34" charset="0"/>
                <a:ea typeface="微软雅黑" pitchFamily="34" charset="-122"/>
              </a:defRPr>
            </a:lvl4pPr>
            <a:lvl5pPr>
              <a:defRPr>
                <a:solidFill>
                  <a:schemeClr val="tx1"/>
                </a:solidFill>
                <a:latin typeface="Arial" pitchFamily="34" charset="0"/>
                <a:ea typeface="微软雅黑" pitchFamily="34" charset="-122"/>
              </a:defRPr>
            </a:lvl5pPr>
            <a:lvl6pPr>
              <a:defRPr>
                <a:solidFill>
                  <a:schemeClr val="tx1"/>
                </a:solidFill>
                <a:latin typeface="Arial" pitchFamily="34" charset="0"/>
                <a:ea typeface="微软雅黑" pitchFamily="34" charset="-122"/>
              </a:defRPr>
            </a:lvl6pPr>
            <a:lvl7pPr>
              <a:defRPr>
                <a:solidFill>
                  <a:schemeClr val="tx1"/>
                </a:solidFill>
                <a:latin typeface="Arial" pitchFamily="34" charset="0"/>
                <a:ea typeface="微软雅黑" pitchFamily="34" charset="-122"/>
              </a:defRPr>
            </a:lvl7pPr>
            <a:lvl8pPr>
              <a:defRPr>
                <a:solidFill>
                  <a:schemeClr val="tx1"/>
                </a:solidFill>
                <a:latin typeface="Arial" pitchFamily="34" charset="0"/>
                <a:ea typeface="微软雅黑" pitchFamily="34" charset="-122"/>
              </a:defRPr>
            </a:lvl8pPr>
            <a:lvl9pPr>
              <a:defRPr>
                <a:solidFill>
                  <a:schemeClr val="tx1"/>
                </a:solidFill>
                <a:latin typeface="Arial" pitchFamily="34" charset="0"/>
                <a:ea typeface="微软雅黑" pitchFamily="34" charset="-122"/>
              </a:defRPr>
            </a:lvl9pPr>
          </a:lstStyle>
          <a:p>
            <a:pPr lvl="0" algn="ctr">
              <a:defRPr/>
            </a:pPr>
            <a:r>
              <a:rPr lang="zh-CN" altLang="en-US" sz="1800" b="1" kern="0" dirty="0">
                <a:solidFill>
                  <a:prstClr val="white"/>
                </a:solidFill>
                <a:latin typeface="SimHei" charset="-122"/>
                <a:ea typeface="SimHei" charset="-122"/>
                <a:cs typeface="SimHei" charset="-122"/>
                <a:sym typeface="+mn-lt"/>
              </a:rPr>
              <a:t>输入文本</a:t>
            </a:r>
          </a:p>
        </p:txBody>
      </p:sp>
      <p:sp>
        <p:nvSpPr>
          <p:cNvPr id="11" name="矩形 14">
            <a:extLst>
              <a:ext uri="{FF2B5EF4-FFF2-40B4-BE49-F238E27FC236}">
                <a16:creationId xmlns:a16="http://schemas.microsoft.com/office/drawing/2014/main" xmlns="" id="{C858D819-B497-4E67-87F4-00B9E8D82642}"/>
              </a:ext>
            </a:extLst>
          </p:cNvPr>
          <p:cNvSpPr>
            <a:spLocks noChangeArrowheads="1"/>
          </p:cNvSpPr>
          <p:nvPr/>
        </p:nvSpPr>
        <p:spPr bwMode="auto">
          <a:xfrm>
            <a:off x="4901942" y="4841141"/>
            <a:ext cx="2539196" cy="1212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lnSpc>
                <a:spcPct val="130000"/>
              </a:lnSpc>
              <a:defRPr/>
            </a:pPr>
            <a:r>
              <a:rPr lang="zh-CN" altLang="en-US" sz="1400" kern="0">
                <a:solidFill>
                  <a:schemeClr val="tx1">
                    <a:lumMod val="50000"/>
                    <a:lumOff val="50000"/>
                  </a:schemeClr>
                </a:solidFill>
                <a:latin typeface="SimHei" charset="-122"/>
                <a:ea typeface="SimHei" charset="-122"/>
                <a:cs typeface="SimHei" charset="-122"/>
                <a:sym typeface="+mn-lt"/>
              </a:rPr>
              <a:t>请在此处输入你的文本</a:t>
            </a:r>
            <a:endParaRPr lang="en-US" altLang="zh-CN" sz="1400" kern="0">
              <a:solidFill>
                <a:schemeClr val="tx1">
                  <a:lumMod val="50000"/>
                  <a:lumOff val="50000"/>
                </a:schemeClr>
              </a:solidFill>
              <a:latin typeface="SimHei" charset="-122"/>
              <a:ea typeface="SimHei" charset="-122"/>
              <a:cs typeface="SimHei" charset="-122"/>
              <a:sym typeface="+mn-lt"/>
            </a:endParaRPr>
          </a:p>
          <a:p>
            <a:pPr algn="ctr">
              <a:lnSpc>
                <a:spcPct val="130000"/>
              </a:lnSpc>
              <a:defRPr/>
            </a:pPr>
            <a:r>
              <a:rPr lang="zh-CN" altLang="en-US" sz="1400" kern="0">
                <a:solidFill>
                  <a:schemeClr val="tx1">
                    <a:lumMod val="50000"/>
                    <a:lumOff val="50000"/>
                  </a:schemeClr>
                </a:solidFill>
                <a:latin typeface="SimHei" charset="-122"/>
                <a:ea typeface="SimHei" charset="-122"/>
                <a:cs typeface="SimHei" charset="-122"/>
                <a:sym typeface="+mn-lt"/>
              </a:rPr>
              <a:t>请在此处输入你的文本</a:t>
            </a:r>
          </a:p>
          <a:p>
            <a:pPr algn="ctr">
              <a:lnSpc>
                <a:spcPct val="130000"/>
              </a:lnSpc>
              <a:defRPr/>
            </a:pPr>
            <a:r>
              <a:rPr lang="zh-CN" altLang="en-US" sz="1400" kern="0">
                <a:solidFill>
                  <a:schemeClr val="tx1">
                    <a:lumMod val="50000"/>
                    <a:lumOff val="50000"/>
                  </a:schemeClr>
                </a:solidFill>
                <a:latin typeface="SimHei" charset="-122"/>
                <a:ea typeface="SimHei" charset="-122"/>
                <a:cs typeface="SimHei" charset="-122"/>
                <a:sym typeface="+mn-lt"/>
              </a:rPr>
              <a:t>请在此处输入你的文本</a:t>
            </a:r>
            <a:endParaRPr lang="en-US" altLang="zh-CN" sz="1400" kern="0">
              <a:solidFill>
                <a:schemeClr val="tx1">
                  <a:lumMod val="50000"/>
                  <a:lumOff val="50000"/>
                </a:schemeClr>
              </a:solidFill>
              <a:latin typeface="SimHei" charset="-122"/>
              <a:ea typeface="SimHei" charset="-122"/>
              <a:cs typeface="SimHei" charset="-122"/>
              <a:sym typeface="+mn-lt"/>
            </a:endParaRPr>
          </a:p>
          <a:p>
            <a:pPr algn="ctr">
              <a:lnSpc>
                <a:spcPct val="130000"/>
              </a:lnSpc>
              <a:defRPr/>
            </a:pPr>
            <a:endParaRPr lang="zh-CN" altLang="en-US" sz="1400" kern="0">
              <a:solidFill>
                <a:schemeClr val="tx1">
                  <a:lumMod val="50000"/>
                  <a:lumOff val="50000"/>
                </a:schemeClr>
              </a:solidFill>
              <a:latin typeface="SimHei" charset="-122"/>
              <a:ea typeface="SimHei" charset="-122"/>
              <a:cs typeface="SimHei" charset="-122"/>
              <a:sym typeface="+mn-lt"/>
            </a:endParaRPr>
          </a:p>
        </p:txBody>
      </p:sp>
      <p:sp>
        <p:nvSpPr>
          <p:cNvPr id="12" name="文本框 23">
            <a:extLst>
              <a:ext uri="{FF2B5EF4-FFF2-40B4-BE49-F238E27FC236}">
                <a16:creationId xmlns:a16="http://schemas.microsoft.com/office/drawing/2014/main" xmlns="" id="{CC168BF0-7D0D-4048-A469-7BD1B07FAB8B}"/>
              </a:ext>
            </a:extLst>
          </p:cNvPr>
          <p:cNvSpPr txBox="1">
            <a:spLocks noChangeArrowheads="1"/>
          </p:cNvSpPr>
          <p:nvPr/>
        </p:nvSpPr>
        <p:spPr bwMode="auto">
          <a:xfrm>
            <a:off x="2579204" y="3996133"/>
            <a:ext cx="1515193" cy="5099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800">
                <a:solidFill>
                  <a:schemeClr val="tx1"/>
                </a:solidFill>
                <a:latin typeface="Arial" pitchFamily="34" charset="0"/>
                <a:ea typeface="微软雅黑" pitchFamily="34" charset="-122"/>
              </a:defRPr>
            </a:lvl1pPr>
            <a:lvl2pPr marL="742950" indent="-285750">
              <a:defRPr sz="2400">
                <a:solidFill>
                  <a:schemeClr val="tx1"/>
                </a:solidFill>
                <a:latin typeface="Arial" pitchFamily="34" charset="0"/>
                <a:ea typeface="微软雅黑" pitchFamily="34" charset="-122"/>
              </a:defRPr>
            </a:lvl2pPr>
            <a:lvl3pPr>
              <a:defRPr sz="2000">
                <a:solidFill>
                  <a:schemeClr val="tx1"/>
                </a:solidFill>
                <a:latin typeface="Arial" pitchFamily="34" charset="0"/>
                <a:ea typeface="微软雅黑" pitchFamily="34" charset="-122"/>
              </a:defRPr>
            </a:lvl3pPr>
            <a:lvl4pPr>
              <a:defRPr>
                <a:solidFill>
                  <a:schemeClr val="tx1"/>
                </a:solidFill>
                <a:latin typeface="Arial" pitchFamily="34" charset="0"/>
                <a:ea typeface="微软雅黑" pitchFamily="34" charset="-122"/>
              </a:defRPr>
            </a:lvl4pPr>
            <a:lvl5pPr>
              <a:defRPr>
                <a:solidFill>
                  <a:schemeClr val="tx1"/>
                </a:solidFill>
                <a:latin typeface="Arial" pitchFamily="34" charset="0"/>
                <a:ea typeface="微软雅黑" pitchFamily="34" charset="-122"/>
              </a:defRPr>
            </a:lvl5pPr>
            <a:lvl6pPr>
              <a:defRPr>
                <a:solidFill>
                  <a:schemeClr val="tx1"/>
                </a:solidFill>
                <a:latin typeface="Arial" pitchFamily="34" charset="0"/>
                <a:ea typeface="微软雅黑" pitchFamily="34" charset="-122"/>
              </a:defRPr>
            </a:lvl6pPr>
            <a:lvl7pPr>
              <a:defRPr>
                <a:solidFill>
                  <a:schemeClr val="tx1"/>
                </a:solidFill>
                <a:latin typeface="Arial" pitchFamily="34" charset="0"/>
                <a:ea typeface="微软雅黑" pitchFamily="34" charset="-122"/>
              </a:defRPr>
            </a:lvl7pPr>
            <a:lvl8pPr>
              <a:defRPr>
                <a:solidFill>
                  <a:schemeClr val="tx1"/>
                </a:solidFill>
                <a:latin typeface="Arial" pitchFamily="34" charset="0"/>
                <a:ea typeface="微软雅黑" pitchFamily="34" charset="-122"/>
              </a:defRPr>
            </a:lvl8pPr>
            <a:lvl9pPr>
              <a:defRPr>
                <a:solidFill>
                  <a:schemeClr val="tx1"/>
                </a:solidFill>
                <a:latin typeface="Arial" pitchFamily="34" charset="0"/>
                <a:ea typeface="微软雅黑" pitchFamily="34" charset="-122"/>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800" b="1" i="0" u="none" strike="noStrike" kern="0" cap="none" spc="0" normalizeH="0" baseline="0" noProof="0" dirty="0">
                <a:ln>
                  <a:noFill/>
                </a:ln>
                <a:solidFill>
                  <a:prstClr val="white"/>
                </a:solidFill>
                <a:effectLst/>
                <a:uLnTx/>
                <a:uFillTx/>
                <a:latin typeface="SimHei" charset="-122"/>
                <a:ea typeface="SimHei" charset="-122"/>
                <a:cs typeface="SimHei" charset="-122"/>
                <a:sym typeface="+mn-lt"/>
              </a:rPr>
              <a:t>输入文本</a:t>
            </a:r>
          </a:p>
        </p:txBody>
      </p:sp>
      <p:sp>
        <p:nvSpPr>
          <p:cNvPr id="13" name="矩形 16">
            <a:extLst>
              <a:ext uri="{FF2B5EF4-FFF2-40B4-BE49-F238E27FC236}">
                <a16:creationId xmlns:a16="http://schemas.microsoft.com/office/drawing/2014/main" xmlns="" id="{39BD1DAD-75BE-46ED-9723-371BB8938F4F}"/>
              </a:ext>
            </a:extLst>
          </p:cNvPr>
          <p:cNvSpPr>
            <a:spLocks noChangeArrowheads="1"/>
          </p:cNvSpPr>
          <p:nvPr/>
        </p:nvSpPr>
        <p:spPr bwMode="auto">
          <a:xfrm>
            <a:off x="2345741" y="4841141"/>
            <a:ext cx="1980030" cy="1212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lnSpc>
                <a:spcPct val="130000"/>
              </a:lnSpc>
              <a:defRPr/>
            </a:pPr>
            <a:r>
              <a:rPr lang="zh-CN" altLang="en-US" sz="1400" kern="0" dirty="0">
                <a:solidFill>
                  <a:schemeClr val="tx1">
                    <a:lumMod val="50000"/>
                    <a:lumOff val="50000"/>
                  </a:schemeClr>
                </a:solidFill>
                <a:latin typeface="SimHei" charset="-122"/>
                <a:ea typeface="SimHei" charset="-122"/>
                <a:cs typeface="SimHei" charset="-122"/>
                <a:sym typeface="+mn-lt"/>
              </a:rPr>
              <a:t>请在此处输入你的文本</a:t>
            </a:r>
            <a:endParaRPr lang="en-US" altLang="zh-CN" sz="1400" kern="0" dirty="0">
              <a:solidFill>
                <a:schemeClr val="tx1">
                  <a:lumMod val="50000"/>
                  <a:lumOff val="50000"/>
                </a:schemeClr>
              </a:solidFill>
              <a:latin typeface="SimHei" charset="-122"/>
              <a:ea typeface="SimHei" charset="-122"/>
              <a:cs typeface="SimHei" charset="-122"/>
              <a:sym typeface="+mn-lt"/>
            </a:endParaRPr>
          </a:p>
          <a:p>
            <a:pPr algn="ctr">
              <a:lnSpc>
                <a:spcPct val="130000"/>
              </a:lnSpc>
              <a:defRPr/>
            </a:pPr>
            <a:r>
              <a:rPr lang="zh-CN" altLang="en-US" sz="1400" kern="0" dirty="0">
                <a:solidFill>
                  <a:schemeClr val="tx1">
                    <a:lumMod val="50000"/>
                    <a:lumOff val="50000"/>
                  </a:schemeClr>
                </a:solidFill>
                <a:latin typeface="SimHei" charset="-122"/>
                <a:ea typeface="SimHei" charset="-122"/>
                <a:cs typeface="SimHei" charset="-122"/>
                <a:sym typeface="+mn-lt"/>
              </a:rPr>
              <a:t>请在此处输入你的文本</a:t>
            </a:r>
          </a:p>
          <a:p>
            <a:pPr algn="ctr">
              <a:lnSpc>
                <a:spcPct val="130000"/>
              </a:lnSpc>
              <a:defRPr/>
            </a:pPr>
            <a:r>
              <a:rPr lang="zh-CN" altLang="en-US" sz="1400" kern="0" dirty="0">
                <a:solidFill>
                  <a:schemeClr val="tx1">
                    <a:lumMod val="50000"/>
                    <a:lumOff val="50000"/>
                  </a:schemeClr>
                </a:solidFill>
                <a:latin typeface="SimHei" charset="-122"/>
                <a:ea typeface="SimHei" charset="-122"/>
                <a:cs typeface="SimHei" charset="-122"/>
                <a:sym typeface="+mn-lt"/>
              </a:rPr>
              <a:t>请在此处输入你的文本</a:t>
            </a:r>
          </a:p>
          <a:p>
            <a:pPr algn="ctr">
              <a:lnSpc>
                <a:spcPct val="130000"/>
              </a:lnSpc>
              <a:defRPr/>
            </a:pPr>
            <a:endParaRPr lang="zh-CN" altLang="en-US" sz="1400" kern="0" dirty="0">
              <a:solidFill>
                <a:schemeClr val="tx1">
                  <a:lumMod val="50000"/>
                  <a:lumOff val="50000"/>
                </a:schemeClr>
              </a:solidFill>
              <a:latin typeface="SimHei" charset="-122"/>
              <a:ea typeface="SimHei" charset="-122"/>
              <a:cs typeface="SimHei" charset="-122"/>
              <a:sym typeface="+mn-lt"/>
            </a:endParaRPr>
          </a:p>
        </p:txBody>
      </p:sp>
      <p:grpSp>
        <p:nvGrpSpPr>
          <p:cNvPr id="14" name="组合 37">
            <a:extLst>
              <a:ext uri="{FF2B5EF4-FFF2-40B4-BE49-F238E27FC236}">
                <a16:creationId xmlns:a16="http://schemas.microsoft.com/office/drawing/2014/main" xmlns="" id="{12FC3F23-BA93-4E59-AA4D-E0075A2E70C6}"/>
              </a:ext>
            </a:extLst>
          </p:cNvPr>
          <p:cNvGrpSpPr/>
          <p:nvPr/>
        </p:nvGrpSpPr>
        <p:grpSpPr>
          <a:xfrm>
            <a:off x="3049170" y="2107194"/>
            <a:ext cx="684604" cy="776274"/>
            <a:chOff x="4033839" y="1458517"/>
            <a:chExt cx="417910" cy="473869"/>
          </a:xfrm>
          <a:solidFill>
            <a:schemeClr val="accent2"/>
          </a:solidFill>
        </p:grpSpPr>
        <p:sp>
          <p:nvSpPr>
            <p:cNvPr id="15" name="Freeform 132">
              <a:extLst>
                <a:ext uri="{FF2B5EF4-FFF2-40B4-BE49-F238E27FC236}">
                  <a16:creationId xmlns:a16="http://schemas.microsoft.com/office/drawing/2014/main" xmlns="" id="{C20A136F-26EB-441E-BF76-128A26DF8A35}"/>
                </a:ext>
              </a:extLst>
            </p:cNvPr>
            <p:cNvSpPr>
              <a:spLocks noEditPoints="1"/>
            </p:cNvSpPr>
            <p:nvPr/>
          </p:nvSpPr>
          <p:spPr bwMode="auto">
            <a:xfrm>
              <a:off x="4079083" y="1656161"/>
              <a:ext cx="298847" cy="276225"/>
            </a:xfrm>
            <a:custGeom>
              <a:avLst/>
              <a:gdLst>
                <a:gd name="T0" fmla="*/ 2147483647 w 126"/>
                <a:gd name="T1" fmla="*/ 2147483647 h 116"/>
                <a:gd name="T2" fmla="*/ 2147483647 w 126"/>
                <a:gd name="T3" fmla="*/ 2147483647 h 116"/>
                <a:gd name="T4" fmla="*/ 2147483647 w 126"/>
                <a:gd name="T5" fmla="*/ 0 h 116"/>
                <a:gd name="T6" fmla="*/ 2147483647 w 126"/>
                <a:gd name="T7" fmla="*/ 2147483647 h 116"/>
                <a:gd name="T8" fmla="*/ 2147483647 w 126"/>
                <a:gd name="T9" fmla="*/ 2147483647 h 116"/>
                <a:gd name="T10" fmla="*/ 2147483647 w 126"/>
                <a:gd name="T11" fmla="*/ 2147483647 h 116"/>
                <a:gd name="T12" fmla="*/ 2147483647 w 126"/>
                <a:gd name="T13" fmla="*/ 2147483647 h 116"/>
                <a:gd name="T14" fmla="*/ 2147483647 w 126"/>
                <a:gd name="T15" fmla="*/ 2147483647 h 116"/>
                <a:gd name="T16" fmla="*/ 2147483647 w 126"/>
                <a:gd name="T17" fmla="*/ 2147483647 h 116"/>
                <a:gd name="T18" fmla="*/ 2147483647 w 126"/>
                <a:gd name="T19" fmla="*/ 2147483647 h 116"/>
                <a:gd name="T20" fmla="*/ 0 w 126"/>
                <a:gd name="T21" fmla="*/ 2147483647 h 116"/>
                <a:gd name="T22" fmla="*/ 2147483647 w 126"/>
                <a:gd name="T23" fmla="*/ 2147483647 h 116"/>
                <a:gd name="T24" fmla="*/ 2147483647 w 126"/>
                <a:gd name="T25" fmla="*/ 2147483647 h 116"/>
                <a:gd name="T26" fmla="*/ 2147483647 w 126"/>
                <a:gd name="T27" fmla="*/ 2147483647 h 116"/>
                <a:gd name="T28" fmla="*/ 2147483647 w 126"/>
                <a:gd name="T29" fmla="*/ 2147483647 h 116"/>
                <a:gd name="T30" fmla="*/ 2147483647 w 126"/>
                <a:gd name="T31" fmla="*/ 2147483647 h 116"/>
                <a:gd name="T32" fmla="*/ 2147483647 w 126"/>
                <a:gd name="T33" fmla="*/ 2147483647 h 116"/>
                <a:gd name="T34" fmla="*/ 2147483647 w 126"/>
                <a:gd name="T35" fmla="*/ 2147483647 h 116"/>
                <a:gd name="T36" fmla="*/ 2147483647 w 126"/>
                <a:gd name="T37" fmla="*/ 2147483647 h 116"/>
                <a:gd name="T38" fmla="*/ 2147483647 w 126"/>
                <a:gd name="T39" fmla="*/ 2147483647 h 116"/>
                <a:gd name="T40" fmla="*/ 2147483647 w 126"/>
                <a:gd name="T41" fmla="*/ 2147483647 h 116"/>
                <a:gd name="T42" fmla="*/ 2147483647 w 126"/>
                <a:gd name="T43" fmla="*/ 2147483647 h 116"/>
                <a:gd name="T44" fmla="*/ 2147483647 w 126"/>
                <a:gd name="T45" fmla="*/ 2147483647 h 116"/>
                <a:gd name="T46" fmla="*/ 2147483647 w 126"/>
                <a:gd name="T47" fmla="*/ 2147483647 h 116"/>
                <a:gd name="T48" fmla="*/ 2147483647 w 126"/>
                <a:gd name="T49" fmla="*/ 2147483647 h 116"/>
                <a:gd name="T50" fmla="*/ 2147483647 w 126"/>
                <a:gd name="T51" fmla="*/ 2147483647 h 116"/>
                <a:gd name="T52" fmla="*/ 2147483647 w 126"/>
                <a:gd name="T53" fmla="*/ 2147483647 h 116"/>
                <a:gd name="T54" fmla="*/ 2147483647 w 126"/>
                <a:gd name="T55" fmla="*/ 2147483647 h 116"/>
                <a:gd name="T56" fmla="*/ 2147483647 w 126"/>
                <a:gd name="T57" fmla="*/ 2147483647 h 116"/>
                <a:gd name="T58" fmla="*/ 2147483647 w 126"/>
                <a:gd name="T59" fmla="*/ 2147483647 h 116"/>
                <a:gd name="T60" fmla="*/ 2147483647 w 126"/>
                <a:gd name="T61" fmla="*/ 2147483647 h 116"/>
                <a:gd name="T62" fmla="*/ 2147483647 w 126"/>
                <a:gd name="T63" fmla="*/ 2147483647 h 116"/>
                <a:gd name="T64" fmla="*/ 2147483647 w 126"/>
                <a:gd name="T65" fmla="*/ 2147483647 h 116"/>
                <a:gd name="T66" fmla="*/ 2147483647 w 126"/>
                <a:gd name="T67" fmla="*/ 2147483647 h 116"/>
                <a:gd name="T68" fmla="*/ 2147483647 w 126"/>
                <a:gd name="T69" fmla="*/ 2147483647 h 116"/>
                <a:gd name="T70" fmla="*/ 2147483647 w 126"/>
                <a:gd name="T71" fmla="*/ 2147483647 h 116"/>
                <a:gd name="T72" fmla="*/ 2147483647 w 126"/>
                <a:gd name="T73" fmla="*/ 0 h 116"/>
                <a:gd name="T74" fmla="*/ 2147483647 w 126"/>
                <a:gd name="T75" fmla="*/ 2147483647 h 116"/>
                <a:gd name="T76" fmla="*/ 2147483647 w 126"/>
                <a:gd name="T77" fmla="*/ 0 h 116"/>
                <a:gd name="T78" fmla="*/ 2147483647 w 126"/>
                <a:gd name="T79" fmla="*/ 2147483647 h 116"/>
                <a:gd name="T80" fmla="*/ 2147483647 w 126"/>
                <a:gd name="T81" fmla="*/ 2147483647 h 116"/>
                <a:gd name="T82" fmla="*/ 2147483647 w 126"/>
                <a:gd name="T83" fmla="*/ 2147483647 h 116"/>
                <a:gd name="T84" fmla="*/ 2147483647 w 126"/>
                <a:gd name="T85" fmla="*/ 2147483647 h 116"/>
                <a:gd name="T86" fmla="*/ 2147483647 w 126"/>
                <a:gd name="T87" fmla="*/ 2147483647 h 116"/>
                <a:gd name="T88" fmla="*/ 2147483647 w 126"/>
                <a:gd name="T89" fmla="*/ 2147483647 h 116"/>
                <a:gd name="T90" fmla="*/ 2147483647 w 126"/>
                <a:gd name="T91" fmla="*/ 2147483647 h 116"/>
                <a:gd name="T92" fmla="*/ 2147483647 w 126"/>
                <a:gd name="T93" fmla="*/ 2147483647 h 116"/>
                <a:gd name="T94" fmla="*/ 2147483647 w 126"/>
                <a:gd name="T95" fmla="*/ 2147483647 h 116"/>
                <a:gd name="T96" fmla="*/ 2147483647 w 126"/>
                <a:gd name="T97" fmla="*/ 2147483647 h 116"/>
                <a:gd name="T98" fmla="*/ 2147483647 w 126"/>
                <a:gd name="T99" fmla="*/ 2147483647 h 116"/>
                <a:gd name="T100" fmla="*/ 2147483647 w 126"/>
                <a:gd name="T101" fmla="*/ 2147483647 h 116"/>
                <a:gd name="T102" fmla="*/ 2147483647 w 126"/>
                <a:gd name="T103" fmla="*/ 2147483647 h 116"/>
                <a:gd name="T104" fmla="*/ 2147483647 w 126"/>
                <a:gd name="T105" fmla="*/ 2147483647 h 116"/>
                <a:gd name="T106" fmla="*/ 2147483647 w 126"/>
                <a:gd name="T107" fmla="*/ 2147483647 h 116"/>
                <a:gd name="T108" fmla="*/ 2147483647 w 126"/>
                <a:gd name="T109" fmla="*/ 2147483647 h 116"/>
                <a:gd name="T110" fmla="*/ 2147483647 w 126"/>
                <a:gd name="T111" fmla="*/ 2147483647 h 116"/>
                <a:gd name="T112" fmla="*/ 2147483647 w 126"/>
                <a:gd name="T113" fmla="*/ 2147483647 h 116"/>
                <a:gd name="T114" fmla="*/ 2147483647 w 126"/>
                <a:gd name="T115" fmla="*/ 2147483647 h 116"/>
                <a:gd name="T116" fmla="*/ 2147483647 w 126"/>
                <a:gd name="T117" fmla="*/ 2147483647 h 116"/>
                <a:gd name="T118" fmla="*/ 2147483647 w 126"/>
                <a:gd name="T119" fmla="*/ 2147483647 h 116"/>
                <a:gd name="T120" fmla="*/ 2147483647 w 126"/>
                <a:gd name="T121" fmla="*/ 2147483647 h 116"/>
                <a:gd name="T122" fmla="*/ 2147483647 w 126"/>
                <a:gd name="T123" fmla="*/ 2147483647 h 11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126" h="116">
                  <a:moveTo>
                    <a:pt x="36" y="33"/>
                  </a:moveTo>
                  <a:cubicBezTo>
                    <a:pt x="45" y="33"/>
                    <a:pt x="52" y="25"/>
                    <a:pt x="52" y="16"/>
                  </a:cubicBezTo>
                  <a:cubicBezTo>
                    <a:pt x="52" y="7"/>
                    <a:pt x="45" y="0"/>
                    <a:pt x="36" y="0"/>
                  </a:cubicBezTo>
                  <a:cubicBezTo>
                    <a:pt x="27" y="0"/>
                    <a:pt x="20" y="7"/>
                    <a:pt x="20" y="16"/>
                  </a:cubicBezTo>
                  <a:cubicBezTo>
                    <a:pt x="20" y="25"/>
                    <a:pt x="27" y="33"/>
                    <a:pt x="36" y="33"/>
                  </a:cubicBezTo>
                  <a:close/>
                  <a:moveTo>
                    <a:pt x="63" y="87"/>
                  </a:moveTo>
                  <a:cubicBezTo>
                    <a:pt x="63" y="77"/>
                    <a:pt x="64" y="68"/>
                    <a:pt x="68" y="60"/>
                  </a:cubicBezTo>
                  <a:cubicBezTo>
                    <a:pt x="64" y="48"/>
                    <a:pt x="57" y="38"/>
                    <a:pt x="48" y="34"/>
                  </a:cubicBezTo>
                  <a:cubicBezTo>
                    <a:pt x="45" y="36"/>
                    <a:pt x="41" y="38"/>
                    <a:pt x="36" y="38"/>
                  </a:cubicBezTo>
                  <a:cubicBezTo>
                    <a:pt x="31" y="38"/>
                    <a:pt x="27" y="36"/>
                    <a:pt x="24" y="34"/>
                  </a:cubicBezTo>
                  <a:cubicBezTo>
                    <a:pt x="10" y="41"/>
                    <a:pt x="0" y="62"/>
                    <a:pt x="0" y="85"/>
                  </a:cubicBezTo>
                  <a:cubicBezTo>
                    <a:pt x="0" y="116"/>
                    <a:pt x="16" y="87"/>
                    <a:pt x="36" y="87"/>
                  </a:cubicBezTo>
                  <a:cubicBezTo>
                    <a:pt x="49" y="87"/>
                    <a:pt x="61" y="99"/>
                    <a:pt x="67" y="99"/>
                  </a:cubicBezTo>
                  <a:cubicBezTo>
                    <a:pt x="64" y="99"/>
                    <a:pt x="63" y="96"/>
                    <a:pt x="63" y="87"/>
                  </a:cubicBezTo>
                  <a:close/>
                  <a:moveTo>
                    <a:pt x="24" y="37"/>
                  </a:moveTo>
                  <a:cubicBezTo>
                    <a:pt x="24" y="37"/>
                    <a:pt x="27" y="41"/>
                    <a:pt x="34" y="41"/>
                  </a:cubicBezTo>
                  <a:cubicBezTo>
                    <a:pt x="29" y="45"/>
                    <a:pt x="29" y="55"/>
                    <a:pt x="29" y="55"/>
                  </a:cubicBezTo>
                  <a:lnTo>
                    <a:pt x="24" y="37"/>
                  </a:lnTo>
                  <a:close/>
                  <a:moveTo>
                    <a:pt x="36" y="83"/>
                  </a:moveTo>
                  <a:cubicBezTo>
                    <a:pt x="31" y="79"/>
                    <a:pt x="31" y="79"/>
                    <a:pt x="31" y="79"/>
                  </a:cubicBezTo>
                  <a:cubicBezTo>
                    <a:pt x="34" y="56"/>
                    <a:pt x="34" y="56"/>
                    <a:pt x="34" y="56"/>
                  </a:cubicBezTo>
                  <a:cubicBezTo>
                    <a:pt x="34" y="55"/>
                    <a:pt x="34" y="55"/>
                    <a:pt x="34" y="55"/>
                  </a:cubicBezTo>
                  <a:cubicBezTo>
                    <a:pt x="33" y="54"/>
                    <a:pt x="32" y="52"/>
                    <a:pt x="32" y="50"/>
                  </a:cubicBezTo>
                  <a:cubicBezTo>
                    <a:pt x="32" y="46"/>
                    <a:pt x="34" y="43"/>
                    <a:pt x="36" y="43"/>
                  </a:cubicBezTo>
                  <a:cubicBezTo>
                    <a:pt x="39" y="43"/>
                    <a:pt x="41" y="46"/>
                    <a:pt x="41" y="50"/>
                  </a:cubicBezTo>
                  <a:cubicBezTo>
                    <a:pt x="41" y="53"/>
                    <a:pt x="40" y="55"/>
                    <a:pt x="39" y="56"/>
                  </a:cubicBezTo>
                  <a:cubicBezTo>
                    <a:pt x="42" y="79"/>
                    <a:pt x="42" y="79"/>
                    <a:pt x="42" y="79"/>
                  </a:cubicBezTo>
                  <a:lnTo>
                    <a:pt x="36" y="83"/>
                  </a:lnTo>
                  <a:close/>
                  <a:moveTo>
                    <a:pt x="43" y="55"/>
                  </a:moveTo>
                  <a:cubicBezTo>
                    <a:pt x="43" y="55"/>
                    <a:pt x="43" y="45"/>
                    <a:pt x="38" y="41"/>
                  </a:cubicBezTo>
                  <a:cubicBezTo>
                    <a:pt x="45" y="41"/>
                    <a:pt x="49" y="37"/>
                    <a:pt x="49" y="37"/>
                  </a:cubicBezTo>
                  <a:lnTo>
                    <a:pt x="43" y="55"/>
                  </a:lnTo>
                  <a:close/>
                  <a:moveTo>
                    <a:pt x="83" y="35"/>
                  </a:moveTo>
                  <a:cubicBezTo>
                    <a:pt x="86" y="38"/>
                    <a:pt x="90" y="40"/>
                    <a:pt x="94" y="40"/>
                  </a:cubicBezTo>
                  <a:cubicBezTo>
                    <a:pt x="99" y="40"/>
                    <a:pt x="103" y="38"/>
                    <a:pt x="105" y="35"/>
                  </a:cubicBezTo>
                  <a:cubicBezTo>
                    <a:pt x="118" y="33"/>
                    <a:pt x="116" y="26"/>
                    <a:pt x="115" y="18"/>
                  </a:cubicBezTo>
                  <a:cubicBezTo>
                    <a:pt x="113" y="10"/>
                    <a:pt x="107" y="1"/>
                    <a:pt x="102" y="0"/>
                  </a:cubicBezTo>
                  <a:cubicBezTo>
                    <a:pt x="99" y="0"/>
                    <a:pt x="96" y="1"/>
                    <a:pt x="94" y="3"/>
                  </a:cubicBezTo>
                  <a:cubicBezTo>
                    <a:pt x="92" y="1"/>
                    <a:pt x="89" y="0"/>
                    <a:pt x="86" y="0"/>
                  </a:cubicBezTo>
                  <a:cubicBezTo>
                    <a:pt x="81" y="1"/>
                    <a:pt x="75" y="10"/>
                    <a:pt x="73" y="18"/>
                  </a:cubicBezTo>
                  <a:cubicBezTo>
                    <a:pt x="72" y="26"/>
                    <a:pt x="70" y="33"/>
                    <a:pt x="83" y="35"/>
                  </a:cubicBezTo>
                  <a:close/>
                  <a:moveTo>
                    <a:pt x="94" y="6"/>
                  </a:moveTo>
                  <a:cubicBezTo>
                    <a:pt x="102" y="6"/>
                    <a:pt x="109" y="13"/>
                    <a:pt x="109" y="21"/>
                  </a:cubicBezTo>
                  <a:cubicBezTo>
                    <a:pt x="109" y="22"/>
                    <a:pt x="109" y="24"/>
                    <a:pt x="108" y="25"/>
                  </a:cubicBezTo>
                  <a:cubicBezTo>
                    <a:pt x="108" y="17"/>
                    <a:pt x="102" y="11"/>
                    <a:pt x="94" y="11"/>
                  </a:cubicBezTo>
                  <a:cubicBezTo>
                    <a:pt x="86" y="11"/>
                    <a:pt x="80" y="17"/>
                    <a:pt x="80" y="25"/>
                  </a:cubicBezTo>
                  <a:cubicBezTo>
                    <a:pt x="79" y="24"/>
                    <a:pt x="79" y="22"/>
                    <a:pt x="79" y="21"/>
                  </a:cubicBezTo>
                  <a:cubicBezTo>
                    <a:pt x="79" y="13"/>
                    <a:pt x="86" y="6"/>
                    <a:pt x="94" y="6"/>
                  </a:cubicBezTo>
                  <a:close/>
                  <a:moveTo>
                    <a:pt x="105" y="41"/>
                  </a:moveTo>
                  <a:cubicBezTo>
                    <a:pt x="102" y="44"/>
                    <a:pt x="98" y="45"/>
                    <a:pt x="94" y="45"/>
                  </a:cubicBezTo>
                  <a:cubicBezTo>
                    <a:pt x="90" y="45"/>
                    <a:pt x="86" y="44"/>
                    <a:pt x="83" y="41"/>
                  </a:cubicBezTo>
                  <a:cubicBezTo>
                    <a:pt x="77" y="45"/>
                    <a:pt x="72" y="51"/>
                    <a:pt x="68" y="60"/>
                  </a:cubicBezTo>
                  <a:cubicBezTo>
                    <a:pt x="70" y="68"/>
                    <a:pt x="72" y="76"/>
                    <a:pt x="72" y="85"/>
                  </a:cubicBezTo>
                  <a:cubicBezTo>
                    <a:pt x="72" y="96"/>
                    <a:pt x="70" y="99"/>
                    <a:pt x="67" y="99"/>
                  </a:cubicBezTo>
                  <a:cubicBezTo>
                    <a:pt x="72" y="100"/>
                    <a:pt x="83" y="88"/>
                    <a:pt x="94" y="88"/>
                  </a:cubicBezTo>
                  <a:cubicBezTo>
                    <a:pt x="112" y="88"/>
                    <a:pt x="126" y="114"/>
                    <a:pt x="126" y="87"/>
                  </a:cubicBezTo>
                  <a:cubicBezTo>
                    <a:pt x="126" y="66"/>
                    <a:pt x="117" y="48"/>
                    <a:pt x="105" y="41"/>
                  </a:cubicBezTo>
                  <a:close/>
                  <a:moveTo>
                    <a:pt x="94" y="64"/>
                  </a:moveTo>
                  <a:cubicBezTo>
                    <a:pt x="94" y="64"/>
                    <a:pt x="82" y="57"/>
                    <a:pt x="82" y="48"/>
                  </a:cubicBezTo>
                  <a:cubicBezTo>
                    <a:pt x="83" y="42"/>
                    <a:pt x="87" y="49"/>
                    <a:pt x="94" y="49"/>
                  </a:cubicBezTo>
                  <a:cubicBezTo>
                    <a:pt x="101" y="49"/>
                    <a:pt x="105" y="42"/>
                    <a:pt x="107" y="48"/>
                  </a:cubicBezTo>
                  <a:cubicBezTo>
                    <a:pt x="107" y="57"/>
                    <a:pt x="94" y="64"/>
                    <a:pt x="94" y="6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79" tIns="34289" rIns="68579" bIns="34289"/>
            <a:lstStyle/>
            <a:p>
              <a:pPr marL="0" marR="0" lvl="0" indent="0" defTabSz="685800" eaLnBrk="0" fontAlgn="base" latinLnBrk="0" hangingPunct="0">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srgbClr val="000000"/>
                </a:solidFill>
                <a:effectLst/>
                <a:uLnTx/>
                <a:uFillTx/>
                <a:latin typeface="SimHei" charset="-122"/>
                <a:ea typeface="SimHei" charset="-122"/>
                <a:cs typeface="SimHei" charset="-122"/>
              </a:endParaRPr>
            </a:p>
          </p:txBody>
        </p:sp>
        <p:sp>
          <p:nvSpPr>
            <p:cNvPr id="16" name="Freeform 133">
              <a:extLst>
                <a:ext uri="{FF2B5EF4-FFF2-40B4-BE49-F238E27FC236}">
                  <a16:creationId xmlns:a16="http://schemas.microsoft.com/office/drawing/2014/main" xmlns="" id="{B39C31EC-A9DB-42FF-82AF-7A24851077AC}"/>
                </a:ext>
              </a:extLst>
            </p:cNvPr>
            <p:cNvSpPr>
              <a:spLocks/>
            </p:cNvSpPr>
            <p:nvPr/>
          </p:nvSpPr>
          <p:spPr bwMode="auto">
            <a:xfrm>
              <a:off x="4126708" y="1565672"/>
              <a:ext cx="198835" cy="9525"/>
            </a:xfrm>
            <a:custGeom>
              <a:avLst/>
              <a:gdLst>
                <a:gd name="T0" fmla="*/ 2147483647 w 84"/>
                <a:gd name="T1" fmla="*/ 2147483647 h 4"/>
                <a:gd name="T2" fmla="*/ 2147483647 w 84"/>
                <a:gd name="T3" fmla="*/ 2147483647 h 4"/>
                <a:gd name="T4" fmla="*/ 0 w 84"/>
                <a:gd name="T5" fmla="*/ 2147483647 h 4"/>
                <a:gd name="T6" fmla="*/ 2147483647 w 84"/>
                <a:gd name="T7" fmla="*/ 0 h 4"/>
                <a:gd name="T8" fmla="*/ 2147483647 w 84"/>
                <a:gd name="T9" fmla="*/ 0 h 4"/>
                <a:gd name="T10" fmla="*/ 2147483647 w 84"/>
                <a:gd name="T11" fmla="*/ 2147483647 h 4"/>
                <a:gd name="T12" fmla="*/ 2147483647 w 84"/>
                <a:gd name="T13" fmla="*/ 2147483647 h 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84" h="4">
                  <a:moveTo>
                    <a:pt x="82" y="4"/>
                  </a:moveTo>
                  <a:cubicBezTo>
                    <a:pt x="2" y="4"/>
                    <a:pt x="2" y="4"/>
                    <a:pt x="2" y="4"/>
                  </a:cubicBezTo>
                  <a:cubicBezTo>
                    <a:pt x="1" y="4"/>
                    <a:pt x="0" y="3"/>
                    <a:pt x="0" y="2"/>
                  </a:cubicBezTo>
                  <a:cubicBezTo>
                    <a:pt x="0" y="1"/>
                    <a:pt x="1" y="0"/>
                    <a:pt x="2" y="0"/>
                  </a:cubicBezTo>
                  <a:cubicBezTo>
                    <a:pt x="82" y="0"/>
                    <a:pt x="82" y="0"/>
                    <a:pt x="82" y="0"/>
                  </a:cubicBezTo>
                  <a:cubicBezTo>
                    <a:pt x="83" y="0"/>
                    <a:pt x="84" y="1"/>
                    <a:pt x="84" y="2"/>
                  </a:cubicBezTo>
                  <a:cubicBezTo>
                    <a:pt x="84" y="3"/>
                    <a:pt x="83" y="4"/>
                    <a:pt x="82"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79" tIns="34289" rIns="68579" bIns="34289"/>
            <a:lstStyle/>
            <a:p>
              <a:pPr marL="0" marR="0" lvl="0" indent="0" defTabSz="685800" eaLnBrk="0" fontAlgn="base" latinLnBrk="0" hangingPunct="0">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srgbClr val="000000"/>
                </a:solidFill>
                <a:effectLst/>
                <a:uLnTx/>
                <a:uFillTx/>
                <a:latin typeface="SimHei" charset="-122"/>
                <a:ea typeface="SimHei" charset="-122"/>
                <a:cs typeface="SimHei" charset="-122"/>
              </a:endParaRPr>
            </a:p>
          </p:txBody>
        </p:sp>
        <p:sp>
          <p:nvSpPr>
            <p:cNvPr id="17" name="Freeform 134">
              <a:extLst>
                <a:ext uri="{FF2B5EF4-FFF2-40B4-BE49-F238E27FC236}">
                  <a16:creationId xmlns:a16="http://schemas.microsoft.com/office/drawing/2014/main" xmlns="" id="{C5B412A9-1A09-4504-AE62-6E7480DE4E61}"/>
                </a:ext>
              </a:extLst>
            </p:cNvPr>
            <p:cNvSpPr>
              <a:spLocks noEditPoints="1"/>
            </p:cNvSpPr>
            <p:nvPr/>
          </p:nvSpPr>
          <p:spPr bwMode="auto">
            <a:xfrm>
              <a:off x="4062413" y="1458517"/>
              <a:ext cx="344091" cy="164306"/>
            </a:xfrm>
            <a:custGeom>
              <a:avLst/>
              <a:gdLst>
                <a:gd name="T0" fmla="*/ 2147483647 w 145"/>
                <a:gd name="T1" fmla="*/ 2147483647 h 69"/>
                <a:gd name="T2" fmla="*/ 2147483647 w 145"/>
                <a:gd name="T3" fmla="*/ 0 h 69"/>
                <a:gd name="T4" fmla="*/ 2147483647 w 145"/>
                <a:gd name="T5" fmla="*/ 2147483647 h 69"/>
                <a:gd name="T6" fmla="*/ 2147483647 w 145"/>
                <a:gd name="T7" fmla="*/ 2147483647 h 69"/>
                <a:gd name="T8" fmla="*/ 0 w 145"/>
                <a:gd name="T9" fmla="*/ 2147483647 h 69"/>
                <a:gd name="T10" fmla="*/ 2147483647 w 145"/>
                <a:gd name="T11" fmla="*/ 2147483647 h 69"/>
                <a:gd name="T12" fmla="*/ 2147483647 w 145"/>
                <a:gd name="T13" fmla="*/ 2147483647 h 69"/>
                <a:gd name="T14" fmla="*/ 2147483647 w 145"/>
                <a:gd name="T15" fmla="*/ 2147483647 h 69"/>
                <a:gd name="T16" fmla="*/ 2147483647 w 145"/>
                <a:gd name="T17" fmla="*/ 2147483647 h 69"/>
                <a:gd name="T18" fmla="*/ 2147483647 w 145"/>
                <a:gd name="T19" fmla="*/ 2147483647 h 69"/>
                <a:gd name="T20" fmla="*/ 2147483647 w 145"/>
                <a:gd name="T21" fmla="*/ 2147483647 h 69"/>
                <a:gd name="T22" fmla="*/ 2147483647 w 145"/>
                <a:gd name="T23" fmla="*/ 2147483647 h 69"/>
                <a:gd name="T24" fmla="*/ 2147483647 w 145"/>
                <a:gd name="T25" fmla="*/ 2147483647 h 69"/>
                <a:gd name="T26" fmla="*/ 2147483647 w 145"/>
                <a:gd name="T27" fmla="*/ 2147483647 h 69"/>
                <a:gd name="T28" fmla="*/ 2147483647 w 145"/>
                <a:gd name="T29" fmla="*/ 2147483647 h 69"/>
                <a:gd name="T30" fmla="*/ 2147483647 w 145"/>
                <a:gd name="T31" fmla="*/ 2147483647 h 69"/>
                <a:gd name="T32" fmla="*/ 2147483647 w 145"/>
                <a:gd name="T33" fmla="*/ 2147483647 h 69"/>
                <a:gd name="T34" fmla="*/ 2147483647 w 145"/>
                <a:gd name="T35" fmla="*/ 2147483647 h 69"/>
                <a:gd name="T36" fmla="*/ 2147483647 w 145"/>
                <a:gd name="T37" fmla="*/ 2147483647 h 69"/>
                <a:gd name="T38" fmla="*/ 2147483647 w 145"/>
                <a:gd name="T39" fmla="*/ 2147483647 h 69"/>
                <a:gd name="T40" fmla="*/ 2147483647 w 145"/>
                <a:gd name="T41" fmla="*/ 2147483647 h 69"/>
                <a:gd name="T42" fmla="*/ 2147483647 w 145"/>
                <a:gd name="T43" fmla="*/ 2147483647 h 69"/>
                <a:gd name="T44" fmla="*/ 2147483647 w 145"/>
                <a:gd name="T45" fmla="*/ 2147483647 h 69"/>
                <a:gd name="T46" fmla="*/ 2147483647 w 145"/>
                <a:gd name="T47" fmla="*/ 2147483647 h 69"/>
                <a:gd name="T48" fmla="*/ 2147483647 w 145"/>
                <a:gd name="T49" fmla="*/ 2147483647 h 69"/>
                <a:gd name="T50" fmla="*/ 2147483647 w 145"/>
                <a:gd name="T51" fmla="*/ 2147483647 h 69"/>
                <a:gd name="T52" fmla="*/ 2147483647 w 145"/>
                <a:gd name="T53" fmla="*/ 2147483647 h 69"/>
                <a:gd name="T54" fmla="*/ 2147483647 w 145"/>
                <a:gd name="T55" fmla="*/ 2147483647 h 69"/>
                <a:gd name="T56" fmla="*/ 2147483647 w 145"/>
                <a:gd name="T57" fmla="*/ 2147483647 h 69"/>
                <a:gd name="T58" fmla="*/ 2147483647 w 145"/>
                <a:gd name="T59" fmla="*/ 2147483647 h 69"/>
                <a:gd name="T60" fmla="*/ 2147483647 w 145"/>
                <a:gd name="T61" fmla="*/ 2147483647 h 69"/>
                <a:gd name="T62" fmla="*/ 2147483647 w 145"/>
                <a:gd name="T63" fmla="*/ 2147483647 h 69"/>
                <a:gd name="T64" fmla="*/ 2147483647 w 145"/>
                <a:gd name="T65" fmla="*/ 2147483647 h 69"/>
                <a:gd name="T66" fmla="*/ 2147483647 w 145"/>
                <a:gd name="T67" fmla="*/ 2147483647 h 69"/>
                <a:gd name="T68" fmla="*/ 2147483647 w 145"/>
                <a:gd name="T69" fmla="*/ 2147483647 h 69"/>
                <a:gd name="T70" fmla="*/ 2147483647 w 145"/>
                <a:gd name="T71" fmla="*/ 2147483647 h 69"/>
                <a:gd name="T72" fmla="*/ 2147483647 w 145"/>
                <a:gd name="T73" fmla="*/ 2147483647 h 69"/>
                <a:gd name="T74" fmla="*/ 2147483647 w 145"/>
                <a:gd name="T75" fmla="*/ 2147483647 h 69"/>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145" h="69">
                  <a:moveTo>
                    <a:pt x="104" y="8"/>
                  </a:moveTo>
                  <a:cubicBezTo>
                    <a:pt x="95" y="3"/>
                    <a:pt x="80" y="0"/>
                    <a:pt x="63" y="0"/>
                  </a:cubicBezTo>
                  <a:cubicBezTo>
                    <a:pt x="36" y="0"/>
                    <a:pt x="14" y="8"/>
                    <a:pt x="14" y="18"/>
                  </a:cubicBezTo>
                  <a:cubicBezTo>
                    <a:pt x="14" y="18"/>
                    <a:pt x="14" y="19"/>
                    <a:pt x="15" y="20"/>
                  </a:cubicBezTo>
                  <a:cubicBezTo>
                    <a:pt x="6" y="25"/>
                    <a:pt x="0" y="33"/>
                    <a:pt x="0" y="41"/>
                  </a:cubicBezTo>
                  <a:cubicBezTo>
                    <a:pt x="0" y="57"/>
                    <a:pt x="21" y="69"/>
                    <a:pt x="46" y="69"/>
                  </a:cubicBezTo>
                  <a:cubicBezTo>
                    <a:pt x="55" y="69"/>
                    <a:pt x="63" y="68"/>
                    <a:pt x="70" y="66"/>
                  </a:cubicBezTo>
                  <a:cubicBezTo>
                    <a:pt x="77" y="68"/>
                    <a:pt x="85" y="69"/>
                    <a:pt x="94" y="69"/>
                  </a:cubicBezTo>
                  <a:cubicBezTo>
                    <a:pt x="122" y="69"/>
                    <a:pt x="145" y="55"/>
                    <a:pt x="145" y="38"/>
                  </a:cubicBezTo>
                  <a:cubicBezTo>
                    <a:pt x="145" y="23"/>
                    <a:pt x="128" y="11"/>
                    <a:pt x="104" y="8"/>
                  </a:cubicBezTo>
                  <a:close/>
                  <a:moveTo>
                    <a:pt x="27" y="20"/>
                  </a:moveTo>
                  <a:cubicBezTo>
                    <a:pt x="50" y="20"/>
                    <a:pt x="50" y="20"/>
                    <a:pt x="50" y="20"/>
                  </a:cubicBezTo>
                  <a:cubicBezTo>
                    <a:pt x="50" y="20"/>
                    <a:pt x="50" y="21"/>
                    <a:pt x="50" y="22"/>
                  </a:cubicBezTo>
                  <a:cubicBezTo>
                    <a:pt x="50" y="23"/>
                    <a:pt x="50" y="23"/>
                    <a:pt x="50" y="23"/>
                  </a:cubicBezTo>
                  <a:cubicBezTo>
                    <a:pt x="27" y="23"/>
                    <a:pt x="27" y="23"/>
                    <a:pt x="27" y="23"/>
                  </a:cubicBezTo>
                  <a:cubicBezTo>
                    <a:pt x="27" y="23"/>
                    <a:pt x="27" y="23"/>
                    <a:pt x="27" y="22"/>
                  </a:cubicBezTo>
                  <a:cubicBezTo>
                    <a:pt x="27" y="21"/>
                    <a:pt x="27" y="20"/>
                    <a:pt x="27" y="20"/>
                  </a:cubicBezTo>
                  <a:close/>
                  <a:moveTo>
                    <a:pt x="109" y="42"/>
                  </a:moveTo>
                  <a:cubicBezTo>
                    <a:pt x="29" y="42"/>
                    <a:pt x="29" y="42"/>
                    <a:pt x="29" y="42"/>
                  </a:cubicBezTo>
                  <a:cubicBezTo>
                    <a:pt x="28" y="42"/>
                    <a:pt x="27" y="42"/>
                    <a:pt x="27" y="41"/>
                  </a:cubicBezTo>
                  <a:cubicBezTo>
                    <a:pt x="27" y="40"/>
                    <a:pt x="28" y="39"/>
                    <a:pt x="29" y="39"/>
                  </a:cubicBezTo>
                  <a:cubicBezTo>
                    <a:pt x="109" y="39"/>
                    <a:pt x="109" y="39"/>
                    <a:pt x="109" y="39"/>
                  </a:cubicBezTo>
                  <a:cubicBezTo>
                    <a:pt x="110" y="39"/>
                    <a:pt x="111" y="40"/>
                    <a:pt x="111" y="41"/>
                  </a:cubicBezTo>
                  <a:cubicBezTo>
                    <a:pt x="111" y="42"/>
                    <a:pt x="110" y="42"/>
                    <a:pt x="109" y="42"/>
                  </a:cubicBezTo>
                  <a:close/>
                  <a:moveTo>
                    <a:pt x="109" y="36"/>
                  </a:moveTo>
                  <a:cubicBezTo>
                    <a:pt x="29" y="36"/>
                    <a:pt x="29" y="36"/>
                    <a:pt x="29" y="36"/>
                  </a:cubicBezTo>
                  <a:cubicBezTo>
                    <a:pt x="28" y="36"/>
                    <a:pt x="27" y="35"/>
                    <a:pt x="27" y="35"/>
                  </a:cubicBezTo>
                  <a:cubicBezTo>
                    <a:pt x="27" y="34"/>
                    <a:pt x="28" y="33"/>
                    <a:pt x="29" y="33"/>
                  </a:cubicBezTo>
                  <a:cubicBezTo>
                    <a:pt x="109" y="33"/>
                    <a:pt x="109" y="33"/>
                    <a:pt x="109" y="33"/>
                  </a:cubicBezTo>
                  <a:cubicBezTo>
                    <a:pt x="110" y="33"/>
                    <a:pt x="111" y="34"/>
                    <a:pt x="111" y="35"/>
                  </a:cubicBezTo>
                  <a:cubicBezTo>
                    <a:pt x="111" y="35"/>
                    <a:pt x="110" y="36"/>
                    <a:pt x="109" y="36"/>
                  </a:cubicBezTo>
                  <a:close/>
                  <a:moveTo>
                    <a:pt x="109" y="30"/>
                  </a:moveTo>
                  <a:cubicBezTo>
                    <a:pt x="29" y="30"/>
                    <a:pt x="29" y="30"/>
                    <a:pt x="29" y="30"/>
                  </a:cubicBezTo>
                  <a:cubicBezTo>
                    <a:pt x="28" y="30"/>
                    <a:pt x="27" y="29"/>
                    <a:pt x="27" y="28"/>
                  </a:cubicBezTo>
                  <a:cubicBezTo>
                    <a:pt x="27" y="27"/>
                    <a:pt x="28" y="27"/>
                    <a:pt x="29" y="27"/>
                  </a:cubicBezTo>
                  <a:cubicBezTo>
                    <a:pt x="109" y="27"/>
                    <a:pt x="109" y="27"/>
                    <a:pt x="109" y="27"/>
                  </a:cubicBezTo>
                  <a:cubicBezTo>
                    <a:pt x="110" y="27"/>
                    <a:pt x="111" y="27"/>
                    <a:pt x="111" y="28"/>
                  </a:cubicBezTo>
                  <a:cubicBezTo>
                    <a:pt x="111" y="29"/>
                    <a:pt x="110" y="30"/>
                    <a:pt x="109" y="3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79" tIns="34289" rIns="68579" bIns="34289"/>
            <a:lstStyle/>
            <a:p>
              <a:pPr marL="0" marR="0" lvl="0" indent="0" defTabSz="685800" eaLnBrk="0" fontAlgn="base" latinLnBrk="0" hangingPunct="0">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srgbClr val="000000"/>
                </a:solidFill>
                <a:effectLst/>
                <a:uLnTx/>
                <a:uFillTx/>
                <a:latin typeface="SimHei" charset="-122"/>
                <a:ea typeface="SimHei" charset="-122"/>
                <a:cs typeface="SimHei" charset="-122"/>
              </a:endParaRPr>
            </a:p>
          </p:txBody>
        </p:sp>
        <p:sp>
          <p:nvSpPr>
            <p:cNvPr id="18" name="Oval 135">
              <a:extLst>
                <a:ext uri="{FF2B5EF4-FFF2-40B4-BE49-F238E27FC236}">
                  <a16:creationId xmlns:a16="http://schemas.microsoft.com/office/drawing/2014/main" xmlns="" id="{1C9DF88C-8B59-4BFE-A431-F319DB083EBC}"/>
                </a:ext>
              </a:extLst>
            </p:cNvPr>
            <p:cNvSpPr>
              <a:spLocks noChangeArrowheads="1"/>
            </p:cNvSpPr>
            <p:nvPr/>
          </p:nvSpPr>
          <p:spPr bwMode="auto">
            <a:xfrm>
              <a:off x="4074319" y="1670448"/>
              <a:ext cx="38100" cy="2381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lIns="68579" tIns="34289" rIns="68579" bIns="34289"/>
            <a:lstStyle/>
            <a:p>
              <a:pPr marL="0" marR="0" lvl="0" indent="0" defTabSz="6858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srgbClr val="000000"/>
                </a:solidFill>
                <a:effectLst/>
                <a:uLnTx/>
                <a:uFillTx/>
                <a:latin typeface="SimHei" charset="-122"/>
                <a:ea typeface="SimHei" charset="-122"/>
                <a:cs typeface="SimHei" charset="-122"/>
                <a:sym typeface="+mn-lt"/>
              </a:endParaRPr>
            </a:p>
          </p:txBody>
        </p:sp>
        <p:sp>
          <p:nvSpPr>
            <p:cNvPr id="19" name="Oval 136">
              <a:extLst>
                <a:ext uri="{FF2B5EF4-FFF2-40B4-BE49-F238E27FC236}">
                  <a16:creationId xmlns:a16="http://schemas.microsoft.com/office/drawing/2014/main" xmlns="" id="{65843A11-1596-4BD3-8911-D9E6E5816023}"/>
                </a:ext>
              </a:extLst>
            </p:cNvPr>
            <p:cNvSpPr>
              <a:spLocks noChangeArrowheads="1"/>
            </p:cNvSpPr>
            <p:nvPr/>
          </p:nvSpPr>
          <p:spPr bwMode="auto">
            <a:xfrm>
              <a:off x="4033839" y="1610917"/>
              <a:ext cx="78581" cy="4286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lIns="68579" tIns="34289" rIns="68579" bIns="34289"/>
            <a:lstStyle/>
            <a:p>
              <a:pPr marL="0" marR="0" lvl="0" indent="0" defTabSz="6858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srgbClr val="000000"/>
                </a:solidFill>
                <a:effectLst/>
                <a:uLnTx/>
                <a:uFillTx/>
                <a:latin typeface="SimHei" charset="-122"/>
                <a:ea typeface="SimHei" charset="-122"/>
                <a:cs typeface="SimHei" charset="-122"/>
                <a:sym typeface="+mn-lt"/>
              </a:endParaRPr>
            </a:p>
          </p:txBody>
        </p:sp>
        <p:sp>
          <p:nvSpPr>
            <p:cNvPr id="20" name="Oval 137">
              <a:extLst>
                <a:ext uri="{FF2B5EF4-FFF2-40B4-BE49-F238E27FC236}">
                  <a16:creationId xmlns:a16="http://schemas.microsoft.com/office/drawing/2014/main" xmlns="" id="{1C158BB6-0539-4692-B2C1-67774175B112}"/>
                </a:ext>
              </a:extLst>
            </p:cNvPr>
            <p:cNvSpPr>
              <a:spLocks noChangeArrowheads="1"/>
            </p:cNvSpPr>
            <p:nvPr/>
          </p:nvSpPr>
          <p:spPr bwMode="auto">
            <a:xfrm>
              <a:off x="4373166" y="1670448"/>
              <a:ext cx="38100" cy="2381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lIns="68579" tIns="34289" rIns="68579" bIns="34289"/>
            <a:lstStyle/>
            <a:p>
              <a:pPr marL="0" marR="0" lvl="0" indent="0" defTabSz="6858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srgbClr val="000000"/>
                </a:solidFill>
                <a:effectLst/>
                <a:uLnTx/>
                <a:uFillTx/>
                <a:latin typeface="SimHei" charset="-122"/>
                <a:ea typeface="SimHei" charset="-122"/>
                <a:cs typeface="SimHei" charset="-122"/>
                <a:sym typeface="+mn-lt"/>
              </a:endParaRPr>
            </a:p>
          </p:txBody>
        </p:sp>
        <p:sp>
          <p:nvSpPr>
            <p:cNvPr id="21" name="Oval 138">
              <a:extLst>
                <a:ext uri="{FF2B5EF4-FFF2-40B4-BE49-F238E27FC236}">
                  <a16:creationId xmlns:a16="http://schemas.microsoft.com/office/drawing/2014/main" xmlns="" id="{24690AFC-D313-4F2A-88E7-AF7924017B29}"/>
                </a:ext>
              </a:extLst>
            </p:cNvPr>
            <p:cNvSpPr>
              <a:spLocks noChangeArrowheads="1"/>
            </p:cNvSpPr>
            <p:nvPr/>
          </p:nvSpPr>
          <p:spPr bwMode="auto">
            <a:xfrm>
              <a:off x="4373168" y="1610917"/>
              <a:ext cx="78581" cy="4286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lIns="68579" tIns="34289" rIns="68579" bIns="34289"/>
            <a:lstStyle/>
            <a:p>
              <a:pPr marL="0" marR="0" lvl="0" indent="0" defTabSz="6858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srgbClr val="000000"/>
                </a:solidFill>
                <a:effectLst/>
                <a:uLnTx/>
                <a:uFillTx/>
                <a:latin typeface="SimHei" charset="-122"/>
                <a:ea typeface="SimHei" charset="-122"/>
                <a:cs typeface="SimHei" charset="-122"/>
                <a:sym typeface="+mn-lt"/>
              </a:endParaRPr>
            </a:p>
          </p:txBody>
        </p:sp>
      </p:grpSp>
      <p:sp>
        <p:nvSpPr>
          <p:cNvPr id="22" name="Freeform 5">
            <a:extLst>
              <a:ext uri="{FF2B5EF4-FFF2-40B4-BE49-F238E27FC236}">
                <a16:creationId xmlns:a16="http://schemas.microsoft.com/office/drawing/2014/main" xmlns="" id="{043F7BF0-4198-446D-B712-D4A8508060A2}"/>
              </a:ext>
            </a:extLst>
          </p:cNvPr>
          <p:cNvSpPr>
            <a:spLocks noEditPoints="1"/>
          </p:cNvSpPr>
          <p:nvPr/>
        </p:nvSpPr>
        <p:spPr bwMode="auto">
          <a:xfrm>
            <a:off x="8551277" y="2159420"/>
            <a:ext cx="620713" cy="555625"/>
          </a:xfrm>
          <a:custGeom>
            <a:avLst/>
            <a:gdLst>
              <a:gd name="T0" fmla="*/ 0 w 94"/>
              <a:gd name="T1" fmla="*/ 2147483647 h 84"/>
              <a:gd name="T2" fmla="*/ 1046495705 w 94"/>
              <a:gd name="T3" fmla="*/ 2147483647 h 84"/>
              <a:gd name="T4" fmla="*/ 1046495705 w 94"/>
              <a:gd name="T5" fmla="*/ 2147483647 h 84"/>
              <a:gd name="T6" fmla="*/ 0 w 94"/>
              <a:gd name="T7" fmla="*/ 2147483647 h 84"/>
              <a:gd name="T8" fmla="*/ 0 w 94"/>
              <a:gd name="T9" fmla="*/ 2147483647 h 84"/>
              <a:gd name="T10" fmla="*/ 2147483647 w 94"/>
              <a:gd name="T11" fmla="*/ 306268438 h 84"/>
              <a:gd name="T12" fmla="*/ 2147483647 w 94"/>
              <a:gd name="T13" fmla="*/ 875056458 h 84"/>
              <a:gd name="T14" fmla="*/ 2092991409 w 94"/>
              <a:gd name="T15" fmla="*/ 1400089010 h 84"/>
              <a:gd name="T16" fmla="*/ 1874969270 w 94"/>
              <a:gd name="T17" fmla="*/ 1050065104 h 84"/>
              <a:gd name="T18" fmla="*/ 261623926 w 94"/>
              <a:gd name="T19" fmla="*/ 2012625885 h 84"/>
              <a:gd name="T20" fmla="*/ 43601787 w 94"/>
              <a:gd name="T21" fmla="*/ 1662601979 h 84"/>
              <a:gd name="T22" fmla="*/ 1656953734 w 94"/>
              <a:gd name="T23" fmla="*/ 700041198 h 84"/>
              <a:gd name="T24" fmla="*/ 1438931594 w 94"/>
              <a:gd name="T25" fmla="*/ 350023906 h 84"/>
              <a:gd name="T26" fmla="*/ 2049389623 w 94"/>
              <a:gd name="T27" fmla="*/ 350023906 h 84"/>
              <a:gd name="T28" fmla="*/ 2147483647 w 94"/>
              <a:gd name="T29" fmla="*/ 306268438 h 84"/>
              <a:gd name="T30" fmla="*/ 2147483647 w 94"/>
              <a:gd name="T31" fmla="*/ 0 h 84"/>
              <a:gd name="T32" fmla="*/ 2147483647 w 94"/>
              <a:gd name="T33" fmla="*/ 393772760 h 84"/>
              <a:gd name="T34" fmla="*/ 2147483647 w 94"/>
              <a:gd name="T35" fmla="*/ 831300990 h 84"/>
              <a:gd name="T36" fmla="*/ 2147483647 w 94"/>
              <a:gd name="T37" fmla="*/ 393772760 h 84"/>
              <a:gd name="T38" fmla="*/ 2147483647 w 94"/>
              <a:gd name="T39" fmla="*/ 0 h 84"/>
              <a:gd name="T40" fmla="*/ 2147483647 w 94"/>
              <a:gd name="T41" fmla="*/ 2012625885 h 84"/>
              <a:gd name="T42" fmla="*/ 2147483647 w 94"/>
              <a:gd name="T43" fmla="*/ 2147483647 h 84"/>
              <a:gd name="T44" fmla="*/ 2147483647 w 94"/>
              <a:gd name="T45" fmla="*/ 2147483647 h 84"/>
              <a:gd name="T46" fmla="*/ 2147483647 w 94"/>
              <a:gd name="T47" fmla="*/ 2147483647 h 84"/>
              <a:gd name="T48" fmla="*/ 2147483647 w 94"/>
              <a:gd name="T49" fmla="*/ 2147483647 h 84"/>
              <a:gd name="T50" fmla="*/ 2147483647 w 94"/>
              <a:gd name="T51" fmla="*/ 2147483647 h 84"/>
              <a:gd name="T52" fmla="*/ 2147483647 w 94"/>
              <a:gd name="T53" fmla="*/ 2147483647 h 84"/>
              <a:gd name="T54" fmla="*/ 2147483647 w 94"/>
              <a:gd name="T55" fmla="*/ 2147483647 h 84"/>
              <a:gd name="T56" fmla="*/ 2147483647 w 94"/>
              <a:gd name="T57" fmla="*/ 2147483647 h 84"/>
              <a:gd name="T58" fmla="*/ 2147483647 w 94"/>
              <a:gd name="T59" fmla="*/ 2012625885 h 84"/>
              <a:gd name="T60" fmla="*/ 2147483647 w 94"/>
              <a:gd name="T61" fmla="*/ 918805313 h 84"/>
              <a:gd name="T62" fmla="*/ 2147483647 w 94"/>
              <a:gd name="T63" fmla="*/ 918805313 h 84"/>
              <a:gd name="T64" fmla="*/ 2147483647 w 94"/>
              <a:gd name="T65" fmla="*/ 2012625885 h 84"/>
              <a:gd name="T66" fmla="*/ 1395329807 w 94"/>
              <a:gd name="T67" fmla="*/ 1925121563 h 84"/>
              <a:gd name="T68" fmla="*/ 1395329807 w 94"/>
              <a:gd name="T69" fmla="*/ 2147483647 h 84"/>
              <a:gd name="T70" fmla="*/ 2147483647 w 94"/>
              <a:gd name="T71" fmla="*/ 2147483647 h 84"/>
              <a:gd name="T72" fmla="*/ 2147483647 w 94"/>
              <a:gd name="T73" fmla="*/ 1925121563 h 84"/>
              <a:gd name="T74" fmla="*/ 1395329807 w 94"/>
              <a:gd name="T75" fmla="*/ 1925121563 h 84"/>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94" h="84">
                <a:moveTo>
                  <a:pt x="0" y="58"/>
                </a:moveTo>
                <a:cubicBezTo>
                  <a:pt x="24" y="58"/>
                  <a:pt x="24" y="58"/>
                  <a:pt x="24" y="58"/>
                </a:cubicBezTo>
                <a:cubicBezTo>
                  <a:pt x="24" y="84"/>
                  <a:pt x="24" y="84"/>
                  <a:pt x="24" y="84"/>
                </a:cubicBezTo>
                <a:cubicBezTo>
                  <a:pt x="0" y="84"/>
                  <a:pt x="0" y="84"/>
                  <a:pt x="0" y="84"/>
                </a:cubicBezTo>
                <a:cubicBezTo>
                  <a:pt x="0" y="58"/>
                  <a:pt x="0" y="58"/>
                  <a:pt x="0" y="58"/>
                </a:cubicBezTo>
                <a:close/>
                <a:moveTo>
                  <a:pt x="62" y="7"/>
                </a:moveTo>
                <a:cubicBezTo>
                  <a:pt x="55" y="20"/>
                  <a:pt x="55" y="20"/>
                  <a:pt x="55" y="20"/>
                </a:cubicBezTo>
                <a:cubicBezTo>
                  <a:pt x="48" y="32"/>
                  <a:pt x="48" y="32"/>
                  <a:pt x="48" y="32"/>
                </a:cubicBezTo>
                <a:cubicBezTo>
                  <a:pt x="43" y="24"/>
                  <a:pt x="43" y="24"/>
                  <a:pt x="43" y="24"/>
                </a:cubicBezTo>
                <a:cubicBezTo>
                  <a:pt x="6" y="46"/>
                  <a:pt x="6" y="46"/>
                  <a:pt x="6" y="46"/>
                </a:cubicBezTo>
                <a:cubicBezTo>
                  <a:pt x="1" y="38"/>
                  <a:pt x="1" y="38"/>
                  <a:pt x="1" y="38"/>
                </a:cubicBezTo>
                <a:cubicBezTo>
                  <a:pt x="38" y="16"/>
                  <a:pt x="38" y="16"/>
                  <a:pt x="38" y="16"/>
                </a:cubicBezTo>
                <a:cubicBezTo>
                  <a:pt x="33" y="8"/>
                  <a:pt x="33" y="8"/>
                  <a:pt x="33" y="8"/>
                </a:cubicBezTo>
                <a:cubicBezTo>
                  <a:pt x="47" y="8"/>
                  <a:pt x="47" y="8"/>
                  <a:pt x="47" y="8"/>
                </a:cubicBezTo>
                <a:cubicBezTo>
                  <a:pt x="62" y="7"/>
                  <a:pt x="62" y="7"/>
                  <a:pt x="62" y="7"/>
                </a:cubicBezTo>
                <a:close/>
                <a:moveTo>
                  <a:pt x="78" y="0"/>
                </a:moveTo>
                <a:cubicBezTo>
                  <a:pt x="72" y="0"/>
                  <a:pt x="68" y="4"/>
                  <a:pt x="68" y="9"/>
                </a:cubicBezTo>
                <a:cubicBezTo>
                  <a:pt x="68" y="14"/>
                  <a:pt x="72" y="19"/>
                  <a:pt x="78" y="19"/>
                </a:cubicBezTo>
                <a:cubicBezTo>
                  <a:pt x="83" y="19"/>
                  <a:pt x="87" y="14"/>
                  <a:pt x="87" y="9"/>
                </a:cubicBezTo>
                <a:cubicBezTo>
                  <a:pt x="87" y="4"/>
                  <a:pt x="83" y="0"/>
                  <a:pt x="78" y="0"/>
                </a:cubicBezTo>
                <a:close/>
                <a:moveTo>
                  <a:pt x="61" y="46"/>
                </a:moveTo>
                <a:cubicBezTo>
                  <a:pt x="63" y="47"/>
                  <a:pt x="65" y="49"/>
                  <a:pt x="67" y="50"/>
                </a:cubicBezTo>
                <a:cubicBezTo>
                  <a:pt x="66" y="84"/>
                  <a:pt x="66" y="84"/>
                  <a:pt x="66" y="84"/>
                </a:cubicBezTo>
                <a:cubicBezTo>
                  <a:pt x="74" y="84"/>
                  <a:pt x="74" y="84"/>
                  <a:pt x="74" y="84"/>
                </a:cubicBezTo>
                <a:cubicBezTo>
                  <a:pt x="76" y="55"/>
                  <a:pt x="76" y="55"/>
                  <a:pt x="76" y="55"/>
                </a:cubicBezTo>
                <a:cubicBezTo>
                  <a:pt x="79" y="55"/>
                  <a:pt x="79" y="55"/>
                  <a:pt x="79" y="55"/>
                </a:cubicBezTo>
                <a:cubicBezTo>
                  <a:pt x="81" y="84"/>
                  <a:pt x="81" y="84"/>
                  <a:pt x="81" y="84"/>
                </a:cubicBezTo>
                <a:cubicBezTo>
                  <a:pt x="89" y="84"/>
                  <a:pt x="89" y="84"/>
                  <a:pt x="89" y="84"/>
                </a:cubicBezTo>
                <a:cubicBezTo>
                  <a:pt x="88" y="50"/>
                  <a:pt x="88" y="50"/>
                  <a:pt x="88" y="50"/>
                </a:cubicBezTo>
                <a:cubicBezTo>
                  <a:pt x="94" y="46"/>
                  <a:pt x="94" y="46"/>
                  <a:pt x="94" y="46"/>
                </a:cubicBezTo>
                <a:cubicBezTo>
                  <a:pt x="89" y="21"/>
                  <a:pt x="89" y="21"/>
                  <a:pt x="89" y="21"/>
                </a:cubicBezTo>
                <a:cubicBezTo>
                  <a:pt x="64" y="21"/>
                  <a:pt x="91" y="21"/>
                  <a:pt x="66" y="21"/>
                </a:cubicBezTo>
                <a:cubicBezTo>
                  <a:pt x="61" y="46"/>
                  <a:pt x="61" y="46"/>
                  <a:pt x="61" y="46"/>
                </a:cubicBezTo>
                <a:close/>
                <a:moveTo>
                  <a:pt x="32" y="44"/>
                </a:moveTo>
                <a:cubicBezTo>
                  <a:pt x="32" y="84"/>
                  <a:pt x="32" y="84"/>
                  <a:pt x="32" y="84"/>
                </a:cubicBezTo>
                <a:cubicBezTo>
                  <a:pt x="55" y="84"/>
                  <a:pt x="55" y="84"/>
                  <a:pt x="55" y="84"/>
                </a:cubicBezTo>
                <a:cubicBezTo>
                  <a:pt x="55" y="44"/>
                  <a:pt x="55" y="44"/>
                  <a:pt x="55" y="44"/>
                </a:cubicBezTo>
                <a:lnTo>
                  <a:pt x="32" y="44"/>
                </a:lnTo>
                <a:close/>
              </a:path>
            </a:pathLst>
          </a:custGeom>
          <a:solidFill>
            <a:schemeClr val="accent2"/>
          </a:solidFill>
          <a:ln>
            <a:noFill/>
          </a:ln>
          <a:effectLst/>
        </p:spPr>
        <p:txBody>
          <a:bodyPr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SimHei" charset="-122"/>
              <a:ea typeface="SimHei" charset="-122"/>
              <a:cs typeface="SimHei" charset="-122"/>
            </a:endParaRPr>
          </a:p>
        </p:txBody>
      </p:sp>
      <p:sp>
        <p:nvSpPr>
          <p:cNvPr id="23" name="Freeform 22">
            <a:extLst>
              <a:ext uri="{FF2B5EF4-FFF2-40B4-BE49-F238E27FC236}">
                <a16:creationId xmlns:a16="http://schemas.microsoft.com/office/drawing/2014/main" xmlns="" id="{D0393F7B-C023-4C12-B9E9-424D05C7D373}"/>
              </a:ext>
            </a:extLst>
          </p:cNvPr>
          <p:cNvSpPr>
            <a:spLocks noEditPoints="1"/>
          </p:cNvSpPr>
          <p:nvPr/>
        </p:nvSpPr>
        <p:spPr bwMode="auto">
          <a:xfrm>
            <a:off x="5797369" y="2176561"/>
            <a:ext cx="598488" cy="592137"/>
          </a:xfrm>
          <a:custGeom>
            <a:avLst/>
            <a:gdLst>
              <a:gd name="T0" fmla="*/ 947587000 w 378"/>
              <a:gd name="T1" fmla="*/ 0 h 374"/>
              <a:gd name="T2" fmla="*/ 902464488 w 378"/>
              <a:gd name="T3" fmla="*/ 90240729 h 374"/>
              <a:gd name="T4" fmla="*/ 947587000 w 378"/>
              <a:gd name="T5" fmla="*/ 576538781 h 374"/>
              <a:gd name="T6" fmla="*/ 518916012 w 378"/>
              <a:gd name="T7" fmla="*/ 666781094 h 374"/>
              <a:gd name="T8" fmla="*/ 711944225 w 378"/>
              <a:gd name="T9" fmla="*/ 847262551 h 374"/>
              <a:gd name="T10" fmla="*/ 238150725 w 378"/>
              <a:gd name="T11" fmla="*/ 937503280 h 374"/>
              <a:gd name="T12" fmla="*/ 428670988 w 378"/>
              <a:gd name="T13" fmla="*/ 847262551 h 374"/>
              <a:gd name="T14" fmla="*/ 0 w 378"/>
              <a:gd name="T15" fmla="*/ 666781094 h 374"/>
              <a:gd name="T16" fmla="*/ 35095463 w 378"/>
              <a:gd name="T17" fmla="*/ 576538781 h 374"/>
              <a:gd name="T18" fmla="*/ 0 w 378"/>
              <a:gd name="T19" fmla="*/ 90240729 h 374"/>
              <a:gd name="T20" fmla="*/ 0 w 378"/>
              <a:gd name="T21" fmla="*/ 0 h 374"/>
              <a:gd name="T22" fmla="*/ 676847179 w 378"/>
              <a:gd name="T23" fmla="*/ 225602614 h 374"/>
              <a:gd name="T24" fmla="*/ 644259666 w 378"/>
              <a:gd name="T25" fmla="*/ 248162400 h 374"/>
              <a:gd name="T26" fmla="*/ 418642356 w 378"/>
              <a:gd name="T27" fmla="*/ 293283556 h 374"/>
              <a:gd name="T28" fmla="*/ 406108941 w 378"/>
              <a:gd name="T29" fmla="*/ 283256809 h 374"/>
              <a:gd name="T30" fmla="*/ 283273237 w 378"/>
              <a:gd name="T31" fmla="*/ 373497537 h 374"/>
              <a:gd name="T32" fmla="*/ 473793500 w 378"/>
              <a:gd name="T33" fmla="*/ 360964499 h 374"/>
              <a:gd name="T34" fmla="*/ 496355548 w 378"/>
              <a:gd name="T35" fmla="*/ 373497537 h 374"/>
              <a:gd name="T36" fmla="*/ 666820130 w 378"/>
              <a:gd name="T37" fmla="*/ 293283556 h 374"/>
              <a:gd name="T38" fmla="*/ 711944225 w 378"/>
              <a:gd name="T39" fmla="*/ 225602614 h 374"/>
              <a:gd name="T40" fmla="*/ 631724667 w 378"/>
              <a:gd name="T41" fmla="*/ 328376381 h 374"/>
              <a:gd name="T42" fmla="*/ 676847179 w 378"/>
              <a:gd name="T43" fmla="*/ 473765014 h 374"/>
              <a:gd name="T44" fmla="*/ 631724667 w 378"/>
              <a:gd name="T45" fmla="*/ 328376381 h 374"/>
              <a:gd name="T46" fmla="*/ 564040107 w 378"/>
              <a:gd name="T47" fmla="*/ 373497537 h 374"/>
              <a:gd name="T48" fmla="*/ 609162619 w 378"/>
              <a:gd name="T49" fmla="*/ 473765014 h 374"/>
              <a:gd name="T50" fmla="*/ 564040107 w 378"/>
              <a:gd name="T51" fmla="*/ 373497537 h 374"/>
              <a:gd name="T52" fmla="*/ 486328499 w 378"/>
              <a:gd name="T53" fmla="*/ 428643858 h 374"/>
              <a:gd name="T54" fmla="*/ 531451011 w 378"/>
              <a:gd name="T55" fmla="*/ 473765014 h 374"/>
              <a:gd name="T56" fmla="*/ 486328499 w 378"/>
              <a:gd name="T57" fmla="*/ 428643858 h 374"/>
              <a:gd name="T58" fmla="*/ 418642356 w 378"/>
              <a:gd name="T59" fmla="*/ 383524285 h 374"/>
              <a:gd name="T60" fmla="*/ 463766451 w 378"/>
              <a:gd name="T61" fmla="*/ 473765014 h 374"/>
              <a:gd name="T62" fmla="*/ 418642356 w 378"/>
              <a:gd name="T63" fmla="*/ 383524285 h 374"/>
              <a:gd name="T64" fmla="*/ 350957796 w 378"/>
              <a:gd name="T65" fmla="*/ 383524285 h 374"/>
              <a:gd name="T66" fmla="*/ 396081892 w 378"/>
              <a:gd name="T67" fmla="*/ 473765014 h 374"/>
              <a:gd name="T68" fmla="*/ 350957796 w 378"/>
              <a:gd name="T69" fmla="*/ 383524285 h 374"/>
              <a:gd name="T70" fmla="*/ 270739822 w 378"/>
              <a:gd name="T71" fmla="*/ 406084071 h 374"/>
              <a:gd name="T72" fmla="*/ 315862333 w 378"/>
              <a:gd name="T73" fmla="*/ 473765014 h 374"/>
              <a:gd name="T74" fmla="*/ 270739822 w 378"/>
              <a:gd name="T75" fmla="*/ 406084071 h 374"/>
              <a:gd name="T76" fmla="*/ 812217881 w 378"/>
              <a:gd name="T77" fmla="*/ 102773768 h 374"/>
              <a:gd name="T78" fmla="*/ 135369119 w 378"/>
              <a:gd name="T79" fmla="*/ 564005743 h 374"/>
              <a:gd name="T80" fmla="*/ 812217881 w 378"/>
              <a:gd name="T81" fmla="*/ 102773768 h 374"/>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378" h="374">
                <a:moveTo>
                  <a:pt x="0" y="0"/>
                </a:moveTo>
                <a:lnTo>
                  <a:pt x="378" y="0"/>
                </a:lnTo>
                <a:lnTo>
                  <a:pt x="378" y="36"/>
                </a:lnTo>
                <a:lnTo>
                  <a:pt x="360" y="36"/>
                </a:lnTo>
                <a:lnTo>
                  <a:pt x="360" y="230"/>
                </a:lnTo>
                <a:lnTo>
                  <a:pt x="378" y="230"/>
                </a:lnTo>
                <a:lnTo>
                  <a:pt x="378" y="266"/>
                </a:lnTo>
                <a:lnTo>
                  <a:pt x="207" y="266"/>
                </a:lnTo>
                <a:lnTo>
                  <a:pt x="207" y="338"/>
                </a:lnTo>
                <a:lnTo>
                  <a:pt x="284" y="338"/>
                </a:lnTo>
                <a:lnTo>
                  <a:pt x="284" y="374"/>
                </a:lnTo>
                <a:lnTo>
                  <a:pt x="95" y="374"/>
                </a:lnTo>
                <a:lnTo>
                  <a:pt x="95" y="338"/>
                </a:lnTo>
                <a:lnTo>
                  <a:pt x="171" y="338"/>
                </a:lnTo>
                <a:lnTo>
                  <a:pt x="171" y="266"/>
                </a:lnTo>
                <a:lnTo>
                  <a:pt x="0" y="266"/>
                </a:lnTo>
                <a:lnTo>
                  <a:pt x="0" y="230"/>
                </a:lnTo>
                <a:lnTo>
                  <a:pt x="14" y="230"/>
                </a:lnTo>
                <a:lnTo>
                  <a:pt x="14" y="36"/>
                </a:lnTo>
                <a:lnTo>
                  <a:pt x="0" y="36"/>
                </a:lnTo>
                <a:lnTo>
                  <a:pt x="0" y="0"/>
                </a:lnTo>
                <a:close/>
                <a:moveTo>
                  <a:pt x="284" y="90"/>
                </a:moveTo>
                <a:lnTo>
                  <a:pt x="270" y="90"/>
                </a:lnTo>
                <a:lnTo>
                  <a:pt x="252" y="90"/>
                </a:lnTo>
                <a:lnTo>
                  <a:pt x="257" y="99"/>
                </a:lnTo>
                <a:lnTo>
                  <a:pt x="194" y="135"/>
                </a:lnTo>
                <a:lnTo>
                  <a:pt x="167" y="117"/>
                </a:lnTo>
                <a:lnTo>
                  <a:pt x="167" y="113"/>
                </a:lnTo>
                <a:lnTo>
                  <a:pt x="162" y="113"/>
                </a:lnTo>
                <a:lnTo>
                  <a:pt x="108" y="135"/>
                </a:lnTo>
                <a:lnTo>
                  <a:pt x="113" y="149"/>
                </a:lnTo>
                <a:lnTo>
                  <a:pt x="162" y="126"/>
                </a:lnTo>
                <a:lnTo>
                  <a:pt x="189" y="144"/>
                </a:lnTo>
                <a:lnTo>
                  <a:pt x="194" y="149"/>
                </a:lnTo>
                <a:lnTo>
                  <a:pt x="198" y="149"/>
                </a:lnTo>
                <a:lnTo>
                  <a:pt x="261" y="108"/>
                </a:lnTo>
                <a:lnTo>
                  <a:pt x="266" y="117"/>
                </a:lnTo>
                <a:lnTo>
                  <a:pt x="275" y="104"/>
                </a:lnTo>
                <a:lnTo>
                  <a:pt x="284" y="90"/>
                </a:lnTo>
                <a:close/>
                <a:moveTo>
                  <a:pt x="252" y="131"/>
                </a:moveTo>
                <a:lnTo>
                  <a:pt x="252" y="189"/>
                </a:lnTo>
                <a:lnTo>
                  <a:pt x="270" y="189"/>
                </a:lnTo>
                <a:lnTo>
                  <a:pt x="270" y="131"/>
                </a:lnTo>
                <a:lnTo>
                  <a:pt x="252" y="131"/>
                </a:lnTo>
                <a:close/>
                <a:moveTo>
                  <a:pt x="225" y="149"/>
                </a:moveTo>
                <a:lnTo>
                  <a:pt x="225" y="189"/>
                </a:lnTo>
                <a:lnTo>
                  <a:pt x="243" y="189"/>
                </a:lnTo>
                <a:lnTo>
                  <a:pt x="243" y="149"/>
                </a:lnTo>
                <a:lnTo>
                  <a:pt x="225" y="149"/>
                </a:lnTo>
                <a:close/>
                <a:moveTo>
                  <a:pt x="194" y="171"/>
                </a:moveTo>
                <a:lnTo>
                  <a:pt x="194" y="189"/>
                </a:lnTo>
                <a:lnTo>
                  <a:pt x="212" y="189"/>
                </a:lnTo>
                <a:lnTo>
                  <a:pt x="212" y="171"/>
                </a:lnTo>
                <a:lnTo>
                  <a:pt x="194" y="171"/>
                </a:lnTo>
                <a:close/>
                <a:moveTo>
                  <a:pt x="167" y="153"/>
                </a:moveTo>
                <a:lnTo>
                  <a:pt x="167" y="189"/>
                </a:lnTo>
                <a:lnTo>
                  <a:pt x="185" y="189"/>
                </a:lnTo>
                <a:lnTo>
                  <a:pt x="185" y="153"/>
                </a:lnTo>
                <a:lnTo>
                  <a:pt x="167" y="153"/>
                </a:lnTo>
                <a:close/>
                <a:moveTo>
                  <a:pt x="140" y="153"/>
                </a:moveTo>
                <a:lnTo>
                  <a:pt x="140" y="189"/>
                </a:lnTo>
                <a:lnTo>
                  <a:pt x="158" y="189"/>
                </a:lnTo>
                <a:lnTo>
                  <a:pt x="158" y="153"/>
                </a:lnTo>
                <a:lnTo>
                  <a:pt x="140" y="153"/>
                </a:lnTo>
                <a:close/>
                <a:moveTo>
                  <a:pt x="108" y="162"/>
                </a:moveTo>
                <a:lnTo>
                  <a:pt x="108" y="189"/>
                </a:lnTo>
                <a:lnTo>
                  <a:pt x="126" y="189"/>
                </a:lnTo>
                <a:lnTo>
                  <a:pt x="126" y="162"/>
                </a:lnTo>
                <a:lnTo>
                  <a:pt x="108" y="162"/>
                </a:lnTo>
                <a:close/>
                <a:moveTo>
                  <a:pt x="324" y="41"/>
                </a:moveTo>
                <a:lnTo>
                  <a:pt x="54" y="41"/>
                </a:lnTo>
                <a:lnTo>
                  <a:pt x="54" y="225"/>
                </a:lnTo>
                <a:lnTo>
                  <a:pt x="324" y="225"/>
                </a:lnTo>
                <a:lnTo>
                  <a:pt x="324" y="41"/>
                </a:lnTo>
                <a:close/>
              </a:path>
            </a:pathLst>
          </a:custGeom>
          <a:solidFill>
            <a:schemeClr val="accent2"/>
          </a:solidFill>
          <a:ln>
            <a:noFill/>
          </a:ln>
          <a:effectLst/>
        </p:spPr>
        <p:txBody>
          <a:bodyPr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SimHei" charset="-122"/>
              <a:ea typeface="SimHei" charset="-122"/>
              <a:cs typeface="SimHei" charset="-122"/>
            </a:endParaRPr>
          </a:p>
        </p:txBody>
      </p:sp>
    </p:spTree>
    <p:extLst>
      <p:ext uri="{BB962C8B-B14F-4D97-AF65-F5344CB8AC3E}">
        <p14:creationId xmlns:p14="http://schemas.microsoft.com/office/powerpoint/2010/main" val="1381267083"/>
      </p:ext>
    </p:extLst>
  </p:cSld>
  <p:clrMapOvr>
    <a:masterClrMapping/>
  </p:clrMapOvr>
  <p:transition spd="slow" advTm="5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wipe(down)">
                                      <p:cBhvr>
                                        <p:cTn id="10" dur="500"/>
                                        <p:tgtEl>
                                          <p:spTgt spid="3"/>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wipe(down)">
                                      <p:cBhvr>
                                        <p:cTn id="13" dur="500"/>
                                        <p:tgtEl>
                                          <p:spTgt spid="4"/>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wipe(down)">
                                      <p:cBhvr>
                                        <p:cTn id="16" dur="500"/>
                                        <p:tgtEl>
                                          <p:spTgt spid="8"/>
                                        </p:tgtEl>
                                      </p:cBhvr>
                                    </p:animEffect>
                                  </p:childTnLst>
                                </p:cTn>
                              </p:par>
                              <p:par>
                                <p:cTn id="17" presetID="22" presetClass="entr" presetSubtype="4" fill="hold" grpId="0" nodeType="with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wipe(down)">
                                      <p:cBhvr>
                                        <p:cTn id="19" dur="500"/>
                                        <p:tgtEl>
                                          <p:spTgt spid="10"/>
                                        </p:tgtEl>
                                      </p:cBhvr>
                                    </p:animEffect>
                                  </p:childTnLst>
                                </p:cTn>
                              </p:par>
                              <p:par>
                                <p:cTn id="20" presetID="22" presetClass="entr" presetSubtype="4" fill="hold" grpId="0" nodeType="with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wipe(down)">
                                      <p:cBhvr>
                                        <p:cTn id="22" dur="500"/>
                                        <p:tgtEl>
                                          <p:spTgt spid="12"/>
                                        </p:tgtEl>
                                      </p:cBhvr>
                                    </p:animEffect>
                                  </p:childTnLst>
                                </p:cTn>
                              </p:par>
                              <p:par>
                                <p:cTn id="23" presetID="21" presetClass="entr" presetSubtype="1" fill="hold" grpId="0" nodeType="with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wheel(1)">
                                      <p:cBhvr>
                                        <p:cTn id="25" dur="2000"/>
                                        <p:tgtEl>
                                          <p:spTgt spid="5"/>
                                        </p:tgtEl>
                                      </p:cBhvr>
                                    </p:animEffect>
                                  </p:childTnLst>
                                </p:cTn>
                              </p:par>
                              <p:par>
                                <p:cTn id="26" presetID="21" presetClass="entr" presetSubtype="1" fill="hold" grpId="0" nodeType="withEffect">
                                  <p:stCondLst>
                                    <p:cond delay="500"/>
                                  </p:stCondLst>
                                  <p:childTnLst>
                                    <p:set>
                                      <p:cBhvr>
                                        <p:cTn id="27" dur="1" fill="hold">
                                          <p:stCondLst>
                                            <p:cond delay="0"/>
                                          </p:stCondLst>
                                        </p:cTn>
                                        <p:tgtEl>
                                          <p:spTgt spid="6"/>
                                        </p:tgtEl>
                                        <p:attrNameLst>
                                          <p:attrName>style.visibility</p:attrName>
                                        </p:attrNameLst>
                                      </p:cBhvr>
                                      <p:to>
                                        <p:strVal val="visible"/>
                                      </p:to>
                                    </p:set>
                                    <p:animEffect transition="in" filter="wheel(1)">
                                      <p:cBhvr>
                                        <p:cTn id="28" dur="2000"/>
                                        <p:tgtEl>
                                          <p:spTgt spid="6"/>
                                        </p:tgtEl>
                                      </p:cBhvr>
                                    </p:animEffect>
                                  </p:childTnLst>
                                </p:cTn>
                              </p:par>
                              <p:par>
                                <p:cTn id="29" presetID="21" presetClass="entr" presetSubtype="1" fill="hold" grpId="0" nodeType="withEffect">
                                  <p:stCondLst>
                                    <p:cond delay="1000"/>
                                  </p:stCondLst>
                                  <p:childTnLst>
                                    <p:set>
                                      <p:cBhvr>
                                        <p:cTn id="30" dur="1" fill="hold">
                                          <p:stCondLst>
                                            <p:cond delay="0"/>
                                          </p:stCondLst>
                                        </p:cTn>
                                        <p:tgtEl>
                                          <p:spTgt spid="7"/>
                                        </p:tgtEl>
                                        <p:attrNameLst>
                                          <p:attrName>style.visibility</p:attrName>
                                        </p:attrNameLst>
                                      </p:cBhvr>
                                      <p:to>
                                        <p:strVal val="visible"/>
                                      </p:to>
                                    </p:set>
                                    <p:animEffect transition="in" filter="wheel(1)">
                                      <p:cBhvr>
                                        <p:cTn id="31" dur="2000"/>
                                        <p:tgtEl>
                                          <p:spTgt spid="7"/>
                                        </p:tgtEl>
                                      </p:cBhvr>
                                    </p:animEffect>
                                  </p:childTnLst>
                                </p:cTn>
                              </p:par>
                            </p:childTnLst>
                          </p:cTn>
                        </p:par>
                        <p:par>
                          <p:cTn id="32" fill="hold">
                            <p:stCondLst>
                              <p:cond delay="3000"/>
                            </p:stCondLst>
                            <p:childTnLst>
                              <p:par>
                                <p:cTn id="33" presetID="10" presetClass="entr" presetSubtype="0" fill="hold" nodeType="afterEffect">
                                  <p:stCondLst>
                                    <p:cond delay="0"/>
                                  </p:stCondLst>
                                  <p:childTnLst>
                                    <p:set>
                                      <p:cBhvr>
                                        <p:cTn id="34" dur="1" fill="hold">
                                          <p:stCondLst>
                                            <p:cond delay="0"/>
                                          </p:stCondLst>
                                        </p:cTn>
                                        <p:tgtEl>
                                          <p:spTgt spid="14"/>
                                        </p:tgtEl>
                                        <p:attrNameLst>
                                          <p:attrName>style.visibility</p:attrName>
                                        </p:attrNameLst>
                                      </p:cBhvr>
                                      <p:to>
                                        <p:strVal val="visible"/>
                                      </p:to>
                                    </p:set>
                                    <p:animEffect transition="in" filter="fade">
                                      <p:cBhvr>
                                        <p:cTn id="35" dur="500"/>
                                        <p:tgtEl>
                                          <p:spTgt spid="14"/>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23"/>
                                        </p:tgtEl>
                                        <p:attrNameLst>
                                          <p:attrName>style.visibility</p:attrName>
                                        </p:attrNameLst>
                                      </p:cBhvr>
                                      <p:to>
                                        <p:strVal val="visible"/>
                                      </p:to>
                                    </p:set>
                                    <p:animEffect transition="in" filter="fade">
                                      <p:cBhvr>
                                        <p:cTn id="38" dur="500"/>
                                        <p:tgtEl>
                                          <p:spTgt spid="23"/>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22"/>
                                        </p:tgtEl>
                                        <p:attrNameLst>
                                          <p:attrName>style.visibility</p:attrName>
                                        </p:attrNameLst>
                                      </p:cBhvr>
                                      <p:to>
                                        <p:strVal val="visible"/>
                                      </p:to>
                                    </p:set>
                                    <p:animEffect transition="in" filter="fade">
                                      <p:cBhvr>
                                        <p:cTn id="41" dur="500"/>
                                        <p:tgtEl>
                                          <p:spTgt spid="22"/>
                                        </p:tgtEl>
                                      </p:cBhvr>
                                    </p:animEffect>
                                  </p:childTnLst>
                                </p:cTn>
                              </p:par>
                            </p:childTnLst>
                          </p:cTn>
                        </p:par>
                        <p:par>
                          <p:cTn id="42" fill="hold">
                            <p:stCondLst>
                              <p:cond delay="3500"/>
                            </p:stCondLst>
                            <p:childTnLst>
                              <p:par>
                                <p:cTn id="43" presetID="2" presetClass="entr" presetSubtype="4" decel="50000" fill="hold" grpId="0" nodeType="afterEffect">
                                  <p:stCondLst>
                                    <p:cond delay="0"/>
                                  </p:stCondLst>
                                  <p:childTnLst>
                                    <p:set>
                                      <p:cBhvr>
                                        <p:cTn id="44" dur="1" fill="hold">
                                          <p:stCondLst>
                                            <p:cond delay="0"/>
                                          </p:stCondLst>
                                        </p:cTn>
                                        <p:tgtEl>
                                          <p:spTgt spid="13"/>
                                        </p:tgtEl>
                                        <p:attrNameLst>
                                          <p:attrName>style.visibility</p:attrName>
                                        </p:attrNameLst>
                                      </p:cBhvr>
                                      <p:to>
                                        <p:strVal val="visible"/>
                                      </p:to>
                                    </p:set>
                                    <p:anim calcmode="lin" valueType="num">
                                      <p:cBhvr additive="base">
                                        <p:cTn id="45" dur="500" fill="hold"/>
                                        <p:tgtEl>
                                          <p:spTgt spid="13"/>
                                        </p:tgtEl>
                                        <p:attrNameLst>
                                          <p:attrName>ppt_x</p:attrName>
                                        </p:attrNameLst>
                                      </p:cBhvr>
                                      <p:tavLst>
                                        <p:tav tm="0">
                                          <p:val>
                                            <p:strVal val="#ppt_x"/>
                                          </p:val>
                                        </p:tav>
                                        <p:tav tm="100000">
                                          <p:val>
                                            <p:strVal val="#ppt_x"/>
                                          </p:val>
                                        </p:tav>
                                      </p:tavLst>
                                    </p:anim>
                                    <p:anim calcmode="lin" valueType="num">
                                      <p:cBhvr additive="base">
                                        <p:cTn id="46" dur="500" fill="hold"/>
                                        <p:tgtEl>
                                          <p:spTgt spid="13"/>
                                        </p:tgtEl>
                                        <p:attrNameLst>
                                          <p:attrName>ppt_y</p:attrName>
                                        </p:attrNameLst>
                                      </p:cBhvr>
                                      <p:tavLst>
                                        <p:tav tm="0">
                                          <p:val>
                                            <p:strVal val="1+#ppt_h/2"/>
                                          </p:val>
                                        </p:tav>
                                        <p:tav tm="100000">
                                          <p:val>
                                            <p:strVal val="#ppt_y"/>
                                          </p:val>
                                        </p:tav>
                                      </p:tavLst>
                                    </p:anim>
                                  </p:childTnLst>
                                </p:cTn>
                              </p:par>
                            </p:childTnLst>
                          </p:cTn>
                        </p:par>
                        <p:par>
                          <p:cTn id="47" fill="hold">
                            <p:stCondLst>
                              <p:cond delay="4000"/>
                            </p:stCondLst>
                            <p:childTnLst>
                              <p:par>
                                <p:cTn id="48" presetID="2" presetClass="entr" presetSubtype="4" decel="50000" fill="hold" grpId="0" nodeType="afterEffect">
                                  <p:stCondLst>
                                    <p:cond delay="0"/>
                                  </p:stCondLst>
                                  <p:childTnLst>
                                    <p:set>
                                      <p:cBhvr>
                                        <p:cTn id="49" dur="1" fill="hold">
                                          <p:stCondLst>
                                            <p:cond delay="0"/>
                                          </p:stCondLst>
                                        </p:cTn>
                                        <p:tgtEl>
                                          <p:spTgt spid="11"/>
                                        </p:tgtEl>
                                        <p:attrNameLst>
                                          <p:attrName>style.visibility</p:attrName>
                                        </p:attrNameLst>
                                      </p:cBhvr>
                                      <p:to>
                                        <p:strVal val="visible"/>
                                      </p:to>
                                    </p:set>
                                    <p:anim calcmode="lin" valueType="num">
                                      <p:cBhvr additive="base">
                                        <p:cTn id="50" dur="500" fill="hold"/>
                                        <p:tgtEl>
                                          <p:spTgt spid="11"/>
                                        </p:tgtEl>
                                        <p:attrNameLst>
                                          <p:attrName>ppt_x</p:attrName>
                                        </p:attrNameLst>
                                      </p:cBhvr>
                                      <p:tavLst>
                                        <p:tav tm="0">
                                          <p:val>
                                            <p:strVal val="#ppt_x"/>
                                          </p:val>
                                        </p:tav>
                                        <p:tav tm="100000">
                                          <p:val>
                                            <p:strVal val="#ppt_x"/>
                                          </p:val>
                                        </p:tav>
                                      </p:tavLst>
                                    </p:anim>
                                    <p:anim calcmode="lin" valueType="num">
                                      <p:cBhvr additive="base">
                                        <p:cTn id="51" dur="500" fill="hold"/>
                                        <p:tgtEl>
                                          <p:spTgt spid="11"/>
                                        </p:tgtEl>
                                        <p:attrNameLst>
                                          <p:attrName>ppt_y</p:attrName>
                                        </p:attrNameLst>
                                      </p:cBhvr>
                                      <p:tavLst>
                                        <p:tav tm="0">
                                          <p:val>
                                            <p:strVal val="1+#ppt_h/2"/>
                                          </p:val>
                                        </p:tav>
                                        <p:tav tm="100000">
                                          <p:val>
                                            <p:strVal val="#ppt_y"/>
                                          </p:val>
                                        </p:tav>
                                      </p:tavLst>
                                    </p:anim>
                                  </p:childTnLst>
                                </p:cTn>
                              </p:par>
                            </p:childTnLst>
                          </p:cTn>
                        </p:par>
                        <p:par>
                          <p:cTn id="52" fill="hold">
                            <p:stCondLst>
                              <p:cond delay="4500"/>
                            </p:stCondLst>
                            <p:childTnLst>
                              <p:par>
                                <p:cTn id="53" presetID="2" presetClass="entr" presetSubtype="4" decel="50000" fill="hold" grpId="0" nodeType="afterEffect">
                                  <p:stCondLst>
                                    <p:cond delay="0"/>
                                  </p:stCondLst>
                                  <p:childTnLst>
                                    <p:set>
                                      <p:cBhvr>
                                        <p:cTn id="54" dur="1" fill="hold">
                                          <p:stCondLst>
                                            <p:cond delay="0"/>
                                          </p:stCondLst>
                                        </p:cTn>
                                        <p:tgtEl>
                                          <p:spTgt spid="9"/>
                                        </p:tgtEl>
                                        <p:attrNameLst>
                                          <p:attrName>style.visibility</p:attrName>
                                        </p:attrNameLst>
                                      </p:cBhvr>
                                      <p:to>
                                        <p:strVal val="visible"/>
                                      </p:to>
                                    </p:set>
                                    <p:anim calcmode="lin" valueType="num">
                                      <p:cBhvr additive="base">
                                        <p:cTn id="55" dur="500" fill="hold"/>
                                        <p:tgtEl>
                                          <p:spTgt spid="9"/>
                                        </p:tgtEl>
                                        <p:attrNameLst>
                                          <p:attrName>ppt_x</p:attrName>
                                        </p:attrNameLst>
                                      </p:cBhvr>
                                      <p:tavLst>
                                        <p:tav tm="0">
                                          <p:val>
                                            <p:strVal val="#ppt_x"/>
                                          </p:val>
                                        </p:tav>
                                        <p:tav tm="100000">
                                          <p:val>
                                            <p:strVal val="#ppt_x"/>
                                          </p:val>
                                        </p:tav>
                                      </p:tavLst>
                                    </p:anim>
                                    <p:anim calcmode="lin" valueType="num">
                                      <p:cBhvr additive="base">
                                        <p:cTn id="56"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p:bldP spid="9" grpId="0"/>
      <p:bldP spid="10" grpId="0"/>
      <p:bldP spid="11" grpId="0"/>
      <p:bldP spid="12" grpId="0"/>
      <p:bldP spid="13" grpId="0"/>
      <p:bldP spid="22" grpId="0" animBg="1"/>
      <p:bldP spid="23"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8" name="椭圆 27"/>
          <p:cNvSpPr/>
          <p:nvPr/>
        </p:nvSpPr>
        <p:spPr>
          <a:xfrm>
            <a:off x="-2278138" y="-663818"/>
            <a:ext cx="8095672" cy="8095672"/>
          </a:xfrm>
          <a:prstGeom prst="ellipse">
            <a:avLst/>
          </a:prstGeom>
          <a:noFill/>
          <a:ln>
            <a:solidFill>
              <a:srgbClr val="4F8AFD"/>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0" name="文本框 9"/>
          <p:cNvSpPr txBox="1"/>
          <p:nvPr/>
        </p:nvSpPr>
        <p:spPr>
          <a:xfrm>
            <a:off x="9765903" y="220443"/>
            <a:ext cx="1170513" cy="369332"/>
          </a:xfrm>
          <a:prstGeom prst="rect">
            <a:avLst/>
          </a:prstGeom>
          <a:noFill/>
        </p:spPr>
        <p:txBody>
          <a:bodyPr wrap="none" rtlCol="0">
            <a:spAutoFit/>
          </a:bodyPr>
          <a:lstStyle/>
          <a:p>
            <a:r>
              <a:rPr kumimoji="1" lang="en-US" altLang="zh-CN" dirty="0">
                <a:solidFill>
                  <a:schemeClr val="bg1">
                    <a:alpha val="68000"/>
                  </a:schemeClr>
                </a:solidFill>
              </a:rPr>
              <a:t>Design</a:t>
            </a:r>
            <a:r>
              <a:rPr kumimoji="1" lang="zh-CN" altLang="en-US" dirty="0">
                <a:solidFill>
                  <a:schemeClr val="bg1">
                    <a:alpha val="68000"/>
                  </a:schemeClr>
                </a:solidFill>
              </a:rPr>
              <a:t> </a:t>
            </a:r>
            <a:r>
              <a:rPr kumimoji="1" lang="en-US" altLang="zh-CN" dirty="0">
                <a:solidFill>
                  <a:schemeClr val="bg1">
                    <a:alpha val="68000"/>
                  </a:schemeClr>
                </a:solidFill>
              </a:rPr>
              <a:t>by</a:t>
            </a:r>
            <a:endParaRPr kumimoji="1" lang="zh-CN" altLang="en-US" dirty="0">
              <a:solidFill>
                <a:schemeClr val="bg1">
                  <a:alpha val="68000"/>
                </a:schemeClr>
              </a:solidFill>
            </a:endParaRPr>
          </a:p>
        </p:txBody>
      </p:sp>
      <p:cxnSp>
        <p:nvCxnSpPr>
          <p:cNvPr id="13" name="直线连接符 12"/>
          <p:cNvCxnSpPr/>
          <p:nvPr/>
        </p:nvCxnSpPr>
        <p:spPr>
          <a:xfrm>
            <a:off x="10972403" y="425707"/>
            <a:ext cx="762794" cy="0"/>
          </a:xfrm>
          <a:prstGeom prst="line">
            <a:avLst/>
          </a:prstGeom>
          <a:ln>
            <a:solidFill>
              <a:schemeClr val="bg1">
                <a:alpha val="61000"/>
              </a:schemeClr>
            </a:solidFill>
          </a:ln>
        </p:spPr>
        <p:style>
          <a:lnRef idx="1">
            <a:schemeClr val="accent1"/>
          </a:lnRef>
          <a:fillRef idx="0">
            <a:schemeClr val="accent1"/>
          </a:fillRef>
          <a:effectRef idx="0">
            <a:schemeClr val="accent1"/>
          </a:effectRef>
          <a:fontRef idx="minor">
            <a:schemeClr val="tx1"/>
          </a:fontRef>
        </p:style>
      </p:cxnSp>
      <p:sp>
        <p:nvSpPr>
          <p:cNvPr id="2" name="矩形 1"/>
          <p:cNvSpPr/>
          <p:nvPr/>
        </p:nvSpPr>
        <p:spPr>
          <a:xfrm>
            <a:off x="-1" y="1743075"/>
            <a:ext cx="514351" cy="3371850"/>
          </a:xfrm>
          <a:prstGeom prst="rect">
            <a:avLst/>
          </a:prstGeom>
          <a:gradFill>
            <a:gsLst>
              <a:gs pos="100000">
                <a:srgbClr val="4F83FF"/>
              </a:gs>
              <a:gs pos="0">
                <a:srgbClr val="5284F9"/>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1" name="矩形 10"/>
          <p:cNvSpPr/>
          <p:nvPr/>
        </p:nvSpPr>
        <p:spPr>
          <a:xfrm>
            <a:off x="4043363" y="1743075"/>
            <a:ext cx="8148637" cy="3371850"/>
          </a:xfrm>
          <a:prstGeom prst="rect">
            <a:avLst/>
          </a:prstGeom>
          <a:gradFill>
            <a:gsLst>
              <a:gs pos="100000">
                <a:srgbClr val="4F83FF"/>
              </a:gs>
              <a:gs pos="0">
                <a:srgbClr val="5284F9"/>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4" name="文本框 13"/>
          <p:cNvSpPr txBox="1"/>
          <p:nvPr/>
        </p:nvSpPr>
        <p:spPr>
          <a:xfrm>
            <a:off x="5421824" y="2180037"/>
            <a:ext cx="1553630" cy="1569660"/>
          </a:xfrm>
          <a:prstGeom prst="rect">
            <a:avLst/>
          </a:prstGeom>
          <a:noFill/>
        </p:spPr>
        <p:txBody>
          <a:bodyPr wrap="none" rtlCol="0">
            <a:spAutoFit/>
          </a:bodyPr>
          <a:lstStyle/>
          <a:p>
            <a:r>
              <a:rPr kumimoji="1" lang="en-US" altLang="zh-CN" sz="9600" b="1" dirty="0">
                <a:gradFill>
                  <a:gsLst>
                    <a:gs pos="0">
                      <a:schemeClr val="bg1">
                        <a:alpha val="76000"/>
                      </a:schemeClr>
                    </a:gs>
                    <a:gs pos="99000">
                      <a:schemeClr val="bg1">
                        <a:alpha val="20000"/>
                      </a:schemeClr>
                    </a:gs>
                  </a:gsLst>
                  <a:lin ang="5400000" scaled="1"/>
                </a:gradFill>
                <a:latin typeface="Arial" charset="0"/>
                <a:ea typeface="Arial" charset="0"/>
                <a:cs typeface="Arial" charset="0"/>
              </a:rPr>
              <a:t>03</a:t>
            </a:r>
            <a:endParaRPr kumimoji="1" lang="zh-CN" altLang="en-US" sz="9600" b="1" dirty="0">
              <a:gradFill>
                <a:gsLst>
                  <a:gs pos="0">
                    <a:schemeClr val="bg1">
                      <a:alpha val="76000"/>
                    </a:schemeClr>
                  </a:gs>
                  <a:gs pos="99000">
                    <a:schemeClr val="bg1">
                      <a:alpha val="20000"/>
                    </a:schemeClr>
                  </a:gs>
                </a:gsLst>
                <a:lin ang="5400000" scaled="1"/>
              </a:gradFill>
              <a:latin typeface="Arial" charset="0"/>
              <a:ea typeface="Arial" charset="0"/>
              <a:cs typeface="Arial" charset="0"/>
            </a:endParaRPr>
          </a:p>
        </p:txBody>
      </p:sp>
      <p:sp>
        <p:nvSpPr>
          <p:cNvPr id="15" name="文本框 14"/>
          <p:cNvSpPr txBox="1"/>
          <p:nvPr/>
        </p:nvSpPr>
        <p:spPr>
          <a:xfrm>
            <a:off x="5421824" y="3075057"/>
            <a:ext cx="4134465" cy="769441"/>
          </a:xfrm>
          <a:prstGeom prst="rect">
            <a:avLst/>
          </a:prstGeom>
          <a:noFill/>
        </p:spPr>
        <p:txBody>
          <a:bodyPr wrap="none" rtlCol="0">
            <a:spAutoFit/>
          </a:bodyPr>
          <a:lstStyle/>
          <a:p>
            <a:r>
              <a:rPr kumimoji="1" lang="zh-CN" altLang="en-US" sz="4400" b="1" dirty="0">
                <a:solidFill>
                  <a:schemeClr val="bg1"/>
                </a:solidFill>
                <a:effectLst>
                  <a:outerShdw blurRad="177800" dist="76200" dir="16200000" rotWithShape="0">
                    <a:prstClr val="black">
                      <a:alpha val="21000"/>
                    </a:prstClr>
                  </a:outerShdw>
                </a:effectLst>
                <a:latin typeface="SimHei" charset="-122"/>
                <a:ea typeface="SimHei" charset="-122"/>
                <a:cs typeface="SimHei" charset="-122"/>
              </a:rPr>
              <a:t>输入章节一标题</a:t>
            </a:r>
          </a:p>
        </p:txBody>
      </p:sp>
      <p:sp>
        <p:nvSpPr>
          <p:cNvPr id="22" name="矩形 21"/>
          <p:cNvSpPr/>
          <p:nvPr/>
        </p:nvSpPr>
        <p:spPr>
          <a:xfrm>
            <a:off x="5421824" y="4025131"/>
            <a:ext cx="5514592" cy="532453"/>
          </a:xfrm>
          <a:prstGeom prst="rect">
            <a:avLst/>
          </a:prstGeom>
        </p:spPr>
        <p:txBody>
          <a:bodyPr wrap="square">
            <a:spAutoFit/>
          </a:bodyPr>
          <a:lstStyle/>
          <a:p>
            <a:pPr>
              <a:lnSpc>
                <a:spcPct val="130000"/>
              </a:lnSpc>
            </a:pPr>
            <a:r>
              <a:rPr lang="zh-CN" altLang="en-US" sz="1100" dirty="0">
                <a:solidFill>
                  <a:schemeClr val="bg1">
                    <a:alpha val="89000"/>
                  </a:schemeClr>
                </a:solidFill>
                <a:latin typeface="SimHei" charset="-122"/>
                <a:ea typeface="SimHei" charset="-122"/>
                <a:cs typeface="SimHei" charset="-122"/>
              </a:rPr>
              <a:t>金融 指货币的发行、流通和回笼，贷款的发放和收回，存款的存入和提取，汇兑的往来等经济活动。金融是人们在不确定环境中进行资源跨期的最优配置决策的行为。</a:t>
            </a:r>
          </a:p>
        </p:txBody>
      </p:sp>
      <p:sp>
        <p:nvSpPr>
          <p:cNvPr id="23" name="椭圆 22"/>
          <p:cNvSpPr/>
          <p:nvPr/>
        </p:nvSpPr>
        <p:spPr>
          <a:xfrm>
            <a:off x="10583323" y="2052036"/>
            <a:ext cx="1023021" cy="1023021"/>
          </a:xfrm>
          <a:prstGeom prst="ellipse">
            <a:avLst/>
          </a:prstGeom>
          <a:gradFill flip="none" rotWithShape="1">
            <a:gsLst>
              <a:gs pos="100000">
                <a:srgbClr val="4F83FF">
                  <a:alpha val="14000"/>
                </a:srgbClr>
              </a:gs>
              <a:gs pos="0">
                <a:srgbClr val="9EBCFB"/>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4" name="椭圆 23"/>
          <p:cNvSpPr/>
          <p:nvPr/>
        </p:nvSpPr>
        <p:spPr>
          <a:xfrm>
            <a:off x="10174451" y="3384018"/>
            <a:ext cx="408872" cy="408872"/>
          </a:xfrm>
          <a:prstGeom prst="ellipse">
            <a:avLst/>
          </a:prstGeom>
          <a:gradFill flip="none" rotWithShape="1">
            <a:gsLst>
              <a:gs pos="100000">
                <a:srgbClr val="4F83FF">
                  <a:alpha val="14000"/>
                </a:srgbClr>
              </a:gs>
              <a:gs pos="0">
                <a:srgbClr val="9EBCFB"/>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nvGrpSpPr>
          <p:cNvPr id="25" name="组 24"/>
          <p:cNvGrpSpPr/>
          <p:nvPr/>
        </p:nvGrpSpPr>
        <p:grpSpPr>
          <a:xfrm>
            <a:off x="1141673" y="398979"/>
            <a:ext cx="3356429" cy="6343650"/>
            <a:chOff x="1141673" y="398979"/>
            <a:chExt cx="3356429" cy="6343650"/>
          </a:xfrm>
        </p:grpSpPr>
        <p:pic>
          <p:nvPicPr>
            <p:cNvPr id="3" name="图片 2"/>
            <p:cNvPicPr>
              <a:picLocks noChangeAspect="1"/>
            </p:cNvPicPr>
            <p:nvPr/>
          </p:nvPicPr>
          <p:blipFill rotWithShape="1">
            <a:blip r:embed="rId3">
              <a:extLst>
                <a:ext uri="{28A0092B-C50C-407E-A947-70E740481C1C}">
                  <a14:useLocalDpi xmlns:a14="http://schemas.microsoft.com/office/drawing/2010/main" val="0"/>
                </a:ext>
              </a:extLst>
            </a:blip>
            <a:srcRect t="17708" b="20416"/>
            <a:stretch/>
          </p:blipFill>
          <p:spPr>
            <a:xfrm>
              <a:off x="1141673" y="398979"/>
              <a:ext cx="3356429" cy="6343650"/>
            </a:xfrm>
            <a:prstGeom prst="rect">
              <a:avLst/>
            </a:prstGeom>
          </p:spPr>
        </p:pic>
        <p:pic>
          <p:nvPicPr>
            <p:cNvPr id="12" name="图片 11"/>
            <p:cNvPicPr>
              <a:picLocks noChangeAspect="1"/>
            </p:cNvPicPr>
            <p:nvPr/>
          </p:nvPicPr>
          <p:blipFill rotWithShape="1">
            <a:blip r:embed="rId4">
              <a:extLst>
                <a:ext uri="{28A0092B-C50C-407E-A947-70E740481C1C}">
                  <a14:useLocalDpi xmlns:a14="http://schemas.microsoft.com/office/drawing/2010/main" val="0"/>
                </a:ext>
              </a:extLst>
            </a:blip>
            <a:srcRect l="31619" r="32184"/>
            <a:stretch/>
          </p:blipFill>
          <p:spPr>
            <a:xfrm>
              <a:off x="1707641" y="1397326"/>
              <a:ext cx="2256023" cy="4063348"/>
            </a:xfrm>
            <a:prstGeom prst="rect">
              <a:avLst/>
            </a:prstGeom>
            <a:effectLst>
              <a:innerShdw blurRad="127000">
                <a:schemeClr val="bg1">
                  <a:lumMod val="85000"/>
                </a:schemeClr>
              </a:innerShdw>
            </a:effectLst>
          </p:spPr>
        </p:pic>
        <p:pic>
          <p:nvPicPr>
            <p:cNvPr id="21" name="图片 20"/>
            <p:cNvPicPr>
              <a:picLocks noChangeAspect="1"/>
            </p:cNvPicPr>
            <p:nvPr/>
          </p:nvPicPr>
          <p:blipFill rotWithShape="1">
            <a:blip r:embed="rId5">
              <a:extLst>
                <a:ext uri="{28A0092B-C50C-407E-A947-70E740481C1C}">
                  <a14:useLocalDpi xmlns:a14="http://schemas.microsoft.com/office/drawing/2010/main" val="0"/>
                </a:ext>
              </a:extLst>
            </a:blip>
            <a:srcRect l="32159" r="30520"/>
            <a:stretch/>
          </p:blipFill>
          <p:spPr>
            <a:xfrm>
              <a:off x="1707641" y="1398107"/>
              <a:ext cx="2256024" cy="4071403"/>
            </a:xfrm>
            <a:prstGeom prst="rect">
              <a:avLst/>
            </a:prstGeom>
            <a:effectLst>
              <a:innerShdw blurRad="177800">
                <a:schemeClr val="tx1">
                  <a:lumMod val="50000"/>
                  <a:lumOff val="50000"/>
                  <a:alpha val="54000"/>
                </a:schemeClr>
              </a:innerShdw>
            </a:effectLst>
          </p:spPr>
        </p:pic>
      </p:grpSp>
      <p:sp>
        <p:nvSpPr>
          <p:cNvPr id="30" name="文本框 29"/>
          <p:cNvSpPr txBox="1"/>
          <p:nvPr/>
        </p:nvSpPr>
        <p:spPr>
          <a:xfrm>
            <a:off x="9918303" y="372843"/>
            <a:ext cx="1170513" cy="369332"/>
          </a:xfrm>
          <a:prstGeom prst="rect">
            <a:avLst/>
          </a:prstGeom>
          <a:noFill/>
        </p:spPr>
        <p:txBody>
          <a:bodyPr wrap="none" rtlCol="0">
            <a:spAutoFit/>
          </a:bodyPr>
          <a:lstStyle/>
          <a:p>
            <a:r>
              <a:rPr kumimoji="1" lang="en-US" altLang="zh-CN" dirty="0">
                <a:solidFill>
                  <a:srgbClr val="4F8AFD">
                    <a:alpha val="68000"/>
                  </a:srgbClr>
                </a:solidFill>
              </a:rPr>
              <a:t>Design</a:t>
            </a:r>
            <a:r>
              <a:rPr kumimoji="1" lang="zh-CN" altLang="en-US" dirty="0">
                <a:solidFill>
                  <a:srgbClr val="4F8AFD">
                    <a:alpha val="68000"/>
                  </a:srgbClr>
                </a:solidFill>
              </a:rPr>
              <a:t> </a:t>
            </a:r>
            <a:r>
              <a:rPr kumimoji="1" lang="en-US" altLang="zh-CN" dirty="0">
                <a:solidFill>
                  <a:srgbClr val="4F8AFD">
                    <a:alpha val="68000"/>
                  </a:srgbClr>
                </a:solidFill>
              </a:rPr>
              <a:t>by</a:t>
            </a:r>
            <a:endParaRPr kumimoji="1" lang="zh-CN" altLang="en-US" dirty="0">
              <a:solidFill>
                <a:srgbClr val="4F8AFD">
                  <a:alpha val="68000"/>
                </a:srgbClr>
              </a:solidFill>
            </a:endParaRPr>
          </a:p>
        </p:txBody>
      </p:sp>
      <p:cxnSp>
        <p:nvCxnSpPr>
          <p:cNvPr id="31" name="直线连接符 30"/>
          <p:cNvCxnSpPr/>
          <p:nvPr/>
        </p:nvCxnSpPr>
        <p:spPr>
          <a:xfrm>
            <a:off x="11124803" y="578107"/>
            <a:ext cx="762794" cy="0"/>
          </a:xfrm>
          <a:prstGeom prst="line">
            <a:avLst/>
          </a:prstGeom>
          <a:ln>
            <a:solidFill>
              <a:srgbClr val="4F8AFD">
                <a:alpha val="61000"/>
              </a:srgbClr>
            </a:solidFill>
          </a:ln>
        </p:spPr>
        <p:style>
          <a:lnRef idx="1">
            <a:schemeClr val="accent1"/>
          </a:lnRef>
          <a:fillRef idx="0">
            <a:schemeClr val="accent1"/>
          </a:fillRef>
          <a:effectRef idx="0">
            <a:schemeClr val="accent1"/>
          </a:effectRef>
          <a:fontRef idx="minor">
            <a:schemeClr val="tx1"/>
          </a:fontRef>
        </p:style>
      </p:cxnSp>
      <p:sp>
        <p:nvSpPr>
          <p:cNvPr id="32" name="椭圆 31"/>
          <p:cNvSpPr/>
          <p:nvPr/>
        </p:nvSpPr>
        <p:spPr>
          <a:xfrm>
            <a:off x="4498102" y="438976"/>
            <a:ext cx="408872" cy="408872"/>
          </a:xfrm>
          <a:prstGeom prst="ellipse">
            <a:avLst/>
          </a:prstGeom>
          <a:gradFill flip="none" rotWithShape="1">
            <a:gsLst>
              <a:gs pos="100000">
                <a:srgbClr val="4F83FF"/>
              </a:gs>
              <a:gs pos="0">
                <a:srgbClr val="9EBCFB"/>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Tree>
    <p:extLst>
      <p:ext uri="{BB962C8B-B14F-4D97-AF65-F5344CB8AC3E}">
        <p14:creationId xmlns:p14="http://schemas.microsoft.com/office/powerpoint/2010/main" val="1498028450"/>
      </p:ext>
    </p:extLst>
  </p:cSld>
  <p:clrMapOvr>
    <a:masterClrMapping/>
  </p:clrMapOvr>
  <mc:AlternateContent xmlns:mc="http://schemas.openxmlformats.org/markup-compatibility/2006" xmlns:p14="http://schemas.microsoft.com/office/powerpoint/2010/main">
    <mc:Choice Requires="p14">
      <p:transition spd="slow" p14:dur="2000" advTm="5000">
        <p14:ferris dir="l"/>
      </p:transition>
    </mc:Choice>
    <mc:Fallback xmlns="">
      <p:transition spd="slow"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with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wheel(1)">
                                      <p:cBhvr>
                                        <p:cTn id="7" dur="2000"/>
                                        <p:tgtEl>
                                          <p:spTgt spid="28"/>
                                        </p:tgtEl>
                                      </p:cBhvr>
                                    </p:animEffect>
                                  </p:childTnLst>
                                </p:cTn>
                              </p:par>
                              <p:par>
                                <p:cTn id="8" presetID="52" presetClass="entr" presetSubtype="0" fill="hold" grpId="0" nodeType="withEffect">
                                  <p:stCondLst>
                                    <p:cond delay="500"/>
                                  </p:stCondLst>
                                  <p:childTnLst>
                                    <p:set>
                                      <p:cBhvr>
                                        <p:cTn id="9" dur="1" fill="hold">
                                          <p:stCondLst>
                                            <p:cond delay="0"/>
                                          </p:stCondLst>
                                        </p:cTn>
                                        <p:tgtEl>
                                          <p:spTgt spid="32"/>
                                        </p:tgtEl>
                                        <p:attrNameLst>
                                          <p:attrName>style.visibility</p:attrName>
                                        </p:attrNameLst>
                                      </p:cBhvr>
                                      <p:to>
                                        <p:strVal val="visible"/>
                                      </p:to>
                                    </p:set>
                                    <p:animScale>
                                      <p:cBhvr>
                                        <p:cTn id="10" dur="1000" decel="50000" fill="hold">
                                          <p:stCondLst>
                                            <p:cond delay="0"/>
                                          </p:stCondLst>
                                        </p:cTn>
                                        <p:tgtEl>
                                          <p:spTgt spid="3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1" dur="1000" decel="50000" fill="hold">
                                          <p:stCondLst>
                                            <p:cond delay="0"/>
                                          </p:stCondLst>
                                        </p:cTn>
                                        <p:tgtEl>
                                          <p:spTgt spid="32"/>
                                        </p:tgtEl>
                                        <p:attrNameLst>
                                          <p:attrName>ppt_x</p:attrName>
                                          <p:attrName>ppt_y</p:attrName>
                                        </p:attrNameLst>
                                      </p:cBhvr>
                                    </p:animMotion>
                                    <p:animEffect transition="in" filter="fade">
                                      <p:cBhvr>
                                        <p:cTn id="12" dur="1000"/>
                                        <p:tgtEl>
                                          <p:spTgt spid="32"/>
                                        </p:tgtEl>
                                      </p:cBhvr>
                                    </p:animEffect>
                                  </p:childTnLst>
                                </p:cTn>
                              </p:par>
                            </p:childTnLst>
                          </p:cTn>
                        </p:par>
                        <p:par>
                          <p:cTn id="13" fill="hold">
                            <p:stCondLst>
                              <p:cond delay="2000"/>
                            </p:stCondLst>
                            <p:childTnLst>
                              <p:par>
                                <p:cTn id="14" presetID="12" presetClass="entr" presetSubtype="8" fill="hold" grpId="0" nodeType="afterEffect">
                                  <p:stCondLst>
                                    <p:cond delay="0"/>
                                  </p:stCondLst>
                                  <p:childTnLst>
                                    <p:set>
                                      <p:cBhvr>
                                        <p:cTn id="15" dur="1" fill="hold">
                                          <p:stCondLst>
                                            <p:cond delay="0"/>
                                          </p:stCondLst>
                                        </p:cTn>
                                        <p:tgtEl>
                                          <p:spTgt spid="2"/>
                                        </p:tgtEl>
                                        <p:attrNameLst>
                                          <p:attrName>style.visibility</p:attrName>
                                        </p:attrNameLst>
                                      </p:cBhvr>
                                      <p:to>
                                        <p:strVal val="visible"/>
                                      </p:to>
                                    </p:set>
                                    <p:anim calcmode="lin" valueType="num">
                                      <p:cBhvr additive="base">
                                        <p:cTn id="16" dur="500"/>
                                        <p:tgtEl>
                                          <p:spTgt spid="2"/>
                                        </p:tgtEl>
                                        <p:attrNameLst>
                                          <p:attrName>ppt_x</p:attrName>
                                        </p:attrNameLst>
                                      </p:cBhvr>
                                      <p:tavLst>
                                        <p:tav tm="0">
                                          <p:val>
                                            <p:strVal val="#ppt_x-#ppt_w*1.125000"/>
                                          </p:val>
                                        </p:tav>
                                        <p:tav tm="100000">
                                          <p:val>
                                            <p:strVal val="#ppt_x"/>
                                          </p:val>
                                        </p:tav>
                                      </p:tavLst>
                                    </p:anim>
                                    <p:animEffect transition="in" filter="wipe(right)">
                                      <p:cBhvr>
                                        <p:cTn id="17" dur="500"/>
                                        <p:tgtEl>
                                          <p:spTgt spid="2"/>
                                        </p:tgtEl>
                                      </p:cBhvr>
                                    </p:animEffect>
                                  </p:childTnLst>
                                </p:cTn>
                              </p:par>
                              <p:par>
                                <p:cTn id="18" presetID="12" presetClass="entr" presetSubtype="2" fill="hold" grpId="0" nodeType="withEffect">
                                  <p:stCondLst>
                                    <p:cond delay="0"/>
                                  </p:stCondLst>
                                  <p:childTnLst>
                                    <p:set>
                                      <p:cBhvr>
                                        <p:cTn id="19" dur="1" fill="hold">
                                          <p:stCondLst>
                                            <p:cond delay="0"/>
                                          </p:stCondLst>
                                        </p:cTn>
                                        <p:tgtEl>
                                          <p:spTgt spid="11"/>
                                        </p:tgtEl>
                                        <p:attrNameLst>
                                          <p:attrName>style.visibility</p:attrName>
                                        </p:attrNameLst>
                                      </p:cBhvr>
                                      <p:to>
                                        <p:strVal val="visible"/>
                                      </p:to>
                                    </p:set>
                                    <p:anim calcmode="lin" valueType="num">
                                      <p:cBhvr additive="base">
                                        <p:cTn id="20" dur="500"/>
                                        <p:tgtEl>
                                          <p:spTgt spid="11"/>
                                        </p:tgtEl>
                                        <p:attrNameLst>
                                          <p:attrName>ppt_x</p:attrName>
                                        </p:attrNameLst>
                                      </p:cBhvr>
                                      <p:tavLst>
                                        <p:tav tm="0">
                                          <p:val>
                                            <p:strVal val="#ppt_x+#ppt_w*1.125000"/>
                                          </p:val>
                                        </p:tav>
                                        <p:tav tm="100000">
                                          <p:val>
                                            <p:strVal val="#ppt_x"/>
                                          </p:val>
                                        </p:tav>
                                      </p:tavLst>
                                    </p:anim>
                                    <p:animEffect transition="in" filter="wipe(left)">
                                      <p:cBhvr>
                                        <p:cTn id="21" dur="500"/>
                                        <p:tgtEl>
                                          <p:spTgt spid="11"/>
                                        </p:tgtEl>
                                      </p:cBhvr>
                                    </p:animEffect>
                                  </p:childTnLst>
                                </p:cTn>
                              </p:par>
                            </p:childTnLst>
                          </p:cTn>
                        </p:par>
                        <p:par>
                          <p:cTn id="22" fill="hold">
                            <p:stCondLst>
                              <p:cond delay="2500"/>
                            </p:stCondLst>
                            <p:childTnLst>
                              <p:par>
                                <p:cTn id="23" presetID="2" presetClass="entr" presetSubtype="8" decel="50000" fill="hold" nodeType="afterEffect">
                                  <p:stCondLst>
                                    <p:cond delay="0"/>
                                  </p:stCondLst>
                                  <p:childTnLst>
                                    <p:set>
                                      <p:cBhvr>
                                        <p:cTn id="24" dur="1" fill="hold">
                                          <p:stCondLst>
                                            <p:cond delay="0"/>
                                          </p:stCondLst>
                                        </p:cTn>
                                        <p:tgtEl>
                                          <p:spTgt spid="25"/>
                                        </p:tgtEl>
                                        <p:attrNameLst>
                                          <p:attrName>style.visibility</p:attrName>
                                        </p:attrNameLst>
                                      </p:cBhvr>
                                      <p:to>
                                        <p:strVal val="visible"/>
                                      </p:to>
                                    </p:set>
                                    <p:anim calcmode="lin" valueType="num">
                                      <p:cBhvr additive="base">
                                        <p:cTn id="25" dur="1000" fill="hold"/>
                                        <p:tgtEl>
                                          <p:spTgt spid="25"/>
                                        </p:tgtEl>
                                        <p:attrNameLst>
                                          <p:attrName>ppt_x</p:attrName>
                                        </p:attrNameLst>
                                      </p:cBhvr>
                                      <p:tavLst>
                                        <p:tav tm="0">
                                          <p:val>
                                            <p:strVal val="0-#ppt_w/2"/>
                                          </p:val>
                                        </p:tav>
                                        <p:tav tm="100000">
                                          <p:val>
                                            <p:strVal val="#ppt_x"/>
                                          </p:val>
                                        </p:tav>
                                      </p:tavLst>
                                    </p:anim>
                                    <p:anim calcmode="lin" valueType="num">
                                      <p:cBhvr additive="base">
                                        <p:cTn id="26" dur="1000" fill="hold"/>
                                        <p:tgtEl>
                                          <p:spTgt spid="25"/>
                                        </p:tgtEl>
                                        <p:attrNameLst>
                                          <p:attrName>ppt_y</p:attrName>
                                        </p:attrNameLst>
                                      </p:cBhvr>
                                      <p:tavLst>
                                        <p:tav tm="0">
                                          <p:val>
                                            <p:strVal val="#ppt_y"/>
                                          </p:val>
                                        </p:tav>
                                        <p:tav tm="100000">
                                          <p:val>
                                            <p:strVal val="#ppt_y"/>
                                          </p:val>
                                        </p:tav>
                                      </p:tavLst>
                                    </p:anim>
                                  </p:childTnLst>
                                </p:cTn>
                              </p:par>
                            </p:childTnLst>
                          </p:cTn>
                        </p:par>
                        <p:par>
                          <p:cTn id="27" fill="hold">
                            <p:stCondLst>
                              <p:cond delay="3500"/>
                            </p:stCondLst>
                            <p:childTnLst>
                              <p:par>
                                <p:cTn id="28" presetID="12" presetClass="entr" presetSubtype="4" fill="hold" grpId="0" nodeType="afterEffect">
                                  <p:stCondLst>
                                    <p:cond delay="0"/>
                                  </p:stCondLst>
                                  <p:childTnLst>
                                    <p:set>
                                      <p:cBhvr>
                                        <p:cTn id="29" dur="1" fill="hold">
                                          <p:stCondLst>
                                            <p:cond delay="0"/>
                                          </p:stCondLst>
                                        </p:cTn>
                                        <p:tgtEl>
                                          <p:spTgt spid="14"/>
                                        </p:tgtEl>
                                        <p:attrNameLst>
                                          <p:attrName>style.visibility</p:attrName>
                                        </p:attrNameLst>
                                      </p:cBhvr>
                                      <p:to>
                                        <p:strVal val="visible"/>
                                      </p:to>
                                    </p:set>
                                    <p:anim calcmode="lin" valueType="num">
                                      <p:cBhvr additive="base">
                                        <p:cTn id="30" dur="500"/>
                                        <p:tgtEl>
                                          <p:spTgt spid="14"/>
                                        </p:tgtEl>
                                        <p:attrNameLst>
                                          <p:attrName>ppt_y</p:attrName>
                                        </p:attrNameLst>
                                      </p:cBhvr>
                                      <p:tavLst>
                                        <p:tav tm="0">
                                          <p:val>
                                            <p:strVal val="#ppt_y+#ppt_h*1.125000"/>
                                          </p:val>
                                        </p:tav>
                                        <p:tav tm="100000">
                                          <p:val>
                                            <p:strVal val="#ppt_y"/>
                                          </p:val>
                                        </p:tav>
                                      </p:tavLst>
                                    </p:anim>
                                    <p:animEffect transition="in" filter="wipe(up)">
                                      <p:cBhvr>
                                        <p:cTn id="31" dur="500"/>
                                        <p:tgtEl>
                                          <p:spTgt spid="14"/>
                                        </p:tgtEl>
                                      </p:cBhvr>
                                    </p:animEffect>
                                  </p:childTnLst>
                                </p:cTn>
                              </p:par>
                            </p:childTnLst>
                          </p:cTn>
                        </p:par>
                        <p:par>
                          <p:cTn id="32" fill="hold">
                            <p:stCondLst>
                              <p:cond delay="4000"/>
                            </p:stCondLst>
                            <p:childTnLst>
                              <p:par>
                                <p:cTn id="33" presetID="2" presetClass="entr" presetSubtype="2" fill="hold" grpId="0" nodeType="afterEffect">
                                  <p:stCondLst>
                                    <p:cond delay="0"/>
                                  </p:stCondLst>
                                  <p:iterate type="lt">
                                    <p:tmPct val="10000"/>
                                  </p:iterate>
                                  <p:childTnLst>
                                    <p:set>
                                      <p:cBhvr>
                                        <p:cTn id="34" dur="1" fill="hold">
                                          <p:stCondLst>
                                            <p:cond delay="0"/>
                                          </p:stCondLst>
                                        </p:cTn>
                                        <p:tgtEl>
                                          <p:spTgt spid="15"/>
                                        </p:tgtEl>
                                        <p:attrNameLst>
                                          <p:attrName>style.visibility</p:attrName>
                                        </p:attrNameLst>
                                      </p:cBhvr>
                                      <p:to>
                                        <p:strVal val="visible"/>
                                      </p:to>
                                    </p:set>
                                    <p:anim calcmode="lin" valueType="num">
                                      <p:cBhvr additive="base">
                                        <p:cTn id="35" dur="500" fill="hold"/>
                                        <p:tgtEl>
                                          <p:spTgt spid="15"/>
                                        </p:tgtEl>
                                        <p:attrNameLst>
                                          <p:attrName>ppt_x</p:attrName>
                                        </p:attrNameLst>
                                      </p:cBhvr>
                                      <p:tavLst>
                                        <p:tav tm="0">
                                          <p:val>
                                            <p:strVal val="1+#ppt_w/2"/>
                                          </p:val>
                                        </p:tav>
                                        <p:tav tm="100000">
                                          <p:val>
                                            <p:strVal val="#ppt_x"/>
                                          </p:val>
                                        </p:tav>
                                      </p:tavLst>
                                    </p:anim>
                                    <p:anim calcmode="lin" valueType="num">
                                      <p:cBhvr additive="base">
                                        <p:cTn id="36" dur="500" fill="hold"/>
                                        <p:tgtEl>
                                          <p:spTgt spid="15"/>
                                        </p:tgtEl>
                                        <p:attrNameLst>
                                          <p:attrName>ppt_y</p:attrName>
                                        </p:attrNameLst>
                                      </p:cBhvr>
                                      <p:tavLst>
                                        <p:tav tm="0">
                                          <p:val>
                                            <p:strVal val="#ppt_y"/>
                                          </p:val>
                                        </p:tav>
                                        <p:tav tm="100000">
                                          <p:val>
                                            <p:strVal val="#ppt_y"/>
                                          </p:val>
                                        </p:tav>
                                      </p:tavLst>
                                    </p:anim>
                                  </p:childTnLst>
                                </p:cTn>
                              </p:par>
                            </p:childTnLst>
                          </p:cTn>
                        </p:par>
                        <p:par>
                          <p:cTn id="37" fill="hold">
                            <p:stCondLst>
                              <p:cond delay="4800"/>
                            </p:stCondLst>
                            <p:childTnLst>
                              <p:par>
                                <p:cTn id="38" presetID="3" presetClass="entr" presetSubtype="10" fill="hold" grpId="0" nodeType="afterEffect">
                                  <p:stCondLst>
                                    <p:cond delay="0"/>
                                  </p:stCondLst>
                                  <p:childTnLst>
                                    <p:set>
                                      <p:cBhvr>
                                        <p:cTn id="39" dur="1" fill="hold">
                                          <p:stCondLst>
                                            <p:cond delay="0"/>
                                          </p:stCondLst>
                                        </p:cTn>
                                        <p:tgtEl>
                                          <p:spTgt spid="22"/>
                                        </p:tgtEl>
                                        <p:attrNameLst>
                                          <p:attrName>style.visibility</p:attrName>
                                        </p:attrNameLst>
                                      </p:cBhvr>
                                      <p:to>
                                        <p:strVal val="visible"/>
                                      </p:to>
                                    </p:set>
                                    <p:animEffect transition="in" filter="blinds(horizontal)">
                                      <p:cBhvr>
                                        <p:cTn id="40" dur="500"/>
                                        <p:tgtEl>
                                          <p:spTgt spid="22"/>
                                        </p:tgtEl>
                                      </p:cBhvr>
                                    </p:animEffect>
                                  </p:childTnLst>
                                </p:cTn>
                              </p:par>
                              <p:par>
                                <p:cTn id="41" presetID="42" presetClass="entr" presetSubtype="0" fill="hold" grpId="0" nodeType="withEffect">
                                  <p:stCondLst>
                                    <p:cond delay="0"/>
                                  </p:stCondLst>
                                  <p:childTnLst>
                                    <p:set>
                                      <p:cBhvr>
                                        <p:cTn id="42" dur="1" fill="hold">
                                          <p:stCondLst>
                                            <p:cond delay="0"/>
                                          </p:stCondLst>
                                        </p:cTn>
                                        <p:tgtEl>
                                          <p:spTgt spid="24"/>
                                        </p:tgtEl>
                                        <p:attrNameLst>
                                          <p:attrName>style.visibility</p:attrName>
                                        </p:attrNameLst>
                                      </p:cBhvr>
                                      <p:to>
                                        <p:strVal val="visible"/>
                                      </p:to>
                                    </p:set>
                                    <p:animEffect transition="in" filter="fade">
                                      <p:cBhvr>
                                        <p:cTn id="43" dur="1000"/>
                                        <p:tgtEl>
                                          <p:spTgt spid="24"/>
                                        </p:tgtEl>
                                      </p:cBhvr>
                                    </p:animEffect>
                                    <p:anim calcmode="lin" valueType="num">
                                      <p:cBhvr>
                                        <p:cTn id="44" dur="1000" fill="hold"/>
                                        <p:tgtEl>
                                          <p:spTgt spid="24"/>
                                        </p:tgtEl>
                                        <p:attrNameLst>
                                          <p:attrName>ppt_x</p:attrName>
                                        </p:attrNameLst>
                                      </p:cBhvr>
                                      <p:tavLst>
                                        <p:tav tm="0">
                                          <p:val>
                                            <p:strVal val="#ppt_x"/>
                                          </p:val>
                                        </p:tav>
                                        <p:tav tm="100000">
                                          <p:val>
                                            <p:strVal val="#ppt_x"/>
                                          </p:val>
                                        </p:tav>
                                      </p:tavLst>
                                    </p:anim>
                                    <p:anim calcmode="lin" valueType="num">
                                      <p:cBhvr>
                                        <p:cTn id="45" dur="1000" fill="hold"/>
                                        <p:tgtEl>
                                          <p:spTgt spid="24"/>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0"/>
                                  </p:stCondLst>
                                  <p:childTnLst>
                                    <p:set>
                                      <p:cBhvr>
                                        <p:cTn id="47" dur="1" fill="hold">
                                          <p:stCondLst>
                                            <p:cond delay="0"/>
                                          </p:stCondLst>
                                        </p:cTn>
                                        <p:tgtEl>
                                          <p:spTgt spid="23"/>
                                        </p:tgtEl>
                                        <p:attrNameLst>
                                          <p:attrName>style.visibility</p:attrName>
                                        </p:attrNameLst>
                                      </p:cBhvr>
                                      <p:to>
                                        <p:strVal val="visible"/>
                                      </p:to>
                                    </p:set>
                                    <p:animEffect transition="in" filter="fade">
                                      <p:cBhvr>
                                        <p:cTn id="48" dur="1000"/>
                                        <p:tgtEl>
                                          <p:spTgt spid="23"/>
                                        </p:tgtEl>
                                      </p:cBhvr>
                                    </p:animEffect>
                                    <p:anim calcmode="lin" valueType="num">
                                      <p:cBhvr>
                                        <p:cTn id="49" dur="1000" fill="hold"/>
                                        <p:tgtEl>
                                          <p:spTgt spid="23"/>
                                        </p:tgtEl>
                                        <p:attrNameLst>
                                          <p:attrName>ppt_x</p:attrName>
                                        </p:attrNameLst>
                                      </p:cBhvr>
                                      <p:tavLst>
                                        <p:tav tm="0">
                                          <p:val>
                                            <p:strVal val="#ppt_x"/>
                                          </p:val>
                                        </p:tav>
                                        <p:tav tm="100000">
                                          <p:val>
                                            <p:strVal val="#ppt_x"/>
                                          </p:val>
                                        </p:tav>
                                      </p:tavLst>
                                    </p:anim>
                                    <p:anim calcmode="lin" valueType="num">
                                      <p:cBhvr>
                                        <p:cTn id="50"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2" grpId="0" animBg="1"/>
      <p:bldP spid="11" grpId="0" animBg="1"/>
      <p:bldP spid="14" grpId="0"/>
      <p:bldP spid="15" grpId="0"/>
      <p:bldP spid="22" grpId="0"/>
      <p:bldP spid="23" grpId="0" animBg="1"/>
      <p:bldP spid="24" grpId="0" animBg="1"/>
      <p:bldP spid="32"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val 92"/>
          <p:cNvSpPr>
            <a:spLocks noChangeArrowheads="1"/>
          </p:cNvSpPr>
          <p:nvPr/>
        </p:nvSpPr>
        <p:spPr bwMode="auto">
          <a:xfrm>
            <a:off x="7693732" y="3539441"/>
            <a:ext cx="96012" cy="96024"/>
          </a:xfrm>
          <a:prstGeom prst="ellipse">
            <a:avLst/>
          </a:prstGeom>
          <a:solidFill>
            <a:schemeClr val="bg1">
              <a:lumMod val="6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59" tIns="34279" rIns="68559" bIns="34279" numCol="1" anchor="t" anchorCtr="0" compatLnSpc="1">
            <a:prstTxWarp prst="textNoShape">
              <a:avLst/>
            </a:prstTxWarp>
          </a:bodyPr>
          <a:lstStyle/>
          <a:p>
            <a:endParaRPr lang="zh-CN" altLang="en-US" sz="1799">
              <a:solidFill>
                <a:schemeClr val="bg1"/>
              </a:solidFill>
            </a:endParaRPr>
          </a:p>
        </p:txBody>
      </p:sp>
      <p:grpSp>
        <p:nvGrpSpPr>
          <p:cNvPr id="46" name="组 45"/>
          <p:cNvGrpSpPr/>
          <p:nvPr/>
        </p:nvGrpSpPr>
        <p:grpSpPr>
          <a:xfrm>
            <a:off x="839900" y="2812731"/>
            <a:ext cx="10362573" cy="1638410"/>
            <a:chOff x="839900" y="2812731"/>
            <a:chExt cx="10362573" cy="1638410"/>
          </a:xfrm>
        </p:grpSpPr>
        <p:sp>
          <p:nvSpPr>
            <p:cNvPr id="3" name="Oval 90"/>
            <p:cNvSpPr>
              <a:spLocks noChangeArrowheads="1"/>
            </p:cNvSpPr>
            <p:nvPr/>
          </p:nvSpPr>
          <p:spPr bwMode="auto">
            <a:xfrm>
              <a:off x="4518494" y="3539441"/>
              <a:ext cx="96012" cy="96024"/>
            </a:xfrm>
            <a:prstGeom prst="ellipse">
              <a:avLst/>
            </a:prstGeom>
            <a:solidFill>
              <a:schemeClr val="bg1">
                <a:lumMod val="6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59" tIns="34279" rIns="68559" bIns="34279" numCol="1" anchor="t" anchorCtr="0" compatLnSpc="1">
              <a:prstTxWarp prst="textNoShape">
                <a:avLst/>
              </a:prstTxWarp>
            </a:bodyPr>
            <a:lstStyle/>
            <a:p>
              <a:endParaRPr lang="zh-CN" altLang="en-US" sz="1799">
                <a:solidFill>
                  <a:schemeClr val="bg1"/>
                </a:solidFill>
              </a:endParaRPr>
            </a:p>
          </p:txBody>
        </p:sp>
        <p:sp>
          <p:nvSpPr>
            <p:cNvPr id="4" name="Oval 91"/>
            <p:cNvSpPr>
              <a:spLocks noChangeArrowheads="1"/>
            </p:cNvSpPr>
            <p:nvPr/>
          </p:nvSpPr>
          <p:spPr bwMode="auto">
            <a:xfrm>
              <a:off x="6123089" y="3539441"/>
              <a:ext cx="96012" cy="96024"/>
            </a:xfrm>
            <a:prstGeom prst="ellipse">
              <a:avLst/>
            </a:prstGeom>
            <a:solidFill>
              <a:schemeClr val="bg1">
                <a:lumMod val="6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59" tIns="34279" rIns="68559" bIns="34279" numCol="1" anchor="t" anchorCtr="0" compatLnSpc="1">
              <a:prstTxWarp prst="textNoShape">
                <a:avLst/>
              </a:prstTxWarp>
            </a:bodyPr>
            <a:lstStyle/>
            <a:p>
              <a:endParaRPr lang="zh-CN" altLang="en-US" sz="1799">
                <a:solidFill>
                  <a:schemeClr val="bg1"/>
                </a:solidFill>
              </a:endParaRPr>
            </a:p>
          </p:txBody>
        </p:sp>
        <p:sp>
          <p:nvSpPr>
            <p:cNvPr id="6" name="Freeform 86"/>
            <p:cNvSpPr>
              <a:spLocks noEditPoints="1"/>
            </p:cNvSpPr>
            <p:nvPr/>
          </p:nvSpPr>
          <p:spPr bwMode="auto">
            <a:xfrm>
              <a:off x="2973883" y="2812731"/>
              <a:ext cx="6396733" cy="1638410"/>
            </a:xfrm>
            <a:custGeom>
              <a:avLst/>
              <a:gdLst>
                <a:gd name="T0" fmla="*/ 533 w 533"/>
                <a:gd name="T1" fmla="*/ 71 h 136"/>
                <a:gd name="T2" fmla="*/ 529 w 533"/>
                <a:gd name="T3" fmla="*/ 71 h 136"/>
                <a:gd name="T4" fmla="*/ 465 w 533"/>
                <a:gd name="T5" fmla="*/ 132 h 136"/>
                <a:gd name="T6" fmla="*/ 401 w 533"/>
                <a:gd name="T7" fmla="*/ 74 h 136"/>
                <a:gd name="T8" fmla="*/ 397 w 533"/>
                <a:gd name="T9" fmla="*/ 74 h 136"/>
                <a:gd name="T10" fmla="*/ 465 w 533"/>
                <a:gd name="T11" fmla="*/ 136 h 136"/>
                <a:gd name="T12" fmla="*/ 533 w 533"/>
                <a:gd name="T13" fmla="*/ 71 h 136"/>
                <a:gd name="T14" fmla="*/ 399 w 533"/>
                <a:gd name="T15" fmla="*/ 55 h 136"/>
                <a:gd name="T16" fmla="*/ 332 w 533"/>
                <a:gd name="T17" fmla="*/ 0 h 136"/>
                <a:gd name="T18" fmla="*/ 266 w 533"/>
                <a:gd name="T19" fmla="*/ 55 h 136"/>
                <a:gd name="T20" fmla="*/ 269 w 533"/>
                <a:gd name="T21" fmla="*/ 55 h 136"/>
                <a:gd name="T22" fmla="*/ 332 w 533"/>
                <a:gd name="T23" fmla="*/ 4 h 136"/>
                <a:gd name="T24" fmla="*/ 396 w 533"/>
                <a:gd name="T25" fmla="*/ 55 h 136"/>
                <a:gd name="T26" fmla="*/ 399 w 533"/>
                <a:gd name="T27" fmla="*/ 55 h 136"/>
                <a:gd name="T28" fmla="*/ 264 w 533"/>
                <a:gd name="T29" fmla="*/ 74 h 136"/>
                <a:gd name="T30" fmla="*/ 200 w 533"/>
                <a:gd name="T31" fmla="*/ 132 h 136"/>
                <a:gd name="T32" fmla="*/ 136 w 533"/>
                <a:gd name="T33" fmla="*/ 74 h 136"/>
                <a:gd name="T34" fmla="*/ 132 w 533"/>
                <a:gd name="T35" fmla="*/ 74 h 136"/>
                <a:gd name="T36" fmla="*/ 200 w 533"/>
                <a:gd name="T37" fmla="*/ 136 h 136"/>
                <a:gd name="T38" fmla="*/ 268 w 533"/>
                <a:gd name="T39" fmla="*/ 74 h 136"/>
                <a:gd name="T40" fmla="*/ 264 w 533"/>
                <a:gd name="T41" fmla="*/ 74 h 136"/>
                <a:gd name="T42" fmla="*/ 134 w 533"/>
                <a:gd name="T43" fmla="*/ 55 h 136"/>
                <a:gd name="T44" fmla="*/ 68 w 533"/>
                <a:gd name="T45" fmla="*/ 0 h 136"/>
                <a:gd name="T46" fmla="*/ 0 w 533"/>
                <a:gd name="T47" fmla="*/ 65 h 136"/>
                <a:gd name="T48" fmla="*/ 3 w 533"/>
                <a:gd name="T49" fmla="*/ 65 h 136"/>
                <a:gd name="T50" fmla="*/ 68 w 533"/>
                <a:gd name="T51" fmla="*/ 4 h 136"/>
                <a:gd name="T52" fmla="*/ 131 w 533"/>
                <a:gd name="T53" fmla="*/ 55 h 136"/>
                <a:gd name="T54" fmla="*/ 134 w 533"/>
                <a:gd name="T55" fmla="*/ 55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533" h="136">
                  <a:moveTo>
                    <a:pt x="533" y="71"/>
                  </a:moveTo>
                  <a:cubicBezTo>
                    <a:pt x="529" y="71"/>
                    <a:pt x="529" y="71"/>
                    <a:pt x="529" y="71"/>
                  </a:cubicBezTo>
                  <a:cubicBezTo>
                    <a:pt x="528" y="105"/>
                    <a:pt x="499" y="132"/>
                    <a:pt x="465" y="132"/>
                  </a:cubicBezTo>
                  <a:cubicBezTo>
                    <a:pt x="431" y="132"/>
                    <a:pt x="404" y="107"/>
                    <a:pt x="401" y="74"/>
                  </a:cubicBezTo>
                  <a:cubicBezTo>
                    <a:pt x="397" y="74"/>
                    <a:pt x="397" y="74"/>
                    <a:pt x="397" y="74"/>
                  </a:cubicBezTo>
                  <a:cubicBezTo>
                    <a:pt x="400" y="109"/>
                    <a:pt x="429" y="136"/>
                    <a:pt x="465" y="136"/>
                  </a:cubicBezTo>
                  <a:cubicBezTo>
                    <a:pt x="501" y="136"/>
                    <a:pt x="531" y="107"/>
                    <a:pt x="533" y="71"/>
                  </a:cubicBezTo>
                  <a:close/>
                  <a:moveTo>
                    <a:pt x="399" y="55"/>
                  </a:moveTo>
                  <a:cubicBezTo>
                    <a:pt x="393" y="24"/>
                    <a:pt x="366" y="0"/>
                    <a:pt x="332" y="0"/>
                  </a:cubicBezTo>
                  <a:cubicBezTo>
                    <a:pt x="299" y="0"/>
                    <a:pt x="272" y="24"/>
                    <a:pt x="266" y="55"/>
                  </a:cubicBezTo>
                  <a:cubicBezTo>
                    <a:pt x="269" y="55"/>
                    <a:pt x="269" y="55"/>
                    <a:pt x="269" y="55"/>
                  </a:cubicBezTo>
                  <a:cubicBezTo>
                    <a:pt x="275" y="26"/>
                    <a:pt x="301" y="4"/>
                    <a:pt x="332" y="4"/>
                  </a:cubicBezTo>
                  <a:cubicBezTo>
                    <a:pt x="364" y="4"/>
                    <a:pt x="390" y="26"/>
                    <a:pt x="396" y="55"/>
                  </a:cubicBezTo>
                  <a:lnTo>
                    <a:pt x="399" y="55"/>
                  </a:lnTo>
                  <a:close/>
                  <a:moveTo>
                    <a:pt x="264" y="74"/>
                  </a:moveTo>
                  <a:cubicBezTo>
                    <a:pt x="261" y="107"/>
                    <a:pt x="233" y="132"/>
                    <a:pt x="200" y="132"/>
                  </a:cubicBezTo>
                  <a:cubicBezTo>
                    <a:pt x="167" y="132"/>
                    <a:pt x="139" y="107"/>
                    <a:pt x="136" y="74"/>
                  </a:cubicBezTo>
                  <a:cubicBezTo>
                    <a:pt x="132" y="74"/>
                    <a:pt x="132" y="74"/>
                    <a:pt x="132" y="74"/>
                  </a:cubicBezTo>
                  <a:cubicBezTo>
                    <a:pt x="136" y="109"/>
                    <a:pt x="165" y="136"/>
                    <a:pt x="200" y="136"/>
                  </a:cubicBezTo>
                  <a:cubicBezTo>
                    <a:pt x="235" y="136"/>
                    <a:pt x="264" y="109"/>
                    <a:pt x="268" y="74"/>
                  </a:cubicBezTo>
                  <a:lnTo>
                    <a:pt x="264" y="74"/>
                  </a:lnTo>
                  <a:close/>
                  <a:moveTo>
                    <a:pt x="134" y="55"/>
                  </a:moveTo>
                  <a:cubicBezTo>
                    <a:pt x="128" y="24"/>
                    <a:pt x="101" y="0"/>
                    <a:pt x="68" y="0"/>
                  </a:cubicBezTo>
                  <a:cubicBezTo>
                    <a:pt x="31" y="0"/>
                    <a:pt x="1" y="29"/>
                    <a:pt x="0" y="65"/>
                  </a:cubicBezTo>
                  <a:cubicBezTo>
                    <a:pt x="3" y="65"/>
                    <a:pt x="3" y="65"/>
                    <a:pt x="3" y="65"/>
                  </a:cubicBezTo>
                  <a:cubicBezTo>
                    <a:pt x="5" y="31"/>
                    <a:pt x="33" y="4"/>
                    <a:pt x="68" y="4"/>
                  </a:cubicBezTo>
                  <a:cubicBezTo>
                    <a:pt x="99" y="4"/>
                    <a:pt x="125" y="26"/>
                    <a:pt x="131" y="55"/>
                  </a:cubicBezTo>
                  <a:lnTo>
                    <a:pt x="134" y="55"/>
                  </a:ln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59" tIns="34279" rIns="68559" bIns="34279" numCol="1" anchor="t" anchorCtr="0" compatLnSpc="1">
              <a:prstTxWarp prst="textNoShape">
                <a:avLst/>
              </a:prstTxWarp>
            </a:bodyPr>
            <a:lstStyle/>
            <a:p>
              <a:endParaRPr lang="zh-CN" altLang="en-US" sz="1799">
                <a:solidFill>
                  <a:schemeClr val="bg1"/>
                </a:solidFill>
              </a:endParaRPr>
            </a:p>
          </p:txBody>
        </p:sp>
        <p:sp>
          <p:nvSpPr>
            <p:cNvPr id="8" name="Rectangle 95"/>
            <p:cNvSpPr>
              <a:spLocks noChangeArrowheads="1"/>
            </p:cNvSpPr>
            <p:nvPr/>
          </p:nvSpPr>
          <p:spPr bwMode="auto">
            <a:xfrm>
              <a:off x="839900" y="3555559"/>
              <a:ext cx="2144258" cy="38869"/>
            </a:xfrm>
            <a:prstGeom prst="rect">
              <a:avLst/>
            </a:prstGeom>
            <a:solidFill>
              <a:schemeClr val="bg1">
                <a:lumMod val="6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59" tIns="34279" rIns="68559" bIns="34279" numCol="1" anchor="t" anchorCtr="0" compatLnSpc="1">
              <a:prstTxWarp prst="textNoShape">
                <a:avLst/>
              </a:prstTxWarp>
            </a:bodyPr>
            <a:lstStyle/>
            <a:p>
              <a:endParaRPr lang="zh-CN" altLang="en-US" sz="1799">
                <a:solidFill>
                  <a:schemeClr val="bg1"/>
                </a:solidFill>
              </a:endParaRPr>
            </a:p>
          </p:txBody>
        </p:sp>
        <p:sp>
          <p:nvSpPr>
            <p:cNvPr id="9" name="Rectangle 96"/>
            <p:cNvSpPr>
              <a:spLocks noChangeArrowheads="1"/>
            </p:cNvSpPr>
            <p:nvPr/>
          </p:nvSpPr>
          <p:spPr bwMode="auto">
            <a:xfrm>
              <a:off x="9326037" y="3636389"/>
              <a:ext cx="1876436" cy="38869"/>
            </a:xfrm>
            <a:prstGeom prst="rect">
              <a:avLst/>
            </a:prstGeom>
            <a:solidFill>
              <a:schemeClr val="bg1">
                <a:lumMod val="6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59" tIns="34279" rIns="68559" bIns="34279" numCol="1" anchor="t" anchorCtr="0" compatLnSpc="1">
              <a:prstTxWarp prst="textNoShape">
                <a:avLst/>
              </a:prstTxWarp>
            </a:bodyPr>
            <a:lstStyle/>
            <a:p>
              <a:endParaRPr lang="zh-CN" altLang="en-US" sz="1799">
                <a:solidFill>
                  <a:schemeClr val="bg1"/>
                </a:solidFill>
              </a:endParaRPr>
            </a:p>
          </p:txBody>
        </p:sp>
      </p:grpSp>
      <p:sp>
        <p:nvSpPr>
          <p:cNvPr id="10" name="TextBox 115"/>
          <p:cNvSpPr txBox="1"/>
          <p:nvPr/>
        </p:nvSpPr>
        <p:spPr>
          <a:xfrm>
            <a:off x="2685288" y="5110917"/>
            <a:ext cx="1897544" cy="471968"/>
          </a:xfrm>
          <a:prstGeom prst="rect">
            <a:avLst/>
          </a:prstGeom>
          <a:noFill/>
        </p:spPr>
        <p:txBody>
          <a:bodyPr wrap="square" lIns="68562" tIns="34280" rIns="68562" bIns="34280" rtlCol="0">
            <a:spAutoFit/>
          </a:bodyPr>
          <a:lstStyle/>
          <a:p>
            <a:pPr algn="ctr">
              <a:lnSpc>
                <a:spcPct val="130000"/>
              </a:lnSpc>
            </a:pPr>
            <a:r>
              <a:rPr lang="zh-CN" altLang="en-US" sz="1050" dirty="0">
                <a:solidFill>
                  <a:schemeClr val="tx1">
                    <a:lumMod val="50000"/>
                    <a:lumOff val="50000"/>
                  </a:schemeClr>
                </a:solidFill>
              </a:rPr>
              <a:t>You can use the icon library to filter and replace existing icon</a:t>
            </a:r>
          </a:p>
        </p:txBody>
      </p:sp>
      <p:sp>
        <p:nvSpPr>
          <p:cNvPr id="11" name="TextBox 124"/>
          <p:cNvSpPr txBox="1"/>
          <p:nvPr/>
        </p:nvSpPr>
        <p:spPr>
          <a:xfrm>
            <a:off x="4451299" y="2299645"/>
            <a:ext cx="1897544" cy="472802"/>
          </a:xfrm>
          <a:prstGeom prst="rect">
            <a:avLst/>
          </a:prstGeom>
          <a:noFill/>
        </p:spPr>
        <p:txBody>
          <a:bodyPr wrap="square" lIns="68562" tIns="34280" rIns="68562" bIns="34280" rtlCol="0">
            <a:spAutoFit/>
          </a:bodyPr>
          <a:lstStyle/>
          <a:p>
            <a:pPr algn="ctr">
              <a:lnSpc>
                <a:spcPct val="130000"/>
              </a:lnSpc>
            </a:pPr>
            <a:r>
              <a:rPr lang="zh-CN" altLang="en-US" sz="1050" dirty="0">
                <a:solidFill>
                  <a:schemeClr val="tx1">
                    <a:lumMod val="50000"/>
                    <a:lumOff val="50000"/>
                  </a:schemeClr>
                </a:solidFill>
              </a:rPr>
              <a:t>You can use the icon library to filter and replace existing icon</a:t>
            </a:r>
          </a:p>
        </p:txBody>
      </p:sp>
      <p:sp>
        <p:nvSpPr>
          <p:cNvPr id="12" name="TextBox 127"/>
          <p:cNvSpPr txBox="1"/>
          <p:nvPr/>
        </p:nvSpPr>
        <p:spPr>
          <a:xfrm>
            <a:off x="7743444" y="2299645"/>
            <a:ext cx="1897544" cy="471968"/>
          </a:xfrm>
          <a:prstGeom prst="rect">
            <a:avLst/>
          </a:prstGeom>
          <a:noFill/>
        </p:spPr>
        <p:txBody>
          <a:bodyPr wrap="square" lIns="68562" tIns="34280" rIns="68562" bIns="34280" rtlCol="0">
            <a:spAutoFit/>
          </a:bodyPr>
          <a:lstStyle/>
          <a:p>
            <a:pPr algn="ctr">
              <a:lnSpc>
                <a:spcPct val="130000"/>
              </a:lnSpc>
            </a:pPr>
            <a:r>
              <a:rPr lang="zh-CN" altLang="en-US" sz="1050" dirty="0">
                <a:solidFill>
                  <a:schemeClr val="tx1">
                    <a:lumMod val="50000"/>
                    <a:lumOff val="50000"/>
                  </a:schemeClr>
                </a:solidFill>
              </a:rPr>
              <a:t>You can use the icon library to filter and replace existing icon</a:t>
            </a:r>
          </a:p>
        </p:txBody>
      </p:sp>
      <p:grpSp>
        <p:nvGrpSpPr>
          <p:cNvPr id="13" name="组合 2"/>
          <p:cNvGrpSpPr/>
          <p:nvPr/>
        </p:nvGrpSpPr>
        <p:grpSpPr>
          <a:xfrm>
            <a:off x="4754921" y="2994995"/>
            <a:ext cx="1272147" cy="1272319"/>
            <a:chOff x="4686046" y="3181838"/>
            <a:chExt cx="1290635" cy="1290635"/>
          </a:xfrm>
        </p:grpSpPr>
        <p:sp>
          <p:nvSpPr>
            <p:cNvPr id="14" name="Oval 87"/>
            <p:cNvSpPr>
              <a:spLocks noChangeArrowheads="1"/>
            </p:cNvSpPr>
            <p:nvPr/>
          </p:nvSpPr>
          <p:spPr bwMode="auto">
            <a:xfrm>
              <a:off x="4686046" y="3181838"/>
              <a:ext cx="1290635" cy="1290635"/>
            </a:xfrm>
            <a:prstGeom prst="ellipse">
              <a:avLst/>
            </a:prstGeom>
            <a:solidFill>
              <a:schemeClr val="accent1"/>
            </a:solidFill>
            <a:ln w="2" cap="flat">
              <a:noFill/>
              <a:prstDash val="solid"/>
              <a:miter lim="800000"/>
              <a:headEnd/>
              <a:tailEnd/>
            </a:ln>
          </p:spPr>
          <p:txBody>
            <a:bodyPr vert="horz" wrap="square" lIns="68559" tIns="34279" rIns="68559" bIns="34279" numCol="1" anchor="t" anchorCtr="0" compatLnSpc="1">
              <a:prstTxWarp prst="textNoShape">
                <a:avLst/>
              </a:prstTxWarp>
            </a:bodyPr>
            <a:lstStyle/>
            <a:p>
              <a:endParaRPr lang="zh-CN" altLang="en-US" sz="1799">
                <a:solidFill>
                  <a:schemeClr val="bg1"/>
                </a:solidFill>
              </a:endParaRPr>
            </a:p>
          </p:txBody>
        </p:sp>
        <p:sp>
          <p:nvSpPr>
            <p:cNvPr id="15" name="Freeform 44"/>
            <p:cNvSpPr>
              <a:spLocks noEditPoints="1"/>
            </p:cNvSpPr>
            <p:nvPr/>
          </p:nvSpPr>
          <p:spPr bwMode="auto">
            <a:xfrm>
              <a:off x="4943211" y="3521659"/>
              <a:ext cx="744244" cy="648096"/>
            </a:xfrm>
            <a:custGeom>
              <a:avLst/>
              <a:gdLst>
                <a:gd name="T0" fmla="*/ 41 w 62"/>
                <a:gd name="T1" fmla="*/ 31 h 54"/>
                <a:gd name="T2" fmla="*/ 34 w 62"/>
                <a:gd name="T3" fmla="*/ 23 h 54"/>
                <a:gd name="T4" fmla="*/ 33 w 62"/>
                <a:gd name="T5" fmla="*/ 17 h 54"/>
                <a:gd name="T6" fmla="*/ 30 w 62"/>
                <a:gd name="T7" fmla="*/ 20 h 54"/>
                <a:gd name="T8" fmla="*/ 23 w 62"/>
                <a:gd name="T9" fmla="*/ 13 h 54"/>
                <a:gd name="T10" fmla="*/ 18 w 62"/>
                <a:gd name="T11" fmla="*/ 17 h 54"/>
                <a:gd name="T12" fmla="*/ 7 w 62"/>
                <a:gd name="T13" fmla="*/ 17 h 54"/>
                <a:gd name="T14" fmla="*/ 7 w 62"/>
                <a:gd name="T15" fmla="*/ 23 h 54"/>
                <a:gd name="T16" fmla="*/ 0 w 62"/>
                <a:gd name="T17" fmla="*/ 31 h 54"/>
                <a:gd name="T18" fmla="*/ 4 w 62"/>
                <a:gd name="T19" fmla="*/ 36 h 54"/>
                <a:gd name="T20" fmla="*/ 4 w 62"/>
                <a:gd name="T21" fmla="*/ 46 h 54"/>
                <a:gd name="T22" fmla="*/ 10 w 62"/>
                <a:gd name="T23" fmla="*/ 47 h 54"/>
                <a:gd name="T24" fmla="*/ 18 w 62"/>
                <a:gd name="T25" fmla="*/ 54 h 54"/>
                <a:gd name="T26" fmla="*/ 23 w 62"/>
                <a:gd name="T27" fmla="*/ 50 h 54"/>
                <a:gd name="T28" fmla="*/ 32 w 62"/>
                <a:gd name="T29" fmla="*/ 48 h 54"/>
                <a:gd name="T30" fmla="*/ 37 w 62"/>
                <a:gd name="T31" fmla="*/ 46 h 54"/>
                <a:gd name="T32" fmla="*/ 37 w 62"/>
                <a:gd name="T33" fmla="*/ 36 h 54"/>
                <a:gd name="T34" fmla="*/ 32 w 62"/>
                <a:gd name="T35" fmla="*/ 38 h 54"/>
                <a:gd name="T36" fmla="*/ 20 w 62"/>
                <a:gd name="T37" fmla="*/ 46 h 54"/>
                <a:gd name="T38" fmla="*/ 20 w 62"/>
                <a:gd name="T39" fmla="*/ 21 h 54"/>
                <a:gd name="T40" fmla="*/ 33 w 62"/>
                <a:gd name="T41" fmla="*/ 33 h 54"/>
                <a:gd name="T42" fmla="*/ 58 w 62"/>
                <a:gd name="T43" fmla="*/ 35 h 54"/>
                <a:gd name="T44" fmla="*/ 62 w 62"/>
                <a:gd name="T45" fmla="*/ 38 h 54"/>
                <a:gd name="T46" fmla="*/ 60 w 62"/>
                <a:gd name="T47" fmla="*/ 41 h 54"/>
                <a:gd name="T48" fmla="*/ 59 w 62"/>
                <a:gd name="T49" fmla="*/ 46 h 54"/>
                <a:gd name="T50" fmla="*/ 56 w 62"/>
                <a:gd name="T51" fmla="*/ 47 h 54"/>
                <a:gd name="T52" fmla="*/ 52 w 62"/>
                <a:gd name="T53" fmla="*/ 50 h 54"/>
                <a:gd name="T54" fmla="*/ 50 w 62"/>
                <a:gd name="T55" fmla="*/ 48 h 54"/>
                <a:gd name="T56" fmla="*/ 45 w 62"/>
                <a:gd name="T57" fmla="*/ 48 h 54"/>
                <a:gd name="T58" fmla="*/ 44 w 62"/>
                <a:gd name="T59" fmla="*/ 45 h 54"/>
                <a:gd name="T60" fmla="*/ 41 w 62"/>
                <a:gd name="T61" fmla="*/ 41 h 54"/>
                <a:gd name="T62" fmla="*/ 43 w 62"/>
                <a:gd name="T63" fmla="*/ 39 h 54"/>
                <a:gd name="T64" fmla="*/ 43 w 62"/>
                <a:gd name="T65" fmla="*/ 33 h 54"/>
                <a:gd name="T66" fmla="*/ 46 w 62"/>
                <a:gd name="T67" fmla="*/ 33 h 54"/>
                <a:gd name="T68" fmla="*/ 50 w 62"/>
                <a:gd name="T69" fmla="*/ 29 h 54"/>
                <a:gd name="T70" fmla="*/ 52 w 62"/>
                <a:gd name="T71" fmla="*/ 31 h 54"/>
                <a:gd name="T72" fmla="*/ 58 w 62"/>
                <a:gd name="T73" fmla="*/ 31 h 54"/>
                <a:gd name="T74" fmla="*/ 58 w 62"/>
                <a:gd name="T75" fmla="*/ 35 h 54"/>
                <a:gd name="T76" fmla="*/ 57 w 62"/>
                <a:gd name="T77" fmla="*/ 40 h 54"/>
                <a:gd name="T78" fmla="*/ 45 w 62"/>
                <a:gd name="T79" fmla="*/ 40 h 54"/>
                <a:gd name="T80" fmla="*/ 51 w 62"/>
                <a:gd name="T81" fmla="*/ 46 h 54"/>
                <a:gd name="T82" fmla="*/ 62 w 62"/>
                <a:gd name="T83" fmla="*/ 12 h 54"/>
                <a:gd name="T84" fmla="*/ 59 w 62"/>
                <a:gd name="T85" fmla="*/ 15 h 54"/>
                <a:gd name="T86" fmla="*/ 59 w 62"/>
                <a:gd name="T87" fmla="*/ 22 h 54"/>
                <a:gd name="T88" fmla="*/ 55 w 62"/>
                <a:gd name="T89" fmla="*/ 23 h 54"/>
                <a:gd name="T90" fmla="*/ 50 w 62"/>
                <a:gd name="T91" fmla="*/ 28 h 54"/>
                <a:gd name="T92" fmla="*/ 46 w 62"/>
                <a:gd name="T93" fmla="*/ 25 h 54"/>
                <a:gd name="T94" fmla="*/ 39 w 62"/>
                <a:gd name="T95" fmla="*/ 25 h 54"/>
                <a:gd name="T96" fmla="*/ 39 w 62"/>
                <a:gd name="T97" fmla="*/ 20 h 54"/>
                <a:gd name="T98" fmla="*/ 34 w 62"/>
                <a:gd name="T99" fmla="*/ 15 h 54"/>
                <a:gd name="T100" fmla="*/ 37 w 62"/>
                <a:gd name="T101" fmla="*/ 12 h 54"/>
                <a:gd name="T102" fmla="*/ 37 w 62"/>
                <a:gd name="T103" fmla="*/ 5 h 54"/>
                <a:gd name="T104" fmla="*/ 41 w 62"/>
                <a:gd name="T105" fmla="*/ 5 h 54"/>
                <a:gd name="T106" fmla="*/ 46 w 62"/>
                <a:gd name="T107" fmla="*/ 0 h 54"/>
                <a:gd name="T108" fmla="*/ 49 w 62"/>
                <a:gd name="T109" fmla="*/ 3 h 54"/>
                <a:gd name="T110" fmla="*/ 56 w 62"/>
                <a:gd name="T111" fmla="*/ 3 h 54"/>
                <a:gd name="T112" fmla="*/ 57 w 62"/>
                <a:gd name="T113" fmla="*/ 7 h 54"/>
                <a:gd name="T114" fmla="*/ 48 w 62"/>
                <a:gd name="T115" fmla="*/ 22 h 54"/>
                <a:gd name="T116" fmla="*/ 40 w 62"/>
                <a:gd name="T117" fmla="*/ 14 h 54"/>
                <a:gd name="T118" fmla="*/ 56 w 62"/>
                <a:gd name="T119" fmla="*/ 1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62" h="54">
                  <a:moveTo>
                    <a:pt x="41" y="36"/>
                  </a:moveTo>
                  <a:cubicBezTo>
                    <a:pt x="41" y="31"/>
                    <a:pt x="41" y="31"/>
                    <a:pt x="41" y="31"/>
                  </a:cubicBezTo>
                  <a:cubicBezTo>
                    <a:pt x="37" y="31"/>
                    <a:pt x="37" y="31"/>
                    <a:pt x="37" y="31"/>
                  </a:cubicBezTo>
                  <a:cubicBezTo>
                    <a:pt x="37" y="28"/>
                    <a:pt x="36" y="25"/>
                    <a:pt x="34" y="23"/>
                  </a:cubicBezTo>
                  <a:cubicBezTo>
                    <a:pt x="37" y="20"/>
                    <a:pt x="37" y="20"/>
                    <a:pt x="37" y="20"/>
                  </a:cubicBezTo>
                  <a:cubicBezTo>
                    <a:pt x="33" y="17"/>
                    <a:pt x="33" y="17"/>
                    <a:pt x="33" y="17"/>
                  </a:cubicBezTo>
                  <a:cubicBezTo>
                    <a:pt x="32" y="18"/>
                    <a:pt x="32" y="18"/>
                    <a:pt x="32" y="18"/>
                  </a:cubicBezTo>
                  <a:cubicBezTo>
                    <a:pt x="30" y="20"/>
                    <a:pt x="30" y="20"/>
                    <a:pt x="30" y="20"/>
                  </a:cubicBezTo>
                  <a:cubicBezTo>
                    <a:pt x="28" y="18"/>
                    <a:pt x="26" y="17"/>
                    <a:pt x="23" y="17"/>
                  </a:cubicBezTo>
                  <a:cubicBezTo>
                    <a:pt x="23" y="13"/>
                    <a:pt x="23" y="13"/>
                    <a:pt x="23" y="13"/>
                  </a:cubicBezTo>
                  <a:cubicBezTo>
                    <a:pt x="18" y="13"/>
                    <a:pt x="18" y="13"/>
                    <a:pt x="18" y="13"/>
                  </a:cubicBezTo>
                  <a:cubicBezTo>
                    <a:pt x="18" y="17"/>
                    <a:pt x="18" y="17"/>
                    <a:pt x="18" y="17"/>
                  </a:cubicBezTo>
                  <a:cubicBezTo>
                    <a:pt x="15" y="17"/>
                    <a:pt x="12" y="18"/>
                    <a:pt x="10" y="20"/>
                  </a:cubicBezTo>
                  <a:cubicBezTo>
                    <a:pt x="7" y="17"/>
                    <a:pt x="7" y="17"/>
                    <a:pt x="7" y="17"/>
                  </a:cubicBezTo>
                  <a:cubicBezTo>
                    <a:pt x="4" y="20"/>
                    <a:pt x="4" y="20"/>
                    <a:pt x="4" y="20"/>
                  </a:cubicBezTo>
                  <a:cubicBezTo>
                    <a:pt x="7" y="23"/>
                    <a:pt x="7" y="23"/>
                    <a:pt x="7" y="23"/>
                  </a:cubicBezTo>
                  <a:cubicBezTo>
                    <a:pt x="5" y="26"/>
                    <a:pt x="4" y="28"/>
                    <a:pt x="4" y="31"/>
                  </a:cubicBezTo>
                  <a:cubicBezTo>
                    <a:pt x="0" y="31"/>
                    <a:pt x="0" y="31"/>
                    <a:pt x="0" y="31"/>
                  </a:cubicBezTo>
                  <a:cubicBezTo>
                    <a:pt x="0" y="36"/>
                    <a:pt x="0" y="36"/>
                    <a:pt x="0" y="36"/>
                  </a:cubicBezTo>
                  <a:cubicBezTo>
                    <a:pt x="4" y="36"/>
                    <a:pt x="4" y="36"/>
                    <a:pt x="4" y="36"/>
                  </a:cubicBezTo>
                  <a:cubicBezTo>
                    <a:pt x="4" y="39"/>
                    <a:pt x="5" y="41"/>
                    <a:pt x="7" y="44"/>
                  </a:cubicBezTo>
                  <a:cubicBezTo>
                    <a:pt x="4" y="46"/>
                    <a:pt x="4" y="46"/>
                    <a:pt x="4" y="46"/>
                  </a:cubicBezTo>
                  <a:cubicBezTo>
                    <a:pt x="7" y="50"/>
                    <a:pt x="7" y="50"/>
                    <a:pt x="7" y="50"/>
                  </a:cubicBezTo>
                  <a:cubicBezTo>
                    <a:pt x="10" y="47"/>
                    <a:pt x="10" y="47"/>
                    <a:pt x="10" y="47"/>
                  </a:cubicBezTo>
                  <a:cubicBezTo>
                    <a:pt x="12" y="49"/>
                    <a:pt x="15" y="50"/>
                    <a:pt x="18" y="50"/>
                  </a:cubicBezTo>
                  <a:cubicBezTo>
                    <a:pt x="18" y="54"/>
                    <a:pt x="18" y="54"/>
                    <a:pt x="18" y="54"/>
                  </a:cubicBezTo>
                  <a:cubicBezTo>
                    <a:pt x="23" y="54"/>
                    <a:pt x="23" y="54"/>
                    <a:pt x="23" y="54"/>
                  </a:cubicBezTo>
                  <a:cubicBezTo>
                    <a:pt x="23" y="50"/>
                    <a:pt x="23" y="50"/>
                    <a:pt x="23" y="50"/>
                  </a:cubicBezTo>
                  <a:cubicBezTo>
                    <a:pt x="26" y="50"/>
                    <a:pt x="28" y="49"/>
                    <a:pt x="31" y="47"/>
                  </a:cubicBezTo>
                  <a:cubicBezTo>
                    <a:pt x="32" y="48"/>
                    <a:pt x="32" y="48"/>
                    <a:pt x="32" y="48"/>
                  </a:cubicBezTo>
                  <a:cubicBezTo>
                    <a:pt x="33" y="50"/>
                    <a:pt x="33" y="50"/>
                    <a:pt x="33" y="50"/>
                  </a:cubicBezTo>
                  <a:cubicBezTo>
                    <a:pt x="37" y="46"/>
                    <a:pt x="37" y="46"/>
                    <a:pt x="37" y="46"/>
                  </a:cubicBezTo>
                  <a:cubicBezTo>
                    <a:pt x="34" y="43"/>
                    <a:pt x="34" y="43"/>
                    <a:pt x="34" y="43"/>
                  </a:cubicBezTo>
                  <a:cubicBezTo>
                    <a:pt x="36" y="41"/>
                    <a:pt x="37" y="39"/>
                    <a:pt x="37" y="36"/>
                  </a:cubicBezTo>
                  <a:cubicBezTo>
                    <a:pt x="41" y="36"/>
                    <a:pt x="41" y="36"/>
                    <a:pt x="41" y="36"/>
                  </a:cubicBezTo>
                  <a:close/>
                  <a:moveTo>
                    <a:pt x="32" y="38"/>
                  </a:moveTo>
                  <a:cubicBezTo>
                    <a:pt x="32" y="38"/>
                    <a:pt x="32" y="38"/>
                    <a:pt x="32" y="38"/>
                  </a:cubicBezTo>
                  <a:cubicBezTo>
                    <a:pt x="30" y="43"/>
                    <a:pt x="26" y="46"/>
                    <a:pt x="20" y="46"/>
                  </a:cubicBezTo>
                  <a:cubicBezTo>
                    <a:pt x="14" y="46"/>
                    <a:pt x="8" y="40"/>
                    <a:pt x="8" y="33"/>
                  </a:cubicBezTo>
                  <a:cubicBezTo>
                    <a:pt x="8" y="27"/>
                    <a:pt x="14" y="21"/>
                    <a:pt x="20" y="21"/>
                  </a:cubicBezTo>
                  <a:cubicBezTo>
                    <a:pt x="26" y="21"/>
                    <a:pt x="30" y="24"/>
                    <a:pt x="32" y="29"/>
                  </a:cubicBezTo>
                  <a:cubicBezTo>
                    <a:pt x="32" y="30"/>
                    <a:pt x="33" y="32"/>
                    <a:pt x="33" y="33"/>
                  </a:cubicBezTo>
                  <a:cubicBezTo>
                    <a:pt x="33" y="35"/>
                    <a:pt x="32" y="37"/>
                    <a:pt x="32" y="38"/>
                  </a:cubicBezTo>
                  <a:close/>
                  <a:moveTo>
                    <a:pt x="58" y="35"/>
                  </a:moveTo>
                  <a:cubicBezTo>
                    <a:pt x="59" y="36"/>
                    <a:pt x="59" y="37"/>
                    <a:pt x="60" y="38"/>
                  </a:cubicBezTo>
                  <a:cubicBezTo>
                    <a:pt x="62" y="38"/>
                    <a:pt x="62" y="38"/>
                    <a:pt x="62" y="38"/>
                  </a:cubicBezTo>
                  <a:cubicBezTo>
                    <a:pt x="62" y="41"/>
                    <a:pt x="62" y="41"/>
                    <a:pt x="62" y="41"/>
                  </a:cubicBezTo>
                  <a:cubicBezTo>
                    <a:pt x="60" y="41"/>
                    <a:pt x="60" y="41"/>
                    <a:pt x="60" y="41"/>
                  </a:cubicBezTo>
                  <a:cubicBezTo>
                    <a:pt x="59" y="42"/>
                    <a:pt x="59" y="44"/>
                    <a:pt x="58" y="45"/>
                  </a:cubicBezTo>
                  <a:cubicBezTo>
                    <a:pt x="59" y="46"/>
                    <a:pt x="59" y="46"/>
                    <a:pt x="59" y="46"/>
                  </a:cubicBezTo>
                  <a:cubicBezTo>
                    <a:pt x="58" y="48"/>
                    <a:pt x="58" y="48"/>
                    <a:pt x="58" y="48"/>
                  </a:cubicBezTo>
                  <a:cubicBezTo>
                    <a:pt x="56" y="47"/>
                    <a:pt x="56" y="47"/>
                    <a:pt x="56" y="47"/>
                  </a:cubicBezTo>
                  <a:cubicBezTo>
                    <a:pt x="55" y="47"/>
                    <a:pt x="54" y="48"/>
                    <a:pt x="52" y="48"/>
                  </a:cubicBezTo>
                  <a:cubicBezTo>
                    <a:pt x="52" y="50"/>
                    <a:pt x="52" y="50"/>
                    <a:pt x="52" y="50"/>
                  </a:cubicBezTo>
                  <a:cubicBezTo>
                    <a:pt x="50" y="50"/>
                    <a:pt x="50" y="50"/>
                    <a:pt x="50" y="50"/>
                  </a:cubicBezTo>
                  <a:cubicBezTo>
                    <a:pt x="50" y="48"/>
                    <a:pt x="50" y="48"/>
                    <a:pt x="50" y="48"/>
                  </a:cubicBezTo>
                  <a:cubicBezTo>
                    <a:pt x="49" y="48"/>
                    <a:pt x="47" y="47"/>
                    <a:pt x="46" y="47"/>
                  </a:cubicBezTo>
                  <a:cubicBezTo>
                    <a:pt x="45" y="48"/>
                    <a:pt x="45" y="48"/>
                    <a:pt x="45" y="48"/>
                  </a:cubicBezTo>
                  <a:cubicBezTo>
                    <a:pt x="43" y="46"/>
                    <a:pt x="43" y="46"/>
                    <a:pt x="43" y="46"/>
                  </a:cubicBezTo>
                  <a:cubicBezTo>
                    <a:pt x="44" y="45"/>
                    <a:pt x="44" y="45"/>
                    <a:pt x="44" y="45"/>
                  </a:cubicBezTo>
                  <a:cubicBezTo>
                    <a:pt x="43" y="44"/>
                    <a:pt x="43" y="42"/>
                    <a:pt x="43" y="41"/>
                  </a:cubicBezTo>
                  <a:cubicBezTo>
                    <a:pt x="41" y="41"/>
                    <a:pt x="41" y="41"/>
                    <a:pt x="41" y="41"/>
                  </a:cubicBezTo>
                  <a:cubicBezTo>
                    <a:pt x="41" y="39"/>
                    <a:pt x="41" y="39"/>
                    <a:pt x="41" y="39"/>
                  </a:cubicBezTo>
                  <a:cubicBezTo>
                    <a:pt x="43" y="39"/>
                    <a:pt x="43" y="39"/>
                    <a:pt x="43" y="39"/>
                  </a:cubicBezTo>
                  <a:cubicBezTo>
                    <a:pt x="43" y="37"/>
                    <a:pt x="43" y="36"/>
                    <a:pt x="44" y="35"/>
                  </a:cubicBezTo>
                  <a:cubicBezTo>
                    <a:pt x="43" y="33"/>
                    <a:pt x="43" y="33"/>
                    <a:pt x="43" y="33"/>
                  </a:cubicBezTo>
                  <a:cubicBezTo>
                    <a:pt x="45" y="32"/>
                    <a:pt x="45" y="32"/>
                    <a:pt x="45" y="32"/>
                  </a:cubicBezTo>
                  <a:cubicBezTo>
                    <a:pt x="46" y="33"/>
                    <a:pt x="46" y="33"/>
                    <a:pt x="46" y="33"/>
                  </a:cubicBezTo>
                  <a:cubicBezTo>
                    <a:pt x="47" y="32"/>
                    <a:pt x="48" y="32"/>
                    <a:pt x="50" y="31"/>
                  </a:cubicBezTo>
                  <a:cubicBezTo>
                    <a:pt x="50" y="29"/>
                    <a:pt x="50" y="29"/>
                    <a:pt x="50" y="29"/>
                  </a:cubicBezTo>
                  <a:cubicBezTo>
                    <a:pt x="52" y="29"/>
                    <a:pt x="52" y="29"/>
                    <a:pt x="52" y="29"/>
                  </a:cubicBezTo>
                  <a:cubicBezTo>
                    <a:pt x="52" y="31"/>
                    <a:pt x="52" y="31"/>
                    <a:pt x="52" y="31"/>
                  </a:cubicBezTo>
                  <a:cubicBezTo>
                    <a:pt x="54" y="32"/>
                    <a:pt x="55" y="32"/>
                    <a:pt x="56" y="33"/>
                  </a:cubicBezTo>
                  <a:cubicBezTo>
                    <a:pt x="58" y="31"/>
                    <a:pt x="58" y="31"/>
                    <a:pt x="58" y="31"/>
                  </a:cubicBezTo>
                  <a:cubicBezTo>
                    <a:pt x="59" y="33"/>
                    <a:pt x="59" y="33"/>
                    <a:pt x="59" y="33"/>
                  </a:cubicBezTo>
                  <a:cubicBezTo>
                    <a:pt x="58" y="35"/>
                    <a:pt x="58" y="35"/>
                    <a:pt x="58" y="35"/>
                  </a:cubicBezTo>
                  <a:close/>
                  <a:moveTo>
                    <a:pt x="51" y="46"/>
                  </a:moveTo>
                  <a:cubicBezTo>
                    <a:pt x="55" y="46"/>
                    <a:pt x="57" y="43"/>
                    <a:pt x="57" y="40"/>
                  </a:cubicBezTo>
                  <a:cubicBezTo>
                    <a:pt x="57" y="36"/>
                    <a:pt x="55" y="34"/>
                    <a:pt x="51" y="34"/>
                  </a:cubicBezTo>
                  <a:cubicBezTo>
                    <a:pt x="48" y="34"/>
                    <a:pt x="45" y="36"/>
                    <a:pt x="45" y="40"/>
                  </a:cubicBezTo>
                  <a:cubicBezTo>
                    <a:pt x="45" y="43"/>
                    <a:pt x="48" y="46"/>
                    <a:pt x="51" y="46"/>
                  </a:cubicBezTo>
                  <a:cubicBezTo>
                    <a:pt x="51" y="46"/>
                    <a:pt x="51" y="46"/>
                    <a:pt x="51" y="46"/>
                  </a:cubicBezTo>
                  <a:close/>
                  <a:moveTo>
                    <a:pt x="59" y="12"/>
                  </a:moveTo>
                  <a:cubicBezTo>
                    <a:pt x="62" y="12"/>
                    <a:pt x="62" y="12"/>
                    <a:pt x="62" y="12"/>
                  </a:cubicBezTo>
                  <a:cubicBezTo>
                    <a:pt x="62" y="15"/>
                    <a:pt x="62" y="15"/>
                    <a:pt x="62" y="15"/>
                  </a:cubicBezTo>
                  <a:cubicBezTo>
                    <a:pt x="59" y="15"/>
                    <a:pt x="59" y="15"/>
                    <a:pt x="59" y="15"/>
                  </a:cubicBezTo>
                  <a:cubicBezTo>
                    <a:pt x="59" y="17"/>
                    <a:pt x="58" y="19"/>
                    <a:pt x="57" y="20"/>
                  </a:cubicBezTo>
                  <a:cubicBezTo>
                    <a:pt x="59" y="22"/>
                    <a:pt x="59" y="22"/>
                    <a:pt x="59" y="22"/>
                  </a:cubicBezTo>
                  <a:cubicBezTo>
                    <a:pt x="56" y="25"/>
                    <a:pt x="56" y="25"/>
                    <a:pt x="56" y="25"/>
                  </a:cubicBezTo>
                  <a:cubicBezTo>
                    <a:pt x="55" y="23"/>
                    <a:pt x="55" y="23"/>
                    <a:pt x="55" y="23"/>
                  </a:cubicBezTo>
                  <a:cubicBezTo>
                    <a:pt x="53" y="24"/>
                    <a:pt x="51" y="25"/>
                    <a:pt x="50" y="25"/>
                  </a:cubicBezTo>
                  <a:cubicBezTo>
                    <a:pt x="50" y="28"/>
                    <a:pt x="50" y="28"/>
                    <a:pt x="50" y="28"/>
                  </a:cubicBezTo>
                  <a:cubicBezTo>
                    <a:pt x="46" y="28"/>
                    <a:pt x="46" y="28"/>
                    <a:pt x="46" y="28"/>
                  </a:cubicBezTo>
                  <a:cubicBezTo>
                    <a:pt x="46" y="25"/>
                    <a:pt x="46" y="25"/>
                    <a:pt x="46" y="25"/>
                  </a:cubicBezTo>
                  <a:cubicBezTo>
                    <a:pt x="44" y="25"/>
                    <a:pt x="43" y="24"/>
                    <a:pt x="41" y="23"/>
                  </a:cubicBezTo>
                  <a:cubicBezTo>
                    <a:pt x="39" y="25"/>
                    <a:pt x="39" y="25"/>
                    <a:pt x="39" y="25"/>
                  </a:cubicBezTo>
                  <a:cubicBezTo>
                    <a:pt x="37" y="22"/>
                    <a:pt x="37" y="22"/>
                    <a:pt x="37" y="22"/>
                  </a:cubicBezTo>
                  <a:cubicBezTo>
                    <a:pt x="39" y="20"/>
                    <a:pt x="39" y="20"/>
                    <a:pt x="39" y="20"/>
                  </a:cubicBezTo>
                  <a:cubicBezTo>
                    <a:pt x="38" y="19"/>
                    <a:pt x="37" y="17"/>
                    <a:pt x="37" y="15"/>
                  </a:cubicBezTo>
                  <a:cubicBezTo>
                    <a:pt x="34" y="15"/>
                    <a:pt x="34" y="15"/>
                    <a:pt x="34" y="15"/>
                  </a:cubicBezTo>
                  <a:cubicBezTo>
                    <a:pt x="34" y="12"/>
                    <a:pt x="34" y="12"/>
                    <a:pt x="34" y="12"/>
                  </a:cubicBezTo>
                  <a:cubicBezTo>
                    <a:pt x="37" y="12"/>
                    <a:pt x="37" y="12"/>
                    <a:pt x="37" y="12"/>
                  </a:cubicBezTo>
                  <a:cubicBezTo>
                    <a:pt x="37" y="10"/>
                    <a:pt x="38" y="9"/>
                    <a:pt x="39" y="7"/>
                  </a:cubicBezTo>
                  <a:cubicBezTo>
                    <a:pt x="37" y="5"/>
                    <a:pt x="37" y="5"/>
                    <a:pt x="37" y="5"/>
                  </a:cubicBezTo>
                  <a:cubicBezTo>
                    <a:pt x="39" y="3"/>
                    <a:pt x="39" y="3"/>
                    <a:pt x="39" y="3"/>
                  </a:cubicBezTo>
                  <a:cubicBezTo>
                    <a:pt x="41" y="5"/>
                    <a:pt x="41" y="5"/>
                    <a:pt x="41" y="5"/>
                  </a:cubicBezTo>
                  <a:cubicBezTo>
                    <a:pt x="43" y="4"/>
                    <a:pt x="44" y="3"/>
                    <a:pt x="46" y="3"/>
                  </a:cubicBezTo>
                  <a:cubicBezTo>
                    <a:pt x="46" y="0"/>
                    <a:pt x="46" y="0"/>
                    <a:pt x="46" y="0"/>
                  </a:cubicBezTo>
                  <a:cubicBezTo>
                    <a:pt x="49" y="0"/>
                    <a:pt x="49" y="0"/>
                    <a:pt x="49" y="0"/>
                  </a:cubicBezTo>
                  <a:cubicBezTo>
                    <a:pt x="49" y="3"/>
                    <a:pt x="49" y="3"/>
                    <a:pt x="49" y="3"/>
                  </a:cubicBezTo>
                  <a:cubicBezTo>
                    <a:pt x="51" y="3"/>
                    <a:pt x="53" y="4"/>
                    <a:pt x="54" y="5"/>
                  </a:cubicBezTo>
                  <a:cubicBezTo>
                    <a:pt x="56" y="3"/>
                    <a:pt x="56" y="3"/>
                    <a:pt x="56" y="3"/>
                  </a:cubicBezTo>
                  <a:cubicBezTo>
                    <a:pt x="59" y="5"/>
                    <a:pt x="59" y="5"/>
                    <a:pt x="59" y="5"/>
                  </a:cubicBezTo>
                  <a:cubicBezTo>
                    <a:pt x="57" y="7"/>
                    <a:pt x="57" y="7"/>
                    <a:pt x="57" y="7"/>
                  </a:cubicBezTo>
                  <a:cubicBezTo>
                    <a:pt x="58" y="8"/>
                    <a:pt x="59" y="10"/>
                    <a:pt x="59" y="12"/>
                  </a:cubicBezTo>
                  <a:close/>
                  <a:moveTo>
                    <a:pt x="48" y="22"/>
                  </a:moveTo>
                  <a:cubicBezTo>
                    <a:pt x="48" y="22"/>
                    <a:pt x="48" y="22"/>
                    <a:pt x="48" y="22"/>
                  </a:cubicBezTo>
                  <a:cubicBezTo>
                    <a:pt x="43" y="22"/>
                    <a:pt x="40" y="18"/>
                    <a:pt x="40" y="14"/>
                  </a:cubicBezTo>
                  <a:cubicBezTo>
                    <a:pt x="40" y="9"/>
                    <a:pt x="43" y="6"/>
                    <a:pt x="48" y="6"/>
                  </a:cubicBezTo>
                  <a:cubicBezTo>
                    <a:pt x="52" y="6"/>
                    <a:pt x="56" y="9"/>
                    <a:pt x="56" y="14"/>
                  </a:cubicBezTo>
                  <a:cubicBezTo>
                    <a:pt x="56" y="18"/>
                    <a:pt x="52" y="22"/>
                    <a:pt x="48" y="22"/>
                  </a:cubicBezTo>
                  <a:close/>
                </a:path>
              </a:pathLst>
            </a:custGeom>
            <a:solidFill>
              <a:schemeClr val="bg1">
                <a:lumMod val="95000"/>
              </a:schemeClr>
            </a:solidFill>
            <a:ln>
              <a:noFill/>
            </a:ln>
            <a:extLst/>
          </p:spPr>
          <p:txBody>
            <a:bodyPr vert="horz" wrap="square" lIns="60742" tIns="30371" rIns="60742" bIns="30371" numCol="1" anchor="t" anchorCtr="0" compatLnSpc="1">
              <a:prstTxWarp prst="textNoShape">
                <a:avLst/>
              </a:prstTxWarp>
            </a:bodyPr>
            <a:lstStyle/>
            <a:p>
              <a:endParaRPr lang="zh-CN" altLang="en-US" sz="1799">
                <a:solidFill>
                  <a:schemeClr val="bg1"/>
                </a:solidFill>
              </a:endParaRPr>
            </a:p>
          </p:txBody>
        </p:sp>
      </p:grpSp>
      <p:grpSp>
        <p:nvGrpSpPr>
          <p:cNvPr id="16" name="组合 3"/>
          <p:cNvGrpSpPr/>
          <p:nvPr/>
        </p:nvGrpSpPr>
        <p:grpSpPr>
          <a:xfrm>
            <a:off x="6332128" y="2994995"/>
            <a:ext cx="1272147" cy="1272319"/>
            <a:chOff x="6286175" y="3181838"/>
            <a:chExt cx="1290635" cy="1290635"/>
          </a:xfrm>
        </p:grpSpPr>
        <p:sp>
          <p:nvSpPr>
            <p:cNvPr id="17" name="Oval 88"/>
            <p:cNvSpPr>
              <a:spLocks noChangeArrowheads="1"/>
            </p:cNvSpPr>
            <p:nvPr/>
          </p:nvSpPr>
          <p:spPr bwMode="auto">
            <a:xfrm>
              <a:off x="6286175" y="3181838"/>
              <a:ext cx="1290635" cy="1290635"/>
            </a:xfrm>
            <a:prstGeom prst="ellipse">
              <a:avLst/>
            </a:prstGeom>
            <a:solidFill>
              <a:schemeClr val="accent1"/>
            </a:solidFill>
            <a:ln w="2" cap="flat">
              <a:noFill/>
              <a:prstDash val="solid"/>
              <a:miter lim="800000"/>
              <a:headEnd/>
              <a:tailEnd/>
            </a:ln>
          </p:spPr>
          <p:txBody>
            <a:bodyPr vert="horz" wrap="square" lIns="68559" tIns="34279" rIns="68559" bIns="34279" numCol="1" anchor="t" anchorCtr="0" compatLnSpc="1">
              <a:prstTxWarp prst="textNoShape">
                <a:avLst/>
              </a:prstTxWarp>
            </a:bodyPr>
            <a:lstStyle/>
            <a:p>
              <a:endParaRPr lang="zh-CN" altLang="en-US" sz="1799">
                <a:solidFill>
                  <a:schemeClr val="bg1"/>
                </a:solidFill>
              </a:endParaRPr>
            </a:p>
          </p:txBody>
        </p:sp>
        <p:sp>
          <p:nvSpPr>
            <p:cNvPr id="18" name="Freeform 6"/>
            <p:cNvSpPr>
              <a:spLocks noEditPoints="1"/>
            </p:cNvSpPr>
            <p:nvPr/>
          </p:nvSpPr>
          <p:spPr bwMode="auto">
            <a:xfrm>
              <a:off x="6513658" y="3467308"/>
              <a:ext cx="848984" cy="533412"/>
            </a:xfrm>
            <a:custGeom>
              <a:avLst/>
              <a:gdLst>
                <a:gd name="T0" fmla="*/ 107 w 165"/>
                <a:gd name="T1" fmla="*/ 104 h 104"/>
                <a:gd name="T2" fmla="*/ 124 w 165"/>
                <a:gd name="T3" fmla="*/ 104 h 104"/>
                <a:gd name="T4" fmla="*/ 124 w 165"/>
                <a:gd name="T5" fmla="*/ 45 h 104"/>
                <a:gd name="T6" fmla="*/ 107 w 165"/>
                <a:gd name="T7" fmla="*/ 61 h 104"/>
                <a:gd name="T8" fmla="*/ 107 w 165"/>
                <a:gd name="T9" fmla="*/ 104 h 104"/>
                <a:gd name="T10" fmla="*/ 132 w 165"/>
                <a:gd name="T11" fmla="*/ 104 h 104"/>
                <a:gd name="T12" fmla="*/ 149 w 165"/>
                <a:gd name="T13" fmla="*/ 104 h 104"/>
                <a:gd name="T14" fmla="*/ 149 w 165"/>
                <a:gd name="T15" fmla="*/ 22 h 104"/>
                <a:gd name="T16" fmla="*/ 132 w 165"/>
                <a:gd name="T17" fmla="*/ 38 h 104"/>
                <a:gd name="T18" fmla="*/ 132 w 165"/>
                <a:gd name="T19" fmla="*/ 104 h 104"/>
                <a:gd name="T20" fmla="*/ 161 w 165"/>
                <a:gd name="T21" fmla="*/ 0 h 104"/>
                <a:gd name="T22" fmla="*/ 164 w 165"/>
                <a:gd name="T23" fmla="*/ 4 h 104"/>
                <a:gd name="T24" fmla="*/ 164 w 165"/>
                <a:gd name="T25" fmla="*/ 5 h 104"/>
                <a:gd name="T26" fmla="*/ 161 w 165"/>
                <a:gd name="T27" fmla="*/ 15 h 104"/>
                <a:gd name="T28" fmla="*/ 161 w 165"/>
                <a:gd name="T29" fmla="*/ 16 h 104"/>
                <a:gd name="T30" fmla="*/ 156 w 165"/>
                <a:gd name="T31" fmla="*/ 17 h 104"/>
                <a:gd name="T32" fmla="*/ 155 w 165"/>
                <a:gd name="T33" fmla="*/ 17 h 104"/>
                <a:gd name="T34" fmla="*/ 153 w 165"/>
                <a:gd name="T35" fmla="*/ 14 h 104"/>
                <a:gd name="T36" fmla="*/ 103 w 165"/>
                <a:gd name="T37" fmla="*/ 61 h 104"/>
                <a:gd name="T38" fmla="*/ 87 w 165"/>
                <a:gd name="T39" fmla="*/ 44 h 104"/>
                <a:gd name="T40" fmla="*/ 74 w 165"/>
                <a:gd name="T41" fmla="*/ 30 h 104"/>
                <a:gd name="T42" fmla="*/ 3 w 165"/>
                <a:gd name="T43" fmla="*/ 96 h 104"/>
                <a:gd name="T44" fmla="*/ 0 w 165"/>
                <a:gd name="T45" fmla="*/ 93 h 104"/>
                <a:gd name="T46" fmla="*/ 74 w 165"/>
                <a:gd name="T47" fmla="*/ 24 h 104"/>
                <a:gd name="T48" fmla="*/ 87 w 165"/>
                <a:gd name="T49" fmla="*/ 37 h 104"/>
                <a:gd name="T50" fmla="*/ 103 w 165"/>
                <a:gd name="T51" fmla="*/ 55 h 104"/>
                <a:gd name="T52" fmla="*/ 150 w 165"/>
                <a:gd name="T53" fmla="*/ 11 h 104"/>
                <a:gd name="T54" fmla="*/ 148 w 165"/>
                <a:gd name="T55" fmla="*/ 9 h 104"/>
                <a:gd name="T56" fmla="*/ 147 w 165"/>
                <a:gd name="T57" fmla="*/ 8 h 104"/>
                <a:gd name="T58" fmla="*/ 149 w 165"/>
                <a:gd name="T59" fmla="*/ 3 h 104"/>
                <a:gd name="T60" fmla="*/ 150 w 165"/>
                <a:gd name="T61" fmla="*/ 3 h 104"/>
                <a:gd name="T62" fmla="*/ 160 w 165"/>
                <a:gd name="T63" fmla="*/ 1 h 104"/>
                <a:gd name="T64" fmla="*/ 161 w 165"/>
                <a:gd name="T65" fmla="*/ 0 h 104"/>
                <a:gd name="T66" fmla="*/ 7 w 165"/>
                <a:gd name="T67" fmla="*/ 104 h 104"/>
                <a:gd name="T68" fmla="*/ 24 w 165"/>
                <a:gd name="T69" fmla="*/ 104 h 104"/>
                <a:gd name="T70" fmla="*/ 24 w 165"/>
                <a:gd name="T71" fmla="*/ 81 h 104"/>
                <a:gd name="T72" fmla="*/ 7 w 165"/>
                <a:gd name="T73" fmla="*/ 97 h 104"/>
                <a:gd name="T74" fmla="*/ 7 w 165"/>
                <a:gd name="T75" fmla="*/ 104 h 104"/>
                <a:gd name="T76" fmla="*/ 32 w 165"/>
                <a:gd name="T77" fmla="*/ 104 h 104"/>
                <a:gd name="T78" fmla="*/ 49 w 165"/>
                <a:gd name="T79" fmla="*/ 104 h 104"/>
                <a:gd name="T80" fmla="*/ 49 w 165"/>
                <a:gd name="T81" fmla="*/ 58 h 104"/>
                <a:gd name="T82" fmla="*/ 32 w 165"/>
                <a:gd name="T83" fmla="*/ 74 h 104"/>
                <a:gd name="T84" fmla="*/ 32 w 165"/>
                <a:gd name="T85" fmla="*/ 104 h 104"/>
                <a:gd name="T86" fmla="*/ 57 w 165"/>
                <a:gd name="T87" fmla="*/ 50 h 104"/>
                <a:gd name="T88" fmla="*/ 57 w 165"/>
                <a:gd name="T89" fmla="*/ 104 h 104"/>
                <a:gd name="T90" fmla="*/ 74 w 165"/>
                <a:gd name="T91" fmla="*/ 104 h 104"/>
                <a:gd name="T92" fmla="*/ 74 w 165"/>
                <a:gd name="T93" fmla="*/ 34 h 104"/>
                <a:gd name="T94" fmla="*/ 74 w 165"/>
                <a:gd name="T95" fmla="*/ 34 h 104"/>
                <a:gd name="T96" fmla="*/ 57 w 165"/>
                <a:gd name="T97" fmla="*/ 50 h 104"/>
                <a:gd name="T98" fmla="*/ 82 w 165"/>
                <a:gd name="T99" fmla="*/ 43 h 104"/>
                <a:gd name="T100" fmla="*/ 82 w 165"/>
                <a:gd name="T101" fmla="*/ 104 h 104"/>
                <a:gd name="T102" fmla="*/ 87 w 165"/>
                <a:gd name="T103" fmla="*/ 104 h 104"/>
                <a:gd name="T104" fmla="*/ 99 w 165"/>
                <a:gd name="T105" fmla="*/ 104 h 104"/>
                <a:gd name="T106" fmla="*/ 99 w 165"/>
                <a:gd name="T107" fmla="*/ 61 h 104"/>
                <a:gd name="T108" fmla="*/ 87 w 165"/>
                <a:gd name="T109" fmla="*/ 48 h 104"/>
                <a:gd name="T110" fmla="*/ 82 w 165"/>
                <a:gd name="T111" fmla="*/ 43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65" h="104">
                  <a:moveTo>
                    <a:pt x="107" y="104"/>
                  </a:moveTo>
                  <a:cubicBezTo>
                    <a:pt x="124" y="104"/>
                    <a:pt x="124" y="104"/>
                    <a:pt x="124" y="104"/>
                  </a:cubicBezTo>
                  <a:cubicBezTo>
                    <a:pt x="124" y="45"/>
                    <a:pt x="124" y="45"/>
                    <a:pt x="124" y="45"/>
                  </a:cubicBezTo>
                  <a:cubicBezTo>
                    <a:pt x="107" y="61"/>
                    <a:pt x="107" y="61"/>
                    <a:pt x="107" y="61"/>
                  </a:cubicBezTo>
                  <a:cubicBezTo>
                    <a:pt x="107" y="104"/>
                    <a:pt x="107" y="104"/>
                    <a:pt x="107" y="104"/>
                  </a:cubicBezTo>
                  <a:close/>
                  <a:moveTo>
                    <a:pt x="132" y="104"/>
                  </a:moveTo>
                  <a:cubicBezTo>
                    <a:pt x="149" y="104"/>
                    <a:pt x="149" y="104"/>
                    <a:pt x="149" y="104"/>
                  </a:cubicBezTo>
                  <a:cubicBezTo>
                    <a:pt x="149" y="22"/>
                    <a:pt x="149" y="22"/>
                    <a:pt x="149" y="22"/>
                  </a:cubicBezTo>
                  <a:cubicBezTo>
                    <a:pt x="132" y="38"/>
                    <a:pt x="132" y="38"/>
                    <a:pt x="132" y="38"/>
                  </a:cubicBezTo>
                  <a:cubicBezTo>
                    <a:pt x="132" y="104"/>
                    <a:pt x="132" y="104"/>
                    <a:pt x="132" y="104"/>
                  </a:cubicBezTo>
                  <a:close/>
                  <a:moveTo>
                    <a:pt x="161" y="0"/>
                  </a:moveTo>
                  <a:cubicBezTo>
                    <a:pt x="164" y="0"/>
                    <a:pt x="165" y="2"/>
                    <a:pt x="164" y="4"/>
                  </a:cubicBezTo>
                  <a:cubicBezTo>
                    <a:pt x="164" y="5"/>
                    <a:pt x="164" y="5"/>
                    <a:pt x="164" y="5"/>
                  </a:cubicBezTo>
                  <a:cubicBezTo>
                    <a:pt x="163" y="8"/>
                    <a:pt x="162" y="12"/>
                    <a:pt x="161" y="15"/>
                  </a:cubicBezTo>
                  <a:cubicBezTo>
                    <a:pt x="161" y="16"/>
                    <a:pt x="161" y="16"/>
                    <a:pt x="161" y="16"/>
                  </a:cubicBezTo>
                  <a:cubicBezTo>
                    <a:pt x="160" y="19"/>
                    <a:pt x="158" y="19"/>
                    <a:pt x="156" y="17"/>
                  </a:cubicBezTo>
                  <a:cubicBezTo>
                    <a:pt x="155" y="17"/>
                    <a:pt x="155" y="17"/>
                    <a:pt x="155" y="17"/>
                  </a:cubicBezTo>
                  <a:cubicBezTo>
                    <a:pt x="154" y="16"/>
                    <a:pt x="154" y="15"/>
                    <a:pt x="153" y="14"/>
                  </a:cubicBezTo>
                  <a:cubicBezTo>
                    <a:pt x="103" y="61"/>
                    <a:pt x="103" y="61"/>
                    <a:pt x="103" y="61"/>
                  </a:cubicBezTo>
                  <a:cubicBezTo>
                    <a:pt x="87" y="44"/>
                    <a:pt x="87" y="44"/>
                    <a:pt x="87" y="44"/>
                  </a:cubicBezTo>
                  <a:cubicBezTo>
                    <a:pt x="74" y="30"/>
                    <a:pt x="74" y="30"/>
                    <a:pt x="74" y="30"/>
                  </a:cubicBezTo>
                  <a:cubicBezTo>
                    <a:pt x="3" y="96"/>
                    <a:pt x="3" y="96"/>
                    <a:pt x="3" y="96"/>
                  </a:cubicBezTo>
                  <a:cubicBezTo>
                    <a:pt x="0" y="93"/>
                    <a:pt x="0" y="93"/>
                    <a:pt x="0" y="93"/>
                  </a:cubicBezTo>
                  <a:cubicBezTo>
                    <a:pt x="74" y="24"/>
                    <a:pt x="74" y="24"/>
                    <a:pt x="74" y="24"/>
                  </a:cubicBezTo>
                  <a:cubicBezTo>
                    <a:pt x="87" y="37"/>
                    <a:pt x="87" y="37"/>
                    <a:pt x="87" y="37"/>
                  </a:cubicBezTo>
                  <a:cubicBezTo>
                    <a:pt x="103" y="55"/>
                    <a:pt x="103" y="55"/>
                    <a:pt x="103" y="55"/>
                  </a:cubicBezTo>
                  <a:cubicBezTo>
                    <a:pt x="150" y="11"/>
                    <a:pt x="150" y="11"/>
                    <a:pt x="150" y="11"/>
                  </a:cubicBezTo>
                  <a:cubicBezTo>
                    <a:pt x="149" y="10"/>
                    <a:pt x="148" y="9"/>
                    <a:pt x="148" y="9"/>
                  </a:cubicBezTo>
                  <a:cubicBezTo>
                    <a:pt x="147" y="8"/>
                    <a:pt x="147" y="8"/>
                    <a:pt x="147" y="8"/>
                  </a:cubicBezTo>
                  <a:cubicBezTo>
                    <a:pt x="145" y="6"/>
                    <a:pt x="146" y="4"/>
                    <a:pt x="149" y="3"/>
                  </a:cubicBezTo>
                  <a:cubicBezTo>
                    <a:pt x="150" y="3"/>
                    <a:pt x="150" y="3"/>
                    <a:pt x="150" y="3"/>
                  </a:cubicBezTo>
                  <a:cubicBezTo>
                    <a:pt x="152" y="2"/>
                    <a:pt x="157" y="1"/>
                    <a:pt x="160" y="1"/>
                  </a:cubicBezTo>
                  <a:cubicBezTo>
                    <a:pt x="161" y="0"/>
                    <a:pt x="161" y="0"/>
                    <a:pt x="161" y="0"/>
                  </a:cubicBezTo>
                  <a:close/>
                  <a:moveTo>
                    <a:pt x="7" y="104"/>
                  </a:moveTo>
                  <a:cubicBezTo>
                    <a:pt x="24" y="104"/>
                    <a:pt x="24" y="104"/>
                    <a:pt x="24" y="104"/>
                  </a:cubicBezTo>
                  <a:cubicBezTo>
                    <a:pt x="24" y="81"/>
                    <a:pt x="24" y="81"/>
                    <a:pt x="24" y="81"/>
                  </a:cubicBezTo>
                  <a:cubicBezTo>
                    <a:pt x="7" y="97"/>
                    <a:pt x="7" y="97"/>
                    <a:pt x="7" y="97"/>
                  </a:cubicBezTo>
                  <a:cubicBezTo>
                    <a:pt x="7" y="104"/>
                    <a:pt x="7" y="104"/>
                    <a:pt x="7" y="104"/>
                  </a:cubicBezTo>
                  <a:close/>
                  <a:moveTo>
                    <a:pt x="32" y="104"/>
                  </a:moveTo>
                  <a:cubicBezTo>
                    <a:pt x="49" y="104"/>
                    <a:pt x="49" y="104"/>
                    <a:pt x="49" y="104"/>
                  </a:cubicBezTo>
                  <a:cubicBezTo>
                    <a:pt x="49" y="58"/>
                    <a:pt x="49" y="58"/>
                    <a:pt x="49" y="58"/>
                  </a:cubicBezTo>
                  <a:cubicBezTo>
                    <a:pt x="32" y="74"/>
                    <a:pt x="32" y="74"/>
                    <a:pt x="32" y="74"/>
                  </a:cubicBezTo>
                  <a:cubicBezTo>
                    <a:pt x="32" y="104"/>
                    <a:pt x="32" y="104"/>
                    <a:pt x="32" y="104"/>
                  </a:cubicBezTo>
                  <a:close/>
                  <a:moveTo>
                    <a:pt x="57" y="50"/>
                  </a:moveTo>
                  <a:cubicBezTo>
                    <a:pt x="57" y="104"/>
                    <a:pt x="57" y="104"/>
                    <a:pt x="57" y="104"/>
                  </a:cubicBezTo>
                  <a:cubicBezTo>
                    <a:pt x="74" y="104"/>
                    <a:pt x="74" y="104"/>
                    <a:pt x="74" y="104"/>
                  </a:cubicBezTo>
                  <a:cubicBezTo>
                    <a:pt x="74" y="34"/>
                    <a:pt x="74" y="34"/>
                    <a:pt x="74" y="34"/>
                  </a:cubicBezTo>
                  <a:cubicBezTo>
                    <a:pt x="74" y="34"/>
                    <a:pt x="74" y="34"/>
                    <a:pt x="74" y="34"/>
                  </a:cubicBezTo>
                  <a:cubicBezTo>
                    <a:pt x="57" y="50"/>
                    <a:pt x="57" y="50"/>
                    <a:pt x="57" y="50"/>
                  </a:cubicBezTo>
                  <a:close/>
                  <a:moveTo>
                    <a:pt x="82" y="43"/>
                  </a:moveTo>
                  <a:cubicBezTo>
                    <a:pt x="82" y="104"/>
                    <a:pt x="82" y="104"/>
                    <a:pt x="82" y="104"/>
                  </a:cubicBezTo>
                  <a:cubicBezTo>
                    <a:pt x="87" y="104"/>
                    <a:pt x="87" y="104"/>
                    <a:pt x="87" y="104"/>
                  </a:cubicBezTo>
                  <a:cubicBezTo>
                    <a:pt x="99" y="104"/>
                    <a:pt x="99" y="104"/>
                    <a:pt x="99" y="104"/>
                  </a:cubicBezTo>
                  <a:cubicBezTo>
                    <a:pt x="99" y="61"/>
                    <a:pt x="99" y="61"/>
                    <a:pt x="99" y="61"/>
                  </a:cubicBezTo>
                  <a:cubicBezTo>
                    <a:pt x="87" y="48"/>
                    <a:pt x="87" y="48"/>
                    <a:pt x="87" y="48"/>
                  </a:cubicBezTo>
                  <a:lnTo>
                    <a:pt x="82" y="43"/>
                  </a:lnTo>
                  <a:close/>
                </a:path>
              </a:pathLst>
            </a:custGeom>
            <a:solidFill>
              <a:schemeClr val="bg1">
                <a:lumMod val="95000"/>
              </a:schemeClr>
            </a:solidFill>
            <a:ln>
              <a:noFill/>
            </a:ln>
            <a:extLst/>
          </p:spPr>
          <p:txBody>
            <a:bodyPr vert="horz" wrap="square" lIns="68559" tIns="34279" rIns="68559" bIns="34279" numCol="1" anchor="t" anchorCtr="0" compatLnSpc="1">
              <a:prstTxWarp prst="textNoShape">
                <a:avLst/>
              </a:prstTxWarp>
            </a:bodyPr>
            <a:lstStyle/>
            <a:p>
              <a:endParaRPr lang="zh-CN" altLang="en-US" sz="1799">
                <a:solidFill>
                  <a:schemeClr val="bg1"/>
                </a:solidFill>
              </a:endParaRPr>
            </a:p>
          </p:txBody>
        </p:sp>
      </p:grpSp>
      <p:grpSp>
        <p:nvGrpSpPr>
          <p:cNvPr id="19" name="组合 5"/>
          <p:cNvGrpSpPr/>
          <p:nvPr/>
        </p:nvGrpSpPr>
        <p:grpSpPr>
          <a:xfrm>
            <a:off x="7941834" y="2994995"/>
            <a:ext cx="1272147" cy="1272319"/>
            <a:chOff x="7919273" y="3181838"/>
            <a:chExt cx="1290635" cy="1290635"/>
          </a:xfrm>
        </p:grpSpPr>
        <p:sp>
          <p:nvSpPr>
            <p:cNvPr id="20" name="Oval 89"/>
            <p:cNvSpPr>
              <a:spLocks noChangeArrowheads="1"/>
            </p:cNvSpPr>
            <p:nvPr/>
          </p:nvSpPr>
          <p:spPr bwMode="auto">
            <a:xfrm>
              <a:off x="7919273" y="3181838"/>
              <a:ext cx="1290635" cy="1290635"/>
            </a:xfrm>
            <a:prstGeom prst="ellipse">
              <a:avLst/>
            </a:prstGeom>
            <a:solidFill>
              <a:schemeClr val="accent2"/>
            </a:solidFill>
            <a:ln w="2" cap="flat">
              <a:noFill/>
              <a:prstDash val="solid"/>
              <a:miter lim="800000"/>
              <a:headEnd/>
              <a:tailEnd/>
            </a:ln>
          </p:spPr>
          <p:txBody>
            <a:bodyPr vert="horz" wrap="square" lIns="68559" tIns="34279" rIns="68559" bIns="34279" numCol="1" anchor="t" anchorCtr="0" compatLnSpc="1">
              <a:prstTxWarp prst="textNoShape">
                <a:avLst/>
              </a:prstTxWarp>
            </a:bodyPr>
            <a:lstStyle/>
            <a:p>
              <a:endParaRPr lang="zh-CN" altLang="en-US" sz="1799">
                <a:solidFill>
                  <a:schemeClr val="bg1"/>
                </a:solidFill>
              </a:endParaRPr>
            </a:p>
          </p:txBody>
        </p:sp>
        <p:sp>
          <p:nvSpPr>
            <p:cNvPr id="21" name="Freeform 45"/>
            <p:cNvSpPr>
              <a:spLocks noEditPoints="1"/>
            </p:cNvSpPr>
            <p:nvPr/>
          </p:nvSpPr>
          <p:spPr bwMode="auto">
            <a:xfrm>
              <a:off x="8295761" y="3462502"/>
              <a:ext cx="621462" cy="690549"/>
            </a:xfrm>
            <a:custGeom>
              <a:avLst/>
              <a:gdLst>
                <a:gd name="T0" fmla="*/ 40 w 46"/>
                <a:gd name="T1" fmla="*/ 28 h 51"/>
                <a:gd name="T2" fmla="*/ 35 w 46"/>
                <a:gd name="T3" fmla="*/ 41 h 51"/>
                <a:gd name="T4" fmla="*/ 34 w 46"/>
                <a:gd name="T5" fmla="*/ 34 h 51"/>
                <a:gd name="T6" fmla="*/ 29 w 46"/>
                <a:gd name="T7" fmla="*/ 30 h 51"/>
                <a:gd name="T8" fmla="*/ 29 w 46"/>
                <a:gd name="T9" fmla="*/ 30 h 51"/>
                <a:gd name="T10" fmla="*/ 27 w 46"/>
                <a:gd name="T11" fmla="*/ 30 h 51"/>
                <a:gd name="T12" fmla="*/ 25 w 46"/>
                <a:gd name="T13" fmla="*/ 35 h 51"/>
                <a:gd name="T14" fmla="*/ 24 w 46"/>
                <a:gd name="T15" fmla="*/ 38 h 51"/>
                <a:gd name="T16" fmla="*/ 24 w 46"/>
                <a:gd name="T17" fmla="*/ 32 h 51"/>
                <a:gd name="T18" fmla="*/ 24 w 46"/>
                <a:gd name="T19" fmla="*/ 31 h 51"/>
                <a:gd name="T20" fmla="*/ 23 w 46"/>
                <a:gd name="T21" fmla="*/ 30 h 51"/>
                <a:gd name="T22" fmla="*/ 22 w 46"/>
                <a:gd name="T23" fmla="*/ 31 h 51"/>
                <a:gd name="T24" fmla="*/ 22 w 46"/>
                <a:gd name="T25" fmla="*/ 32 h 51"/>
                <a:gd name="T26" fmla="*/ 21 w 46"/>
                <a:gd name="T27" fmla="*/ 38 h 51"/>
                <a:gd name="T28" fmla="*/ 20 w 46"/>
                <a:gd name="T29" fmla="*/ 35 h 51"/>
                <a:gd name="T30" fmla="*/ 19 w 46"/>
                <a:gd name="T31" fmla="*/ 30 h 51"/>
                <a:gd name="T32" fmla="*/ 15 w 46"/>
                <a:gd name="T33" fmla="*/ 30 h 51"/>
                <a:gd name="T34" fmla="*/ 15 w 46"/>
                <a:gd name="T35" fmla="*/ 30 h 51"/>
                <a:gd name="T36" fmla="*/ 11 w 46"/>
                <a:gd name="T37" fmla="*/ 34 h 51"/>
                <a:gd name="T38" fmla="*/ 10 w 46"/>
                <a:gd name="T39" fmla="*/ 41 h 51"/>
                <a:gd name="T40" fmla="*/ 5 w 46"/>
                <a:gd name="T41" fmla="*/ 28 h 51"/>
                <a:gd name="T42" fmla="*/ 23 w 46"/>
                <a:gd name="T43" fmla="*/ 11 h 51"/>
                <a:gd name="T44" fmla="*/ 23 w 46"/>
                <a:gd name="T45" fmla="*/ 14 h 51"/>
                <a:gd name="T46" fmla="*/ 25 w 46"/>
                <a:gd name="T47" fmla="*/ 15 h 51"/>
                <a:gd name="T48" fmla="*/ 28 w 46"/>
                <a:gd name="T49" fmla="*/ 13 h 51"/>
                <a:gd name="T50" fmla="*/ 32 w 46"/>
                <a:gd name="T51" fmla="*/ 11 h 51"/>
                <a:gd name="T52" fmla="*/ 34 w 46"/>
                <a:gd name="T53" fmla="*/ 9 h 51"/>
                <a:gd name="T54" fmla="*/ 34 w 46"/>
                <a:gd name="T55" fmla="*/ 7 h 51"/>
                <a:gd name="T56" fmla="*/ 32 w 46"/>
                <a:gd name="T57" fmla="*/ 5 h 51"/>
                <a:gd name="T58" fmla="*/ 28 w 46"/>
                <a:gd name="T59" fmla="*/ 3 h 51"/>
                <a:gd name="T60" fmla="*/ 25 w 46"/>
                <a:gd name="T61" fmla="*/ 1 h 51"/>
                <a:gd name="T62" fmla="*/ 23 w 46"/>
                <a:gd name="T63" fmla="*/ 2 h 51"/>
                <a:gd name="T64" fmla="*/ 23 w 46"/>
                <a:gd name="T65" fmla="*/ 5 h 51"/>
                <a:gd name="T66" fmla="*/ 0 w 46"/>
                <a:gd name="T67" fmla="*/ 28 h 51"/>
                <a:gd name="T68" fmla="*/ 23 w 46"/>
                <a:gd name="T69" fmla="*/ 51 h 51"/>
                <a:gd name="T70" fmla="*/ 46 w 46"/>
                <a:gd name="T71" fmla="*/ 28 h 51"/>
                <a:gd name="T72" fmla="*/ 40 w 46"/>
                <a:gd name="T73" fmla="*/ 28 h 51"/>
                <a:gd name="T74" fmla="*/ 23 w 46"/>
                <a:gd name="T75" fmla="*/ 19 h 51"/>
                <a:gd name="T76" fmla="*/ 28 w 46"/>
                <a:gd name="T77" fmla="*/ 24 h 51"/>
                <a:gd name="T78" fmla="*/ 23 w 46"/>
                <a:gd name="T79" fmla="*/ 29 h 51"/>
                <a:gd name="T80" fmla="*/ 17 w 46"/>
                <a:gd name="T81" fmla="*/ 24 h 51"/>
                <a:gd name="T82" fmla="*/ 23 w 46"/>
                <a:gd name="T83" fmla="*/ 19 h 51"/>
                <a:gd name="T84" fmla="*/ 30 w 46"/>
                <a:gd name="T85" fmla="*/ 37 h 51"/>
                <a:gd name="T86" fmla="*/ 30 w 46"/>
                <a:gd name="T87" fmla="*/ 37 h 51"/>
                <a:gd name="T88" fmla="*/ 30 w 46"/>
                <a:gd name="T89" fmla="*/ 37 h 51"/>
                <a:gd name="T90" fmla="*/ 30 w 46"/>
                <a:gd name="T91" fmla="*/ 44 h 51"/>
                <a:gd name="T92" fmla="*/ 30 w 46"/>
                <a:gd name="T93" fmla="*/ 44 h 51"/>
                <a:gd name="T94" fmla="*/ 29 w 46"/>
                <a:gd name="T95" fmla="*/ 37 h 51"/>
                <a:gd name="T96" fmla="*/ 30 w 46"/>
                <a:gd name="T97" fmla="*/ 37 h 51"/>
                <a:gd name="T98" fmla="*/ 15 w 46"/>
                <a:gd name="T99" fmla="*/ 37 h 51"/>
                <a:gd name="T100" fmla="*/ 15 w 46"/>
                <a:gd name="T101" fmla="*/ 37 h 51"/>
                <a:gd name="T102" fmla="*/ 15 w 46"/>
                <a:gd name="T103" fmla="*/ 44 h 51"/>
                <a:gd name="T104" fmla="*/ 14 w 46"/>
                <a:gd name="T105" fmla="*/ 44 h 51"/>
                <a:gd name="T106" fmla="*/ 14 w 46"/>
                <a:gd name="T107" fmla="*/ 37 h 51"/>
                <a:gd name="T108" fmla="*/ 15 w 46"/>
                <a:gd name="T109" fmla="*/ 37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6" h="51">
                  <a:moveTo>
                    <a:pt x="40" y="28"/>
                  </a:moveTo>
                  <a:cubicBezTo>
                    <a:pt x="40" y="33"/>
                    <a:pt x="38" y="38"/>
                    <a:pt x="35" y="41"/>
                  </a:cubicBezTo>
                  <a:cubicBezTo>
                    <a:pt x="34" y="38"/>
                    <a:pt x="34" y="35"/>
                    <a:pt x="34" y="34"/>
                  </a:cubicBezTo>
                  <a:cubicBezTo>
                    <a:pt x="33" y="31"/>
                    <a:pt x="30" y="30"/>
                    <a:pt x="29" y="30"/>
                  </a:cubicBezTo>
                  <a:cubicBezTo>
                    <a:pt x="29" y="30"/>
                    <a:pt x="29" y="30"/>
                    <a:pt x="29" y="30"/>
                  </a:cubicBezTo>
                  <a:cubicBezTo>
                    <a:pt x="27" y="30"/>
                    <a:pt x="27" y="30"/>
                    <a:pt x="27" y="30"/>
                  </a:cubicBezTo>
                  <a:cubicBezTo>
                    <a:pt x="25" y="35"/>
                    <a:pt x="25" y="35"/>
                    <a:pt x="25" y="35"/>
                  </a:cubicBezTo>
                  <a:cubicBezTo>
                    <a:pt x="24" y="38"/>
                    <a:pt x="24" y="38"/>
                    <a:pt x="24" y="38"/>
                  </a:cubicBezTo>
                  <a:cubicBezTo>
                    <a:pt x="24" y="32"/>
                    <a:pt x="24" y="32"/>
                    <a:pt x="24" y="32"/>
                  </a:cubicBezTo>
                  <a:cubicBezTo>
                    <a:pt x="24" y="32"/>
                    <a:pt x="24" y="31"/>
                    <a:pt x="24" y="31"/>
                  </a:cubicBezTo>
                  <a:cubicBezTo>
                    <a:pt x="24" y="31"/>
                    <a:pt x="23" y="30"/>
                    <a:pt x="23" y="30"/>
                  </a:cubicBezTo>
                  <a:cubicBezTo>
                    <a:pt x="22" y="30"/>
                    <a:pt x="22" y="31"/>
                    <a:pt x="22" y="31"/>
                  </a:cubicBezTo>
                  <a:cubicBezTo>
                    <a:pt x="22" y="31"/>
                    <a:pt x="22" y="32"/>
                    <a:pt x="22" y="32"/>
                  </a:cubicBezTo>
                  <a:cubicBezTo>
                    <a:pt x="21" y="38"/>
                    <a:pt x="21" y="38"/>
                    <a:pt x="21" y="38"/>
                  </a:cubicBezTo>
                  <a:cubicBezTo>
                    <a:pt x="20" y="35"/>
                    <a:pt x="20" y="35"/>
                    <a:pt x="20" y="35"/>
                  </a:cubicBezTo>
                  <a:cubicBezTo>
                    <a:pt x="19" y="30"/>
                    <a:pt x="19" y="30"/>
                    <a:pt x="19" y="30"/>
                  </a:cubicBezTo>
                  <a:cubicBezTo>
                    <a:pt x="15" y="30"/>
                    <a:pt x="15" y="30"/>
                    <a:pt x="15" y="30"/>
                  </a:cubicBezTo>
                  <a:cubicBezTo>
                    <a:pt x="15" y="30"/>
                    <a:pt x="15" y="30"/>
                    <a:pt x="15" y="30"/>
                  </a:cubicBezTo>
                  <a:cubicBezTo>
                    <a:pt x="13" y="31"/>
                    <a:pt x="11" y="31"/>
                    <a:pt x="11" y="34"/>
                  </a:cubicBezTo>
                  <a:cubicBezTo>
                    <a:pt x="10" y="35"/>
                    <a:pt x="10" y="37"/>
                    <a:pt x="10" y="41"/>
                  </a:cubicBezTo>
                  <a:cubicBezTo>
                    <a:pt x="7" y="37"/>
                    <a:pt x="5" y="33"/>
                    <a:pt x="5" y="28"/>
                  </a:cubicBezTo>
                  <a:cubicBezTo>
                    <a:pt x="5" y="19"/>
                    <a:pt x="13" y="11"/>
                    <a:pt x="23" y="11"/>
                  </a:cubicBezTo>
                  <a:cubicBezTo>
                    <a:pt x="23" y="14"/>
                    <a:pt x="23" y="14"/>
                    <a:pt x="23" y="14"/>
                  </a:cubicBezTo>
                  <a:cubicBezTo>
                    <a:pt x="23" y="15"/>
                    <a:pt x="24" y="15"/>
                    <a:pt x="25" y="15"/>
                  </a:cubicBezTo>
                  <a:cubicBezTo>
                    <a:pt x="28" y="13"/>
                    <a:pt x="28" y="13"/>
                    <a:pt x="28" y="13"/>
                  </a:cubicBezTo>
                  <a:cubicBezTo>
                    <a:pt x="29" y="12"/>
                    <a:pt x="30" y="11"/>
                    <a:pt x="32" y="11"/>
                  </a:cubicBezTo>
                  <a:cubicBezTo>
                    <a:pt x="34" y="9"/>
                    <a:pt x="34" y="9"/>
                    <a:pt x="34" y="9"/>
                  </a:cubicBezTo>
                  <a:cubicBezTo>
                    <a:pt x="36" y="8"/>
                    <a:pt x="36" y="7"/>
                    <a:pt x="34" y="7"/>
                  </a:cubicBezTo>
                  <a:cubicBezTo>
                    <a:pt x="32" y="5"/>
                    <a:pt x="32" y="5"/>
                    <a:pt x="32" y="5"/>
                  </a:cubicBezTo>
                  <a:cubicBezTo>
                    <a:pt x="30" y="4"/>
                    <a:pt x="29" y="3"/>
                    <a:pt x="28" y="3"/>
                  </a:cubicBezTo>
                  <a:cubicBezTo>
                    <a:pt x="25" y="1"/>
                    <a:pt x="25" y="1"/>
                    <a:pt x="25" y="1"/>
                  </a:cubicBezTo>
                  <a:cubicBezTo>
                    <a:pt x="24" y="0"/>
                    <a:pt x="23" y="1"/>
                    <a:pt x="23" y="2"/>
                  </a:cubicBezTo>
                  <a:cubicBezTo>
                    <a:pt x="23" y="5"/>
                    <a:pt x="23" y="5"/>
                    <a:pt x="23" y="5"/>
                  </a:cubicBezTo>
                  <a:cubicBezTo>
                    <a:pt x="10" y="5"/>
                    <a:pt x="0" y="16"/>
                    <a:pt x="0" y="28"/>
                  </a:cubicBezTo>
                  <a:cubicBezTo>
                    <a:pt x="0" y="41"/>
                    <a:pt x="10" y="51"/>
                    <a:pt x="23" y="51"/>
                  </a:cubicBezTo>
                  <a:cubicBezTo>
                    <a:pt x="35" y="51"/>
                    <a:pt x="46" y="41"/>
                    <a:pt x="46" y="28"/>
                  </a:cubicBezTo>
                  <a:cubicBezTo>
                    <a:pt x="40" y="28"/>
                    <a:pt x="40" y="28"/>
                    <a:pt x="40" y="28"/>
                  </a:cubicBezTo>
                  <a:close/>
                  <a:moveTo>
                    <a:pt x="23" y="19"/>
                  </a:moveTo>
                  <a:cubicBezTo>
                    <a:pt x="26" y="19"/>
                    <a:pt x="28" y="21"/>
                    <a:pt x="28" y="24"/>
                  </a:cubicBezTo>
                  <a:cubicBezTo>
                    <a:pt x="28" y="27"/>
                    <a:pt x="26" y="29"/>
                    <a:pt x="23" y="29"/>
                  </a:cubicBezTo>
                  <a:cubicBezTo>
                    <a:pt x="20" y="29"/>
                    <a:pt x="17" y="27"/>
                    <a:pt x="17" y="24"/>
                  </a:cubicBezTo>
                  <a:cubicBezTo>
                    <a:pt x="17" y="21"/>
                    <a:pt x="20" y="19"/>
                    <a:pt x="23" y="19"/>
                  </a:cubicBezTo>
                  <a:close/>
                  <a:moveTo>
                    <a:pt x="30" y="37"/>
                  </a:moveTo>
                  <a:cubicBezTo>
                    <a:pt x="30" y="37"/>
                    <a:pt x="30" y="37"/>
                    <a:pt x="30" y="37"/>
                  </a:cubicBezTo>
                  <a:cubicBezTo>
                    <a:pt x="30" y="37"/>
                    <a:pt x="30" y="37"/>
                    <a:pt x="30" y="37"/>
                  </a:cubicBezTo>
                  <a:cubicBezTo>
                    <a:pt x="30" y="44"/>
                    <a:pt x="30" y="44"/>
                    <a:pt x="30" y="44"/>
                  </a:cubicBezTo>
                  <a:cubicBezTo>
                    <a:pt x="30" y="44"/>
                    <a:pt x="30" y="44"/>
                    <a:pt x="30" y="44"/>
                  </a:cubicBezTo>
                  <a:cubicBezTo>
                    <a:pt x="29" y="37"/>
                    <a:pt x="29" y="37"/>
                    <a:pt x="29" y="37"/>
                  </a:cubicBezTo>
                  <a:cubicBezTo>
                    <a:pt x="30" y="37"/>
                    <a:pt x="30" y="37"/>
                    <a:pt x="30" y="37"/>
                  </a:cubicBezTo>
                  <a:close/>
                  <a:moveTo>
                    <a:pt x="15" y="37"/>
                  </a:moveTo>
                  <a:cubicBezTo>
                    <a:pt x="15" y="37"/>
                    <a:pt x="15" y="37"/>
                    <a:pt x="15" y="37"/>
                  </a:cubicBezTo>
                  <a:cubicBezTo>
                    <a:pt x="15" y="44"/>
                    <a:pt x="15" y="44"/>
                    <a:pt x="15" y="44"/>
                  </a:cubicBezTo>
                  <a:cubicBezTo>
                    <a:pt x="15" y="44"/>
                    <a:pt x="14" y="44"/>
                    <a:pt x="14" y="44"/>
                  </a:cubicBezTo>
                  <a:cubicBezTo>
                    <a:pt x="14" y="37"/>
                    <a:pt x="14" y="37"/>
                    <a:pt x="14" y="37"/>
                  </a:cubicBezTo>
                  <a:cubicBezTo>
                    <a:pt x="14" y="37"/>
                    <a:pt x="14" y="37"/>
                    <a:pt x="15" y="37"/>
                  </a:cubicBezTo>
                  <a:close/>
                </a:path>
              </a:pathLst>
            </a:custGeom>
            <a:solidFill>
              <a:schemeClr val="bg1">
                <a:lumMod val="95000"/>
              </a:schemeClr>
            </a:solidFill>
            <a:ln>
              <a:noFill/>
            </a:ln>
            <a:extLst/>
          </p:spPr>
          <p:txBody>
            <a:bodyPr vert="horz" wrap="square" lIns="60742" tIns="30371" rIns="60742" bIns="30371" numCol="1" anchor="t" anchorCtr="0" compatLnSpc="1">
              <a:prstTxWarp prst="textNoShape">
                <a:avLst/>
              </a:prstTxWarp>
            </a:bodyPr>
            <a:lstStyle/>
            <a:p>
              <a:endParaRPr lang="zh-CN" altLang="en-US" sz="1799">
                <a:solidFill>
                  <a:schemeClr val="bg1"/>
                </a:solidFill>
              </a:endParaRPr>
            </a:p>
          </p:txBody>
        </p:sp>
      </p:grpSp>
      <p:grpSp>
        <p:nvGrpSpPr>
          <p:cNvPr id="22" name="组合 1"/>
          <p:cNvGrpSpPr/>
          <p:nvPr/>
        </p:nvGrpSpPr>
        <p:grpSpPr>
          <a:xfrm>
            <a:off x="3140358" y="2994995"/>
            <a:ext cx="1284150" cy="1272316"/>
            <a:chOff x="3048020" y="3181839"/>
            <a:chExt cx="1302812" cy="1290632"/>
          </a:xfrm>
        </p:grpSpPr>
        <p:sp>
          <p:nvSpPr>
            <p:cNvPr id="23" name="Oval 94"/>
            <p:cNvSpPr>
              <a:spLocks noChangeArrowheads="1"/>
            </p:cNvSpPr>
            <p:nvPr/>
          </p:nvSpPr>
          <p:spPr bwMode="auto">
            <a:xfrm>
              <a:off x="3048020" y="3181839"/>
              <a:ext cx="1302812" cy="1290632"/>
            </a:xfrm>
            <a:prstGeom prst="ellipse">
              <a:avLst/>
            </a:prstGeom>
            <a:solidFill>
              <a:schemeClr val="accent2"/>
            </a:solidFill>
            <a:ln w="2" cap="flat">
              <a:noFill/>
              <a:prstDash val="solid"/>
              <a:miter lim="800000"/>
              <a:headEnd/>
              <a:tailEnd/>
            </a:ln>
          </p:spPr>
          <p:txBody>
            <a:bodyPr vert="horz" wrap="square" lIns="68559" tIns="34279" rIns="68559" bIns="34279" numCol="1" anchor="t" anchorCtr="0" compatLnSpc="1">
              <a:prstTxWarp prst="textNoShape">
                <a:avLst/>
              </a:prstTxWarp>
            </a:bodyPr>
            <a:lstStyle/>
            <a:p>
              <a:endParaRPr lang="zh-CN" altLang="en-US" sz="1799">
                <a:solidFill>
                  <a:schemeClr val="bg1"/>
                </a:solidFill>
              </a:endParaRPr>
            </a:p>
          </p:txBody>
        </p:sp>
        <p:sp>
          <p:nvSpPr>
            <p:cNvPr id="24" name="Freeform 39"/>
            <p:cNvSpPr>
              <a:spLocks noEditPoints="1"/>
            </p:cNvSpPr>
            <p:nvPr/>
          </p:nvSpPr>
          <p:spPr bwMode="auto">
            <a:xfrm>
              <a:off x="3368516" y="3483160"/>
              <a:ext cx="686595" cy="686595"/>
            </a:xfrm>
            <a:custGeom>
              <a:avLst/>
              <a:gdLst>
                <a:gd name="T0" fmla="*/ 43 w 57"/>
                <a:gd name="T1" fmla="*/ 9 h 58"/>
                <a:gd name="T2" fmla="*/ 4 w 57"/>
                <a:gd name="T3" fmla="*/ 22 h 58"/>
                <a:gd name="T4" fmla="*/ 5 w 57"/>
                <a:gd name="T5" fmla="*/ 25 h 58"/>
                <a:gd name="T6" fmla="*/ 6 w 57"/>
                <a:gd name="T7" fmla="*/ 30 h 58"/>
                <a:gd name="T8" fmla="*/ 7 w 57"/>
                <a:gd name="T9" fmla="*/ 35 h 58"/>
                <a:gd name="T10" fmla="*/ 10 w 57"/>
                <a:gd name="T11" fmla="*/ 39 h 58"/>
                <a:gd name="T12" fmla="*/ 12 w 57"/>
                <a:gd name="T13" fmla="*/ 41 h 58"/>
                <a:gd name="T14" fmla="*/ 13 w 57"/>
                <a:gd name="T15" fmla="*/ 49 h 58"/>
                <a:gd name="T16" fmla="*/ 16 w 57"/>
                <a:gd name="T17" fmla="*/ 52 h 58"/>
                <a:gd name="T18" fmla="*/ 17 w 57"/>
                <a:gd name="T19" fmla="*/ 51 h 58"/>
                <a:gd name="T20" fmla="*/ 18 w 57"/>
                <a:gd name="T21" fmla="*/ 47 h 58"/>
                <a:gd name="T22" fmla="*/ 20 w 57"/>
                <a:gd name="T23" fmla="*/ 41 h 58"/>
                <a:gd name="T24" fmla="*/ 24 w 57"/>
                <a:gd name="T25" fmla="*/ 36 h 58"/>
                <a:gd name="T26" fmla="*/ 26 w 57"/>
                <a:gd name="T27" fmla="*/ 33 h 58"/>
                <a:gd name="T28" fmla="*/ 22 w 57"/>
                <a:gd name="T29" fmla="*/ 30 h 58"/>
                <a:gd name="T30" fmla="*/ 19 w 57"/>
                <a:gd name="T31" fmla="*/ 29 h 58"/>
                <a:gd name="T32" fmla="*/ 16 w 57"/>
                <a:gd name="T33" fmla="*/ 26 h 58"/>
                <a:gd name="T34" fmla="*/ 12 w 57"/>
                <a:gd name="T35" fmla="*/ 24 h 58"/>
                <a:gd name="T36" fmla="*/ 8 w 57"/>
                <a:gd name="T37" fmla="*/ 24 h 58"/>
                <a:gd name="T38" fmla="*/ 6 w 57"/>
                <a:gd name="T39" fmla="*/ 22 h 58"/>
                <a:gd name="T40" fmla="*/ 6 w 57"/>
                <a:gd name="T41" fmla="*/ 18 h 58"/>
                <a:gd name="T42" fmla="*/ 4 w 57"/>
                <a:gd name="T43" fmla="*/ 19 h 58"/>
                <a:gd name="T44" fmla="*/ 6 w 57"/>
                <a:gd name="T45" fmla="*/ 15 h 58"/>
                <a:gd name="T46" fmla="*/ 9 w 57"/>
                <a:gd name="T47" fmla="*/ 15 h 58"/>
                <a:gd name="T48" fmla="*/ 11 w 57"/>
                <a:gd name="T49" fmla="*/ 13 h 58"/>
                <a:gd name="T50" fmla="*/ 15 w 57"/>
                <a:gd name="T51" fmla="*/ 9 h 58"/>
                <a:gd name="T52" fmla="*/ 16 w 57"/>
                <a:gd name="T53" fmla="*/ 8 h 58"/>
                <a:gd name="T54" fmla="*/ 21 w 57"/>
                <a:gd name="T55" fmla="*/ 6 h 58"/>
                <a:gd name="T56" fmla="*/ 17 w 57"/>
                <a:gd name="T57" fmla="*/ 4 h 58"/>
                <a:gd name="T58" fmla="*/ 16 w 57"/>
                <a:gd name="T59" fmla="*/ 4 h 58"/>
                <a:gd name="T60" fmla="*/ 24 w 57"/>
                <a:gd name="T61" fmla="*/ 1 h 58"/>
                <a:gd name="T62" fmla="*/ 27 w 57"/>
                <a:gd name="T63" fmla="*/ 3 h 58"/>
                <a:gd name="T64" fmla="*/ 41 w 57"/>
                <a:gd name="T65" fmla="*/ 3 h 58"/>
                <a:gd name="T66" fmla="*/ 39 w 57"/>
                <a:gd name="T67" fmla="*/ 6 h 58"/>
                <a:gd name="T68" fmla="*/ 42 w 57"/>
                <a:gd name="T69" fmla="*/ 10 h 58"/>
                <a:gd name="T70" fmla="*/ 44 w 57"/>
                <a:gd name="T71" fmla="*/ 10 h 58"/>
                <a:gd name="T72" fmla="*/ 46 w 57"/>
                <a:gd name="T73" fmla="*/ 9 h 58"/>
                <a:gd name="T74" fmla="*/ 48 w 57"/>
                <a:gd name="T75" fmla="*/ 12 h 58"/>
                <a:gd name="T76" fmla="*/ 50 w 57"/>
                <a:gd name="T77" fmla="*/ 13 h 58"/>
                <a:gd name="T78" fmla="*/ 47 w 57"/>
                <a:gd name="T79" fmla="*/ 14 h 58"/>
                <a:gd name="T80" fmla="*/ 44 w 57"/>
                <a:gd name="T81" fmla="*/ 12 h 58"/>
                <a:gd name="T82" fmla="*/ 40 w 57"/>
                <a:gd name="T83" fmla="*/ 12 h 58"/>
                <a:gd name="T84" fmla="*/ 36 w 57"/>
                <a:gd name="T85" fmla="*/ 15 h 58"/>
                <a:gd name="T86" fmla="*/ 34 w 57"/>
                <a:gd name="T87" fmla="*/ 20 h 58"/>
                <a:gd name="T88" fmla="*/ 36 w 57"/>
                <a:gd name="T89" fmla="*/ 25 h 58"/>
                <a:gd name="T90" fmla="*/ 40 w 57"/>
                <a:gd name="T91" fmla="*/ 27 h 58"/>
                <a:gd name="T92" fmla="*/ 45 w 57"/>
                <a:gd name="T93" fmla="*/ 27 h 58"/>
                <a:gd name="T94" fmla="*/ 47 w 57"/>
                <a:gd name="T95" fmla="*/ 30 h 58"/>
                <a:gd name="T96" fmla="*/ 47 w 57"/>
                <a:gd name="T97" fmla="*/ 35 h 58"/>
                <a:gd name="T98" fmla="*/ 47 w 57"/>
                <a:gd name="T99" fmla="*/ 40 h 58"/>
                <a:gd name="T100" fmla="*/ 50 w 57"/>
                <a:gd name="T101" fmla="*/ 45 h 58"/>
                <a:gd name="T102" fmla="*/ 53 w 57"/>
                <a:gd name="T103" fmla="*/ 41 h 58"/>
                <a:gd name="T104" fmla="*/ 56 w 57"/>
                <a:gd name="T105" fmla="*/ 34 h 58"/>
                <a:gd name="T106" fmla="*/ 56 w 57"/>
                <a:gd name="T107" fmla="*/ 26 h 58"/>
                <a:gd name="T108" fmla="*/ 54 w 57"/>
                <a:gd name="T109" fmla="*/ 19 h 58"/>
                <a:gd name="T110" fmla="*/ 52 w 57"/>
                <a:gd name="T111" fmla="*/ 16 h 58"/>
                <a:gd name="T112" fmla="*/ 55 w 57"/>
                <a:gd name="T113" fmla="*/ 20 h 58"/>
                <a:gd name="T114" fmla="*/ 39 w 57"/>
                <a:gd name="T115" fmla="*/ 5 h 58"/>
                <a:gd name="T116" fmla="*/ 37 w 57"/>
                <a:gd name="T117" fmla="*/ 3 h 58"/>
                <a:gd name="T118" fmla="*/ 38 w 57"/>
                <a:gd name="T119" fmla="*/ 5 h 58"/>
                <a:gd name="T120" fmla="*/ 36 w 57"/>
                <a:gd name="T121" fmla="*/ 2 h 58"/>
                <a:gd name="T122" fmla="*/ 54 w 57"/>
                <a:gd name="T123" fmla="*/ 41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7" h="58">
                  <a:moveTo>
                    <a:pt x="3" y="17"/>
                  </a:moveTo>
                  <a:cubicBezTo>
                    <a:pt x="3" y="17"/>
                    <a:pt x="3" y="17"/>
                    <a:pt x="3" y="17"/>
                  </a:cubicBezTo>
                  <a:cubicBezTo>
                    <a:pt x="3" y="17"/>
                    <a:pt x="2" y="17"/>
                    <a:pt x="2" y="17"/>
                  </a:cubicBezTo>
                  <a:cubicBezTo>
                    <a:pt x="3" y="17"/>
                    <a:pt x="3" y="17"/>
                    <a:pt x="3" y="17"/>
                  </a:cubicBezTo>
                  <a:cubicBezTo>
                    <a:pt x="3" y="17"/>
                    <a:pt x="3" y="17"/>
                    <a:pt x="3" y="17"/>
                  </a:cubicBezTo>
                  <a:cubicBezTo>
                    <a:pt x="3" y="17"/>
                    <a:pt x="3" y="17"/>
                    <a:pt x="3" y="17"/>
                  </a:cubicBezTo>
                  <a:close/>
                  <a:moveTo>
                    <a:pt x="2" y="17"/>
                  </a:moveTo>
                  <a:cubicBezTo>
                    <a:pt x="2" y="17"/>
                    <a:pt x="2" y="17"/>
                    <a:pt x="2" y="17"/>
                  </a:cubicBezTo>
                  <a:cubicBezTo>
                    <a:pt x="2" y="17"/>
                    <a:pt x="2" y="17"/>
                    <a:pt x="2" y="17"/>
                  </a:cubicBezTo>
                  <a:cubicBezTo>
                    <a:pt x="2" y="17"/>
                    <a:pt x="2" y="17"/>
                    <a:pt x="2" y="17"/>
                  </a:cubicBezTo>
                  <a:cubicBezTo>
                    <a:pt x="2" y="17"/>
                    <a:pt x="2" y="17"/>
                    <a:pt x="2" y="17"/>
                  </a:cubicBezTo>
                  <a:cubicBezTo>
                    <a:pt x="2" y="17"/>
                    <a:pt x="2" y="17"/>
                    <a:pt x="2" y="17"/>
                  </a:cubicBezTo>
                  <a:close/>
                  <a:moveTo>
                    <a:pt x="43" y="9"/>
                  </a:move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2" y="9"/>
                    <a:pt x="42" y="9"/>
                    <a:pt x="42" y="9"/>
                  </a:cubicBezTo>
                  <a:cubicBezTo>
                    <a:pt x="42" y="8"/>
                    <a:pt x="42" y="8"/>
                    <a:pt x="42" y="8"/>
                  </a:cubicBezTo>
                  <a:cubicBezTo>
                    <a:pt x="42" y="8"/>
                    <a:pt x="42" y="8"/>
                    <a:pt x="42" y="8"/>
                  </a:cubicBezTo>
                  <a:cubicBezTo>
                    <a:pt x="42" y="8"/>
                    <a:pt x="42" y="8"/>
                    <a:pt x="42" y="8"/>
                  </a:cubicBezTo>
                  <a:cubicBezTo>
                    <a:pt x="42" y="8"/>
                    <a:pt x="42" y="8"/>
                    <a:pt x="42" y="8"/>
                  </a:cubicBezTo>
                  <a:cubicBezTo>
                    <a:pt x="42" y="8"/>
                    <a:pt x="42" y="8"/>
                    <a:pt x="42" y="8"/>
                  </a:cubicBezTo>
                  <a:cubicBezTo>
                    <a:pt x="42" y="9"/>
                    <a:pt x="42"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lose/>
                  <a:moveTo>
                    <a:pt x="55" y="19"/>
                  </a:moveTo>
                  <a:cubicBezTo>
                    <a:pt x="56" y="22"/>
                    <a:pt x="57" y="25"/>
                    <a:pt x="57" y="29"/>
                  </a:cubicBezTo>
                  <a:cubicBezTo>
                    <a:pt x="57" y="45"/>
                    <a:pt x="44" y="58"/>
                    <a:pt x="28" y="58"/>
                  </a:cubicBezTo>
                  <a:cubicBezTo>
                    <a:pt x="13" y="58"/>
                    <a:pt x="0" y="45"/>
                    <a:pt x="0" y="29"/>
                  </a:cubicBezTo>
                  <a:cubicBezTo>
                    <a:pt x="0" y="25"/>
                    <a:pt x="1" y="21"/>
                    <a:pt x="2" y="18"/>
                  </a:cubicBezTo>
                  <a:cubicBezTo>
                    <a:pt x="2" y="21"/>
                    <a:pt x="2" y="21"/>
                    <a:pt x="2" y="21"/>
                  </a:cubicBezTo>
                  <a:cubicBezTo>
                    <a:pt x="2" y="21"/>
                    <a:pt x="2" y="21"/>
                    <a:pt x="2" y="21"/>
                  </a:cubicBezTo>
                  <a:cubicBezTo>
                    <a:pt x="2" y="21"/>
                    <a:pt x="2" y="21"/>
                    <a:pt x="2" y="21"/>
                  </a:cubicBezTo>
                  <a:cubicBezTo>
                    <a:pt x="2" y="21"/>
                    <a:pt x="2" y="21"/>
                    <a:pt x="2" y="21"/>
                  </a:cubicBezTo>
                  <a:cubicBezTo>
                    <a:pt x="2" y="21"/>
                    <a:pt x="2" y="21"/>
                    <a:pt x="3" y="21"/>
                  </a:cubicBezTo>
                  <a:cubicBezTo>
                    <a:pt x="3" y="21"/>
                    <a:pt x="3" y="21"/>
                    <a:pt x="3" y="21"/>
                  </a:cubicBezTo>
                  <a:cubicBezTo>
                    <a:pt x="3" y="21"/>
                    <a:pt x="3" y="21"/>
                    <a:pt x="3" y="21"/>
                  </a:cubicBezTo>
                  <a:cubicBezTo>
                    <a:pt x="3" y="21"/>
                    <a:pt x="3" y="21"/>
                    <a:pt x="3" y="21"/>
                  </a:cubicBezTo>
                  <a:cubicBezTo>
                    <a:pt x="3" y="22"/>
                    <a:pt x="3" y="22"/>
                    <a:pt x="3" y="22"/>
                  </a:cubicBezTo>
                  <a:cubicBezTo>
                    <a:pt x="3" y="22"/>
                    <a:pt x="3" y="22"/>
                    <a:pt x="3" y="22"/>
                  </a:cubicBezTo>
                  <a:cubicBezTo>
                    <a:pt x="3" y="22"/>
                    <a:pt x="3" y="22"/>
                    <a:pt x="3" y="22"/>
                  </a:cubicBezTo>
                  <a:cubicBezTo>
                    <a:pt x="3" y="22"/>
                    <a:pt x="3" y="22"/>
                    <a:pt x="3" y="22"/>
                  </a:cubicBezTo>
                  <a:cubicBezTo>
                    <a:pt x="3"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3"/>
                    <a:pt x="4" y="23"/>
                    <a:pt x="4" y="23"/>
                  </a:cubicBezTo>
                  <a:cubicBezTo>
                    <a:pt x="4" y="23"/>
                    <a:pt x="4" y="23"/>
                    <a:pt x="4" y="23"/>
                  </a:cubicBezTo>
                  <a:cubicBezTo>
                    <a:pt x="4" y="23"/>
                    <a:pt x="4" y="23"/>
                    <a:pt x="4" y="23"/>
                  </a:cubicBezTo>
                  <a:cubicBezTo>
                    <a:pt x="4" y="23"/>
                    <a:pt x="4" y="23"/>
                    <a:pt x="4" y="23"/>
                  </a:cubicBezTo>
                  <a:cubicBezTo>
                    <a:pt x="4" y="23"/>
                    <a:pt x="4" y="23"/>
                    <a:pt x="4" y="23"/>
                  </a:cubicBezTo>
                  <a:cubicBezTo>
                    <a:pt x="5" y="23"/>
                    <a:pt x="5" y="23"/>
                    <a:pt x="5" y="23"/>
                  </a:cubicBezTo>
                  <a:cubicBezTo>
                    <a:pt x="5" y="23"/>
                    <a:pt x="5" y="23"/>
                    <a:pt x="5" y="23"/>
                  </a:cubicBezTo>
                  <a:cubicBezTo>
                    <a:pt x="5" y="23"/>
                    <a:pt x="5" y="23"/>
                    <a:pt x="5" y="23"/>
                  </a:cubicBezTo>
                  <a:cubicBezTo>
                    <a:pt x="5" y="23"/>
                    <a:pt x="5" y="23"/>
                    <a:pt x="5" y="23"/>
                  </a:cubicBezTo>
                  <a:cubicBezTo>
                    <a:pt x="5" y="23"/>
                    <a:pt x="5" y="23"/>
                    <a:pt x="5" y="23"/>
                  </a:cubicBezTo>
                  <a:cubicBezTo>
                    <a:pt x="5" y="23"/>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6" y="25"/>
                    <a:pt x="6" y="25"/>
                    <a:pt x="6" y="25"/>
                  </a:cubicBezTo>
                  <a:cubicBezTo>
                    <a:pt x="6" y="25"/>
                    <a:pt x="6" y="25"/>
                    <a:pt x="6" y="25"/>
                  </a:cubicBezTo>
                  <a:cubicBezTo>
                    <a:pt x="6" y="25"/>
                    <a:pt x="6" y="25"/>
                    <a:pt x="6" y="25"/>
                  </a:cubicBezTo>
                  <a:cubicBezTo>
                    <a:pt x="6" y="25"/>
                    <a:pt x="6" y="25"/>
                    <a:pt x="6" y="25"/>
                  </a:cubicBezTo>
                  <a:cubicBezTo>
                    <a:pt x="6" y="25"/>
                    <a:pt x="6" y="25"/>
                    <a:pt x="6" y="25"/>
                  </a:cubicBezTo>
                  <a:cubicBezTo>
                    <a:pt x="6" y="26"/>
                    <a:pt x="7" y="26"/>
                    <a:pt x="7" y="26"/>
                  </a:cubicBezTo>
                  <a:cubicBezTo>
                    <a:pt x="7" y="26"/>
                    <a:pt x="7" y="26"/>
                    <a:pt x="7" y="26"/>
                  </a:cubicBezTo>
                  <a:cubicBezTo>
                    <a:pt x="7" y="26"/>
                    <a:pt x="7" y="26"/>
                    <a:pt x="7" y="26"/>
                  </a:cubicBezTo>
                  <a:cubicBezTo>
                    <a:pt x="7" y="26"/>
                    <a:pt x="7" y="26"/>
                    <a:pt x="7" y="26"/>
                  </a:cubicBezTo>
                  <a:cubicBezTo>
                    <a:pt x="7" y="27"/>
                    <a:pt x="7" y="27"/>
                    <a:pt x="7" y="27"/>
                  </a:cubicBezTo>
                  <a:cubicBezTo>
                    <a:pt x="7" y="26"/>
                    <a:pt x="7" y="26"/>
                    <a:pt x="7" y="26"/>
                  </a:cubicBezTo>
                  <a:cubicBezTo>
                    <a:pt x="7" y="26"/>
                    <a:pt x="7" y="27"/>
                    <a:pt x="7" y="27"/>
                  </a:cubicBezTo>
                  <a:cubicBezTo>
                    <a:pt x="7" y="27"/>
                    <a:pt x="7" y="27"/>
                    <a:pt x="7" y="27"/>
                  </a:cubicBezTo>
                  <a:cubicBezTo>
                    <a:pt x="7" y="27"/>
                    <a:pt x="7" y="27"/>
                    <a:pt x="7" y="27"/>
                  </a:cubicBezTo>
                  <a:cubicBezTo>
                    <a:pt x="7" y="28"/>
                    <a:pt x="7" y="28"/>
                    <a:pt x="7" y="28"/>
                  </a:cubicBezTo>
                  <a:cubicBezTo>
                    <a:pt x="7" y="28"/>
                    <a:pt x="7" y="28"/>
                    <a:pt x="7" y="28"/>
                  </a:cubicBezTo>
                  <a:cubicBezTo>
                    <a:pt x="7" y="28"/>
                    <a:pt x="7" y="28"/>
                    <a:pt x="7" y="28"/>
                  </a:cubicBezTo>
                  <a:cubicBezTo>
                    <a:pt x="6" y="28"/>
                    <a:pt x="6" y="28"/>
                    <a:pt x="6" y="28"/>
                  </a:cubicBezTo>
                  <a:cubicBezTo>
                    <a:pt x="6" y="28"/>
                    <a:pt x="6" y="28"/>
                    <a:pt x="6" y="28"/>
                  </a:cubicBezTo>
                  <a:cubicBezTo>
                    <a:pt x="6" y="28"/>
                    <a:pt x="6" y="28"/>
                    <a:pt x="6" y="29"/>
                  </a:cubicBezTo>
                  <a:cubicBezTo>
                    <a:pt x="6" y="29"/>
                    <a:pt x="6" y="29"/>
                    <a:pt x="6" y="29"/>
                  </a:cubicBezTo>
                  <a:cubicBezTo>
                    <a:pt x="6" y="29"/>
                    <a:pt x="6" y="29"/>
                    <a:pt x="6" y="29"/>
                  </a:cubicBezTo>
                  <a:cubicBezTo>
                    <a:pt x="6" y="29"/>
                    <a:pt x="6" y="29"/>
                    <a:pt x="6" y="29"/>
                  </a:cubicBezTo>
                  <a:cubicBezTo>
                    <a:pt x="6" y="29"/>
                    <a:pt x="6" y="29"/>
                    <a:pt x="6" y="29"/>
                  </a:cubicBezTo>
                  <a:cubicBezTo>
                    <a:pt x="6" y="29"/>
                    <a:pt x="6" y="29"/>
                    <a:pt x="6" y="29"/>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1"/>
                  </a:cubicBezTo>
                  <a:cubicBezTo>
                    <a:pt x="6" y="31"/>
                    <a:pt x="6" y="31"/>
                    <a:pt x="6" y="31"/>
                  </a:cubicBezTo>
                  <a:cubicBezTo>
                    <a:pt x="6" y="31"/>
                    <a:pt x="6" y="31"/>
                    <a:pt x="6" y="31"/>
                  </a:cubicBezTo>
                  <a:cubicBezTo>
                    <a:pt x="6" y="31"/>
                    <a:pt x="6" y="31"/>
                    <a:pt x="6" y="31"/>
                  </a:cubicBezTo>
                  <a:cubicBezTo>
                    <a:pt x="6" y="31"/>
                    <a:pt x="6" y="31"/>
                    <a:pt x="6" y="31"/>
                  </a:cubicBezTo>
                  <a:cubicBezTo>
                    <a:pt x="6" y="32"/>
                    <a:pt x="6" y="32"/>
                    <a:pt x="6" y="32"/>
                  </a:cubicBezTo>
                  <a:cubicBezTo>
                    <a:pt x="6" y="32"/>
                    <a:pt x="6" y="32"/>
                    <a:pt x="6" y="32"/>
                  </a:cubicBezTo>
                  <a:cubicBezTo>
                    <a:pt x="6" y="32"/>
                    <a:pt x="6" y="32"/>
                    <a:pt x="6" y="32"/>
                  </a:cubicBezTo>
                  <a:cubicBezTo>
                    <a:pt x="6" y="32"/>
                    <a:pt x="6" y="32"/>
                    <a:pt x="6" y="32"/>
                  </a:cubicBezTo>
                  <a:cubicBezTo>
                    <a:pt x="6" y="32"/>
                    <a:pt x="6" y="33"/>
                    <a:pt x="6" y="33"/>
                  </a:cubicBezTo>
                  <a:cubicBezTo>
                    <a:pt x="7" y="33"/>
                    <a:pt x="7" y="33"/>
                    <a:pt x="7" y="33"/>
                  </a:cubicBezTo>
                  <a:cubicBezTo>
                    <a:pt x="7" y="33"/>
                    <a:pt x="7" y="33"/>
                    <a:pt x="7" y="33"/>
                  </a:cubicBezTo>
                  <a:cubicBezTo>
                    <a:pt x="7" y="33"/>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5"/>
                    <a:pt x="7" y="35"/>
                    <a:pt x="7" y="35"/>
                  </a:cubicBezTo>
                  <a:cubicBezTo>
                    <a:pt x="7" y="35"/>
                    <a:pt x="7" y="35"/>
                    <a:pt x="7" y="35"/>
                  </a:cubicBezTo>
                  <a:cubicBezTo>
                    <a:pt x="7" y="35"/>
                    <a:pt x="7" y="35"/>
                    <a:pt x="7" y="35"/>
                  </a:cubicBezTo>
                  <a:cubicBezTo>
                    <a:pt x="8" y="35"/>
                    <a:pt x="8" y="35"/>
                    <a:pt x="8" y="35"/>
                  </a:cubicBezTo>
                  <a:cubicBezTo>
                    <a:pt x="8" y="35"/>
                    <a:pt x="8" y="35"/>
                    <a:pt x="8" y="35"/>
                  </a:cubicBezTo>
                  <a:cubicBezTo>
                    <a:pt x="8" y="35"/>
                    <a:pt x="8" y="35"/>
                    <a:pt x="8" y="35"/>
                  </a:cubicBezTo>
                  <a:cubicBezTo>
                    <a:pt x="8" y="35"/>
                    <a:pt x="8" y="35"/>
                    <a:pt x="8" y="36"/>
                  </a:cubicBezTo>
                  <a:cubicBezTo>
                    <a:pt x="8" y="36"/>
                    <a:pt x="8" y="36"/>
                    <a:pt x="8" y="36"/>
                  </a:cubicBezTo>
                  <a:cubicBezTo>
                    <a:pt x="8" y="36"/>
                    <a:pt x="8" y="36"/>
                    <a:pt x="8" y="36"/>
                  </a:cubicBezTo>
                  <a:cubicBezTo>
                    <a:pt x="8" y="36"/>
                    <a:pt x="8" y="36"/>
                    <a:pt x="8" y="36"/>
                  </a:cubicBezTo>
                  <a:cubicBezTo>
                    <a:pt x="8" y="36"/>
                    <a:pt x="8" y="36"/>
                    <a:pt x="8" y="36"/>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9" y="37"/>
                    <a:pt x="9" y="38"/>
                    <a:pt x="9" y="38"/>
                  </a:cubicBezTo>
                  <a:cubicBezTo>
                    <a:pt x="8" y="38"/>
                    <a:pt x="8" y="38"/>
                    <a:pt x="8" y="38"/>
                  </a:cubicBezTo>
                  <a:cubicBezTo>
                    <a:pt x="9" y="38"/>
                    <a:pt x="9" y="38"/>
                    <a:pt x="9" y="38"/>
                  </a:cubicBezTo>
                  <a:cubicBezTo>
                    <a:pt x="9" y="38"/>
                    <a:pt x="10" y="38"/>
                    <a:pt x="10" y="38"/>
                  </a:cubicBezTo>
                  <a:cubicBezTo>
                    <a:pt x="10" y="38"/>
                    <a:pt x="10" y="38"/>
                    <a:pt x="10" y="38"/>
                  </a:cubicBezTo>
                  <a:cubicBezTo>
                    <a:pt x="10" y="38"/>
                    <a:pt x="10" y="38"/>
                    <a:pt x="10" y="38"/>
                  </a:cubicBezTo>
                  <a:cubicBezTo>
                    <a:pt x="10" y="38"/>
                    <a:pt x="10" y="38"/>
                    <a:pt x="10" y="38"/>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40"/>
                    <a:pt x="11" y="40"/>
                  </a:cubicBezTo>
                  <a:cubicBezTo>
                    <a:pt x="11" y="40"/>
                    <a:pt x="11" y="40"/>
                    <a:pt x="11" y="40"/>
                  </a:cubicBezTo>
                  <a:cubicBezTo>
                    <a:pt x="11" y="40"/>
                    <a:pt x="11" y="40"/>
                    <a:pt x="11" y="40"/>
                  </a:cubicBezTo>
                  <a:cubicBezTo>
                    <a:pt x="11" y="40"/>
                    <a:pt x="11" y="40"/>
                    <a:pt x="11" y="40"/>
                  </a:cubicBezTo>
                  <a:cubicBezTo>
                    <a:pt x="11" y="40"/>
                    <a:pt x="11" y="40"/>
                    <a:pt x="11" y="40"/>
                  </a:cubicBezTo>
                  <a:cubicBezTo>
                    <a:pt x="11" y="40"/>
                    <a:pt x="11" y="40"/>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2" y="41"/>
                    <a:pt x="12" y="41"/>
                    <a:pt x="12" y="41"/>
                  </a:cubicBezTo>
                  <a:cubicBezTo>
                    <a:pt x="12" y="41"/>
                    <a:pt x="12" y="42"/>
                    <a:pt x="12" y="42"/>
                  </a:cubicBezTo>
                  <a:cubicBezTo>
                    <a:pt x="12" y="42"/>
                    <a:pt x="12" y="42"/>
                    <a:pt x="12" y="42"/>
                  </a:cubicBezTo>
                  <a:cubicBezTo>
                    <a:pt x="12" y="42"/>
                    <a:pt x="12" y="42"/>
                    <a:pt x="12" y="42"/>
                  </a:cubicBezTo>
                  <a:cubicBezTo>
                    <a:pt x="12" y="44"/>
                    <a:pt x="12" y="44"/>
                    <a:pt x="12" y="44"/>
                  </a:cubicBezTo>
                  <a:cubicBezTo>
                    <a:pt x="12" y="44"/>
                    <a:pt x="12" y="44"/>
                    <a:pt x="12" y="44"/>
                  </a:cubicBezTo>
                  <a:cubicBezTo>
                    <a:pt x="12" y="44"/>
                    <a:pt x="12" y="44"/>
                    <a:pt x="12" y="44"/>
                  </a:cubicBezTo>
                  <a:cubicBezTo>
                    <a:pt x="12" y="44"/>
                    <a:pt x="12" y="44"/>
                    <a:pt x="12" y="44"/>
                  </a:cubicBezTo>
                  <a:cubicBezTo>
                    <a:pt x="12" y="44"/>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7"/>
                  </a:cubicBezTo>
                  <a:cubicBezTo>
                    <a:pt x="12" y="47"/>
                    <a:pt x="12" y="47"/>
                    <a:pt x="12" y="47"/>
                  </a:cubicBezTo>
                  <a:cubicBezTo>
                    <a:pt x="12" y="47"/>
                    <a:pt x="12" y="47"/>
                    <a:pt x="12" y="47"/>
                  </a:cubicBezTo>
                  <a:cubicBezTo>
                    <a:pt x="12" y="47"/>
                    <a:pt x="12" y="47"/>
                    <a:pt x="12" y="47"/>
                  </a:cubicBezTo>
                  <a:cubicBezTo>
                    <a:pt x="12" y="47"/>
                    <a:pt x="12" y="47"/>
                    <a:pt x="12" y="47"/>
                  </a:cubicBezTo>
                  <a:cubicBezTo>
                    <a:pt x="12" y="48"/>
                    <a:pt x="12" y="48"/>
                    <a:pt x="13" y="48"/>
                  </a:cubicBezTo>
                  <a:cubicBezTo>
                    <a:pt x="13" y="48"/>
                    <a:pt x="13" y="48"/>
                    <a:pt x="13" y="48"/>
                  </a:cubicBezTo>
                  <a:cubicBezTo>
                    <a:pt x="13" y="48"/>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4" y="49"/>
                  </a:cubicBezTo>
                  <a:cubicBezTo>
                    <a:pt x="14" y="49"/>
                    <a:pt x="14" y="49"/>
                    <a:pt x="14" y="49"/>
                  </a:cubicBezTo>
                  <a:cubicBezTo>
                    <a:pt x="14" y="50"/>
                    <a:pt x="14" y="50"/>
                    <a:pt x="14" y="50"/>
                  </a:cubicBezTo>
                  <a:cubicBezTo>
                    <a:pt x="14" y="50"/>
                    <a:pt x="14" y="50"/>
                    <a:pt x="14" y="50"/>
                  </a:cubicBezTo>
                  <a:cubicBezTo>
                    <a:pt x="14" y="50"/>
                    <a:pt x="14" y="50"/>
                    <a:pt x="14" y="50"/>
                  </a:cubicBezTo>
                  <a:cubicBezTo>
                    <a:pt x="14" y="50"/>
                    <a:pt x="14" y="50"/>
                    <a:pt x="14" y="50"/>
                  </a:cubicBezTo>
                  <a:cubicBezTo>
                    <a:pt x="14" y="50"/>
                    <a:pt x="14" y="50"/>
                    <a:pt x="14" y="50"/>
                  </a:cubicBezTo>
                  <a:cubicBezTo>
                    <a:pt x="15" y="50"/>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2"/>
                    <a:pt x="15" y="52"/>
                    <a:pt x="15" y="52"/>
                  </a:cubicBezTo>
                  <a:cubicBezTo>
                    <a:pt x="15" y="52"/>
                    <a:pt x="15" y="52"/>
                    <a:pt x="15" y="52"/>
                  </a:cubicBezTo>
                  <a:cubicBezTo>
                    <a:pt x="15" y="52"/>
                    <a:pt x="15" y="52"/>
                    <a:pt x="15" y="52"/>
                  </a:cubicBezTo>
                  <a:cubicBezTo>
                    <a:pt x="15" y="52"/>
                    <a:pt x="15" y="52"/>
                    <a:pt x="15"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3"/>
                    <a:pt x="16" y="53"/>
                    <a:pt x="16" y="53"/>
                  </a:cubicBezTo>
                  <a:cubicBezTo>
                    <a:pt x="17" y="53"/>
                    <a:pt x="17" y="53"/>
                    <a:pt x="17" y="53"/>
                  </a:cubicBezTo>
                  <a:cubicBezTo>
                    <a:pt x="17" y="53"/>
                    <a:pt x="17" y="53"/>
                    <a:pt x="17" y="53"/>
                  </a:cubicBezTo>
                  <a:cubicBezTo>
                    <a:pt x="17" y="53"/>
                    <a:pt x="17" y="53"/>
                    <a:pt x="17" y="53"/>
                  </a:cubicBezTo>
                  <a:cubicBezTo>
                    <a:pt x="17" y="53"/>
                    <a:pt x="17" y="53"/>
                    <a:pt x="17" y="53"/>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0"/>
                    <a:pt x="17" y="50"/>
                  </a:cubicBezTo>
                  <a:cubicBezTo>
                    <a:pt x="17" y="50"/>
                    <a:pt x="17" y="50"/>
                    <a:pt x="17" y="50"/>
                  </a:cubicBezTo>
                  <a:cubicBezTo>
                    <a:pt x="17" y="50"/>
                    <a:pt x="17" y="50"/>
                    <a:pt x="17" y="50"/>
                  </a:cubicBezTo>
                  <a:cubicBezTo>
                    <a:pt x="17" y="50"/>
                    <a:pt x="17" y="50"/>
                    <a:pt x="17" y="50"/>
                  </a:cubicBezTo>
                  <a:cubicBezTo>
                    <a:pt x="17" y="50"/>
                    <a:pt x="17" y="50"/>
                    <a:pt x="17" y="49"/>
                  </a:cubicBezTo>
                  <a:cubicBezTo>
                    <a:pt x="17"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8" y="48"/>
                  </a:cubicBezTo>
                  <a:cubicBezTo>
                    <a:pt x="18" y="48"/>
                    <a:pt x="18" y="47"/>
                    <a:pt x="18" y="47"/>
                  </a:cubicBezTo>
                  <a:cubicBezTo>
                    <a:pt x="18" y="47"/>
                    <a:pt x="18" y="47"/>
                    <a:pt x="18" y="47"/>
                  </a:cubicBezTo>
                  <a:cubicBezTo>
                    <a:pt x="18" y="47"/>
                    <a:pt x="18" y="46"/>
                    <a:pt x="18" y="46"/>
                  </a:cubicBezTo>
                  <a:cubicBezTo>
                    <a:pt x="18" y="46"/>
                    <a:pt x="18" y="46"/>
                    <a:pt x="18" y="46"/>
                  </a:cubicBezTo>
                  <a:cubicBezTo>
                    <a:pt x="18" y="46"/>
                    <a:pt x="18" y="46"/>
                    <a:pt x="18" y="46"/>
                  </a:cubicBezTo>
                  <a:cubicBezTo>
                    <a:pt x="18" y="46"/>
                    <a:pt x="18" y="46"/>
                    <a:pt x="18" y="46"/>
                  </a:cubicBezTo>
                  <a:cubicBezTo>
                    <a:pt x="17" y="46"/>
                    <a:pt x="17" y="46"/>
                    <a:pt x="17" y="46"/>
                  </a:cubicBezTo>
                  <a:cubicBezTo>
                    <a:pt x="17" y="46"/>
                    <a:pt x="17" y="46"/>
                    <a:pt x="17" y="46"/>
                  </a:cubicBezTo>
                  <a:cubicBezTo>
                    <a:pt x="18" y="46"/>
                    <a:pt x="18" y="46"/>
                    <a:pt x="18" y="46"/>
                  </a:cubicBezTo>
                  <a:cubicBezTo>
                    <a:pt x="18" y="46"/>
                    <a:pt x="18" y="46"/>
                    <a:pt x="18" y="46"/>
                  </a:cubicBezTo>
                  <a:cubicBezTo>
                    <a:pt x="18" y="46"/>
                    <a:pt x="18" y="46"/>
                    <a:pt x="18" y="46"/>
                  </a:cubicBezTo>
                  <a:cubicBezTo>
                    <a:pt x="18" y="46"/>
                    <a:pt x="18" y="46"/>
                    <a:pt x="18" y="46"/>
                  </a:cubicBezTo>
                  <a:cubicBezTo>
                    <a:pt x="19" y="46"/>
                    <a:pt x="19" y="46"/>
                    <a:pt x="19" y="46"/>
                  </a:cubicBezTo>
                  <a:cubicBezTo>
                    <a:pt x="19" y="46"/>
                    <a:pt x="19" y="46"/>
                    <a:pt x="19" y="46"/>
                  </a:cubicBezTo>
                  <a:cubicBezTo>
                    <a:pt x="19" y="46"/>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20" y="44"/>
                  </a:cubicBezTo>
                  <a:cubicBezTo>
                    <a:pt x="20" y="44"/>
                    <a:pt x="20" y="44"/>
                    <a:pt x="20" y="44"/>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1"/>
                  </a:cubicBezTo>
                  <a:cubicBezTo>
                    <a:pt x="20" y="41"/>
                    <a:pt x="20" y="41"/>
                    <a:pt x="20" y="41"/>
                  </a:cubicBezTo>
                  <a:cubicBezTo>
                    <a:pt x="20" y="41"/>
                    <a:pt x="20" y="41"/>
                    <a:pt x="20" y="41"/>
                  </a:cubicBezTo>
                  <a:cubicBezTo>
                    <a:pt x="21" y="41"/>
                    <a:pt x="21" y="41"/>
                    <a:pt x="21" y="41"/>
                  </a:cubicBezTo>
                  <a:cubicBezTo>
                    <a:pt x="21" y="41"/>
                    <a:pt x="21" y="41"/>
                    <a:pt x="21" y="41"/>
                  </a:cubicBezTo>
                  <a:cubicBezTo>
                    <a:pt x="21" y="41"/>
                    <a:pt x="21" y="41"/>
                    <a:pt x="21"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0"/>
                    <a:pt x="22" y="40"/>
                  </a:cubicBezTo>
                  <a:cubicBezTo>
                    <a:pt x="22" y="40"/>
                    <a:pt x="22" y="40"/>
                    <a:pt x="22" y="40"/>
                  </a:cubicBezTo>
                  <a:cubicBezTo>
                    <a:pt x="22" y="40"/>
                    <a:pt x="22"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39"/>
                    <a:pt x="24" y="39"/>
                    <a:pt x="24" y="39"/>
                  </a:cubicBezTo>
                  <a:cubicBezTo>
                    <a:pt x="24" y="39"/>
                    <a:pt x="24" y="39"/>
                    <a:pt x="24" y="39"/>
                  </a:cubicBezTo>
                  <a:cubicBezTo>
                    <a:pt x="24" y="39"/>
                    <a:pt x="24" y="39"/>
                    <a:pt x="24" y="39"/>
                  </a:cubicBezTo>
                  <a:cubicBezTo>
                    <a:pt x="24" y="38"/>
                    <a:pt x="24" y="38"/>
                    <a:pt x="24" y="38"/>
                  </a:cubicBezTo>
                  <a:cubicBezTo>
                    <a:pt x="24" y="38"/>
                    <a:pt x="24" y="38"/>
                    <a:pt x="24" y="37"/>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5" y="36"/>
                    <a:pt x="25" y="36"/>
                    <a:pt x="25" y="36"/>
                  </a:cubicBezTo>
                  <a:cubicBezTo>
                    <a:pt x="25" y="36"/>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6" y="34"/>
                    <a:pt x="26" y="34"/>
                    <a:pt x="26" y="34"/>
                  </a:cubicBezTo>
                  <a:cubicBezTo>
                    <a:pt x="26" y="34"/>
                    <a:pt x="26" y="34"/>
                    <a:pt x="26" y="34"/>
                  </a:cubicBezTo>
                  <a:cubicBezTo>
                    <a:pt x="26" y="34"/>
                    <a:pt x="26" y="34"/>
                    <a:pt x="26" y="34"/>
                  </a:cubicBezTo>
                  <a:cubicBezTo>
                    <a:pt x="26" y="34"/>
                    <a:pt x="26" y="34"/>
                    <a:pt x="26" y="34"/>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5" y="32"/>
                  </a:cubicBezTo>
                  <a:cubicBezTo>
                    <a:pt x="25" y="32"/>
                    <a:pt x="25" y="32"/>
                    <a:pt x="25" y="31"/>
                  </a:cubicBezTo>
                  <a:cubicBezTo>
                    <a:pt x="25" y="31"/>
                    <a:pt x="25" y="31"/>
                    <a:pt x="25" y="31"/>
                  </a:cubicBezTo>
                  <a:cubicBezTo>
                    <a:pt x="25" y="31"/>
                    <a:pt x="25" y="31"/>
                    <a:pt x="25" y="31"/>
                  </a:cubicBezTo>
                  <a:cubicBezTo>
                    <a:pt x="25" y="31"/>
                    <a:pt x="25" y="31"/>
                    <a:pt x="25"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3" y="31"/>
                    <a:pt x="23" y="31"/>
                    <a:pt x="23" y="31"/>
                  </a:cubicBezTo>
                  <a:cubicBezTo>
                    <a:pt x="23" y="31"/>
                    <a:pt x="23" y="31"/>
                    <a:pt x="23" y="31"/>
                  </a:cubicBezTo>
                  <a:cubicBezTo>
                    <a:pt x="23" y="31"/>
                    <a:pt x="23" y="31"/>
                    <a:pt x="23" y="31"/>
                  </a:cubicBezTo>
                  <a:cubicBezTo>
                    <a:pt x="23" y="31"/>
                    <a:pt x="23" y="31"/>
                    <a:pt x="23" y="31"/>
                  </a:cubicBezTo>
                  <a:cubicBezTo>
                    <a:pt x="23" y="30"/>
                    <a:pt x="23" y="30"/>
                    <a:pt x="23" y="30"/>
                  </a:cubicBezTo>
                  <a:cubicBezTo>
                    <a:pt x="23" y="30"/>
                    <a:pt x="22" y="30"/>
                    <a:pt x="22" y="30"/>
                  </a:cubicBezTo>
                  <a:cubicBezTo>
                    <a:pt x="22" y="30"/>
                    <a:pt x="22" y="30"/>
                    <a:pt x="22" y="30"/>
                  </a:cubicBezTo>
                  <a:cubicBezTo>
                    <a:pt x="22" y="30"/>
                    <a:pt x="22" y="30"/>
                    <a:pt x="22" y="30"/>
                  </a:cubicBezTo>
                  <a:cubicBezTo>
                    <a:pt x="22" y="30"/>
                    <a:pt x="22" y="30"/>
                    <a:pt x="22"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0" y="30"/>
                  </a:cubicBezTo>
                  <a:cubicBezTo>
                    <a:pt x="20" y="30"/>
                    <a:pt x="20" y="30"/>
                    <a:pt x="20" y="30"/>
                  </a:cubicBezTo>
                  <a:cubicBezTo>
                    <a:pt x="20" y="30"/>
                    <a:pt x="20" y="30"/>
                    <a:pt x="20" y="30"/>
                  </a:cubicBezTo>
                  <a:cubicBezTo>
                    <a:pt x="20" y="30"/>
                    <a:pt x="20" y="30"/>
                    <a:pt x="20" y="30"/>
                  </a:cubicBezTo>
                  <a:cubicBezTo>
                    <a:pt x="20" y="30"/>
                    <a:pt x="20" y="29"/>
                    <a:pt x="20" y="29"/>
                  </a:cubicBezTo>
                  <a:cubicBezTo>
                    <a:pt x="20" y="29"/>
                    <a:pt x="20" y="29"/>
                    <a:pt x="20" y="29"/>
                  </a:cubicBezTo>
                  <a:cubicBezTo>
                    <a:pt x="20" y="29"/>
                    <a:pt x="20" y="29"/>
                    <a:pt x="20" y="29"/>
                  </a:cubicBezTo>
                  <a:cubicBezTo>
                    <a:pt x="19" y="29"/>
                    <a:pt x="19" y="29"/>
                    <a:pt x="19" y="29"/>
                  </a:cubicBezTo>
                  <a:cubicBezTo>
                    <a:pt x="19" y="29"/>
                    <a:pt x="19" y="29"/>
                    <a:pt x="19" y="29"/>
                  </a:cubicBezTo>
                  <a:cubicBezTo>
                    <a:pt x="19" y="29"/>
                    <a:pt x="19" y="29"/>
                    <a:pt x="19" y="30"/>
                  </a:cubicBezTo>
                  <a:cubicBezTo>
                    <a:pt x="19" y="30"/>
                    <a:pt x="19" y="30"/>
                    <a:pt x="19" y="30"/>
                  </a:cubicBezTo>
                  <a:cubicBezTo>
                    <a:pt x="19" y="30"/>
                    <a:pt x="18" y="30"/>
                    <a:pt x="18" y="30"/>
                  </a:cubicBezTo>
                  <a:cubicBezTo>
                    <a:pt x="18" y="30"/>
                    <a:pt x="18" y="30"/>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8"/>
                    <a:pt x="19" y="28"/>
                  </a:cubicBezTo>
                  <a:cubicBezTo>
                    <a:pt x="19" y="28"/>
                    <a:pt x="19" y="28"/>
                    <a:pt x="19" y="28"/>
                  </a:cubicBezTo>
                  <a:cubicBezTo>
                    <a:pt x="19" y="28"/>
                    <a:pt x="19" y="28"/>
                    <a:pt x="19" y="28"/>
                  </a:cubicBezTo>
                  <a:cubicBezTo>
                    <a:pt x="18" y="28"/>
                    <a:pt x="18" y="28"/>
                    <a:pt x="18" y="28"/>
                  </a:cubicBezTo>
                  <a:cubicBezTo>
                    <a:pt x="18" y="28"/>
                    <a:pt x="18" y="28"/>
                    <a:pt x="18" y="28"/>
                  </a:cubicBezTo>
                  <a:cubicBezTo>
                    <a:pt x="18" y="28"/>
                    <a:pt x="18" y="28"/>
                    <a:pt x="18" y="28"/>
                  </a:cubicBezTo>
                  <a:cubicBezTo>
                    <a:pt x="18" y="28"/>
                    <a:pt x="18" y="28"/>
                    <a:pt x="18" y="28"/>
                  </a:cubicBezTo>
                  <a:cubicBezTo>
                    <a:pt x="18" y="28"/>
                    <a:pt x="18" y="28"/>
                    <a:pt x="18" y="28"/>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7" y="27"/>
                    <a:pt x="17" y="26"/>
                  </a:cubicBezTo>
                  <a:cubicBezTo>
                    <a:pt x="17" y="26"/>
                    <a:pt x="17" y="26"/>
                    <a:pt x="17" y="26"/>
                  </a:cubicBezTo>
                  <a:cubicBezTo>
                    <a:pt x="17" y="26"/>
                    <a:pt x="17" y="26"/>
                    <a:pt x="17" y="26"/>
                  </a:cubicBezTo>
                  <a:cubicBezTo>
                    <a:pt x="17" y="26"/>
                    <a:pt x="17" y="26"/>
                    <a:pt x="17" y="26"/>
                  </a:cubicBezTo>
                  <a:cubicBezTo>
                    <a:pt x="17" y="26"/>
                    <a:pt x="17" y="26"/>
                    <a:pt x="17" y="26"/>
                  </a:cubicBezTo>
                  <a:cubicBezTo>
                    <a:pt x="16" y="26"/>
                    <a:pt x="16" y="26"/>
                    <a:pt x="16" y="26"/>
                  </a:cubicBezTo>
                  <a:cubicBezTo>
                    <a:pt x="16" y="26"/>
                    <a:pt x="16" y="26"/>
                    <a:pt x="16" y="26"/>
                  </a:cubicBezTo>
                  <a:cubicBezTo>
                    <a:pt x="16" y="26"/>
                    <a:pt x="16" y="26"/>
                    <a:pt x="16" y="26"/>
                  </a:cubicBezTo>
                  <a:cubicBezTo>
                    <a:pt x="16" y="26"/>
                    <a:pt x="16" y="26"/>
                    <a:pt x="16" y="26"/>
                  </a:cubicBezTo>
                  <a:cubicBezTo>
                    <a:pt x="16" y="26"/>
                    <a:pt x="16" y="26"/>
                    <a:pt x="16" y="26"/>
                  </a:cubicBezTo>
                  <a:cubicBezTo>
                    <a:pt x="15" y="26"/>
                    <a:pt x="15" y="26"/>
                    <a:pt x="15" y="26"/>
                  </a:cubicBezTo>
                  <a:cubicBezTo>
                    <a:pt x="15" y="26"/>
                    <a:pt x="15" y="26"/>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4" y="25"/>
                    <a:pt x="14" y="25"/>
                  </a:cubicBezTo>
                  <a:cubicBezTo>
                    <a:pt x="14" y="25"/>
                    <a:pt x="14" y="25"/>
                    <a:pt x="14" y="25"/>
                  </a:cubicBezTo>
                  <a:cubicBezTo>
                    <a:pt x="14" y="25"/>
                    <a:pt x="14" y="25"/>
                    <a:pt x="14" y="25"/>
                  </a:cubicBezTo>
                  <a:cubicBezTo>
                    <a:pt x="14" y="25"/>
                    <a:pt x="14" y="25"/>
                    <a:pt x="13" y="25"/>
                  </a:cubicBezTo>
                  <a:cubicBezTo>
                    <a:pt x="14" y="25"/>
                    <a:pt x="14" y="24"/>
                    <a:pt x="14" y="24"/>
                  </a:cubicBezTo>
                  <a:cubicBezTo>
                    <a:pt x="14" y="24"/>
                    <a:pt x="14" y="24"/>
                    <a:pt x="14" y="24"/>
                  </a:cubicBezTo>
                  <a:cubicBezTo>
                    <a:pt x="14" y="24"/>
                    <a:pt x="14" y="24"/>
                    <a:pt x="14"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2" y="24"/>
                    <a:pt x="12" y="24"/>
                  </a:cubicBezTo>
                  <a:cubicBezTo>
                    <a:pt x="12" y="24"/>
                    <a:pt x="12" y="24"/>
                    <a:pt x="12" y="24"/>
                  </a:cubicBezTo>
                  <a:cubicBezTo>
                    <a:pt x="12" y="24"/>
                    <a:pt x="12" y="24"/>
                    <a:pt x="12" y="24"/>
                  </a:cubicBezTo>
                  <a:cubicBezTo>
                    <a:pt x="12" y="24"/>
                    <a:pt x="12" y="24"/>
                    <a:pt x="12" y="24"/>
                  </a:cubicBezTo>
                  <a:cubicBezTo>
                    <a:pt x="12" y="24"/>
                    <a:pt x="11" y="24"/>
                    <a:pt x="11" y="24"/>
                  </a:cubicBezTo>
                  <a:cubicBezTo>
                    <a:pt x="11" y="24"/>
                    <a:pt x="11" y="23"/>
                    <a:pt x="11" y="23"/>
                  </a:cubicBezTo>
                  <a:cubicBezTo>
                    <a:pt x="11" y="23"/>
                    <a:pt x="11" y="23"/>
                    <a:pt x="11" y="23"/>
                  </a:cubicBezTo>
                  <a:cubicBezTo>
                    <a:pt x="11"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7" y="25"/>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3"/>
                  </a:cubicBezTo>
                  <a:cubicBezTo>
                    <a:pt x="6" y="23"/>
                    <a:pt x="6" y="23"/>
                    <a:pt x="6" y="23"/>
                  </a:cubicBezTo>
                  <a:cubicBezTo>
                    <a:pt x="6" y="23"/>
                    <a:pt x="6" y="23"/>
                    <a:pt x="5" y="23"/>
                  </a:cubicBezTo>
                  <a:cubicBezTo>
                    <a:pt x="6" y="23"/>
                    <a:pt x="6" y="23"/>
                    <a:pt x="6" y="23"/>
                  </a:cubicBezTo>
                  <a:cubicBezTo>
                    <a:pt x="6" y="23"/>
                    <a:pt x="6" y="23"/>
                    <a:pt x="6" y="23"/>
                  </a:cubicBezTo>
                  <a:cubicBezTo>
                    <a:pt x="6" y="23"/>
                    <a:pt x="6" y="23"/>
                    <a:pt x="6" y="23"/>
                  </a:cubicBezTo>
                  <a:cubicBezTo>
                    <a:pt x="6" y="23"/>
                    <a:pt x="6" y="22"/>
                    <a:pt x="6" y="22"/>
                  </a:cubicBezTo>
                  <a:cubicBezTo>
                    <a:pt x="6" y="22"/>
                    <a:pt x="6" y="22"/>
                    <a:pt x="6" y="22"/>
                  </a:cubicBezTo>
                  <a:cubicBezTo>
                    <a:pt x="6" y="22"/>
                    <a:pt x="6" y="22"/>
                    <a:pt x="6" y="22"/>
                  </a:cubicBezTo>
                  <a:cubicBezTo>
                    <a:pt x="6" y="22"/>
                    <a:pt x="6" y="22"/>
                    <a:pt x="6" y="22"/>
                  </a:cubicBezTo>
                  <a:cubicBezTo>
                    <a:pt x="6" y="22"/>
                    <a:pt x="6" y="22"/>
                    <a:pt x="6" y="22"/>
                  </a:cubicBezTo>
                  <a:cubicBezTo>
                    <a:pt x="6" y="21"/>
                    <a:pt x="6" y="21"/>
                    <a:pt x="6" y="21"/>
                  </a:cubicBezTo>
                  <a:cubicBezTo>
                    <a:pt x="6" y="21"/>
                    <a:pt x="6" y="21"/>
                    <a:pt x="6" y="21"/>
                  </a:cubicBezTo>
                  <a:cubicBezTo>
                    <a:pt x="6" y="21"/>
                    <a:pt x="6" y="21"/>
                    <a:pt x="6" y="21"/>
                  </a:cubicBezTo>
                  <a:cubicBezTo>
                    <a:pt x="6" y="21"/>
                    <a:pt x="6" y="21"/>
                    <a:pt x="6" y="21"/>
                  </a:cubicBezTo>
                  <a:cubicBezTo>
                    <a:pt x="6" y="21"/>
                    <a:pt x="6" y="21"/>
                    <a:pt x="6"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6" y="20"/>
                    <a:pt x="6" y="20"/>
                    <a:pt x="6" y="19"/>
                  </a:cubicBezTo>
                  <a:cubicBezTo>
                    <a:pt x="6" y="19"/>
                    <a:pt x="6" y="19"/>
                    <a:pt x="6" y="19"/>
                  </a:cubicBezTo>
                  <a:cubicBezTo>
                    <a:pt x="6" y="19"/>
                    <a:pt x="6" y="19"/>
                    <a:pt x="6" y="19"/>
                  </a:cubicBezTo>
                  <a:cubicBezTo>
                    <a:pt x="6" y="18"/>
                    <a:pt x="6" y="18"/>
                    <a:pt x="6" y="18"/>
                  </a:cubicBezTo>
                  <a:cubicBezTo>
                    <a:pt x="6" y="18"/>
                    <a:pt x="6" y="18"/>
                    <a:pt x="6" y="18"/>
                  </a:cubicBezTo>
                  <a:cubicBezTo>
                    <a:pt x="6" y="18"/>
                    <a:pt x="6" y="18"/>
                    <a:pt x="6" y="18"/>
                  </a:cubicBezTo>
                  <a:cubicBezTo>
                    <a:pt x="5" y="18"/>
                    <a:pt x="5" y="18"/>
                    <a:pt x="5" y="18"/>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4" y="19"/>
                    <a:pt x="4" y="19"/>
                    <a:pt x="4" y="19"/>
                  </a:cubicBezTo>
                  <a:cubicBezTo>
                    <a:pt x="4" y="19"/>
                    <a:pt x="4" y="19"/>
                    <a:pt x="4" y="19"/>
                  </a:cubicBezTo>
                  <a:cubicBezTo>
                    <a:pt x="4" y="19"/>
                    <a:pt x="4" y="19"/>
                    <a:pt x="4" y="19"/>
                  </a:cubicBezTo>
                  <a:cubicBezTo>
                    <a:pt x="4" y="20"/>
                    <a:pt x="4" y="20"/>
                    <a:pt x="4" y="20"/>
                  </a:cubicBezTo>
                  <a:cubicBezTo>
                    <a:pt x="4" y="20"/>
                    <a:pt x="4" y="20"/>
                    <a:pt x="4" y="20"/>
                  </a:cubicBezTo>
                  <a:cubicBezTo>
                    <a:pt x="4" y="20"/>
                    <a:pt x="4" y="20"/>
                    <a:pt x="4" y="20"/>
                  </a:cubicBezTo>
                  <a:cubicBezTo>
                    <a:pt x="4" y="20"/>
                    <a:pt x="4" y="20"/>
                    <a:pt x="4" y="20"/>
                  </a:cubicBezTo>
                  <a:cubicBezTo>
                    <a:pt x="4" y="19"/>
                    <a:pt x="4" y="19"/>
                    <a:pt x="4" y="19"/>
                  </a:cubicBezTo>
                  <a:cubicBezTo>
                    <a:pt x="4" y="19"/>
                    <a:pt x="4"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4" y="19"/>
                  </a:cubicBezTo>
                  <a:cubicBezTo>
                    <a:pt x="4" y="19"/>
                    <a:pt x="4" y="19"/>
                    <a:pt x="4" y="19"/>
                  </a:cubicBezTo>
                  <a:cubicBezTo>
                    <a:pt x="4" y="19"/>
                    <a:pt x="4" y="19"/>
                    <a:pt x="4" y="19"/>
                  </a:cubicBezTo>
                  <a:cubicBezTo>
                    <a:pt x="4" y="19"/>
                    <a:pt x="4" y="19"/>
                    <a:pt x="4" y="19"/>
                  </a:cubicBezTo>
                  <a:cubicBezTo>
                    <a:pt x="4" y="19"/>
                    <a:pt x="4" y="19"/>
                    <a:pt x="4" y="19"/>
                  </a:cubicBezTo>
                  <a:cubicBezTo>
                    <a:pt x="4" y="19"/>
                    <a:pt x="4" y="19"/>
                    <a:pt x="4" y="19"/>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5" y="17"/>
                    <a:pt x="5" y="17"/>
                  </a:cubicBezTo>
                  <a:cubicBezTo>
                    <a:pt x="5" y="17"/>
                    <a:pt x="5" y="17"/>
                    <a:pt x="5" y="17"/>
                  </a:cubicBezTo>
                  <a:cubicBezTo>
                    <a:pt x="5" y="17"/>
                    <a:pt x="5" y="17"/>
                    <a:pt x="5" y="17"/>
                  </a:cubicBezTo>
                  <a:cubicBezTo>
                    <a:pt x="5" y="17"/>
                    <a:pt x="5" y="17"/>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7" y="15"/>
                    <a:pt x="7" y="15"/>
                    <a:pt x="7" y="15"/>
                  </a:cubicBezTo>
                  <a:cubicBezTo>
                    <a:pt x="7" y="15"/>
                    <a:pt x="7" y="15"/>
                    <a:pt x="7" y="15"/>
                  </a:cubicBezTo>
                  <a:cubicBezTo>
                    <a:pt x="7" y="15"/>
                    <a:pt x="7" y="15"/>
                    <a:pt x="7" y="15"/>
                  </a:cubicBezTo>
                  <a:cubicBezTo>
                    <a:pt x="7" y="15"/>
                    <a:pt x="8" y="15"/>
                    <a:pt x="8" y="15"/>
                  </a:cubicBezTo>
                  <a:cubicBezTo>
                    <a:pt x="8" y="15"/>
                    <a:pt x="8" y="15"/>
                    <a:pt x="8" y="15"/>
                  </a:cubicBezTo>
                  <a:cubicBezTo>
                    <a:pt x="8" y="15"/>
                    <a:pt x="8" y="15"/>
                    <a:pt x="8" y="15"/>
                  </a:cubicBezTo>
                  <a:cubicBezTo>
                    <a:pt x="8" y="15"/>
                    <a:pt x="8" y="15"/>
                    <a:pt x="8" y="15"/>
                  </a:cubicBezTo>
                  <a:cubicBezTo>
                    <a:pt x="8" y="15"/>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7"/>
                    <a:pt x="8" y="17"/>
                  </a:cubicBezTo>
                  <a:cubicBezTo>
                    <a:pt x="8" y="17"/>
                    <a:pt x="8" y="17"/>
                    <a:pt x="8" y="17"/>
                  </a:cubicBezTo>
                  <a:cubicBezTo>
                    <a:pt x="8" y="17"/>
                    <a:pt x="8" y="17"/>
                    <a:pt x="8" y="17"/>
                  </a:cubicBezTo>
                  <a:cubicBezTo>
                    <a:pt x="8" y="17"/>
                    <a:pt x="8" y="17"/>
                    <a:pt x="8" y="17"/>
                  </a:cubicBezTo>
                  <a:cubicBezTo>
                    <a:pt x="9" y="17"/>
                    <a:pt x="9" y="16"/>
                    <a:pt x="9" y="16"/>
                  </a:cubicBezTo>
                  <a:cubicBezTo>
                    <a:pt x="9" y="16"/>
                    <a:pt x="9" y="16"/>
                    <a:pt x="9" y="16"/>
                  </a:cubicBezTo>
                  <a:cubicBezTo>
                    <a:pt x="9" y="16"/>
                    <a:pt x="9" y="16"/>
                    <a:pt x="9" y="16"/>
                  </a:cubicBezTo>
                  <a:cubicBezTo>
                    <a:pt x="9" y="16"/>
                    <a:pt x="9" y="16"/>
                    <a:pt x="9" y="16"/>
                  </a:cubicBezTo>
                  <a:cubicBezTo>
                    <a:pt x="9" y="16"/>
                    <a:pt x="9" y="16"/>
                    <a:pt x="9" y="16"/>
                  </a:cubicBezTo>
                  <a:cubicBezTo>
                    <a:pt x="9" y="16"/>
                    <a:pt x="9" y="16"/>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1" y="13"/>
                    <a:pt x="11" y="13"/>
                  </a:cubicBezTo>
                  <a:cubicBezTo>
                    <a:pt x="11" y="13"/>
                    <a:pt x="11" y="13"/>
                    <a:pt x="11" y="13"/>
                  </a:cubicBezTo>
                  <a:cubicBezTo>
                    <a:pt x="11" y="13"/>
                    <a:pt x="11" y="13"/>
                    <a:pt x="11" y="13"/>
                  </a:cubicBezTo>
                  <a:cubicBezTo>
                    <a:pt x="11" y="13"/>
                    <a:pt x="11" y="13"/>
                    <a:pt x="11" y="13"/>
                  </a:cubicBezTo>
                  <a:cubicBezTo>
                    <a:pt x="12" y="13"/>
                    <a:pt x="12" y="13"/>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1"/>
                    <a:pt x="12" y="11"/>
                    <a:pt x="12" y="11"/>
                  </a:cubicBezTo>
                  <a:cubicBezTo>
                    <a:pt x="12" y="11"/>
                    <a:pt x="12" y="11"/>
                    <a:pt x="12" y="11"/>
                  </a:cubicBezTo>
                  <a:cubicBezTo>
                    <a:pt x="12" y="11"/>
                    <a:pt x="13" y="11"/>
                    <a:pt x="13" y="11"/>
                  </a:cubicBezTo>
                  <a:cubicBezTo>
                    <a:pt x="13" y="11"/>
                    <a:pt x="13" y="11"/>
                    <a:pt x="13" y="11"/>
                  </a:cubicBezTo>
                  <a:cubicBezTo>
                    <a:pt x="13" y="11"/>
                    <a:pt x="13" y="10"/>
                    <a:pt x="13" y="10"/>
                  </a:cubicBezTo>
                  <a:cubicBezTo>
                    <a:pt x="13" y="10"/>
                    <a:pt x="13" y="10"/>
                    <a:pt x="13" y="10"/>
                  </a:cubicBezTo>
                  <a:cubicBezTo>
                    <a:pt x="13"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5" y="10"/>
                    <a:pt x="15" y="10"/>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6" y="9"/>
                    <a:pt x="16" y="9"/>
                    <a:pt x="16" y="9"/>
                  </a:cubicBezTo>
                  <a:cubicBezTo>
                    <a:pt x="16" y="9"/>
                    <a:pt x="16" y="9"/>
                    <a:pt x="16" y="9"/>
                  </a:cubicBezTo>
                  <a:cubicBezTo>
                    <a:pt x="16" y="9"/>
                    <a:pt x="16" y="9"/>
                    <a:pt x="16" y="9"/>
                  </a:cubicBezTo>
                  <a:cubicBezTo>
                    <a:pt x="16" y="9"/>
                    <a:pt x="16" y="9"/>
                    <a:pt x="16" y="9"/>
                  </a:cubicBezTo>
                  <a:cubicBezTo>
                    <a:pt x="16" y="9"/>
                    <a:pt x="16" y="9"/>
                    <a:pt x="16" y="9"/>
                  </a:cubicBezTo>
                  <a:cubicBezTo>
                    <a:pt x="16" y="9"/>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7" y="8"/>
                    <a:pt x="17" y="8"/>
                    <a:pt x="17" y="8"/>
                  </a:cubicBezTo>
                  <a:cubicBezTo>
                    <a:pt x="17" y="8"/>
                    <a:pt x="17" y="8"/>
                    <a:pt x="17" y="8"/>
                  </a:cubicBezTo>
                  <a:cubicBezTo>
                    <a:pt x="17" y="8"/>
                    <a:pt x="17" y="8"/>
                    <a:pt x="17" y="8"/>
                  </a:cubicBezTo>
                  <a:cubicBezTo>
                    <a:pt x="17" y="8"/>
                    <a:pt x="17" y="8"/>
                    <a:pt x="17" y="8"/>
                  </a:cubicBezTo>
                  <a:cubicBezTo>
                    <a:pt x="17" y="7"/>
                    <a:pt x="17" y="7"/>
                    <a:pt x="17" y="7"/>
                  </a:cubicBezTo>
                  <a:cubicBezTo>
                    <a:pt x="16" y="7"/>
                    <a:pt x="16" y="7"/>
                    <a:pt x="16" y="7"/>
                  </a:cubicBezTo>
                  <a:cubicBezTo>
                    <a:pt x="16" y="7"/>
                    <a:pt x="16" y="7"/>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7"/>
                    <a:pt x="16" y="7"/>
                    <a:pt x="16" y="7"/>
                  </a:cubicBezTo>
                  <a:cubicBezTo>
                    <a:pt x="16" y="7"/>
                    <a:pt x="16" y="7"/>
                    <a:pt x="16" y="7"/>
                  </a:cubicBezTo>
                  <a:cubicBezTo>
                    <a:pt x="16" y="7"/>
                    <a:pt x="16" y="7"/>
                    <a:pt x="16" y="7"/>
                  </a:cubicBezTo>
                  <a:cubicBezTo>
                    <a:pt x="16" y="7"/>
                    <a:pt x="16" y="7"/>
                    <a:pt x="16" y="7"/>
                  </a:cubicBezTo>
                  <a:cubicBezTo>
                    <a:pt x="16" y="7"/>
                    <a:pt x="16" y="7"/>
                    <a:pt x="16" y="7"/>
                  </a:cubicBezTo>
                  <a:cubicBezTo>
                    <a:pt x="17" y="7"/>
                    <a:pt x="17" y="7"/>
                    <a:pt x="17" y="7"/>
                  </a:cubicBezTo>
                  <a:cubicBezTo>
                    <a:pt x="17" y="7"/>
                    <a:pt x="17" y="7"/>
                    <a:pt x="17" y="7"/>
                  </a:cubicBezTo>
                  <a:cubicBezTo>
                    <a:pt x="17" y="7"/>
                    <a:pt x="17" y="7"/>
                    <a:pt x="17" y="7"/>
                  </a:cubicBezTo>
                  <a:cubicBezTo>
                    <a:pt x="17" y="7"/>
                    <a:pt x="17" y="7"/>
                    <a:pt x="17" y="7"/>
                  </a:cubicBezTo>
                  <a:cubicBezTo>
                    <a:pt x="17" y="7"/>
                    <a:pt x="17" y="7"/>
                    <a:pt x="17"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6"/>
                    <a:pt x="19" y="6"/>
                  </a:cubicBezTo>
                  <a:cubicBezTo>
                    <a:pt x="19" y="6"/>
                    <a:pt x="19" y="6"/>
                    <a:pt x="19" y="6"/>
                  </a:cubicBezTo>
                  <a:cubicBezTo>
                    <a:pt x="19" y="6"/>
                    <a:pt x="19" y="6"/>
                    <a:pt x="19" y="6"/>
                  </a:cubicBezTo>
                  <a:cubicBezTo>
                    <a:pt x="19" y="6"/>
                    <a:pt x="19" y="6"/>
                    <a:pt x="19" y="6"/>
                  </a:cubicBezTo>
                  <a:cubicBezTo>
                    <a:pt x="19" y="6"/>
                    <a:pt x="19" y="6"/>
                    <a:pt x="19" y="6"/>
                  </a:cubicBezTo>
                  <a:cubicBezTo>
                    <a:pt x="19"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1" y="6"/>
                    <a:pt x="21" y="6"/>
                    <a:pt x="21" y="6"/>
                  </a:cubicBezTo>
                  <a:cubicBezTo>
                    <a:pt x="21" y="6"/>
                    <a:pt x="21" y="6"/>
                    <a:pt x="21" y="6"/>
                  </a:cubicBezTo>
                  <a:cubicBezTo>
                    <a:pt x="21" y="6"/>
                    <a:pt x="21" y="5"/>
                    <a:pt x="21" y="5"/>
                  </a:cubicBezTo>
                  <a:cubicBezTo>
                    <a:pt x="20" y="5"/>
                    <a:pt x="20" y="5"/>
                    <a:pt x="20" y="5"/>
                  </a:cubicBezTo>
                  <a:cubicBezTo>
                    <a:pt x="20" y="5"/>
                    <a:pt x="20" y="5"/>
                    <a:pt x="20" y="5"/>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9" y="4"/>
                    <a:pt x="19" y="4"/>
                    <a:pt x="19"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8" y="4"/>
                    <a:pt x="18" y="4"/>
                    <a:pt x="18" y="4"/>
                  </a:cubicBezTo>
                  <a:cubicBezTo>
                    <a:pt x="18" y="4"/>
                    <a:pt x="18" y="4"/>
                    <a:pt x="18" y="4"/>
                  </a:cubicBezTo>
                  <a:cubicBezTo>
                    <a:pt x="18" y="4"/>
                    <a:pt x="18" y="4"/>
                    <a:pt x="18" y="4"/>
                  </a:cubicBezTo>
                  <a:cubicBezTo>
                    <a:pt x="18" y="4"/>
                    <a:pt x="18" y="4"/>
                    <a:pt x="18" y="4"/>
                  </a:cubicBezTo>
                  <a:cubicBezTo>
                    <a:pt x="17" y="4"/>
                    <a:pt x="17" y="4"/>
                    <a:pt x="17" y="4"/>
                  </a:cubicBezTo>
                  <a:cubicBezTo>
                    <a:pt x="17" y="4"/>
                    <a:pt x="17" y="4"/>
                    <a:pt x="17" y="4"/>
                  </a:cubicBezTo>
                  <a:cubicBezTo>
                    <a:pt x="17" y="4"/>
                    <a:pt x="17" y="4"/>
                    <a:pt x="17" y="4"/>
                  </a:cubicBezTo>
                  <a:cubicBezTo>
                    <a:pt x="17" y="4"/>
                    <a:pt x="17" y="4"/>
                    <a:pt x="17" y="4"/>
                  </a:cubicBezTo>
                  <a:cubicBezTo>
                    <a:pt x="17" y="4"/>
                    <a:pt x="17" y="4"/>
                    <a:pt x="17" y="4"/>
                  </a:cubicBezTo>
                  <a:cubicBezTo>
                    <a:pt x="17" y="5"/>
                    <a:pt x="17" y="5"/>
                    <a:pt x="17" y="5"/>
                  </a:cubicBezTo>
                  <a:cubicBezTo>
                    <a:pt x="17" y="5"/>
                    <a:pt x="17" y="5"/>
                    <a:pt x="17"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6"/>
                  </a:cubicBezTo>
                  <a:cubicBezTo>
                    <a:pt x="16" y="6"/>
                    <a:pt x="16" y="6"/>
                    <a:pt x="16" y="6"/>
                  </a:cubicBezTo>
                  <a:cubicBezTo>
                    <a:pt x="16"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6" y="5"/>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7" y="4"/>
                    <a:pt x="17" y="4"/>
                  </a:cubicBezTo>
                  <a:cubicBezTo>
                    <a:pt x="17" y="4"/>
                    <a:pt x="17" y="4"/>
                    <a:pt x="17" y="3"/>
                  </a:cubicBezTo>
                  <a:cubicBezTo>
                    <a:pt x="17" y="3"/>
                    <a:pt x="17" y="3"/>
                    <a:pt x="17" y="3"/>
                  </a:cubicBezTo>
                  <a:cubicBezTo>
                    <a:pt x="17" y="3"/>
                    <a:pt x="17" y="3"/>
                    <a:pt x="17" y="3"/>
                  </a:cubicBezTo>
                  <a:cubicBezTo>
                    <a:pt x="17" y="3"/>
                    <a:pt x="17" y="3"/>
                    <a:pt x="17" y="3"/>
                  </a:cubicBezTo>
                  <a:cubicBezTo>
                    <a:pt x="17"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2"/>
                  </a:cubicBezTo>
                  <a:cubicBezTo>
                    <a:pt x="18" y="2"/>
                    <a:pt x="18" y="2"/>
                    <a:pt x="18" y="2"/>
                  </a:cubicBezTo>
                  <a:cubicBezTo>
                    <a:pt x="20" y="2"/>
                    <a:pt x="22" y="1"/>
                    <a:pt x="24" y="1"/>
                  </a:cubicBezTo>
                  <a:cubicBezTo>
                    <a:pt x="24" y="1"/>
                    <a:pt x="24" y="1"/>
                    <a:pt x="24" y="1"/>
                  </a:cubicBezTo>
                  <a:cubicBezTo>
                    <a:pt x="24" y="1"/>
                    <a:pt x="24" y="1"/>
                    <a:pt x="24" y="1"/>
                  </a:cubicBezTo>
                  <a:cubicBezTo>
                    <a:pt x="24" y="1"/>
                    <a:pt x="24" y="1"/>
                    <a:pt x="24" y="1"/>
                  </a:cubicBezTo>
                  <a:cubicBezTo>
                    <a:pt x="24" y="1"/>
                    <a:pt x="24" y="1"/>
                    <a:pt x="24" y="1"/>
                  </a:cubicBezTo>
                  <a:cubicBezTo>
                    <a:pt x="24" y="1"/>
                    <a:pt x="24" y="2"/>
                    <a:pt x="24" y="2"/>
                  </a:cubicBezTo>
                  <a:cubicBezTo>
                    <a:pt x="24" y="2"/>
                    <a:pt x="24" y="2"/>
                    <a:pt x="24" y="2"/>
                  </a:cubicBezTo>
                  <a:cubicBezTo>
                    <a:pt x="24" y="2"/>
                    <a:pt x="24" y="2"/>
                    <a:pt x="24" y="2"/>
                  </a:cubicBezTo>
                  <a:cubicBezTo>
                    <a:pt x="24" y="2"/>
                    <a:pt x="24" y="2"/>
                    <a:pt x="24" y="2"/>
                  </a:cubicBezTo>
                  <a:cubicBezTo>
                    <a:pt x="24" y="2"/>
                    <a:pt x="24" y="2"/>
                    <a:pt x="24" y="2"/>
                  </a:cubicBezTo>
                  <a:cubicBezTo>
                    <a:pt x="24" y="2"/>
                    <a:pt x="24" y="3"/>
                    <a:pt x="24" y="3"/>
                  </a:cubicBezTo>
                  <a:cubicBezTo>
                    <a:pt x="24" y="3"/>
                    <a:pt x="24" y="3"/>
                    <a:pt x="24" y="3"/>
                  </a:cubicBezTo>
                  <a:cubicBezTo>
                    <a:pt x="24" y="3"/>
                    <a:pt x="24" y="3"/>
                    <a:pt x="24" y="3"/>
                  </a:cubicBezTo>
                  <a:cubicBezTo>
                    <a:pt x="24" y="3"/>
                    <a:pt x="24" y="3"/>
                    <a:pt x="24" y="3"/>
                  </a:cubicBezTo>
                  <a:cubicBezTo>
                    <a:pt x="24" y="3"/>
                    <a:pt x="24" y="3"/>
                    <a:pt x="24" y="3"/>
                  </a:cubicBezTo>
                  <a:cubicBezTo>
                    <a:pt x="24" y="3"/>
                    <a:pt x="24" y="4"/>
                    <a:pt x="24" y="4"/>
                  </a:cubicBezTo>
                  <a:cubicBezTo>
                    <a:pt x="24" y="4"/>
                    <a:pt x="24" y="4"/>
                    <a:pt x="24" y="4"/>
                  </a:cubicBezTo>
                  <a:cubicBezTo>
                    <a:pt x="25" y="4"/>
                    <a:pt x="25" y="4"/>
                    <a:pt x="25" y="4"/>
                  </a:cubicBezTo>
                  <a:cubicBezTo>
                    <a:pt x="25" y="4"/>
                    <a:pt x="25" y="4"/>
                    <a:pt x="25" y="4"/>
                  </a:cubicBezTo>
                  <a:cubicBezTo>
                    <a:pt x="25" y="4"/>
                    <a:pt x="25" y="4"/>
                    <a:pt x="26" y="4"/>
                  </a:cubicBezTo>
                  <a:cubicBezTo>
                    <a:pt x="26" y="4"/>
                    <a:pt x="26" y="4"/>
                    <a:pt x="26" y="4"/>
                  </a:cubicBezTo>
                  <a:cubicBezTo>
                    <a:pt x="26" y="4"/>
                    <a:pt x="26" y="4"/>
                    <a:pt x="26" y="4"/>
                  </a:cubicBezTo>
                  <a:cubicBezTo>
                    <a:pt x="26" y="4"/>
                    <a:pt x="26" y="4"/>
                    <a:pt x="26" y="4"/>
                  </a:cubicBezTo>
                  <a:cubicBezTo>
                    <a:pt x="26" y="4"/>
                    <a:pt x="26" y="4"/>
                    <a:pt x="26" y="3"/>
                  </a:cubicBezTo>
                  <a:cubicBezTo>
                    <a:pt x="26" y="3"/>
                    <a:pt x="26" y="3"/>
                    <a:pt x="26" y="3"/>
                  </a:cubicBezTo>
                  <a:cubicBezTo>
                    <a:pt x="26" y="3"/>
                    <a:pt x="26" y="3"/>
                    <a:pt x="26" y="3"/>
                  </a:cubicBezTo>
                  <a:cubicBezTo>
                    <a:pt x="26" y="3"/>
                    <a:pt x="26" y="3"/>
                    <a:pt x="26" y="3"/>
                  </a:cubicBezTo>
                  <a:cubicBezTo>
                    <a:pt x="26" y="3"/>
                    <a:pt x="26" y="3"/>
                    <a:pt x="26" y="3"/>
                  </a:cubicBezTo>
                  <a:cubicBezTo>
                    <a:pt x="26" y="3"/>
                    <a:pt x="27" y="3"/>
                    <a:pt x="27" y="3"/>
                  </a:cubicBezTo>
                  <a:cubicBezTo>
                    <a:pt x="27" y="3"/>
                    <a:pt x="27" y="3"/>
                    <a:pt x="27" y="3"/>
                  </a:cubicBezTo>
                  <a:cubicBezTo>
                    <a:pt x="27" y="3"/>
                    <a:pt x="27" y="3"/>
                    <a:pt x="27" y="3"/>
                  </a:cubicBezTo>
                  <a:cubicBezTo>
                    <a:pt x="27" y="3"/>
                    <a:pt x="27" y="3"/>
                    <a:pt x="27" y="3"/>
                  </a:cubicBezTo>
                  <a:cubicBezTo>
                    <a:pt x="27" y="3"/>
                    <a:pt x="27" y="3"/>
                    <a:pt x="27" y="3"/>
                  </a:cubicBezTo>
                  <a:cubicBezTo>
                    <a:pt x="27" y="3"/>
                    <a:pt x="27" y="3"/>
                    <a:pt x="28" y="3"/>
                  </a:cubicBezTo>
                  <a:cubicBezTo>
                    <a:pt x="28" y="3"/>
                    <a:pt x="28" y="3"/>
                    <a:pt x="28" y="3"/>
                  </a:cubicBezTo>
                  <a:cubicBezTo>
                    <a:pt x="28" y="3"/>
                    <a:pt x="28" y="3"/>
                    <a:pt x="28" y="3"/>
                  </a:cubicBezTo>
                  <a:cubicBezTo>
                    <a:pt x="28" y="3"/>
                    <a:pt x="28" y="2"/>
                    <a:pt x="28" y="2"/>
                  </a:cubicBezTo>
                  <a:cubicBezTo>
                    <a:pt x="28" y="2"/>
                    <a:pt x="28" y="2"/>
                    <a:pt x="28"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1"/>
                    <a:pt x="29" y="1"/>
                    <a:pt x="29" y="1"/>
                  </a:cubicBezTo>
                  <a:cubicBezTo>
                    <a:pt x="29" y="1"/>
                    <a:pt x="29" y="1"/>
                    <a:pt x="29" y="1"/>
                  </a:cubicBezTo>
                  <a:cubicBezTo>
                    <a:pt x="29" y="1"/>
                    <a:pt x="29" y="1"/>
                    <a:pt x="29" y="1"/>
                  </a:cubicBezTo>
                  <a:cubicBezTo>
                    <a:pt x="30" y="1"/>
                    <a:pt x="30" y="1"/>
                    <a:pt x="30" y="0"/>
                  </a:cubicBezTo>
                  <a:cubicBezTo>
                    <a:pt x="30" y="0"/>
                    <a:pt x="30" y="0"/>
                    <a:pt x="30" y="0"/>
                  </a:cubicBezTo>
                  <a:cubicBezTo>
                    <a:pt x="33" y="1"/>
                    <a:pt x="37" y="1"/>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1" y="3"/>
                  </a:cubicBezTo>
                  <a:cubicBezTo>
                    <a:pt x="41" y="3"/>
                    <a:pt x="41" y="3"/>
                    <a:pt x="41" y="3"/>
                  </a:cubicBezTo>
                  <a:cubicBezTo>
                    <a:pt x="41" y="3"/>
                    <a:pt x="41" y="4"/>
                    <a:pt x="41" y="4"/>
                  </a:cubicBezTo>
                  <a:cubicBezTo>
                    <a:pt x="41" y="4"/>
                    <a:pt x="41" y="4"/>
                    <a:pt x="41" y="4"/>
                  </a:cubicBezTo>
                  <a:cubicBezTo>
                    <a:pt x="41" y="4"/>
                    <a:pt x="41" y="4"/>
                    <a:pt x="41" y="4"/>
                  </a:cubicBezTo>
                  <a:cubicBezTo>
                    <a:pt x="41" y="4"/>
                    <a:pt x="41" y="4"/>
                    <a:pt x="41" y="4"/>
                  </a:cubicBezTo>
                  <a:cubicBezTo>
                    <a:pt x="40" y="4"/>
                    <a:pt x="40" y="4"/>
                    <a:pt x="40" y="4"/>
                  </a:cubicBezTo>
                  <a:cubicBezTo>
                    <a:pt x="40" y="4"/>
                    <a:pt x="40" y="4"/>
                    <a:pt x="40" y="4"/>
                  </a:cubicBezTo>
                  <a:cubicBezTo>
                    <a:pt x="40" y="4"/>
                    <a:pt x="40" y="4"/>
                    <a:pt x="40" y="4"/>
                  </a:cubicBezTo>
                  <a:cubicBezTo>
                    <a:pt x="40" y="4"/>
                    <a:pt x="40"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0" y="5"/>
                    <a:pt x="40" y="5"/>
                    <a:pt x="40" y="5"/>
                  </a:cubicBezTo>
                  <a:cubicBezTo>
                    <a:pt x="40" y="5"/>
                    <a:pt x="40" y="5"/>
                    <a:pt x="40" y="5"/>
                  </a:cubicBezTo>
                  <a:cubicBezTo>
                    <a:pt x="40" y="5"/>
                    <a:pt x="40" y="5"/>
                    <a:pt x="40" y="5"/>
                  </a:cubicBezTo>
                  <a:cubicBezTo>
                    <a:pt x="40" y="5"/>
                    <a:pt x="40" y="5"/>
                    <a:pt x="40" y="6"/>
                  </a:cubicBezTo>
                  <a:cubicBezTo>
                    <a:pt x="40" y="6"/>
                    <a:pt x="40" y="6"/>
                    <a:pt x="40" y="6"/>
                  </a:cubicBezTo>
                  <a:cubicBezTo>
                    <a:pt x="40" y="6"/>
                    <a:pt x="40" y="6"/>
                    <a:pt x="40" y="6"/>
                  </a:cubicBezTo>
                  <a:cubicBezTo>
                    <a:pt x="40" y="6"/>
                    <a:pt x="40" y="6"/>
                    <a:pt x="40" y="6"/>
                  </a:cubicBezTo>
                  <a:cubicBezTo>
                    <a:pt x="40" y="6"/>
                    <a:pt x="40" y="6"/>
                    <a:pt x="40"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8" y="6"/>
                  </a:cubicBezTo>
                  <a:cubicBezTo>
                    <a:pt x="38" y="6"/>
                    <a:pt x="38" y="6"/>
                    <a:pt x="38" y="6"/>
                  </a:cubicBezTo>
                  <a:cubicBezTo>
                    <a:pt x="38" y="6"/>
                    <a:pt x="38" y="7"/>
                    <a:pt x="38" y="7"/>
                  </a:cubicBezTo>
                  <a:cubicBezTo>
                    <a:pt x="38" y="7"/>
                    <a:pt x="38" y="7"/>
                    <a:pt x="38" y="7"/>
                  </a:cubicBezTo>
                  <a:cubicBezTo>
                    <a:pt x="38" y="7"/>
                    <a:pt x="38" y="7"/>
                    <a:pt x="38" y="7"/>
                  </a:cubicBezTo>
                  <a:cubicBezTo>
                    <a:pt x="37" y="7"/>
                    <a:pt x="37" y="7"/>
                    <a:pt x="37" y="7"/>
                  </a:cubicBezTo>
                  <a:cubicBezTo>
                    <a:pt x="38" y="7"/>
                    <a:pt x="38" y="7"/>
                    <a:pt x="38" y="7"/>
                  </a:cubicBezTo>
                  <a:cubicBezTo>
                    <a:pt x="38" y="8"/>
                    <a:pt x="38" y="8"/>
                    <a:pt x="38" y="8"/>
                  </a:cubicBezTo>
                  <a:cubicBezTo>
                    <a:pt x="39" y="8"/>
                    <a:pt x="39" y="8"/>
                    <a:pt x="39" y="9"/>
                  </a:cubicBezTo>
                  <a:cubicBezTo>
                    <a:pt x="39" y="9"/>
                    <a:pt x="39"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1" y="10"/>
                    <a:pt x="41" y="10"/>
                    <a:pt x="41" y="10"/>
                  </a:cubicBezTo>
                  <a:cubicBezTo>
                    <a:pt x="41" y="10"/>
                    <a:pt x="41" y="10"/>
                    <a:pt x="41" y="10"/>
                  </a:cubicBezTo>
                  <a:cubicBezTo>
                    <a:pt x="41" y="10"/>
                    <a:pt x="41" y="10"/>
                    <a:pt x="41" y="10"/>
                  </a:cubicBezTo>
                  <a:cubicBezTo>
                    <a:pt x="41" y="10"/>
                    <a:pt x="41" y="10"/>
                    <a:pt x="41" y="9"/>
                  </a:cubicBezTo>
                  <a:cubicBezTo>
                    <a:pt x="41" y="9"/>
                    <a:pt x="41" y="9"/>
                    <a:pt x="41" y="9"/>
                  </a:cubicBezTo>
                  <a:cubicBezTo>
                    <a:pt x="41" y="9"/>
                    <a:pt x="41" y="9"/>
                    <a:pt x="41" y="9"/>
                  </a:cubicBezTo>
                  <a:cubicBezTo>
                    <a:pt x="41" y="9"/>
                    <a:pt x="42" y="9"/>
                    <a:pt x="42" y="9"/>
                  </a:cubicBezTo>
                  <a:cubicBezTo>
                    <a:pt x="42" y="9"/>
                    <a:pt x="42" y="9"/>
                    <a:pt x="42" y="9"/>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4" y="11"/>
                    <a:pt x="44" y="11"/>
                    <a:pt x="44" y="11"/>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5" y="12"/>
                    <a:pt x="45" y="12"/>
                    <a:pt x="45" y="12"/>
                  </a:cubicBezTo>
                  <a:cubicBezTo>
                    <a:pt x="45" y="12"/>
                    <a:pt x="45" y="12"/>
                    <a:pt x="45" y="12"/>
                  </a:cubicBezTo>
                  <a:cubicBezTo>
                    <a:pt x="45" y="12"/>
                    <a:pt x="45" y="12"/>
                    <a:pt x="45" y="12"/>
                  </a:cubicBezTo>
                  <a:cubicBezTo>
                    <a:pt x="45" y="12"/>
                    <a:pt x="45" y="12"/>
                    <a:pt x="45" y="11"/>
                  </a:cubicBezTo>
                  <a:cubicBezTo>
                    <a:pt x="45" y="11"/>
                    <a:pt x="45" y="11"/>
                    <a:pt x="45" y="11"/>
                  </a:cubicBezTo>
                  <a:cubicBezTo>
                    <a:pt x="45" y="11"/>
                    <a:pt x="45" y="11"/>
                    <a:pt x="45" y="11"/>
                  </a:cubicBezTo>
                  <a:cubicBezTo>
                    <a:pt x="45" y="10"/>
                    <a:pt x="45" y="10"/>
                    <a:pt x="45" y="10"/>
                  </a:cubicBezTo>
                  <a:cubicBezTo>
                    <a:pt x="45" y="10"/>
                    <a:pt x="45" y="10"/>
                    <a:pt x="45" y="10"/>
                  </a:cubicBezTo>
                  <a:cubicBezTo>
                    <a:pt x="45" y="10"/>
                    <a:pt x="45" y="10"/>
                    <a:pt x="45"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1"/>
                    <a:pt x="45" y="11"/>
                    <a:pt x="45" y="11"/>
                  </a:cubicBezTo>
                  <a:cubicBezTo>
                    <a:pt x="45" y="11"/>
                    <a:pt x="45" y="11"/>
                    <a:pt x="45" y="11"/>
                  </a:cubicBezTo>
                  <a:cubicBezTo>
                    <a:pt x="45" y="11"/>
                    <a:pt x="45"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0"/>
                    <a:pt x="47" y="10"/>
                    <a:pt x="47" y="10"/>
                  </a:cubicBezTo>
                  <a:cubicBezTo>
                    <a:pt x="47" y="10"/>
                    <a:pt x="46" y="9"/>
                    <a:pt x="46" y="9"/>
                  </a:cubicBezTo>
                  <a:cubicBezTo>
                    <a:pt x="46" y="9"/>
                    <a:pt x="46" y="9"/>
                    <a:pt x="46" y="9"/>
                  </a:cubicBezTo>
                  <a:cubicBezTo>
                    <a:pt x="46" y="9"/>
                    <a:pt x="46" y="9"/>
                    <a:pt x="46" y="9"/>
                  </a:cubicBezTo>
                  <a:cubicBezTo>
                    <a:pt x="46" y="9"/>
                    <a:pt x="46" y="9"/>
                    <a:pt x="46" y="9"/>
                  </a:cubicBezTo>
                  <a:cubicBezTo>
                    <a:pt x="46" y="8"/>
                    <a:pt x="46" y="8"/>
                    <a:pt x="46" y="8"/>
                  </a:cubicBezTo>
                  <a:cubicBezTo>
                    <a:pt x="46" y="8"/>
                    <a:pt x="46" y="8"/>
                    <a:pt x="46" y="8"/>
                  </a:cubicBezTo>
                  <a:cubicBezTo>
                    <a:pt x="46" y="8"/>
                    <a:pt x="46" y="8"/>
                    <a:pt x="46" y="8"/>
                  </a:cubicBezTo>
                  <a:cubicBezTo>
                    <a:pt x="46" y="8"/>
                    <a:pt x="46" y="8"/>
                    <a:pt x="47" y="8"/>
                  </a:cubicBezTo>
                  <a:cubicBezTo>
                    <a:pt x="47" y="8"/>
                    <a:pt x="47" y="9"/>
                    <a:pt x="47" y="9"/>
                  </a:cubicBezTo>
                  <a:cubicBezTo>
                    <a:pt x="47" y="9"/>
                    <a:pt x="47" y="9"/>
                    <a:pt x="47" y="9"/>
                  </a:cubicBezTo>
                  <a:cubicBezTo>
                    <a:pt x="47" y="9"/>
                    <a:pt x="47" y="9"/>
                    <a:pt x="47" y="9"/>
                  </a:cubicBezTo>
                  <a:cubicBezTo>
                    <a:pt x="47" y="9"/>
                    <a:pt x="47" y="9"/>
                    <a:pt x="47" y="9"/>
                  </a:cubicBezTo>
                  <a:cubicBezTo>
                    <a:pt x="47" y="9"/>
                    <a:pt x="47" y="9"/>
                    <a:pt x="47" y="9"/>
                  </a:cubicBezTo>
                  <a:cubicBezTo>
                    <a:pt x="47" y="9"/>
                    <a:pt x="47" y="9"/>
                    <a:pt x="48" y="9"/>
                  </a:cubicBezTo>
                  <a:cubicBezTo>
                    <a:pt x="48" y="9"/>
                    <a:pt x="48" y="9"/>
                    <a:pt x="48" y="9"/>
                  </a:cubicBezTo>
                  <a:cubicBezTo>
                    <a:pt x="48" y="9"/>
                    <a:pt x="48" y="9"/>
                    <a:pt x="48" y="10"/>
                  </a:cubicBezTo>
                  <a:cubicBezTo>
                    <a:pt x="48" y="10"/>
                    <a:pt x="48" y="10"/>
                    <a:pt x="48" y="10"/>
                  </a:cubicBezTo>
                  <a:cubicBezTo>
                    <a:pt x="48" y="10"/>
                    <a:pt x="48" y="10"/>
                    <a:pt x="48"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1"/>
                    <a:pt x="47" y="11"/>
                  </a:cubicBezTo>
                  <a:cubicBezTo>
                    <a:pt x="47" y="11"/>
                    <a:pt x="47" y="11"/>
                    <a:pt x="47" y="11"/>
                  </a:cubicBezTo>
                  <a:cubicBezTo>
                    <a:pt x="47" y="11"/>
                    <a:pt x="47" y="11"/>
                    <a:pt x="47" y="11"/>
                  </a:cubicBezTo>
                  <a:cubicBezTo>
                    <a:pt x="48" y="11"/>
                    <a:pt x="48" y="11"/>
                    <a:pt x="48" y="11"/>
                  </a:cubicBezTo>
                  <a:cubicBezTo>
                    <a:pt x="48" y="11"/>
                    <a:pt x="48" y="11"/>
                    <a:pt x="48" y="11"/>
                  </a:cubicBezTo>
                  <a:cubicBezTo>
                    <a:pt x="48" y="11"/>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50" y="12"/>
                    <a:pt x="50" y="12"/>
                  </a:cubicBezTo>
                  <a:cubicBezTo>
                    <a:pt x="50" y="12"/>
                    <a:pt x="50" y="12"/>
                    <a:pt x="50" y="12"/>
                  </a:cubicBezTo>
                  <a:cubicBezTo>
                    <a:pt x="50" y="12"/>
                    <a:pt x="50" y="12"/>
                    <a:pt x="50" y="12"/>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8" y="14"/>
                    <a:pt x="48" y="14"/>
                  </a:cubicBezTo>
                  <a:cubicBezTo>
                    <a:pt x="48" y="14"/>
                    <a:pt x="48" y="14"/>
                    <a:pt x="48" y="14"/>
                  </a:cubicBezTo>
                  <a:cubicBezTo>
                    <a:pt x="48" y="14"/>
                    <a:pt x="48" y="14"/>
                    <a:pt x="48" y="14"/>
                  </a:cubicBezTo>
                  <a:cubicBezTo>
                    <a:pt x="48" y="14"/>
                    <a:pt x="48" y="14"/>
                    <a:pt x="48" y="14"/>
                  </a:cubicBezTo>
                  <a:cubicBezTo>
                    <a:pt x="48" y="14"/>
                    <a:pt x="48" y="14"/>
                    <a:pt x="48" y="13"/>
                  </a:cubicBezTo>
                  <a:cubicBezTo>
                    <a:pt x="48" y="13"/>
                    <a:pt x="48" y="13"/>
                    <a:pt x="48" y="13"/>
                  </a:cubicBezTo>
                  <a:cubicBezTo>
                    <a:pt x="48" y="13"/>
                    <a:pt x="48" y="13"/>
                    <a:pt x="48" y="13"/>
                  </a:cubicBezTo>
                  <a:cubicBezTo>
                    <a:pt x="48" y="14"/>
                    <a:pt x="48" y="14"/>
                    <a:pt x="48" y="14"/>
                  </a:cubicBezTo>
                  <a:cubicBezTo>
                    <a:pt x="48" y="14"/>
                    <a:pt x="48"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3"/>
                    <a:pt x="46" y="13"/>
                    <a:pt x="46" y="13"/>
                  </a:cubicBezTo>
                  <a:cubicBezTo>
                    <a:pt x="46" y="13"/>
                    <a:pt x="46" y="13"/>
                    <a:pt x="46" y="13"/>
                  </a:cubicBezTo>
                  <a:cubicBezTo>
                    <a:pt x="46" y="13"/>
                    <a:pt x="46" y="13"/>
                    <a:pt x="46" y="13"/>
                  </a:cubicBezTo>
                  <a:cubicBezTo>
                    <a:pt x="46" y="13"/>
                    <a:pt x="46" y="13"/>
                    <a:pt x="46"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3" y="12"/>
                    <a:pt x="43" y="12"/>
                  </a:cubicBezTo>
                  <a:cubicBezTo>
                    <a:pt x="43" y="12"/>
                    <a:pt x="43" y="12"/>
                    <a:pt x="43" y="12"/>
                  </a:cubicBezTo>
                  <a:cubicBezTo>
                    <a:pt x="43" y="12"/>
                    <a:pt x="43" y="12"/>
                    <a:pt x="43" y="11"/>
                  </a:cubicBezTo>
                  <a:cubicBezTo>
                    <a:pt x="43" y="11"/>
                    <a:pt x="43" y="11"/>
                    <a:pt x="43" y="11"/>
                  </a:cubicBezTo>
                  <a:cubicBezTo>
                    <a:pt x="43" y="11"/>
                    <a:pt x="43" y="11"/>
                    <a:pt x="43" y="11"/>
                  </a:cubicBezTo>
                  <a:cubicBezTo>
                    <a:pt x="43" y="11"/>
                    <a:pt x="43" y="11"/>
                    <a:pt x="43" y="12"/>
                  </a:cubicBezTo>
                  <a:cubicBezTo>
                    <a:pt x="42" y="12"/>
                    <a:pt x="42" y="12"/>
                    <a:pt x="42" y="12"/>
                  </a:cubicBezTo>
                  <a:cubicBezTo>
                    <a:pt x="42" y="12"/>
                    <a:pt x="42" y="12"/>
                    <a:pt x="42" y="12"/>
                  </a:cubicBezTo>
                  <a:cubicBezTo>
                    <a:pt x="42" y="12"/>
                    <a:pt x="42" y="12"/>
                    <a:pt x="42" y="12"/>
                  </a:cubicBezTo>
                  <a:cubicBezTo>
                    <a:pt x="42" y="12"/>
                    <a:pt x="42" y="12"/>
                    <a:pt x="42" y="12"/>
                  </a:cubicBezTo>
                  <a:cubicBezTo>
                    <a:pt x="41" y="12"/>
                    <a:pt x="41" y="12"/>
                    <a:pt x="41" y="12"/>
                  </a:cubicBezTo>
                  <a:cubicBezTo>
                    <a:pt x="41" y="12"/>
                    <a:pt x="41" y="12"/>
                    <a:pt x="41" y="12"/>
                  </a:cubicBezTo>
                  <a:cubicBezTo>
                    <a:pt x="41" y="12"/>
                    <a:pt x="41"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8" y="12"/>
                    <a:pt x="38" y="12"/>
                  </a:cubicBezTo>
                  <a:cubicBezTo>
                    <a:pt x="38" y="12"/>
                    <a:pt x="38" y="12"/>
                    <a:pt x="38" y="12"/>
                  </a:cubicBezTo>
                  <a:cubicBezTo>
                    <a:pt x="38" y="12"/>
                    <a:pt x="38" y="12"/>
                    <a:pt x="38" y="13"/>
                  </a:cubicBezTo>
                  <a:cubicBezTo>
                    <a:pt x="38" y="13"/>
                    <a:pt x="38" y="13"/>
                    <a:pt x="38" y="13"/>
                  </a:cubicBezTo>
                  <a:cubicBezTo>
                    <a:pt x="38" y="13"/>
                    <a:pt x="38" y="13"/>
                    <a:pt x="38" y="13"/>
                  </a:cubicBezTo>
                  <a:cubicBezTo>
                    <a:pt x="38" y="13"/>
                    <a:pt x="38"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4"/>
                    <a:pt x="37" y="14"/>
                  </a:cubicBezTo>
                  <a:cubicBezTo>
                    <a:pt x="37" y="14"/>
                    <a:pt x="37" y="14"/>
                    <a:pt x="37" y="14"/>
                  </a:cubicBezTo>
                  <a:cubicBezTo>
                    <a:pt x="37" y="14"/>
                    <a:pt x="37" y="14"/>
                    <a:pt x="37" y="14"/>
                  </a:cubicBezTo>
                  <a:cubicBezTo>
                    <a:pt x="37" y="14"/>
                    <a:pt x="37" y="14"/>
                    <a:pt x="37" y="14"/>
                  </a:cubicBezTo>
                  <a:cubicBezTo>
                    <a:pt x="37" y="14"/>
                    <a:pt x="37" y="14"/>
                    <a:pt x="37" y="14"/>
                  </a:cubicBezTo>
                  <a:cubicBezTo>
                    <a:pt x="37" y="15"/>
                    <a:pt x="37" y="15"/>
                    <a:pt x="37" y="15"/>
                  </a:cubicBezTo>
                  <a:cubicBezTo>
                    <a:pt x="37" y="15"/>
                    <a:pt x="37"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5" y="15"/>
                  </a:cubicBezTo>
                  <a:cubicBezTo>
                    <a:pt x="35" y="15"/>
                    <a:pt x="35" y="15"/>
                    <a:pt x="35" y="15"/>
                  </a:cubicBezTo>
                  <a:cubicBezTo>
                    <a:pt x="35" y="16"/>
                    <a:pt x="35" y="16"/>
                    <a:pt x="35" y="16"/>
                  </a:cubicBezTo>
                  <a:cubicBezTo>
                    <a:pt x="35" y="16"/>
                    <a:pt x="35" y="16"/>
                    <a:pt x="35" y="16"/>
                  </a:cubicBezTo>
                  <a:cubicBezTo>
                    <a:pt x="35" y="16"/>
                    <a:pt x="35" y="16"/>
                    <a:pt x="35" y="16"/>
                  </a:cubicBezTo>
                  <a:cubicBezTo>
                    <a:pt x="35" y="16"/>
                    <a:pt x="35" y="16"/>
                    <a:pt x="35" y="16"/>
                  </a:cubicBezTo>
                  <a:cubicBezTo>
                    <a:pt x="35" y="16"/>
                    <a:pt x="35" y="16"/>
                    <a:pt x="35" y="16"/>
                  </a:cubicBezTo>
                  <a:cubicBezTo>
                    <a:pt x="35" y="17"/>
                    <a:pt x="35" y="17"/>
                    <a:pt x="35" y="17"/>
                  </a:cubicBezTo>
                  <a:cubicBezTo>
                    <a:pt x="35" y="17"/>
                    <a:pt x="35" y="17"/>
                    <a:pt x="35" y="17"/>
                  </a:cubicBezTo>
                  <a:cubicBezTo>
                    <a:pt x="35" y="17"/>
                    <a:pt x="35" y="17"/>
                    <a:pt x="35" y="17"/>
                  </a:cubicBezTo>
                  <a:cubicBezTo>
                    <a:pt x="34" y="17"/>
                    <a:pt x="34" y="17"/>
                    <a:pt x="34" y="17"/>
                  </a:cubicBezTo>
                  <a:cubicBezTo>
                    <a:pt x="34" y="18"/>
                    <a:pt x="34" y="18"/>
                    <a:pt x="34" y="18"/>
                  </a:cubicBezTo>
                  <a:cubicBezTo>
                    <a:pt x="34" y="18"/>
                    <a:pt x="34" y="18"/>
                    <a:pt x="34" y="18"/>
                  </a:cubicBezTo>
                  <a:cubicBezTo>
                    <a:pt x="34" y="18"/>
                    <a:pt x="34" y="18"/>
                    <a:pt x="34" y="18"/>
                  </a:cubicBezTo>
                  <a:cubicBezTo>
                    <a:pt x="34" y="18"/>
                    <a:pt x="34" y="18"/>
                    <a:pt x="34" y="18"/>
                  </a:cubicBezTo>
                  <a:cubicBezTo>
                    <a:pt x="34" y="18"/>
                    <a:pt x="34" y="18"/>
                    <a:pt x="34" y="18"/>
                  </a:cubicBezTo>
                  <a:cubicBezTo>
                    <a:pt x="34" y="19"/>
                    <a:pt x="34" y="19"/>
                    <a:pt x="34" y="19"/>
                  </a:cubicBezTo>
                  <a:cubicBezTo>
                    <a:pt x="34" y="19"/>
                    <a:pt x="34" y="19"/>
                    <a:pt x="34" y="19"/>
                  </a:cubicBezTo>
                  <a:cubicBezTo>
                    <a:pt x="34" y="19"/>
                    <a:pt x="34" y="19"/>
                    <a:pt x="34" y="19"/>
                  </a:cubicBezTo>
                  <a:cubicBezTo>
                    <a:pt x="34" y="19"/>
                    <a:pt x="34" y="19"/>
                    <a:pt x="34" y="19"/>
                  </a:cubicBezTo>
                  <a:cubicBezTo>
                    <a:pt x="34" y="19"/>
                    <a:pt x="34" y="20"/>
                    <a:pt x="34" y="20"/>
                  </a:cubicBezTo>
                  <a:cubicBezTo>
                    <a:pt x="34" y="20"/>
                    <a:pt x="34" y="20"/>
                    <a:pt x="34" y="20"/>
                  </a:cubicBezTo>
                  <a:cubicBezTo>
                    <a:pt x="34" y="20"/>
                    <a:pt x="34" y="20"/>
                    <a:pt x="34" y="20"/>
                  </a:cubicBezTo>
                  <a:cubicBezTo>
                    <a:pt x="34" y="20"/>
                    <a:pt x="34" y="20"/>
                    <a:pt x="34" y="20"/>
                  </a:cubicBezTo>
                  <a:cubicBezTo>
                    <a:pt x="34" y="20"/>
                    <a:pt x="34" y="20"/>
                    <a:pt x="34" y="20"/>
                  </a:cubicBezTo>
                  <a:cubicBezTo>
                    <a:pt x="34" y="20"/>
                    <a:pt x="34" y="20"/>
                    <a:pt x="35" y="20"/>
                  </a:cubicBezTo>
                  <a:cubicBezTo>
                    <a:pt x="35" y="20"/>
                    <a:pt x="35" y="20"/>
                    <a:pt x="35" y="20"/>
                  </a:cubicBezTo>
                  <a:cubicBezTo>
                    <a:pt x="35" y="20"/>
                    <a:pt x="35" y="20"/>
                    <a:pt x="35" y="20"/>
                  </a:cubicBezTo>
                  <a:cubicBezTo>
                    <a:pt x="35" y="20"/>
                    <a:pt x="35" y="20"/>
                    <a:pt x="35" y="20"/>
                  </a:cubicBezTo>
                  <a:cubicBezTo>
                    <a:pt x="35" y="21"/>
                    <a:pt x="35" y="21"/>
                    <a:pt x="35" y="21"/>
                  </a:cubicBezTo>
                  <a:cubicBezTo>
                    <a:pt x="35" y="21"/>
                    <a:pt x="34" y="21"/>
                    <a:pt x="34" y="21"/>
                  </a:cubicBezTo>
                  <a:cubicBezTo>
                    <a:pt x="34" y="21"/>
                    <a:pt x="34" y="21"/>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5" y="22"/>
                  </a:cubicBezTo>
                  <a:cubicBezTo>
                    <a:pt x="35" y="22"/>
                    <a:pt x="35" y="22"/>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6" y="23"/>
                    <a:pt x="36" y="24"/>
                  </a:cubicBezTo>
                  <a:cubicBezTo>
                    <a:pt x="36" y="24"/>
                    <a:pt x="36" y="24"/>
                    <a:pt x="36" y="24"/>
                  </a:cubicBezTo>
                  <a:cubicBezTo>
                    <a:pt x="36" y="24"/>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7" y="25"/>
                    <a:pt x="37" y="25"/>
                    <a:pt x="37" y="25"/>
                  </a:cubicBezTo>
                  <a:cubicBezTo>
                    <a:pt x="37" y="25"/>
                    <a:pt x="37" y="25"/>
                    <a:pt x="37" y="25"/>
                  </a:cubicBezTo>
                  <a:cubicBezTo>
                    <a:pt x="37" y="25"/>
                    <a:pt x="37" y="26"/>
                    <a:pt x="37" y="26"/>
                  </a:cubicBezTo>
                  <a:cubicBezTo>
                    <a:pt x="37" y="26"/>
                    <a:pt x="37"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6"/>
                    <a:pt x="42" y="26"/>
                    <a:pt x="43" y="26"/>
                  </a:cubicBezTo>
                  <a:cubicBezTo>
                    <a:pt x="43" y="26"/>
                    <a:pt x="43" y="26"/>
                    <a:pt x="43" y="26"/>
                  </a:cubicBezTo>
                  <a:cubicBezTo>
                    <a:pt x="43" y="26"/>
                    <a:pt x="43" y="26"/>
                    <a:pt x="43" y="26"/>
                  </a:cubicBezTo>
                  <a:cubicBezTo>
                    <a:pt x="43" y="26"/>
                    <a:pt x="43" y="26"/>
                    <a:pt x="43" y="26"/>
                  </a:cubicBezTo>
                  <a:cubicBezTo>
                    <a:pt x="43" y="26"/>
                    <a:pt x="43" y="26"/>
                    <a:pt x="43" y="26"/>
                  </a:cubicBezTo>
                  <a:cubicBezTo>
                    <a:pt x="44" y="26"/>
                    <a:pt x="44" y="26"/>
                    <a:pt x="44" y="26"/>
                  </a:cubicBezTo>
                  <a:cubicBezTo>
                    <a:pt x="44" y="26"/>
                    <a:pt x="44" y="26"/>
                    <a:pt x="44" y="26"/>
                  </a:cubicBezTo>
                  <a:cubicBezTo>
                    <a:pt x="44" y="26"/>
                    <a:pt x="44" y="26"/>
                    <a:pt x="44" y="26"/>
                  </a:cubicBezTo>
                  <a:cubicBezTo>
                    <a:pt x="45" y="26"/>
                    <a:pt x="45" y="26"/>
                    <a:pt x="45" y="26"/>
                  </a:cubicBezTo>
                  <a:cubicBezTo>
                    <a:pt x="45" y="26"/>
                    <a:pt x="45" y="26"/>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6" y="27"/>
                    <a:pt x="46" y="27"/>
                    <a:pt x="46" y="27"/>
                  </a:cubicBezTo>
                  <a:cubicBezTo>
                    <a:pt x="46" y="27"/>
                    <a:pt x="46" y="27"/>
                    <a:pt x="46" y="27"/>
                  </a:cubicBezTo>
                  <a:cubicBezTo>
                    <a:pt x="46" y="27"/>
                    <a:pt x="46" y="27"/>
                    <a:pt x="46" y="27"/>
                  </a:cubicBezTo>
                  <a:cubicBezTo>
                    <a:pt x="46" y="27"/>
                    <a:pt x="47" y="28"/>
                    <a:pt x="47" y="28"/>
                  </a:cubicBezTo>
                  <a:cubicBezTo>
                    <a:pt x="47" y="28"/>
                    <a:pt x="46" y="28"/>
                    <a:pt x="46" y="28"/>
                  </a:cubicBezTo>
                  <a:cubicBezTo>
                    <a:pt x="46" y="28"/>
                    <a:pt x="46" y="28"/>
                    <a:pt x="46" y="28"/>
                  </a:cubicBezTo>
                  <a:cubicBezTo>
                    <a:pt x="46" y="28"/>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30"/>
                    <a:pt x="46" y="30"/>
                  </a:cubicBezTo>
                  <a:cubicBezTo>
                    <a:pt x="46" y="30"/>
                    <a:pt x="46" y="30"/>
                    <a:pt x="46" y="30"/>
                  </a:cubicBezTo>
                  <a:cubicBezTo>
                    <a:pt x="46" y="30"/>
                    <a:pt x="46" y="30"/>
                    <a:pt x="46" y="30"/>
                  </a:cubicBezTo>
                  <a:cubicBezTo>
                    <a:pt x="46" y="30"/>
                    <a:pt x="47" y="30"/>
                    <a:pt x="47" y="30"/>
                  </a:cubicBezTo>
                  <a:cubicBezTo>
                    <a:pt x="47" y="30"/>
                    <a:pt x="47" y="30"/>
                    <a:pt x="47" y="30"/>
                  </a:cubicBezTo>
                  <a:cubicBezTo>
                    <a:pt x="47" y="30"/>
                    <a:pt x="47" y="30"/>
                    <a:pt x="47" y="30"/>
                  </a:cubicBezTo>
                  <a:cubicBezTo>
                    <a:pt x="47" y="30"/>
                    <a:pt x="47" y="31"/>
                    <a:pt x="47" y="31"/>
                  </a:cubicBezTo>
                  <a:cubicBezTo>
                    <a:pt x="47" y="31"/>
                    <a:pt x="47" y="31"/>
                    <a:pt x="47" y="31"/>
                  </a:cubicBezTo>
                  <a:cubicBezTo>
                    <a:pt x="47" y="31"/>
                    <a:pt x="47" y="31"/>
                    <a:pt x="47" y="31"/>
                  </a:cubicBezTo>
                  <a:cubicBezTo>
                    <a:pt x="47" y="31"/>
                    <a:pt x="47" y="31"/>
                    <a:pt x="47" y="31"/>
                  </a:cubicBezTo>
                  <a:cubicBezTo>
                    <a:pt x="47" y="31"/>
                    <a:pt x="47" y="31"/>
                    <a:pt x="47" y="31"/>
                  </a:cubicBezTo>
                  <a:cubicBezTo>
                    <a:pt x="47" y="32"/>
                    <a:pt x="47"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3"/>
                    <a:pt x="48" y="33"/>
                    <a:pt x="48" y="33"/>
                  </a:cubicBezTo>
                  <a:cubicBezTo>
                    <a:pt x="48" y="33"/>
                    <a:pt x="48" y="33"/>
                    <a:pt x="48" y="33"/>
                  </a:cubicBezTo>
                  <a:cubicBezTo>
                    <a:pt x="48" y="33"/>
                    <a:pt x="48" y="34"/>
                    <a:pt x="48" y="34"/>
                  </a:cubicBezTo>
                  <a:cubicBezTo>
                    <a:pt x="48" y="34"/>
                    <a:pt x="48" y="34"/>
                    <a:pt x="48" y="34"/>
                  </a:cubicBezTo>
                  <a:cubicBezTo>
                    <a:pt x="48" y="34"/>
                    <a:pt x="48" y="34"/>
                    <a:pt x="48" y="34"/>
                  </a:cubicBezTo>
                  <a:cubicBezTo>
                    <a:pt x="48" y="34"/>
                    <a:pt x="48" y="34"/>
                    <a:pt x="48" y="34"/>
                  </a:cubicBezTo>
                  <a:cubicBezTo>
                    <a:pt x="48" y="34"/>
                    <a:pt x="48" y="34"/>
                    <a:pt x="48" y="34"/>
                  </a:cubicBezTo>
                  <a:cubicBezTo>
                    <a:pt x="48" y="34"/>
                    <a:pt x="48" y="35"/>
                    <a:pt x="48" y="35"/>
                  </a:cubicBezTo>
                  <a:cubicBezTo>
                    <a:pt x="48" y="35"/>
                    <a:pt x="48" y="35"/>
                    <a:pt x="48" y="35"/>
                  </a:cubicBezTo>
                  <a:cubicBezTo>
                    <a:pt x="48" y="35"/>
                    <a:pt x="48" y="35"/>
                    <a:pt x="48" y="35"/>
                  </a:cubicBezTo>
                  <a:cubicBezTo>
                    <a:pt x="48" y="35"/>
                    <a:pt x="48" y="35"/>
                    <a:pt x="48" y="35"/>
                  </a:cubicBezTo>
                  <a:cubicBezTo>
                    <a:pt x="48" y="35"/>
                    <a:pt x="48" y="35"/>
                    <a:pt x="48" y="35"/>
                  </a:cubicBezTo>
                  <a:cubicBezTo>
                    <a:pt x="47" y="35"/>
                    <a:pt x="47" y="35"/>
                    <a:pt x="47" y="35"/>
                  </a:cubicBezTo>
                  <a:cubicBezTo>
                    <a:pt x="47" y="35"/>
                    <a:pt x="47" y="35"/>
                    <a:pt x="47" y="36"/>
                  </a:cubicBezTo>
                  <a:cubicBezTo>
                    <a:pt x="47" y="36"/>
                    <a:pt x="47" y="36"/>
                    <a:pt x="47" y="36"/>
                  </a:cubicBezTo>
                  <a:cubicBezTo>
                    <a:pt x="47" y="36"/>
                    <a:pt x="47" y="36"/>
                    <a:pt x="47" y="36"/>
                  </a:cubicBezTo>
                  <a:cubicBezTo>
                    <a:pt x="47" y="36"/>
                    <a:pt x="47" y="36"/>
                    <a:pt x="47" y="36"/>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6" y="37"/>
                    <a:pt x="46" y="37"/>
                    <a:pt x="46" y="37"/>
                  </a:cubicBezTo>
                  <a:cubicBezTo>
                    <a:pt x="46" y="37"/>
                    <a:pt x="46" y="37"/>
                    <a:pt x="46" y="37"/>
                  </a:cubicBezTo>
                  <a:cubicBezTo>
                    <a:pt x="46" y="37"/>
                    <a:pt x="46" y="37"/>
                    <a:pt x="46" y="37"/>
                  </a:cubicBezTo>
                  <a:cubicBezTo>
                    <a:pt x="46" y="37"/>
                    <a:pt x="46" y="37"/>
                    <a:pt x="46" y="37"/>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1"/>
                    <a:pt x="47" y="41"/>
                  </a:cubicBezTo>
                  <a:cubicBezTo>
                    <a:pt x="47" y="41"/>
                    <a:pt x="47" y="41"/>
                    <a:pt x="47" y="41"/>
                  </a:cubicBezTo>
                  <a:cubicBezTo>
                    <a:pt x="47" y="41"/>
                    <a:pt x="47" y="41"/>
                    <a:pt x="47" y="41"/>
                  </a:cubicBezTo>
                  <a:cubicBezTo>
                    <a:pt x="46" y="41"/>
                    <a:pt x="46" y="41"/>
                    <a:pt x="46" y="41"/>
                  </a:cubicBezTo>
                  <a:cubicBezTo>
                    <a:pt x="46" y="43"/>
                    <a:pt x="46" y="43"/>
                    <a:pt x="46" y="43"/>
                  </a:cubicBezTo>
                  <a:cubicBezTo>
                    <a:pt x="47" y="43"/>
                    <a:pt x="47" y="43"/>
                    <a:pt x="47" y="43"/>
                  </a:cubicBezTo>
                  <a:cubicBezTo>
                    <a:pt x="47" y="43"/>
                    <a:pt x="47" y="43"/>
                    <a:pt x="47" y="44"/>
                  </a:cubicBezTo>
                  <a:cubicBezTo>
                    <a:pt x="47" y="44"/>
                    <a:pt x="47" y="44"/>
                    <a:pt x="47" y="44"/>
                  </a:cubicBezTo>
                  <a:cubicBezTo>
                    <a:pt x="47" y="44"/>
                    <a:pt x="47" y="44"/>
                    <a:pt x="47" y="44"/>
                  </a:cubicBezTo>
                  <a:cubicBezTo>
                    <a:pt x="47" y="44"/>
                    <a:pt x="47" y="45"/>
                    <a:pt x="47" y="45"/>
                  </a:cubicBezTo>
                  <a:cubicBezTo>
                    <a:pt x="47" y="45"/>
                    <a:pt x="47" y="45"/>
                    <a:pt x="46" y="45"/>
                  </a:cubicBezTo>
                  <a:cubicBezTo>
                    <a:pt x="46" y="45"/>
                    <a:pt x="46" y="45"/>
                    <a:pt x="46" y="45"/>
                  </a:cubicBezTo>
                  <a:cubicBezTo>
                    <a:pt x="46" y="45"/>
                    <a:pt x="46" y="45"/>
                    <a:pt x="46" y="45"/>
                  </a:cubicBezTo>
                  <a:cubicBezTo>
                    <a:pt x="46" y="45"/>
                    <a:pt x="46" y="45"/>
                    <a:pt x="46" y="45"/>
                  </a:cubicBezTo>
                  <a:cubicBezTo>
                    <a:pt x="46" y="45"/>
                    <a:pt x="46" y="45"/>
                    <a:pt x="46" y="46"/>
                  </a:cubicBezTo>
                  <a:cubicBezTo>
                    <a:pt x="46" y="46"/>
                    <a:pt x="46" y="46"/>
                    <a:pt x="46" y="46"/>
                  </a:cubicBezTo>
                  <a:cubicBezTo>
                    <a:pt x="46" y="46"/>
                    <a:pt x="46" y="46"/>
                    <a:pt x="46" y="46"/>
                  </a:cubicBezTo>
                  <a:cubicBezTo>
                    <a:pt x="46" y="46"/>
                    <a:pt x="47" y="46"/>
                    <a:pt x="47" y="46"/>
                  </a:cubicBezTo>
                  <a:cubicBezTo>
                    <a:pt x="47" y="46"/>
                    <a:pt x="47" y="46"/>
                    <a:pt x="47" y="46"/>
                  </a:cubicBezTo>
                  <a:cubicBezTo>
                    <a:pt x="47" y="46"/>
                    <a:pt x="47" y="46"/>
                    <a:pt x="47" y="46"/>
                  </a:cubicBezTo>
                  <a:cubicBezTo>
                    <a:pt x="47" y="46"/>
                    <a:pt x="48" y="46"/>
                    <a:pt x="48" y="46"/>
                  </a:cubicBezTo>
                  <a:cubicBezTo>
                    <a:pt x="48" y="46"/>
                    <a:pt x="48" y="46"/>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50" y="45"/>
                  </a:cubicBezTo>
                  <a:cubicBezTo>
                    <a:pt x="50" y="45"/>
                    <a:pt x="50" y="45"/>
                    <a:pt x="50" y="45"/>
                  </a:cubicBezTo>
                  <a:cubicBezTo>
                    <a:pt x="50" y="45"/>
                    <a:pt x="50" y="45"/>
                    <a:pt x="50" y="45"/>
                  </a:cubicBezTo>
                  <a:cubicBezTo>
                    <a:pt x="50" y="44"/>
                    <a:pt x="50" y="44"/>
                    <a:pt x="50" y="44"/>
                  </a:cubicBezTo>
                  <a:cubicBezTo>
                    <a:pt x="50" y="44"/>
                    <a:pt x="50" y="44"/>
                    <a:pt x="51" y="44"/>
                  </a:cubicBezTo>
                  <a:cubicBezTo>
                    <a:pt x="51" y="44"/>
                    <a:pt x="51" y="44"/>
                    <a:pt x="51" y="44"/>
                  </a:cubicBezTo>
                  <a:cubicBezTo>
                    <a:pt x="51" y="44"/>
                    <a:pt x="51" y="44"/>
                    <a:pt x="51" y="44"/>
                  </a:cubicBezTo>
                  <a:cubicBezTo>
                    <a:pt x="51" y="44"/>
                    <a:pt x="51" y="44"/>
                    <a:pt x="51" y="44"/>
                  </a:cubicBezTo>
                  <a:cubicBezTo>
                    <a:pt x="51" y="44"/>
                    <a:pt x="51" y="44"/>
                    <a:pt x="51" y="44"/>
                  </a:cubicBezTo>
                  <a:cubicBezTo>
                    <a:pt x="52" y="44"/>
                    <a:pt x="52" y="43"/>
                    <a:pt x="52" y="43"/>
                  </a:cubicBezTo>
                  <a:cubicBezTo>
                    <a:pt x="52" y="43"/>
                    <a:pt x="52" y="43"/>
                    <a:pt x="52" y="43"/>
                  </a:cubicBezTo>
                  <a:cubicBezTo>
                    <a:pt x="52" y="43"/>
                    <a:pt x="52" y="43"/>
                    <a:pt x="52" y="43"/>
                  </a:cubicBezTo>
                  <a:cubicBezTo>
                    <a:pt x="52" y="43"/>
                    <a:pt x="52" y="43"/>
                    <a:pt x="52" y="43"/>
                  </a:cubicBezTo>
                  <a:cubicBezTo>
                    <a:pt x="52" y="42"/>
                    <a:pt x="52" y="42"/>
                    <a:pt x="52" y="42"/>
                  </a:cubicBezTo>
                  <a:cubicBezTo>
                    <a:pt x="52" y="42"/>
                    <a:pt x="51" y="42"/>
                    <a:pt x="51" y="42"/>
                  </a:cubicBezTo>
                  <a:cubicBezTo>
                    <a:pt x="51" y="42"/>
                    <a:pt x="51"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3" y="41"/>
                    <a:pt x="53" y="41"/>
                  </a:cubicBezTo>
                  <a:cubicBezTo>
                    <a:pt x="53" y="41"/>
                    <a:pt x="53" y="40"/>
                    <a:pt x="53" y="40"/>
                  </a:cubicBezTo>
                  <a:cubicBezTo>
                    <a:pt x="53" y="40"/>
                    <a:pt x="53" y="40"/>
                    <a:pt x="53" y="40"/>
                  </a:cubicBezTo>
                  <a:cubicBezTo>
                    <a:pt x="53" y="40"/>
                    <a:pt x="53" y="40"/>
                    <a:pt x="53" y="40"/>
                  </a:cubicBezTo>
                  <a:cubicBezTo>
                    <a:pt x="53" y="40"/>
                    <a:pt x="53" y="40"/>
                    <a:pt x="53" y="40"/>
                  </a:cubicBezTo>
                  <a:cubicBezTo>
                    <a:pt x="53" y="40"/>
                    <a:pt x="53" y="40"/>
                    <a:pt x="53" y="40"/>
                  </a:cubicBezTo>
                  <a:cubicBezTo>
                    <a:pt x="53" y="39"/>
                    <a:pt x="53" y="39"/>
                    <a:pt x="53" y="39"/>
                  </a:cubicBezTo>
                  <a:cubicBezTo>
                    <a:pt x="53" y="39"/>
                    <a:pt x="53" y="39"/>
                    <a:pt x="53" y="39"/>
                  </a:cubicBezTo>
                  <a:cubicBezTo>
                    <a:pt x="53" y="39"/>
                    <a:pt x="53" y="39"/>
                    <a:pt x="53" y="39"/>
                  </a:cubicBezTo>
                  <a:cubicBezTo>
                    <a:pt x="53" y="39"/>
                    <a:pt x="53" y="39"/>
                    <a:pt x="53" y="39"/>
                  </a:cubicBezTo>
                  <a:cubicBezTo>
                    <a:pt x="53" y="39"/>
                    <a:pt x="54" y="39"/>
                    <a:pt x="54" y="39"/>
                  </a:cubicBezTo>
                  <a:cubicBezTo>
                    <a:pt x="54" y="39"/>
                    <a:pt x="54" y="38"/>
                    <a:pt x="54" y="38"/>
                  </a:cubicBezTo>
                  <a:cubicBezTo>
                    <a:pt x="54" y="38"/>
                    <a:pt x="54" y="38"/>
                    <a:pt x="54" y="38"/>
                  </a:cubicBezTo>
                  <a:cubicBezTo>
                    <a:pt x="54" y="38"/>
                    <a:pt x="54" y="38"/>
                    <a:pt x="54" y="38"/>
                  </a:cubicBezTo>
                  <a:cubicBezTo>
                    <a:pt x="54" y="38"/>
                    <a:pt x="54" y="38"/>
                    <a:pt x="54" y="38"/>
                  </a:cubicBezTo>
                  <a:cubicBezTo>
                    <a:pt x="54" y="37"/>
                    <a:pt x="54" y="37"/>
                    <a:pt x="55" y="37"/>
                  </a:cubicBezTo>
                  <a:cubicBezTo>
                    <a:pt x="55" y="37"/>
                    <a:pt x="55" y="37"/>
                    <a:pt x="55" y="37"/>
                  </a:cubicBezTo>
                  <a:cubicBezTo>
                    <a:pt x="55" y="37"/>
                    <a:pt x="55" y="37"/>
                    <a:pt x="55" y="37"/>
                  </a:cubicBezTo>
                  <a:cubicBezTo>
                    <a:pt x="55" y="36"/>
                    <a:pt x="55" y="36"/>
                    <a:pt x="55" y="36"/>
                  </a:cubicBezTo>
                  <a:cubicBezTo>
                    <a:pt x="55" y="36"/>
                    <a:pt x="55" y="36"/>
                    <a:pt x="55" y="36"/>
                  </a:cubicBezTo>
                  <a:cubicBezTo>
                    <a:pt x="55" y="36"/>
                    <a:pt x="55" y="35"/>
                    <a:pt x="55" y="35"/>
                  </a:cubicBezTo>
                  <a:cubicBezTo>
                    <a:pt x="55" y="35"/>
                    <a:pt x="55" y="35"/>
                    <a:pt x="55" y="35"/>
                  </a:cubicBezTo>
                  <a:cubicBezTo>
                    <a:pt x="55" y="35"/>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6" y="34"/>
                    <a:pt x="56" y="34"/>
                    <a:pt x="56" y="34"/>
                  </a:cubicBezTo>
                  <a:cubicBezTo>
                    <a:pt x="56" y="34"/>
                    <a:pt x="56" y="34"/>
                    <a:pt x="56" y="34"/>
                  </a:cubicBezTo>
                  <a:cubicBezTo>
                    <a:pt x="56" y="34"/>
                    <a:pt x="56" y="33"/>
                    <a:pt x="56" y="33"/>
                  </a:cubicBezTo>
                  <a:cubicBezTo>
                    <a:pt x="56" y="32"/>
                    <a:pt x="56" y="32"/>
                    <a:pt x="56" y="32"/>
                  </a:cubicBezTo>
                  <a:cubicBezTo>
                    <a:pt x="56" y="31"/>
                    <a:pt x="56" y="31"/>
                    <a:pt x="56" y="31"/>
                  </a:cubicBezTo>
                  <a:cubicBezTo>
                    <a:pt x="56" y="31"/>
                    <a:pt x="56" y="31"/>
                    <a:pt x="56" y="31"/>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29"/>
                    <a:pt x="56" y="29"/>
                    <a:pt x="56" y="29"/>
                  </a:cubicBezTo>
                  <a:cubicBezTo>
                    <a:pt x="56" y="29"/>
                    <a:pt x="56" y="29"/>
                    <a:pt x="56" y="29"/>
                  </a:cubicBezTo>
                  <a:cubicBezTo>
                    <a:pt x="56" y="29"/>
                    <a:pt x="56" y="29"/>
                    <a:pt x="56" y="29"/>
                  </a:cubicBezTo>
                  <a:cubicBezTo>
                    <a:pt x="56" y="29"/>
                    <a:pt x="56" y="29"/>
                    <a:pt x="56" y="28"/>
                  </a:cubicBezTo>
                  <a:cubicBezTo>
                    <a:pt x="56" y="28"/>
                    <a:pt x="56" y="28"/>
                    <a:pt x="56" y="28"/>
                  </a:cubicBezTo>
                  <a:cubicBezTo>
                    <a:pt x="56" y="28"/>
                    <a:pt x="56" y="28"/>
                    <a:pt x="56" y="28"/>
                  </a:cubicBezTo>
                  <a:cubicBezTo>
                    <a:pt x="56" y="28"/>
                    <a:pt x="56" y="28"/>
                    <a:pt x="56" y="28"/>
                  </a:cubicBezTo>
                  <a:cubicBezTo>
                    <a:pt x="56" y="28"/>
                    <a:pt x="56" y="28"/>
                    <a:pt x="56" y="28"/>
                  </a:cubicBezTo>
                  <a:cubicBezTo>
                    <a:pt x="56" y="28"/>
                    <a:pt x="56" y="27"/>
                    <a:pt x="56" y="27"/>
                  </a:cubicBezTo>
                  <a:cubicBezTo>
                    <a:pt x="56" y="27"/>
                    <a:pt x="56" y="27"/>
                    <a:pt x="56" y="27"/>
                  </a:cubicBezTo>
                  <a:cubicBezTo>
                    <a:pt x="56" y="27"/>
                    <a:pt x="56" y="27"/>
                    <a:pt x="56" y="27"/>
                  </a:cubicBezTo>
                  <a:cubicBezTo>
                    <a:pt x="56" y="27"/>
                    <a:pt x="56" y="27"/>
                    <a:pt x="56" y="27"/>
                  </a:cubicBezTo>
                  <a:cubicBezTo>
                    <a:pt x="56" y="26"/>
                    <a:pt x="56" y="26"/>
                    <a:pt x="56" y="26"/>
                  </a:cubicBezTo>
                  <a:cubicBezTo>
                    <a:pt x="56" y="26"/>
                    <a:pt x="56" y="26"/>
                    <a:pt x="56" y="26"/>
                  </a:cubicBezTo>
                  <a:cubicBezTo>
                    <a:pt x="57" y="26"/>
                    <a:pt x="57" y="26"/>
                    <a:pt x="57" y="26"/>
                  </a:cubicBezTo>
                  <a:cubicBezTo>
                    <a:pt x="57" y="25"/>
                    <a:pt x="57" y="25"/>
                    <a:pt x="57" y="25"/>
                  </a:cubicBezTo>
                  <a:cubicBezTo>
                    <a:pt x="57" y="25"/>
                    <a:pt x="57" y="25"/>
                    <a:pt x="57" y="25"/>
                  </a:cubicBezTo>
                  <a:cubicBezTo>
                    <a:pt x="57" y="25"/>
                    <a:pt x="57" y="24"/>
                    <a:pt x="56" y="24"/>
                  </a:cubicBezTo>
                  <a:cubicBezTo>
                    <a:pt x="56" y="24"/>
                    <a:pt x="56" y="24"/>
                    <a:pt x="56" y="24"/>
                  </a:cubicBezTo>
                  <a:cubicBezTo>
                    <a:pt x="56" y="24"/>
                    <a:pt x="56" y="24"/>
                    <a:pt x="56" y="24"/>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1"/>
                    <a:pt x="55" y="21"/>
                    <a:pt x="55" y="21"/>
                  </a:cubicBezTo>
                  <a:cubicBezTo>
                    <a:pt x="55" y="21"/>
                    <a:pt x="55" y="21"/>
                    <a:pt x="55" y="21"/>
                  </a:cubicBezTo>
                  <a:cubicBezTo>
                    <a:pt x="55" y="21"/>
                    <a:pt x="55" y="21"/>
                    <a:pt x="55" y="21"/>
                  </a:cubicBezTo>
                  <a:cubicBezTo>
                    <a:pt x="54" y="21"/>
                    <a:pt x="54" y="21"/>
                    <a:pt x="54" y="21"/>
                  </a:cubicBezTo>
                  <a:cubicBezTo>
                    <a:pt x="54" y="21"/>
                    <a:pt x="54" y="21"/>
                    <a:pt x="54" y="21"/>
                  </a:cubicBezTo>
                  <a:cubicBezTo>
                    <a:pt x="54" y="20"/>
                    <a:pt x="54" y="20"/>
                    <a:pt x="54" y="20"/>
                  </a:cubicBezTo>
                  <a:cubicBezTo>
                    <a:pt x="54" y="20"/>
                    <a:pt x="54" y="20"/>
                    <a:pt x="54" y="20"/>
                  </a:cubicBezTo>
                  <a:cubicBezTo>
                    <a:pt x="54" y="19"/>
                    <a:pt x="54" y="19"/>
                    <a:pt x="54" y="19"/>
                  </a:cubicBezTo>
                  <a:cubicBezTo>
                    <a:pt x="54" y="19"/>
                    <a:pt x="54" y="19"/>
                    <a:pt x="54" y="19"/>
                  </a:cubicBezTo>
                  <a:cubicBezTo>
                    <a:pt x="54" y="19"/>
                    <a:pt x="54" y="19"/>
                    <a:pt x="53" y="19"/>
                  </a:cubicBezTo>
                  <a:cubicBezTo>
                    <a:pt x="53" y="19"/>
                    <a:pt x="53" y="19"/>
                    <a:pt x="53" y="19"/>
                  </a:cubicBezTo>
                  <a:cubicBezTo>
                    <a:pt x="53" y="19"/>
                    <a:pt x="53" y="19"/>
                    <a:pt x="53" y="19"/>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2" y="17"/>
                  </a:cubicBezTo>
                  <a:cubicBezTo>
                    <a:pt x="52" y="17"/>
                    <a:pt x="52" y="17"/>
                    <a:pt x="52" y="17"/>
                  </a:cubicBezTo>
                  <a:cubicBezTo>
                    <a:pt x="52" y="16"/>
                    <a:pt x="52" y="16"/>
                    <a:pt x="52" y="16"/>
                  </a:cubicBezTo>
                  <a:cubicBezTo>
                    <a:pt x="52" y="16"/>
                    <a:pt x="51" y="16"/>
                    <a:pt x="51" y="15"/>
                  </a:cubicBezTo>
                  <a:cubicBezTo>
                    <a:pt x="51" y="15"/>
                    <a:pt x="51" y="15"/>
                    <a:pt x="51" y="15"/>
                  </a:cubicBezTo>
                  <a:cubicBezTo>
                    <a:pt x="51" y="15"/>
                    <a:pt x="51" y="15"/>
                    <a:pt x="51" y="15"/>
                  </a:cubicBezTo>
                  <a:cubicBezTo>
                    <a:pt x="52" y="15"/>
                    <a:pt x="52" y="15"/>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3" y="17"/>
                    <a:pt x="53" y="17"/>
                  </a:cubicBezTo>
                  <a:cubicBezTo>
                    <a:pt x="53" y="17"/>
                    <a:pt x="53" y="17"/>
                    <a:pt x="53" y="17"/>
                  </a:cubicBezTo>
                  <a:cubicBezTo>
                    <a:pt x="53" y="17"/>
                    <a:pt x="53" y="17"/>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20"/>
                  </a:cubicBezTo>
                  <a:cubicBezTo>
                    <a:pt x="54" y="20"/>
                    <a:pt x="54" y="20"/>
                    <a:pt x="54" y="20"/>
                  </a:cubicBezTo>
                  <a:cubicBezTo>
                    <a:pt x="54" y="20"/>
                    <a:pt x="54" y="20"/>
                    <a:pt x="54" y="20"/>
                  </a:cubicBezTo>
                  <a:cubicBezTo>
                    <a:pt x="54" y="20"/>
                    <a:pt x="54" y="20"/>
                    <a:pt x="54" y="20"/>
                  </a:cubicBezTo>
                  <a:cubicBezTo>
                    <a:pt x="54" y="20"/>
                    <a:pt x="54" y="20"/>
                    <a:pt x="54" y="20"/>
                  </a:cubicBezTo>
                  <a:cubicBezTo>
                    <a:pt x="54" y="20"/>
                    <a:pt x="54" y="20"/>
                    <a:pt x="55" y="20"/>
                  </a:cubicBezTo>
                  <a:cubicBezTo>
                    <a:pt x="55" y="20"/>
                    <a:pt x="55" y="20"/>
                    <a:pt x="55" y="20"/>
                  </a:cubicBezTo>
                  <a:cubicBezTo>
                    <a:pt x="55" y="20"/>
                    <a:pt x="55" y="20"/>
                    <a:pt x="55" y="20"/>
                  </a:cubicBezTo>
                  <a:cubicBezTo>
                    <a:pt x="55" y="21"/>
                    <a:pt x="55" y="21"/>
                    <a:pt x="55" y="21"/>
                  </a:cubicBezTo>
                  <a:cubicBezTo>
                    <a:pt x="55" y="21"/>
                    <a:pt x="55" y="21"/>
                    <a:pt x="55" y="21"/>
                  </a:cubicBezTo>
                  <a:cubicBezTo>
                    <a:pt x="55" y="21"/>
                    <a:pt x="55" y="21"/>
                    <a:pt x="55" y="21"/>
                  </a:cubicBezTo>
                  <a:cubicBezTo>
                    <a:pt x="55" y="21"/>
                    <a:pt x="55" y="21"/>
                    <a:pt x="55" y="22"/>
                  </a:cubicBezTo>
                  <a:cubicBezTo>
                    <a:pt x="55" y="22"/>
                    <a:pt x="55" y="22"/>
                    <a:pt x="56" y="22"/>
                  </a:cubicBezTo>
                  <a:cubicBezTo>
                    <a:pt x="56" y="22"/>
                    <a:pt x="56" y="22"/>
                    <a:pt x="56" y="22"/>
                  </a:cubicBezTo>
                  <a:cubicBezTo>
                    <a:pt x="56" y="22"/>
                    <a:pt x="56" y="22"/>
                    <a:pt x="56" y="22"/>
                  </a:cubicBezTo>
                  <a:cubicBezTo>
                    <a:pt x="56" y="21"/>
                    <a:pt x="55" y="20"/>
                    <a:pt x="55" y="20"/>
                  </a:cubicBezTo>
                  <a:cubicBezTo>
                    <a:pt x="55" y="19"/>
                    <a:pt x="55" y="19"/>
                    <a:pt x="55" y="19"/>
                  </a:cubicBezTo>
                  <a:close/>
                  <a:moveTo>
                    <a:pt x="39" y="3"/>
                  </a:moveTo>
                  <a:cubicBezTo>
                    <a:pt x="39" y="3"/>
                    <a:pt x="39" y="3"/>
                    <a:pt x="38" y="3"/>
                  </a:cubicBezTo>
                  <a:cubicBezTo>
                    <a:pt x="38" y="3"/>
                    <a:pt x="38" y="3"/>
                    <a:pt x="38" y="3"/>
                  </a:cubicBezTo>
                  <a:cubicBezTo>
                    <a:pt x="38" y="3"/>
                    <a:pt x="38" y="3"/>
                    <a:pt x="38" y="3"/>
                  </a:cubicBezTo>
                  <a:cubicBezTo>
                    <a:pt x="38" y="3"/>
                    <a:pt x="39" y="3"/>
                    <a:pt x="39" y="3"/>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8" y="4"/>
                    <a:pt x="38" y="4"/>
                    <a:pt x="38" y="4"/>
                  </a:cubicBezTo>
                  <a:cubicBezTo>
                    <a:pt x="38" y="4"/>
                    <a:pt x="38" y="4"/>
                    <a:pt x="38" y="4"/>
                  </a:cubicBezTo>
                  <a:cubicBezTo>
                    <a:pt x="38" y="4"/>
                    <a:pt x="38" y="4"/>
                    <a:pt x="38" y="4"/>
                  </a:cubicBezTo>
                  <a:cubicBezTo>
                    <a:pt x="38" y="5"/>
                    <a:pt x="38" y="5"/>
                    <a:pt x="38" y="5"/>
                  </a:cubicBezTo>
                  <a:cubicBezTo>
                    <a:pt x="39" y="5"/>
                    <a:pt x="39" y="5"/>
                    <a:pt x="39" y="5"/>
                  </a:cubicBezTo>
                  <a:cubicBezTo>
                    <a:pt x="39" y="5"/>
                    <a:pt x="39" y="5"/>
                    <a:pt x="39"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4"/>
                    <a:pt x="40" y="4"/>
                    <a:pt x="40" y="4"/>
                  </a:cubicBezTo>
                  <a:cubicBezTo>
                    <a:pt x="40" y="4"/>
                    <a:pt x="40" y="4"/>
                    <a:pt x="40" y="4"/>
                  </a:cubicBezTo>
                  <a:cubicBezTo>
                    <a:pt x="39" y="4"/>
                    <a:pt x="39" y="4"/>
                    <a:pt x="39" y="4"/>
                  </a:cubicBezTo>
                  <a:cubicBezTo>
                    <a:pt x="39" y="4"/>
                    <a:pt x="39" y="4"/>
                    <a:pt x="39" y="4"/>
                  </a:cubicBezTo>
                  <a:cubicBezTo>
                    <a:pt x="39" y="4"/>
                    <a:pt x="39" y="4"/>
                    <a:pt x="39" y="4"/>
                  </a:cubicBezTo>
                  <a:cubicBezTo>
                    <a:pt x="39" y="4"/>
                    <a:pt x="39" y="4"/>
                    <a:pt x="39" y="4"/>
                  </a:cubicBezTo>
                  <a:cubicBezTo>
                    <a:pt x="40" y="4"/>
                    <a:pt x="40" y="4"/>
                    <a:pt x="40" y="4"/>
                  </a:cubicBezTo>
                  <a:cubicBezTo>
                    <a:pt x="40" y="4"/>
                    <a:pt x="40" y="4"/>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39" y="3"/>
                    <a:pt x="39" y="3"/>
                    <a:pt x="39" y="3"/>
                  </a:cubicBezTo>
                  <a:cubicBezTo>
                    <a:pt x="39" y="3"/>
                    <a:pt x="39" y="3"/>
                    <a:pt x="39" y="3"/>
                  </a:cubicBezTo>
                  <a:cubicBezTo>
                    <a:pt x="39" y="3"/>
                    <a:pt x="39" y="3"/>
                    <a:pt x="39" y="3"/>
                  </a:cubicBezTo>
                  <a:cubicBezTo>
                    <a:pt x="39" y="3"/>
                    <a:pt x="39" y="3"/>
                    <a:pt x="39" y="3"/>
                  </a:cubicBezTo>
                  <a:close/>
                  <a:moveTo>
                    <a:pt x="37" y="3"/>
                  </a:moveTo>
                  <a:cubicBezTo>
                    <a:pt x="37" y="3"/>
                    <a:pt x="37" y="3"/>
                    <a:pt x="37" y="3"/>
                  </a:cubicBezTo>
                  <a:cubicBezTo>
                    <a:pt x="37" y="3"/>
                    <a:pt x="37" y="3"/>
                    <a:pt x="37" y="3"/>
                  </a:cubicBezTo>
                  <a:cubicBezTo>
                    <a:pt x="37" y="3"/>
                    <a:pt x="37" y="3"/>
                    <a:pt x="37" y="3"/>
                  </a:cubicBezTo>
                  <a:cubicBezTo>
                    <a:pt x="37" y="3"/>
                    <a:pt x="37" y="3"/>
                    <a:pt x="37" y="3"/>
                  </a:cubicBezTo>
                  <a:cubicBezTo>
                    <a:pt x="37" y="3"/>
                    <a:pt x="37" y="3"/>
                    <a:pt x="37"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7" y="5"/>
                  </a:cubicBezTo>
                  <a:cubicBezTo>
                    <a:pt x="37" y="5"/>
                    <a:pt x="37" y="5"/>
                    <a:pt x="37" y="5"/>
                  </a:cubicBezTo>
                  <a:cubicBezTo>
                    <a:pt x="37" y="5"/>
                    <a:pt x="37" y="5"/>
                    <a:pt x="37" y="5"/>
                  </a:cubicBezTo>
                  <a:cubicBezTo>
                    <a:pt x="37" y="5"/>
                    <a:pt x="37" y="5"/>
                    <a:pt x="37" y="5"/>
                  </a:cubicBezTo>
                  <a:cubicBezTo>
                    <a:pt x="37" y="5"/>
                    <a:pt x="38" y="5"/>
                    <a:pt x="38" y="5"/>
                  </a:cubicBezTo>
                  <a:cubicBezTo>
                    <a:pt x="38" y="5"/>
                    <a:pt x="38" y="5"/>
                    <a:pt x="38" y="5"/>
                  </a:cubicBezTo>
                  <a:cubicBezTo>
                    <a:pt x="38" y="5"/>
                    <a:pt x="38" y="4"/>
                    <a:pt x="38" y="4"/>
                  </a:cubicBezTo>
                  <a:cubicBezTo>
                    <a:pt x="38" y="4"/>
                    <a:pt x="38" y="4"/>
                    <a:pt x="38" y="4"/>
                  </a:cubicBezTo>
                  <a:cubicBezTo>
                    <a:pt x="38" y="4"/>
                    <a:pt x="38" y="4"/>
                    <a:pt x="38" y="4"/>
                  </a:cubicBezTo>
                  <a:cubicBezTo>
                    <a:pt x="38" y="4"/>
                    <a:pt x="38" y="4"/>
                    <a:pt x="38" y="4"/>
                  </a:cubicBezTo>
                  <a:cubicBezTo>
                    <a:pt x="38" y="4"/>
                    <a:pt x="38" y="4"/>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2"/>
                    <a:pt x="38" y="2"/>
                  </a:cubicBezTo>
                  <a:cubicBezTo>
                    <a:pt x="38" y="2"/>
                    <a:pt x="38"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6" y="2"/>
                    <a:pt x="36" y="2"/>
                    <a:pt x="36" y="2"/>
                  </a:cubicBezTo>
                  <a:cubicBezTo>
                    <a:pt x="36" y="2"/>
                    <a:pt x="36" y="2"/>
                    <a:pt x="36" y="2"/>
                  </a:cubicBezTo>
                  <a:cubicBezTo>
                    <a:pt x="36" y="2"/>
                    <a:pt x="36" y="2"/>
                    <a:pt x="36" y="2"/>
                  </a:cubicBezTo>
                  <a:cubicBezTo>
                    <a:pt x="36" y="2"/>
                    <a:pt x="36" y="2"/>
                    <a:pt x="36" y="3"/>
                  </a:cubicBezTo>
                  <a:cubicBezTo>
                    <a:pt x="36" y="3"/>
                    <a:pt x="36" y="3"/>
                    <a:pt x="36" y="3"/>
                  </a:cubicBezTo>
                  <a:cubicBezTo>
                    <a:pt x="37" y="3"/>
                    <a:pt x="37" y="3"/>
                    <a:pt x="37" y="3"/>
                  </a:cubicBezTo>
                  <a:cubicBezTo>
                    <a:pt x="37" y="3"/>
                    <a:pt x="37" y="3"/>
                    <a:pt x="37" y="3"/>
                  </a:cubicBezTo>
                  <a:close/>
                  <a:moveTo>
                    <a:pt x="55" y="38"/>
                  </a:moveTo>
                  <a:cubicBezTo>
                    <a:pt x="56" y="38"/>
                    <a:pt x="56" y="38"/>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5" y="37"/>
                    <a:pt x="55" y="37"/>
                    <a:pt x="55" y="37"/>
                  </a:cubicBezTo>
                  <a:cubicBezTo>
                    <a:pt x="55" y="37"/>
                    <a:pt x="55" y="37"/>
                    <a:pt x="55" y="37"/>
                  </a:cubicBezTo>
                  <a:cubicBezTo>
                    <a:pt x="55" y="37"/>
                    <a:pt x="55" y="37"/>
                    <a:pt x="55" y="37"/>
                  </a:cubicBezTo>
                  <a:cubicBezTo>
                    <a:pt x="55" y="37"/>
                    <a:pt x="55" y="37"/>
                    <a:pt x="55" y="37"/>
                  </a:cubicBezTo>
                  <a:cubicBezTo>
                    <a:pt x="55" y="38"/>
                    <a:pt x="55" y="38"/>
                    <a:pt x="55" y="38"/>
                  </a:cubicBezTo>
                  <a:cubicBezTo>
                    <a:pt x="55" y="38"/>
                    <a:pt x="55" y="38"/>
                    <a:pt x="55" y="38"/>
                  </a:cubicBezTo>
                  <a:cubicBezTo>
                    <a:pt x="55" y="38"/>
                    <a:pt x="54" y="38"/>
                    <a:pt x="54" y="38"/>
                  </a:cubicBezTo>
                  <a:cubicBezTo>
                    <a:pt x="54" y="38"/>
                    <a:pt x="54" y="38"/>
                    <a:pt x="54" y="38"/>
                  </a:cubicBezTo>
                  <a:cubicBezTo>
                    <a:pt x="54" y="38"/>
                    <a:pt x="54" y="38"/>
                    <a:pt x="54" y="38"/>
                  </a:cubicBezTo>
                  <a:cubicBezTo>
                    <a:pt x="54" y="38"/>
                    <a:pt x="54" y="39"/>
                    <a:pt x="54" y="39"/>
                  </a:cubicBezTo>
                  <a:cubicBezTo>
                    <a:pt x="54" y="39"/>
                    <a:pt x="54" y="39"/>
                    <a:pt x="54" y="39"/>
                  </a:cubicBezTo>
                  <a:cubicBezTo>
                    <a:pt x="54" y="39"/>
                    <a:pt x="54" y="39"/>
                    <a:pt x="54" y="39"/>
                  </a:cubicBezTo>
                  <a:cubicBezTo>
                    <a:pt x="54" y="39"/>
                    <a:pt x="54" y="39"/>
                    <a:pt x="54" y="39"/>
                  </a:cubicBezTo>
                  <a:cubicBezTo>
                    <a:pt x="54" y="40"/>
                    <a:pt x="54" y="40"/>
                    <a:pt x="54" y="40"/>
                  </a:cubicBezTo>
                  <a:cubicBezTo>
                    <a:pt x="54" y="40"/>
                    <a:pt x="54" y="41"/>
                    <a:pt x="54" y="41"/>
                  </a:cubicBezTo>
                  <a:cubicBezTo>
                    <a:pt x="54" y="41"/>
                    <a:pt x="54" y="41"/>
                    <a:pt x="54" y="41"/>
                  </a:cubicBezTo>
                  <a:cubicBezTo>
                    <a:pt x="54" y="41"/>
                    <a:pt x="54" y="41"/>
                    <a:pt x="54" y="41"/>
                  </a:cubicBezTo>
                  <a:cubicBezTo>
                    <a:pt x="54" y="41"/>
                    <a:pt x="54" y="41"/>
                    <a:pt x="54" y="41"/>
                  </a:cubicBezTo>
                  <a:cubicBezTo>
                    <a:pt x="55" y="41"/>
                    <a:pt x="55" y="40"/>
                    <a:pt x="55" y="40"/>
                  </a:cubicBezTo>
                  <a:cubicBezTo>
                    <a:pt x="55" y="40"/>
                    <a:pt x="55" y="40"/>
                    <a:pt x="55" y="40"/>
                  </a:cubicBezTo>
                  <a:cubicBezTo>
                    <a:pt x="55" y="40"/>
                    <a:pt x="55" y="40"/>
                    <a:pt x="55" y="40"/>
                  </a:cubicBezTo>
                  <a:cubicBezTo>
                    <a:pt x="55" y="40"/>
                    <a:pt x="55" y="40"/>
                    <a:pt x="55" y="40"/>
                  </a:cubicBezTo>
                  <a:cubicBezTo>
                    <a:pt x="55" y="40"/>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8"/>
                    <a:pt x="55" y="38"/>
                  </a:cubicBezTo>
                  <a:cubicBezTo>
                    <a:pt x="55" y="38"/>
                    <a:pt x="55" y="38"/>
                    <a:pt x="55" y="38"/>
                  </a:cubicBezTo>
                  <a:cubicBezTo>
                    <a:pt x="55" y="38"/>
                    <a:pt x="55" y="38"/>
                    <a:pt x="55" y="38"/>
                  </a:cubicBezTo>
                  <a:close/>
                </a:path>
              </a:pathLst>
            </a:custGeom>
            <a:solidFill>
              <a:schemeClr val="bg1">
                <a:lumMod val="95000"/>
              </a:schemeClr>
            </a:solidFill>
            <a:ln>
              <a:noFill/>
            </a:ln>
            <a:extLst/>
          </p:spPr>
          <p:txBody>
            <a:bodyPr vert="horz" wrap="square" lIns="60742" tIns="30371" rIns="60742" bIns="30371" numCol="1" anchor="t" anchorCtr="0" compatLnSpc="1">
              <a:prstTxWarp prst="textNoShape">
                <a:avLst/>
              </a:prstTxWarp>
            </a:bodyPr>
            <a:lstStyle/>
            <a:p>
              <a:endParaRPr lang="zh-CN" altLang="en-US" sz="1799">
                <a:solidFill>
                  <a:schemeClr val="bg1"/>
                </a:solidFill>
              </a:endParaRPr>
            </a:p>
          </p:txBody>
        </p:sp>
      </p:grpSp>
      <p:grpSp>
        <p:nvGrpSpPr>
          <p:cNvPr id="25" name="组合 6"/>
          <p:cNvGrpSpPr/>
          <p:nvPr/>
        </p:nvGrpSpPr>
        <p:grpSpPr>
          <a:xfrm>
            <a:off x="4654444" y="1783008"/>
            <a:ext cx="1340144" cy="488857"/>
            <a:chOff x="4584108" y="1952407"/>
            <a:chExt cx="1359620" cy="495894"/>
          </a:xfrm>
          <a:solidFill>
            <a:schemeClr val="accent2"/>
          </a:solidFill>
        </p:grpSpPr>
        <p:grpSp>
          <p:nvGrpSpPr>
            <p:cNvPr id="26" name="组合 4"/>
            <p:cNvGrpSpPr/>
            <p:nvPr/>
          </p:nvGrpSpPr>
          <p:grpSpPr>
            <a:xfrm>
              <a:off x="4584108" y="1952407"/>
              <a:ext cx="1359620" cy="495894"/>
              <a:chOff x="4714476" y="2231742"/>
              <a:chExt cx="1359620" cy="495894"/>
            </a:xfrm>
            <a:grpFill/>
          </p:grpSpPr>
          <p:sp>
            <p:nvSpPr>
              <p:cNvPr id="28" name="等腰三角形 74"/>
              <p:cNvSpPr/>
              <p:nvPr/>
            </p:nvSpPr>
            <p:spPr>
              <a:xfrm rot="10800000">
                <a:off x="5813900" y="2570625"/>
                <a:ext cx="224131" cy="15701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solidFill>
                    <a:schemeClr val="bg1"/>
                  </a:solidFill>
                </a:endParaRPr>
              </a:p>
            </p:txBody>
          </p:sp>
          <p:sp>
            <p:nvSpPr>
              <p:cNvPr id="29" name="TextBox 73"/>
              <p:cNvSpPr txBox="1"/>
              <p:nvPr/>
            </p:nvSpPr>
            <p:spPr>
              <a:xfrm>
                <a:off x="4714476" y="2231742"/>
                <a:ext cx="1359620" cy="374519"/>
              </a:xfrm>
              <a:prstGeom prst="rect">
                <a:avLst/>
              </a:prstGeom>
              <a:solidFill>
                <a:schemeClr val="accent1"/>
              </a:solidFill>
            </p:spPr>
            <p:txBody>
              <a:bodyPr wrap="square" rtlCol="0" anchor="ctr">
                <a:spAutoFit/>
              </a:bodyPr>
              <a:lstStyle/>
              <a:p>
                <a:pPr algn="just"/>
                <a:endParaRPr lang="zh-CN" altLang="en-US" sz="1799" dirty="0">
                  <a:solidFill>
                    <a:schemeClr val="bg1"/>
                  </a:solidFill>
                </a:endParaRPr>
              </a:p>
            </p:txBody>
          </p:sp>
        </p:grpSp>
        <p:sp>
          <p:nvSpPr>
            <p:cNvPr id="27" name="TextBox 125"/>
            <p:cNvSpPr txBox="1"/>
            <p:nvPr/>
          </p:nvSpPr>
          <p:spPr>
            <a:xfrm>
              <a:off x="4816157" y="1978737"/>
              <a:ext cx="867375" cy="227261"/>
            </a:xfrm>
            <a:prstGeom prst="rect">
              <a:avLst/>
            </a:prstGeom>
            <a:noFill/>
          </p:spPr>
          <p:txBody>
            <a:bodyPr wrap="square" lIns="68552" tIns="0" rIns="68552" bIns="0" rtlCol="0" anchor="t">
              <a:spAutoFit/>
            </a:bodyPr>
            <a:lstStyle/>
            <a:p>
              <a:pPr>
                <a:lnSpc>
                  <a:spcPct val="150000"/>
                </a:lnSpc>
              </a:pPr>
              <a:r>
                <a:rPr lang="en-US" altLang="zh-CN" sz="1100" dirty="0">
                  <a:solidFill>
                    <a:schemeClr val="bg1"/>
                  </a:solidFill>
                  <a:latin typeface="微软雅黑" pitchFamily="34" charset="-122"/>
                  <a:ea typeface="微软雅黑" pitchFamily="34" charset="-122"/>
                  <a:cs typeface="华文黑体" pitchFamily="2" charset="-122"/>
                </a:rPr>
                <a:t>TEXT</a:t>
              </a:r>
              <a:r>
                <a:rPr lang="zh-CN" altLang="en-US" sz="1100" dirty="0">
                  <a:solidFill>
                    <a:schemeClr val="bg1"/>
                  </a:solidFill>
                  <a:latin typeface="微软雅黑" pitchFamily="34" charset="-122"/>
                  <a:ea typeface="微软雅黑" pitchFamily="34" charset="-122"/>
                  <a:cs typeface="华文黑体" pitchFamily="2" charset="-122"/>
                </a:rPr>
                <a:t> </a:t>
              </a:r>
              <a:r>
                <a:rPr lang="en-US" altLang="zh-CN" sz="1100" dirty="0">
                  <a:solidFill>
                    <a:schemeClr val="bg1"/>
                  </a:solidFill>
                  <a:latin typeface="微软雅黑" pitchFamily="34" charset="-122"/>
                  <a:ea typeface="微软雅黑" pitchFamily="34" charset="-122"/>
                  <a:cs typeface="华文黑体" pitchFamily="2" charset="-122"/>
                </a:rPr>
                <a:t>HERE</a:t>
              </a:r>
              <a:endParaRPr lang="zh-CN" altLang="en-US" sz="1100" dirty="0">
                <a:solidFill>
                  <a:schemeClr val="bg1"/>
                </a:solidFill>
                <a:latin typeface="微软雅黑" pitchFamily="34" charset="-122"/>
                <a:ea typeface="微软雅黑" pitchFamily="34" charset="-122"/>
                <a:cs typeface="华文黑体" pitchFamily="2" charset="-122"/>
              </a:endParaRPr>
            </a:p>
          </p:txBody>
        </p:sp>
      </p:grpSp>
      <p:grpSp>
        <p:nvGrpSpPr>
          <p:cNvPr id="30" name="组合 7"/>
          <p:cNvGrpSpPr/>
          <p:nvPr/>
        </p:nvGrpSpPr>
        <p:grpSpPr>
          <a:xfrm>
            <a:off x="8126225" y="1783008"/>
            <a:ext cx="1514760" cy="488857"/>
            <a:chOff x="8106345" y="1952407"/>
            <a:chExt cx="1536774" cy="495894"/>
          </a:xfrm>
          <a:solidFill>
            <a:schemeClr val="accent2"/>
          </a:solidFill>
        </p:grpSpPr>
        <p:grpSp>
          <p:nvGrpSpPr>
            <p:cNvPr id="31" name="组合 76"/>
            <p:cNvGrpSpPr/>
            <p:nvPr/>
          </p:nvGrpSpPr>
          <p:grpSpPr>
            <a:xfrm>
              <a:off x="8106345" y="1952407"/>
              <a:ext cx="1359620" cy="495894"/>
              <a:chOff x="4714476" y="2231742"/>
              <a:chExt cx="1359620" cy="495894"/>
            </a:xfrm>
            <a:grpFill/>
          </p:grpSpPr>
          <p:sp>
            <p:nvSpPr>
              <p:cNvPr id="33" name="等腰三角形 77"/>
              <p:cNvSpPr/>
              <p:nvPr/>
            </p:nvSpPr>
            <p:spPr>
              <a:xfrm rot="10800000">
                <a:off x="5813900" y="2570625"/>
                <a:ext cx="224131" cy="157011"/>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solidFill>
                    <a:schemeClr val="bg1"/>
                  </a:solidFill>
                </a:endParaRPr>
              </a:p>
            </p:txBody>
          </p:sp>
          <p:sp>
            <p:nvSpPr>
              <p:cNvPr id="34" name="TextBox 78"/>
              <p:cNvSpPr txBox="1"/>
              <p:nvPr/>
            </p:nvSpPr>
            <p:spPr>
              <a:xfrm>
                <a:off x="4714476" y="2231742"/>
                <a:ext cx="1359620" cy="374519"/>
              </a:xfrm>
              <a:prstGeom prst="rect">
                <a:avLst/>
              </a:prstGeom>
              <a:grpFill/>
            </p:spPr>
            <p:txBody>
              <a:bodyPr wrap="square" rtlCol="0" anchor="ctr">
                <a:spAutoFit/>
              </a:bodyPr>
              <a:lstStyle/>
              <a:p>
                <a:pPr algn="just"/>
                <a:endParaRPr lang="zh-CN" altLang="en-US" sz="1799" dirty="0">
                  <a:solidFill>
                    <a:schemeClr val="bg1"/>
                  </a:solidFill>
                </a:endParaRPr>
              </a:p>
            </p:txBody>
          </p:sp>
        </p:grpSp>
        <p:sp>
          <p:nvSpPr>
            <p:cNvPr id="32" name="TextBox 79"/>
            <p:cNvSpPr txBox="1"/>
            <p:nvPr/>
          </p:nvSpPr>
          <p:spPr>
            <a:xfrm>
              <a:off x="8385180" y="2018732"/>
              <a:ext cx="1257939" cy="227261"/>
            </a:xfrm>
            <a:prstGeom prst="rect">
              <a:avLst/>
            </a:prstGeom>
            <a:noFill/>
          </p:spPr>
          <p:txBody>
            <a:bodyPr wrap="square" lIns="68552" tIns="0" rIns="68552" bIns="0" rtlCol="0" anchor="t">
              <a:spAutoFit/>
            </a:bodyPr>
            <a:lstStyle/>
            <a:p>
              <a:pPr>
                <a:lnSpc>
                  <a:spcPct val="150000"/>
                </a:lnSpc>
              </a:pPr>
              <a:r>
                <a:rPr lang="en-US" altLang="zh-CN" sz="1100" dirty="0">
                  <a:solidFill>
                    <a:schemeClr val="bg1"/>
                  </a:solidFill>
                  <a:latin typeface="微软雅黑" pitchFamily="34" charset="-122"/>
                  <a:ea typeface="微软雅黑" pitchFamily="34" charset="-122"/>
                  <a:cs typeface="华文黑体" pitchFamily="2" charset="-122"/>
                </a:rPr>
                <a:t>TEXT</a:t>
              </a:r>
              <a:r>
                <a:rPr lang="zh-CN" altLang="en-US" sz="1100" dirty="0">
                  <a:solidFill>
                    <a:schemeClr val="bg1"/>
                  </a:solidFill>
                  <a:latin typeface="微软雅黑" pitchFamily="34" charset="-122"/>
                  <a:ea typeface="微软雅黑" pitchFamily="34" charset="-122"/>
                  <a:cs typeface="华文黑体" pitchFamily="2" charset="-122"/>
                </a:rPr>
                <a:t> </a:t>
              </a:r>
              <a:r>
                <a:rPr lang="en-US" altLang="zh-CN" sz="1100" dirty="0">
                  <a:solidFill>
                    <a:schemeClr val="bg1"/>
                  </a:solidFill>
                  <a:latin typeface="微软雅黑" pitchFamily="34" charset="-122"/>
                  <a:ea typeface="微软雅黑" pitchFamily="34" charset="-122"/>
                  <a:cs typeface="华文黑体" pitchFamily="2" charset="-122"/>
                </a:rPr>
                <a:t>HERE</a:t>
              </a:r>
              <a:endParaRPr lang="zh-CN" altLang="en-US" sz="1100" dirty="0">
                <a:solidFill>
                  <a:schemeClr val="bg1"/>
                </a:solidFill>
                <a:latin typeface="微软雅黑" pitchFamily="34" charset="-122"/>
                <a:ea typeface="微软雅黑" pitchFamily="34" charset="-122"/>
                <a:cs typeface="华文黑体" pitchFamily="2" charset="-122"/>
              </a:endParaRPr>
            </a:p>
          </p:txBody>
        </p:sp>
      </p:grpSp>
      <p:grpSp>
        <p:nvGrpSpPr>
          <p:cNvPr id="35" name="组合 9"/>
          <p:cNvGrpSpPr/>
          <p:nvPr/>
        </p:nvGrpSpPr>
        <p:grpSpPr>
          <a:xfrm>
            <a:off x="2995836" y="4452477"/>
            <a:ext cx="1406557" cy="524244"/>
            <a:chOff x="2901398" y="4660291"/>
            <a:chExt cx="1426998" cy="531790"/>
          </a:xfrm>
          <a:solidFill>
            <a:schemeClr val="accent1"/>
          </a:solidFill>
        </p:grpSpPr>
        <p:grpSp>
          <p:nvGrpSpPr>
            <p:cNvPr id="36" name="组合 80"/>
            <p:cNvGrpSpPr/>
            <p:nvPr/>
          </p:nvGrpSpPr>
          <p:grpSpPr>
            <a:xfrm rot="10800000" flipH="1">
              <a:off x="2901398" y="4660291"/>
              <a:ext cx="1359620" cy="531790"/>
              <a:chOff x="4714476" y="2231742"/>
              <a:chExt cx="1359620" cy="531790"/>
            </a:xfrm>
            <a:grpFill/>
          </p:grpSpPr>
          <p:sp>
            <p:nvSpPr>
              <p:cNvPr id="38" name="等腰三角形 81"/>
              <p:cNvSpPr/>
              <p:nvPr/>
            </p:nvSpPr>
            <p:spPr>
              <a:xfrm rot="10800000">
                <a:off x="5799124" y="2606521"/>
                <a:ext cx="224131" cy="15701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solidFill>
                    <a:schemeClr val="bg1"/>
                  </a:solidFill>
                </a:endParaRPr>
              </a:p>
            </p:txBody>
          </p:sp>
          <p:sp>
            <p:nvSpPr>
              <p:cNvPr id="39" name="TextBox 82"/>
              <p:cNvSpPr txBox="1"/>
              <p:nvPr/>
            </p:nvSpPr>
            <p:spPr>
              <a:xfrm>
                <a:off x="4714476" y="2231742"/>
                <a:ext cx="1359620" cy="374519"/>
              </a:xfrm>
              <a:prstGeom prst="rect">
                <a:avLst/>
              </a:prstGeom>
              <a:solidFill>
                <a:schemeClr val="accent1"/>
              </a:solidFill>
            </p:spPr>
            <p:txBody>
              <a:bodyPr wrap="square" rtlCol="0" anchor="ctr">
                <a:spAutoFit/>
              </a:bodyPr>
              <a:lstStyle/>
              <a:p>
                <a:pPr algn="just"/>
                <a:endParaRPr lang="zh-CN" altLang="en-US" sz="1799" dirty="0">
                  <a:solidFill>
                    <a:schemeClr val="bg1"/>
                  </a:solidFill>
                </a:endParaRPr>
              </a:p>
            </p:txBody>
          </p:sp>
        </p:grpSp>
        <p:sp>
          <p:nvSpPr>
            <p:cNvPr id="37" name="TextBox 83"/>
            <p:cNvSpPr txBox="1"/>
            <p:nvPr/>
          </p:nvSpPr>
          <p:spPr>
            <a:xfrm>
              <a:off x="3070457" y="4855673"/>
              <a:ext cx="1257939" cy="227261"/>
            </a:xfrm>
            <a:prstGeom prst="rect">
              <a:avLst/>
            </a:prstGeom>
            <a:noFill/>
          </p:spPr>
          <p:txBody>
            <a:bodyPr wrap="square" lIns="68552" tIns="0" rIns="68552" bIns="0" rtlCol="0" anchor="t">
              <a:spAutoFit/>
            </a:bodyPr>
            <a:lstStyle/>
            <a:p>
              <a:pPr>
                <a:lnSpc>
                  <a:spcPct val="150000"/>
                </a:lnSpc>
              </a:pPr>
              <a:r>
                <a:rPr lang="en-US" altLang="zh-CN" sz="1100" dirty="0">
                  <a:solidFill>
                    <a:schemeClr val="bg1"/>
                  </a:solidFill>
                  <a:latin typeface="微软雅黑" pitchFamily="34" charset="-122"/>
                  <a:ea typeface="微软雅黑" pitchFamily="34" charset="-122"/>
                  <a:cs typeface="华文黑体" pitchFamily="2" charset="-122"/>
                </a:rPr>
                <a:t>TEXT</a:t>
              </a:r>
              <a:r>
                <a:rPr lang="zh-CN" altLang="en-US" sz="1100" dirty="0">
                  <a:solidFill>
                    <a:schemeClr val="bg1"/>
                  </a:solidFill>
                  <a:latin typeface="微软雅黑" pitchFamily="34" charset="-122"/>
                  <a:ea typeface="微软雅黑" pitchFamily="34" charset="-122"/>
                  <a:cs typeface="华文黑体" pitchFamily="2" charset="-122"/>
                </a:rPr>
                <a:t> </a:t>
              </a:r>
              <a:r>
                <a:rPr lang="en-US" altLang="zh-CN" sz="1100" dirty="0">
                  <a:solidFill>
                    <a:schemeClr val="bg1"/>
                  </a:solidFill>
                  <a:latin typeface="微软雅黑" pitchFamily="34" charset="-122"/>
                  <a:ea typeface="微软雅黑" pitchFamily="34" charset="-122"/>
                  <a:cs typeface="华文黑体" pitchFamily="2" charset="-122"/>
                </a:rPr>
                <a:t>HERE</a:t>
              </a:r>
              <a:endParaRPr lang="zh-CN" altLang="en-US" sz="1100" dirty="0">
                <a:solidFill>
                  <a:schemeClr val="bg1"/>
                </a:solidFill>
                <a:latin typeface="微软雅黑" pitchFamily="34" charset="-122"/>
                <a:ea typeface="微软雅黑" pitchFamily="34" charset="-122"/>
                <a:cs typeface="华文黑体" pitchFamily="2" charset="-122"/>
              </a:endParaRPr>
            </a:p>
          </p:txBody>
        </p:sp>
      </p:grpSp>
      <p:sp>
        <p:nvSpPr>
          <p:cNvPr id="40" name="TextBox 84"/>
          <p:cNvSpPr txBox="1"/>
          <p:nvPr/>
        </p:nvSpPr>
        <p:spPr>
          <a:xfrm>
            <a:off x="5971467" y="5110416"/>
            <a:ext cx="1897544" cy="471968"/>
          </a:xfrm>
          <a:prstGeom prst="rect">
            <a:avLst/>
          </a:prstGeom>
          <a:noFill/>
        </p:spPr>
        <p:txBody>
          <a:bodyPr wrap="square" lIns="68562" tIns="34280" rIns="68562" bIns="34280" rtlCol="0">
            <a:spAutoFit/>
          </a:bodyPr>
          <a:lstStyle/>
          <a:p>
            <a:pPr algn="ctr">
              <a:lnSpc>
                <a:spcPct val="130000"/>
              </a:lnSpc>
            </a:pPr>
            <a:r>
              <a:rPr lang="zh-CN" altLang="en-US" sz="1050" dirty="0">
                <a:solidFill>
                  <a:schemeClr val="tx1">
                    <a:lumMod val="50000"/>
                    <a:lumOff val="50000"/>
                  </a:schemeClr>
                </a:solidFill>
              </a:rPr>
              <a:t>You can use the icon library to filter and replace existing icon</a:t>
            </a:r>
          </a:p>
        </p:txBody>
      </p:sp>
      <p:grpSp>
        <p:nvGrpSpPr>
          <p:cNvPr id="41" name="组合 8"/>
          <p:cNvGrpSpPr/>
          <p:nvPr/>
        </p:nvGrpSpPr>
        <p:grpSpPr>
          <a:xfrm>
            <a:off x="6282018" y="4474843"/>
            <a:ext cx="1459720" cy="501379"/>
            <a:chOff x="6235335" y="4682979"/>
            <a:chExt cx="1480934" cy="508595"/>
          </a:xfrm>
          <a:solidFill>
            <a:schemeClr val="accent1"/>
          </a:solidFill>
        </p:grpSpPr>
        <p:grpSp>
          <p:nvGrpSpPr>
            <p:cNvPr id="42" name="组合 85"/>
            <p:cNvGrpSpPr/>
            <p:nvPr/>
          </p:nvGrpSpPr>
          <p:grpSpPr>
            <a:xfrm rot="10800000" flipH="1">
              <a:off x="6235335" y="4682979"/>
              <a:ext cx="1359620" cy="508595"/>
              <a:chOff x="4714476" y="2231741"/>
              <a:chExt cx="1359620" cy="508595"/>
            </a:xfrm>
            <a:grpFill/>
          </p:grpSpPr>
          <p:sp>
            <p:nvSpPr>
              <p:cNvPr id="44" name="等腰三角形 86"/>
              <p:cNvSpPr/>
              <p:nvPr/>
            </p:nvSpPr>
            <p:spPr>
              <a:xfrm rot="10800000">
                <a:off x="5813900" y="2583325"/>
                <a:ext cx="224131" cy="15701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solidFill>
                    <a:schemeClr val="bg1"/>
                  </a:solidFill>
                </a:endParaRPr>
              </a:p>
            </p:txBody>
          </p:sp>
          <p:sp>
            <p:nvSpPr>
              <p:cNvPr id="45" name="TextBox 87"/>
              <p:cNvSpPr txBox="1"/>
              <p:nvPr/>
            </p:nvSpPr>
            <p:spPr>
              <a:xfrm>
                <a:off x="4714476" y="2231741"/>
                <a:ext cx="1359620" cy="374518"/>
              </a:xfrm>
              <a:prstGeom prst="rect">
                <a:avLst/>
              </a:prstGeom>
              <a:solidFill>
                <a:schemeClr val="accent1"/>
              </a:solidFill>
            </p:spPr>
            <p:txBody>
              <a:bodyPr wrap="square" rtlCol="0" anchor="ctr">
                <a:spAutoFit/>
              </a:bodyPr>
              <a:lstStyle/>
              <a:p>
                <a:pPr algn="just"/>
                <a:endParaRPr lang="zh-CN" altLang="en-US" sz="1799" dirty="0">
                  <a:solidFill>
                    <a:schemeClr val="bg1"/>
                  </a:solidFill>
                </a:endParaRPr>
              </a:p>
            </p:txBody>
          </p:sp>
        </p:grpSp>
        <p:sp>
          <p:nvSpPr>
            <p:cNvPr id="43" name="TextBox 88"/>
            <p:cNvSpPr txBox="1"/>
            <p:nvPr/>
          </p:nvSpPr>
          <p:spPr>
            <a:xfrm>
              <a:off x="6458330" y="4864029"/>
              <a:ext cx="1257939" cy="227260"/>
            </a:xfrm>
            <a:prstGeom prst="rect">
              <a:avLst/>
            </a:prstGeom>
            <a:noFill/>
          </p:spPr>
          <p:txBody>
            <a:bodyPr wrap="square" lIns="68552" tIns="0" rIns="68552" bIns="0" rtlCol="0" anchor="t">
              <a:spAutoFit/>
            </a:bodyPr>
            <a:lstStyle/>
            <a:p>
              <a:pPr>
                <a:lnSpc>
                  <a:spcPct val="150000"/>
                </a:lnSpc>
              </a:pPr>
              <a:r>
                <a:rPr lang="en-US" altLang="zh-CN" sz="1100" dirty="0">
                  <a:solidFill>
                    <a:schemeClr val="bg1"/>
                  </a:solidFill>
                  <a:latin typeface="微软雅黑" pitchFamily="34" charset="-122"/>
                  <a:ea typeface="微软雅黑" pitchFamily="34" charset="-122"/>
                  <a:cs typeface="华文黑体" pitchFamily="2" charset="-122"/>
                </a:rPr>
                <a:t>TEXT</a:t>
              </a:r>
              <a:r>
                <a:rPr lang="zh-CN" altLang="en-US" sz="1100" dirty="0">
                  <a:solidFill>
                    <a:schemeClr val="bg1"/>
                  </a:solidFill>
                  <a:latin typeface="微软雅黑" pitchFamily="34" charset="-122"/>
                  <a:ea typeface="微软雅黑" pitchFamily="34" charset="-122"/>
                  <a:cs typeface="华文黑体" pitchFamily="2" charset="-122"/>
                </a:rPr>
                <a:t> </a:t>
              </a:r>
              <a:r>
                <a:rPr lang="en-US" altLang="zh-CN" sz="1100" dirty="0">
                  <a:solidFill>
                    <a:schemeClr val="bg1"/>
                  </a:solidFill>
                  <a:latin typeface="微软雅黑" pitchFamily="34" charset="-122"/>
                  <a:ea typeface="微软雅黑" pitchFamily="34" charset="-122"/>
                  <a:cs typeface="华文黑体" pitchFamily="2" charset="-122"/>
                </a:rPr>
                <a:t>HERE</a:t>
              </a:r>
              <a:endParaRPr lang="zh-CN" altLang="en-US" sz="1100" dirty="0">
                <a:solidFill>
                  <a:schemeClr val="bg1"/>
                </a:solidFill>
                <a:latin typeface="微软雅黑" pitchFamily="34" charset="-122"/>
                <a:ea typeface="微软雅黑" pitchFamily="34" charset="-122"/>
                <a:cs typeface="华文黑体" pitchFamily="2" charset="-122"/>
              </a:endParaRPr>
            </a:p>
          </p:txBody>
        </p:sp>
      </p:grpSp>
    </p:spTree>
    <p:extLst>
      <p:ext uri="{BB962C8B-B14F-4D97-AF65-F5344CB8AC3E}">
        <p14:creationId xmlns:p14="http://schemas.microsoft.com/office/powerpoint/2010/main" val="636295891"/>
      </p:ext>
    </p:extLst>
  </p:cSld>
  <p:clrMapOvr>
    <a:masterClrMapping/>
  </p:clrMapOvr>
  <mc:AlternateContent xmlns:mc="http://schemas.openxmlformats.org/markup-compatibility/2006" xmlns:p14="http://schemas.microsoft.com/office/powerpoint/2010/main">
    <mc:Choice Requires="p14">
      <p:transition spd="slow" p14:dur="1600" advTm="5000">
        <p:blinds dir="vert"/>
      </p:transition>
    </mc:Choice>
    <mc:Fallback xmlns="">
      <p:transition spd="slow" advTm="5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6"/>
                                        </p:tgtEl>
                                        <p:attrNameLst>
                                          <p:attrName>style.visibility</p:attrName>
                                        </p:attrNameLst>
                                      </p:cBhvr>
                                      <p:to>
                                        <p:strVal val="visible"/>
                                      </p:to>
                                    </p:set>
                                    <p:animEffect transition="in" filter="wipe(left)">
                                      <p:cBhvr>
                                        <p:cTn id="7" dur="500"/>
                                        <p:tgtEl>
                                          <p:spTgt spid="46"/>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22"/>
                                        </p:tgtEl>
                                        <p:attrNameLst>
                                          <p:attrName>style.visibility</p:attrName>
                                        </p:attrNameLst>
                                      </p:cBhvr>
                                      <p:to>
                                        <p:strVal val="visible"/>
                                      </p:to>
                                    </p:set>
                                    <p:anim calcmode="lin" valueType="num">
                                      <p:cBhvr>
                                        <p:cTn id="11" dur="500" fill="hold"/>
                                        <p:tgtEl>
                                          <p:spTgt spid="22"/>
                                        </p:tgtEl>
                                        <p:attrNameLst>
                                          <p:attrName>ppt_w</p:attrName>
                                        </p:attrNameLst>
                                      </p:cBhvr>
                                      <p:tavLst>
                                        <p:tav tm="0">
                                          <p:val>
                                            <p:fltVal val="0"/>
                                          </p:val>
                                        </p:tav>
                                        <p:tav tm="100000">
                                          <p:val>
                                            <p:strVal val="#ppt_w"/>
                                          </p:val>
                                        </p:tav>
                                      </p:tavLst>
                                    </p:anim>
                                    <p:anim calcmode="lin" valueType="num">
                                      <p:cBhvr>
                                        <p:cTn id="12" dur="500" fill="hold"/>
                                        <p:tgtEl>
                                          <p:spTgt spid="22"/>
                                        </p:tgtEl>
                                        <p:attrNameLst>
                                          <p:attrName>ppt_h</p:attrName>
                                        </p:attrNameLst>
                                      </p:cBhvr>
                                      <p:tavLst>
                                        <p:tav tm="0">
                                          <p:val>
                                            <p:fltVal val="0"/>
                                          </p:val>
                                        </p:tav>
                                        <p:tav tm="100000">
                                          <p:val>
                                            <p:strVal val="#ppt_h"/>
                                          </p:val>
                                        </p:tav>
                                      </p:tavLst>
                                    </p:anim>
                                    <p:animEffect transition="in" filter="fade">
                                      <p:cBhvr>
                                        <p:cTn id="13" dur="500"/>
                                        <p:tgtEl>
                                          <p:spTgt spid="22"/>
                                        </p:tgtEl>
                                      </p:cBhvr>
                                    </p:animEffect>
                                  </p:childTnLst>
                                </p:cTn>
                              </p:par>
                            </p:childTnLst>
                          </p:cTn>
                        </p:par>
                        <p:par>
                          <p:cTn id="14" fill="hold">
                            <p:stCondLst>
                              <p:cond delay="1000"/>
                            </p:stCondLst>
                            <p:childTnLst>
                              <p:par>
                                <p:cTn id="15" presetID="53" presetClass="entr" presetSubtype="16" fill="hold" nodeType="afterEffect">
                                  <p:stCondLst>
                                    <p:cond delay="0"/>
                                  </p:stCondLst>
                                  <p:childTnLst>
                                    <p:set>
                                      <p:cBhvr>
                                        <p:cTn id="16" dur="1" fill="hold">
                                          <p:stCondLst>
                                            <p:cond delay="0"/>
                                          </p:stCondLst>
                                        </p:cTn>
                                        <p:tgtEl>
                                          <p:spTgt spid="13"/>
                                        </p:tgtEl>
                                        <p:attrNameLst>
                                          <p:attrName>style.visibility</p:attrName>
                                        </p:attrNameLst>
                                      </p:cBhvr>
                                      <p:to>
                                        <p:strVal val="visible"/>
                                      </p:to>
                                    </p:set>
                                    <p:anim calcmode="lin" valueType="num">
                                      <p:cBhvr>
                                        <p:cTn id="17" dur="500" fill="hold"/>
                                        <p:tgtEl>
                                          <p:spTgt spid="13"/>
                                        </p:tgtEl>
                                        <p:attrNameLst>
                                          <p:attrName>ppt_w</p:attrName>
                                        </p:attrNameLst>
                                      </p:cBhvr>
                                      <p:tavLst>
                                        <p:tav tm="0">
                                          <p:val>
                                            <p:fltVal val="0"/>
                                          </p:val>
                                        </p:tav>
                                        <p:tav tm="100000">
                                          <p:val>
                                            <p:strVal val="#ppt_w"/>
                                          </p:val>
                                        </p:tav>
                                      </p:tavLst>
                                    </p:anim>
                                    <p:anim calcmode="lin" valueType="num">
                                      <p:cBhvr>
                                        <p:cTn id="18" dur="500" fill="hold"/>
                                        <p:tgtEl>
                                          <p:spTgt spid="13"/>
                                        </p:tgtEl>
                                        <p:attrNameLst>
                                          <p:attrName>ppt_h</p:attrName>
                                        </p:attrNameLst>
                                      </p:cBhvr>
                                      <p:tavLst>
                                        <p:tav tm="0">
                                          <p:val>
                                            <p:fltVal val="0"/>
                                          </p:val>
                                        </p:tav>
                                        <p:tav tm="100000">
                                          <p:val>
                                            <p:strVal val="#ppt_h"/>
                                          </p:val>
                                        </p:tav>
                                      </p:tavLst>
                                    </p:anim>
                                    <p:animEffect transition="in" filter="fade">
                                      <p:cBhvr>
                                        <p:cTn id="19" dur="500"/>
                                        <p:tgtEl>
                                          <p:spTgt spid="13"/>
                                        </p:tgtEl>
                                      </p:cBhvr>
                                    </p:animEffect>
                                  </p:childTnLst>
                                </p:cTn>
                              </p:par>
                            </p:childTnLst>
                          </p:cTn>
                        </p:par>
                        <p:par>
                          <p:cTn id="20" fill="hold">
                            <p:stCondLst>
                              <p:cond delay="1500"/>
                            </p:stCondLst>
                            <p:childTnLst>
                              <p:par>
                                <p:cTn id="21" presetID="53" presetClass="entr" presetSubtype="16" fill="hold" nodeType="afterEffect">
                                  <p:stCondLst>
                                    <p:cond delay="0"/>
                                  </p:stCondLst>
                                  <p:childTnLst>
                                    <p:set>
                                      <p:cBhvr>
                                        <p:cTn id="22" dur="1" fill="hold">
                                          <p:stCondLst>
                                            <p:cond delay="0"/>
                                          </p:stCondLst>
                                        </p:cTn>
                                        <p:tgtEl>
                                          <p:spTgt spid="16"/>
                                        </p:tgtEl>
                                        <p:attrNameLst>
                                          <p:attrName>style.visibility</p:attrName>
                                        </p:attrNameLst>
                                      </p:cBhvr>
                                      <p:to>
                                        <p:strVal val="visible"/>
                                      </p:to>
                                    </p:set>
                                    <p:anim calcmode="lin" valueType="num">
                                      <p:cBhvr>
                                        <p:cTn id="23" dur="500" fill="hold"/>
                                        <p:tgtEl>
                                          <p:spTgt spid="16"/>
                                        </p:tgtEl>
                                        <p:attrNameLst>
                                          <p:attrName>ppt_w</p:attrName>
                                        </p:attrNameLst>
                                      </p:cBhvr>
                                      <p:tavLst>
                                        <p:tav tm="0">
                                          <p:val>
                                            <p:fltVal val="0"/>
                                          </p:val>
                                        </p:tav>
                                        <p:tav tm="100000">
                                          <p:val>
                                            <p:strVal val="#ppt_w"/>
                                          </p:val>
                                        </p:tav>
                                      </p:tavLst>
                                    </p:anim>
                                    <p:anim calcmode="lin" valueType="num">
                                      <p:cBhvr>
                                        <p:cTn id="24" dur="500" fill="hold"/>
                                        <p:tgtEl>
                                          <p:spTgt spid="16"/>
                                        </p:tgtEl>
                                        <p:attrNameLst>
                                          <p:attrName>ppt_h</p:attrName>
                                        </p:attrNameLst>
                                      </p:cBhvr>
                                      <p:tavLst>
                                        <p:tav tm="0">
                                          <p:val>
                                            <p:fltVal val="0"/>
                                          </p:val>
                                        </p:tav>
                                        <p:tav tm="100000">
                                          <p:val>
                                            <p:strVal val="#ppt_h"/>
                                          </p:val>
                                        </p:tav>
                                      </p:tavLst>
                                    </p:anim>
                                    <p:animEffect transition="in" filter="fade">
                                      <p:cBhvr>
                                        <p:cTn id="25" dur="500"/>
                                        <p:tgtEl>
                                          <p:spTgt spid="16"/>
                                        </p:tgtEl>
                                      </p:cBhvr>
                                    </p:animEffect>
                                  </p:childTnLst>
                                </p:cTn>
                              </p:par>
                            </p:childTnLst>
                          </p:cTn>
                        </p:par>
                        <p:par>
                          <p:cTn id="26" fill="hold">
                            <p:stCondLst>
                              <p:cond delay="2000"/>
                            </p:stCondLst>
                            <p:childTnLst>
                              <p:par>
                                <p:cTn id="27" presetID="53" presetClass="entr" presetSubtype="16" fill="hold" nodeType="afterEffect">
                                  <p:stCondLst>
                                    <p:cond delay="0"/>
                                  </p:stCondLst>
                                  <p:childTnLst>
                                    <p:set>
                                      <p:cBhvr>
                                        <p:cTn id="28" dur="1" fill="hold">
                                          <p:stCondLst>
                                            <p:cond delay="0"/>
                                          </p:stCondLst>
                                        </p:cTn>
                                        <p:tgtEl>
                                          <p:spTgt spid="19"/>
                                        </p:tgtEl>
                                        <p:attrNameLst>
                                          <p:attrName>style.visibility</p:attrName>
                                        </p:attrNameLst>
                                      </p:cBhvr>
                                      <p:to>
                                        <p:strVal val="visible"/>
                                      </p:to>
                                    </p:set>
                                    <p:anim calcmode="lin" valueType="num">
                                      <p:cBhvr>
                                        <p:cTn id="29" dur="500" fill="hold"/>
                                        <p:tgtEl>
                                          <p:spTgt spid="19"/>
                                        </p:tgtEl>
                                        <p:attrNameLst>
                                          <p:attrName>ppt_w</p:attrName>
                                        </p:attrNameLst>
                                      </p:cBhvr>
                                      <p:tavLst>
                                        <p:tav tm="0">
                                          <p:val>
                                            <p:fltVal val="0"/>
                                          </p:val>
                                        </p:tav>
                                        <p:tav tm="100000">
                                          <p:val>
                                            <p:strVal val="#ppt_w"/>
                                          </p:val>
                                        </p:tav>
                                      </p:tavLst>
                                    </p:anim>
                                    <p:anim calcmode="lin" valueType="num">
                                      <p:cBhvr>
                                        <p:cTn id="30" dur="500" fill="hold"/>
                                        <p:tgtEl>
                                          <p:spTgt spid="19"/>
                                        </p:tgtEl>
                                        <p:attrNameLst>
                                          <p:attrName>ppt_h</p:attrName>
                                        </p:attrNameLst>
                                      </p:cBhvr>
                                      <p:tavLst>
                                        <p:tav tm="0">
                                          <p:val>
                                            <p:fltVal val="0"/>
                                          </p:val>
                                        </p:tav>
                                        <p:tav tm="100000">
                                          <p:val>
                                            <p:strVal val="#ppt_h"/>
                                          </p:val>
                                        </p:tav>
                                      </p:tavLst>
                                    </p:anim>
                                    <p:animEffect transition="in" filter="fade">
                                      <p:cBhvr>
                                        <p:cTn id="31" dur="500"/>
                                        <p:tgtEl>
                                          <p:spTgt spid="19"/>
                                        </p:tgtEl>
                                      </p:cBhvr>
                                    </p:animEffect>
                                  </p:childTnLst>
                                </p:cTn>
                              </p:par>
                            </p:childTnLst>
                          </p:cTn>
                        </p:par>
                        <p:par>
                          <p:cTn id="32" fill="hold">
                            <p:stCondLst>
                              <p:cond delay="2500"/>
                            </p:stCondLst>
                            <p:childTnLst>
                              <p:par>
                                <p:cTn id="33" presetID="42" presetClass="entr" presetSubtype="0" fill="hold" nodeType="afterEffect">
                                  <p:stCondLst>
                                    <p:cond delay="0"/>
                                  </p:stCondLst>
                                  <p:childTnLst>
                                    <p:set>
                                      <p:cBhvr>
                                        <p:cTn id="34" dur="1" fill="hold">
                                          <p:stCondLst>
                                            <p:cond delay="0"/>
                                          </p:stCondLst>
                                        </p:cTn>
                                        <p:tgtEl>
                                          <p:spTgt spid="35"/>
                                        </p:tgtEl>
                                        <p:attrNameLst>
                                          <p:attrName>style.visibility</p:attrName>
                                        </p:attrNameLst>
                                      </p:cBhvr>
                                      <p:to>
                                        <p:strVal val="visible"/>
                                      </p:to>
                                    </p:set>
                                    <p:animEffect transition="in" filter="fade">
                                      <p:cBhvr>
                                        <p:cTn id="35" dur="1000"/>
                                        <p:tgtEl>
                                          <p:spTgt spid="35"/>
                                        </p:tgtEl>
                                      </p:cBhvr>
                                    </p:animEffect>
                                    <p:anim calcmode="lin" valueType="num">
                                      <p:cBhvr>
                                        <p:cTn id="36" dur="1000" fill="hold"/>
                                        <p:tgtEl>
                                          <p:spTgt spid="35"/>
                                        </p:tgtEl>
                                        <p:attrNameLst>
                                          <p:attrName>ppt_x</p:attrName>
                                        </p:attrNameLst>
                                      </p:cBhvr>
                                      <p:tavLst>
                                        <p:tav tm="0">
                                          <p:val>
                                            <p:strVal val="#ppt_x"/>
                                          </p:val>
                                        </p:tav>
                                        <p:tav tm="100000">
                                          <p:val>
                                            <p:strVal val="#ppt_x"/>
                                          </p:val>
                                        </p:tav>
                                      </p:tavLst>
                                    </p:anim>
                                    <p:anim calcmode="lin" valueType="num">
                                      <p:cBhvr>
                                        <p:cTn id="37" dur="1000" fill="hold"/>
                                        <p:tgtEl>
                                          <p:spTgt spid="35"/>
                                        </p:tgtEl>
                                        <p:attrNameLst>
                                          <p:attrName>ppt_y</p:attrName>
                                        </p:attrNameLst>
                                      </p:cBhvr>
                                      <p:tavLst>
                                        <p:tav tm="0">
                                          <p:val>
                                            <p:strVal val="#ppt_y+.1"/>
                                          </p:val>
                                        </p:tav>
                                        <p:tav tm="100000">
                                          <p:val>
                                            <p:strVal val="#ppt_y"/>
                                          </p:val>
                                        </p:tav>
                                      </p:tavLst>
                                    </p:anim>
                                  </p:childTnLst>
                                </p:cTn>
                              </p:par>
                              <p:par>
                                <p:cTn id="38" presetID="47" presetClass="entr" presetSubtype="0" fill="hold" nodeType="withEffect">
                                  <p:stCondLst>
                                    <p:cond delay="0"/>
                                  </p:stCondLst>
                                  <p:childTnLst>
                                    <p:set>
                                      <p:cBhvr>
                                        <p:cTn id="39" dur="1" fill="hold">
                                          <p:stCondLst>
                                            <p:cond delay="0"/>
                                          </p:stCondLst>
                                        </p:cTn>
                                        <p:tgtEl>
                                          <p:spTgt spid="25"/>
                                        </p:tgtEl>
                                        <p:attrNameLst>
                                          <p:attrName>style.visibility</p:attrName>
                                        </p:attrNameLst>
                                      </p:cBhvr>
                                      <p:to>
                                        <p:strVal val="visible"/>
                                      </p:to>
                                    </p:set>
                                    <p:animEffect transition="in" filter="fade">
                                      <p:cBhvr>
                                        <p:cTn id="40" dur="1000"/>
                                        <p:tgtEl>
                                          <p:spTgt spid="25"/>
                                        </p:tgtEl>
                                      </p:cBhvr>
                                    </p:animEffect>
                                    <p:anim calcmode="lin" valueType="num">
                                      <p:cBhvr>
                                        <p:cTn id="41" dur="1000" fill="hold"/>
                                        <p:tgtEl>
                                          <p:spTgt spid="25"/>
                                        </p:tgtEl>
                                        <p:attrNameLst>
                                          <p:attrName>ppt_x</p:attrName>
                                        </p:attrNameLst>
                                      </p:cBhvr>
                                      <p:tavLst>
                                        <p:tav tm="0">
                                          <p:val>
                                            <p:strVal val="#ppt_x"/>
                                          </p:val>
                                        </p:tav>
                                        <p:tav tm="100000">
                                          <p:val>
                                            <p:strVal val="#ppt_x"/>
                                          </p:val>
                                        </p:tav>
                                      </p:tavLst>
                                    </p:anim>
                                    <p:anim calcmode="lin" valueType="num">
                                      <p:cBhvr>
                                        <p:cTn id="42" dur="1000" fill="hold"/>
                                        <p:tgtEl>
                                          <p:spTgt spid="25"/>
                                        </p:tgtEl>
                                        <p:attrNameLst>
                                          <p:attrName>ppt_y</p:attrName>
                                        </p:attrNameLst>
                                      </p:cBhvr>
                                      <p:tavLst>
                                        <p:tav tm="0">
                                          <p:val>
                                            <p:strVal val="#ppt_y-.1"/>
                                          </p:val>
                                        </p:tav>
                                        <p:tav tm="100000">
                                          <p:val>
                                            <p:strVal val="#ppt_y"/>
                                          </p:val>
                                        </p:tav>
                                      </p:tavLst>
                                    </p:anim>
                                  </p:childTnLst>
                                </p:cTn>
                              </p:par>
                              <p:par>
                                <p:cTn id="43" presetID="42" presetClass="entr" presetSubtype="0" fill="hold" nodeType="withEffect">
                                  <p:stCondLst>
                                    <p:cond delay="0"/>
                                  </p:stCondLst>
                                  <p:childTnLst>
                                    <p:set>
                                      <p:cBhvr>
                                        <p:cTn id="44" dur="1" fill="hold">
                                          <p:stCondLst>
                                            <p:cond delay="0"/>
                                          </p:stCondLst>
                                        </p:cTn>
                                        <p:tgtEl>
                                          <p:spTgt spid="41"/>
                                        </p:tgtEl>
                                        <p:attrNameLst>
                                          <p:attrName>style.visibility</p:attrName>
                                        </p:attrNameLst>
                                      </p:cBhvr>
                                      <p:to>
                                        <p:strVal val="visible"/>
                                      </p:to>
                                    </p:set>
                                    <p:animEffect transition="in" filter="fade">
                                      <p:cBhvr>
                                        <p:cTn id="45" dur="1000"/>
                                        <p:tgtEl>
                                          <p:spTgt spid="41"/>
                                        </p:tgtEl>
                                      </p:cBhvr>
                                    </p:animEffect>
                                    <p:anim calcmode="lin" valueType="num">
                                      <p:cBhvr>
                                        <p:cTn id="46" dur="1000" fill="hold"/>
                                        <p:tgtEl>
                                          <p:spTgt spid="41"/>
                                        </p:tgtEl>
                                        <p:attrNameLst>
                                          <p:attrName>ppt_x</p:attrName>
                                        </p:attrNameLst>
                                      </p:cBhvr>
                                      <p:tavLst>
                                        <p:tav tm="0">
                                          <p:val>
                                            <p:strVal val="#ppt_x"/>
                                          </p:val>
                                        </p:tav>
                                        <p:tav tm="100000">
                                          <p:val>
                                            <p:strVal val="#ppt_x"/>
                                          </p:val>
                                        </p:tav>
                                      </p:tavLst>
                                    </p:anim>
                                    <p:anim calcmode="lin" valueType="num">
                                      <p:cBhvr>
                                        <p:cTn id="47" dur="1000" fill="hold"/>
                                        <p:tgtEl>
                                          <p:spTgt spid="41"/>
                                        </p:tgtEl>
                                        <p:attrNameLst>
                                          <p:attrName>ppt_y</p:attrName>
                                        </p:attrNameLst>
                                      </p:cBhvr>
                                      <p:tavLst>
                                        <p:tav tm="0">
                                          <p:val>
                                            <p:strVal val="#ppt_y+.1"/>
                                          </p:val>
                                        </p:tav>
                                        <p:tav tm="100000">
                                          <p:val>
                                            <p:strVal val="#ppt_y"/>
                                          </p:val>
                                        </p:tav>
                                      </p:tavLst>
                                    </p:anim>
                                  </p:childTnLst>
                                </p:cTn>
                              </p:par>
                              <p:par>
                                <p:cTn id="48" presetID="47" presetClass="entr" presetSubtype="0" fill="hold" nodeType="withEffect">
                                  <p:stCondLst>
                                    <p:cond delay="0"/>
                                  </p:stCondLst>
                                  <p:childTnLst>
                                    <p:set>
                                      <p:cBhvr>
                                        <p:cTn id="49" dur="1" fill="hold">
                                          <p:stCondLst>
                                            <p:cond delay="0"/>
                                          </p:stCondLst>
                                        </p:cTn>
                                        <p:tgtEl>
                                          <p:spTgt spid="30"/>
                                        </p:tgtEl>
                                        <p:attrNameLst>
                                          <p:attrName>style.visibility</p:attrName>
                                        </p:attrNameLst>
                                      </p:cBhvr>
                                      <p:to>
                                        <p:strVal val="visible"/>
                                      </p:to>
                                    </p:set>
                                    <p:animEffect transition="in" filter="fade">
                                      <p:cBhvr>
                                        <p:cTn id="50" dur="1000"/>
                                        <p:tgtEl>
                                          <p:spTgt spid="30"/>
                                        </p:tgtEl>
                                      </p:cBhvr>
                                    </p:animEffect>
                                    <p:anim calcmode="lin" valueType="num">
                                      <p:cBhvr>
                                        <p:cTn id="51" dur="1000" fill="hold"/>
                                        <p:tgtEl>
                                          <p:spTgt spid="30"/>
                                        </p:tgtEl>
                                        <p:attrNameLst>
                                          <p:attrName>ppt_x</p:attrName>
                                        </p:attrNameLst>
                                      </p:cBhvr>
                                      <p:tavLst>
                                        <p:tav tm="0">
                                          <p:val>
                                            <p:strVal val="#ppt_x"/>
                                          </p:val>
                                        </p:tav>
                                        <p:tav tm="100000">
                                          <p:val>
                                            <p:strVal val="#ppt_x"/>
                                          </p:val>
                                        </p:tav>
                                      </p:tavLst>
                                    </p:anim>
                                    <p:anim calcmode="lin" valueType="num">
                                      <p:cBhvr>
                                        <p:cTn id="52" dur="1000" fill="hold"/>
                                        <p:tgtEl>
                                          <p:spTgt spid="30"/>
                                        </p:tgtEl>
                                        <p:attrNameLst>
                                          <p:attrName>ppt_y</p:attrName>
                                        </p:attrNameLst>
                                      </p:cBhvr>
                                      <p:tavLst>
                                        <p:tav tm="0">
                                          <p:val>
                                            <p:strVal val="#ppt_y-.1"/>
                                          </p:val>
                                        </p:tav>
                                        <p:tav tm="100000">
                                          <p:val>
                                            <p:strVal val="#ppt_y"/>
                                          </p:val>
                                        </p:tav>
                                      </p:tavLst>
                                    </p:anim>
                                  </p:childTnLst>
                                </p:cTn>
                              </p:par>
                            </p:childTnLst>
                          </p:cTn>
                        </p:par>
                        <p:par>
                          <p:cTn id="53" fill="hold">
                            <p:stCondLst>
                              <p:cond delay="3500"/>
                            </p:stCondLst>
                            <p:childTnLst>
                              <p:par>
                                <p:cTn id="54" presetID="10" presetClass="entr" presetSubtype="0" fill="hold" grpId="0" nodeType="afterEffect">
                                  <p:stCondLst>
                                    <p:cond delay="0"/>
                                  </p:stCondLst>
                                  <p:childTnLst>
                                    <p:set>
                                      <p:cBhvr>
                                        <p:cTn id="55" dur="1" fill="hold">
                                          <p:stCondLst>
                                            <p:cond delay="0"/>
                                          </p:stCondLst>
                                        </p:cTn>
                                        <p:tgtEl>
                                          <p:spTgt spid="10"/>
                                        </p:tgtEl>
                                        <p:attrNameLst>
                                          <p:attrName>style.visibility</p:attrName>
                                        </p:attrNameLst>
                                      </p:cBhvr>
                                      <p:to>
                                        <p:strVal val="visible"/>
                                      </p:to>
                                    </p:set>
                                    <p:animEffect transition="in" filter="fade">
                                      <p:cBhvr>
                                        <p:cTn id="56" dur="500"/>
                                        <p:tgtEl>
                                          <p:spTgt spid="10"/>
                                        </p:tgtEl>
                                      </p:cBhvr>
                                    </p:animEffect>
                                  </p:childTnLst>
                                </p:cTn>
                              </p:par>
                            </p:childTnLst>
                          </p:cTn>
                        </p:par>
                        <p:par>
                          <p:cTn id="57" fill="hold">
                            <p:stCondLst>
                              <p:cond delay="4000"/>
                            </p:stCondLst>
                            <p:childTnLst>
                              <p:par>
                                <p:cTn id="58" presetID="10" presetClass="entr" presetSubtype="0" fill="hold" grpId="0" nodeType="afterEffect">
                                  <p:stCondLst>
                                    <p:cond delay="0"/>
                                  </p:stCondLst>
                                  <p:childTnLst>
                                    <p:set>
                                      <p:cBhvr>
                                        <p:cTn id="59" dur="1" fill="hold">
                                          <p:stCondLst>
                                            <p:cond delay="0"/>
                                          </p:stCondLst>
                                        </p:cTn>
                                        <p:tgtEl>
                                          <p:spTgt spid="11"/>
                                        </p:tgtEl>
                                        <p:attrNameLst>
                                          <p:attrName>style.visibility</p:attrName>
                                        </p:attrNameLst>
                                      </p:cBhvr>
                                      <p:to>
                                        <p:strVal val="visible"/>
                                      </p:to>
                                    </p:set>
                                    <p:animEffect transition="in" filter="fade">
                                      <p:cBhvr>
                                        <p:cTn id="60" dur="500"/>
                                        <p:tgtEl>
                                          <p:spTgt spid="11"/>
                                        </p:tgtEl>
                                      </p:cBhvr>
                                    </p:animEffect>
                                  </p:childTnLst>
                                </p:cTn>
                              </p:par>
                            </p:childTnLst>
                          </p:cTn>
                        </p:par>
                        <p:par>
                          <p:cTn id="61" fill="hold">
                            <p:stCondLst>
                              <p:cond delay="4500"/>
                            </p:stCondLst>
                            <p:childTnLst>
                              <p:par>
                                <p:cTn id="62" presetID="10" presetClass="entr" presetSubtype="0" fill="hold" grpId="0" nodeType="afterEffect">
                                  <p:stCondLst>
                                    <p:cond delay="0"/>
                                  </p:stCondLst>
                                  <p:childTnLst>
                                    <p:set>
                                      <p:cBhvr>
                                        <p:cTn id="63" dur="1" fill="hold">
                                          <p:stCondLst>
                                            <p:cond delay="0"/>
                                          </p:stCondLst>
                                        </p:cTn>
                                        <p:tgtEl>
                                          <p:spTgt spid="40"/>
                                        </p:tgtEl>
                                        <p:attrNameLst>
                                          <p:attrName>style.visibility</p:attrName>
                                        </p:attrNameLst>
                                      </p:cBhvr>
                                      <p:to>
                                        <p:strVal val="visible"/>
                                      </p:to>
                                    </p:set>
                                    <p:animEffect transition="in" filter="fade">
                                      <p:cBhvr>
                                        <p:cTn id="64" dur="500"/>
                                        <p:tgtEl>
                                          <p:spTgt spid="40"/>
                                        </p:tgtEl>
                                      </p:cBhvr>
                                    </p:animEffect>
                                  </p:childTnLst>
                                </p:cTn>
                              </p:par>
                            </p:childTnLst>
                          </p:cTn>
                        </p:par>
                        <p:par>
                          <p:cTn id="65" fill="hold">
                            <p:stCondLst>
                              <p:cond delay="5000"/>
                            </p:stCondLst>
                            <p:childTnLst>
                              <p:par>
                                <p:cTn id="66" presetID="10" presetClass="entr" presetSubtype="0" fill="hold" grpId="0" nodeType="afterEffect">
                                  <p:stCondLst>
                                    <p:cond delay="0"/>
                                  </p:stCondLst>
                                  <p:childTnLst>
                                    <p:set>
                                      <p:cBhvr>
                                        <p:cTn id="67" dur="1" fill="hold">
                                          <p:stCondLst>
                                            <p:cond delay="0"/>
                                          </p:stCondLst>
                                        </p:cTn>
                                        <p:tgtEl>
                                          <p:spTgt spid="12"/>
                                        </p:tgtEl>
                                        <p:attrNameLst>
                                          <p:attrName>style.visibility</p:attrName>
                                        </p:attrNameLst>
                                      </p:cBhvr>
                                      <p:to>
                                        <p:strVal val="visible"/>
                                      </p:to>
                                    </p:set>
                                    <p:animEffect transition="in" filter="fade">
                                      <p:cBhvr>
                                        <p:cTn id="68"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P spid="40"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085">
            <a:extLst>
              <a:ext uri="{FF2B5EF4-FFF2-40B4-BE49-F238E27FC236}">
                <a16:creationId xmlns:a16="http://schemas.microsoft.com/office/drawing/2014/main" xmlns="" id="{59BE9850-722C-472F-92FD-09963FC8C700}"/>
              </a:ext>
            </a:extLst>
          </p:cNvPr>
          <p:cNvGraphicFramePr/>
          <p:nvPr>
            <p:extLst>
              <p:ext uri="{D42A27DB-BD31-4B8C-83A1-F6EECF244321}">
                <p14:modId xmlns:p14="http://schemas.microsoft.com/office/powerpoint/2010/main" val="613222878"/>
              </p:ext>
            </p:extLst>
          </p:nvPr>
        </p:nvGraphicFramePr>
        <p:xfrm>
          <a:off x="6292277" y="1796467"/>
          <a:ext cx="5398401" cy="3906850"/>
        </p:xfrm>
        <a:graphic>
          <a:graphicData uri="http://schemas.openxmlformats.org/drawingml/2006/chart">
            <c:chart xmlns:c="http://schemas.openxmlformats.org/drawingml/2006/chart" xmlns:r="http://schemas.openxmlformats.org/officeDocument/2006/relationships" r:id="rId3"/>
          </a:graphicData>
        </a:graphic>
      </p:graphicFrame>
      <p:sp>
        <p:nvSpPr>
          <p:cNvPr id="3" name="文本框 2">
            <a:extLst>
              <a:ext uri="{FF2B5EF4-FFF2-40B4-BE49-F238E27FC236}">
                <a16:creationId xmlns:a16="http://schemas.microsoft.com/office/drawing/2014/main" xmlns="" id="{079F539B-B7FC-4420-A019-0179334298E6}"/>
              </a:ext>
            </a:extLst>
          </p:cNvPr>
          <p:cNvSpPr txBox="1"/>
          <p:nvPr/>
        </p:nvSpPr>
        <p:spPr>
          <a:xfrm>
            <a:off x="1873871" y="2124356"/>
            <a:ext cx="3862825" cy="600164"/>
          </a:xfrm>
          <a:prstGeom prst="rect">
            <a:avLst/>
          </a:prstGeom>
          <a:noFill/>
        </p:spPr>
        <p:txBody>
          <a:bodyPr wrap="square" rtlCol="0">
            <a:spAutoFit/>
          </a:bodyPr>
          <a:lstStyle/>
          <a:p>
            <a:pPr>
              <a:lnSpc>
                <a:spcPct val="150000"/>
              </a:lnSpc>
            </a:pP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cs typeface="Hiragino Sans GB W3" charset="-122"/>
              </a:rPr>
              <a:t>输入替换内容输入替换输入替换内容输入替换，觅知网璞原演示设计输入替换内容</a:t>
            </a:r>
            <a:endPar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cs typeface="Hiragino Sans GB W3" charset="-122"/>
            </a:endParaRPr>
          </a:p>
        </p:txBody>
      </p:sp>
      <p:sp>
        <p:nvSpPr>
          <p:cNvPr id="4" name="文本框 3">
            <a:extLst>
              <a:ext uri="{FF2B5EF4-FFF2-40B4-BE49-F238E27FC236}">
                <a16:creationId xmlns:a16="http://schemas.microsoft.com/office/drawing/2014/main" xmlns="" id="{3298A9B9-6F1D-4600-8F4D-3A19E8EAC339}"/>
              </a:ext>
            </a:extLst>
          </p:cNvPr>
          <p:cNvSpPr txBox="1"/>
          <p:nvPr/>
        </p:nvSpPr>
        <p:spPr>
          <a:xfrm>
            <a:off x="1873871" y="3464751"/>
            <a:ext cx="3862825" cy="600164"/>
          </a:xfrm>
          <a:prstGeom prst="rect">
            <a:avLst/>
          </a:prstGeom>
          <a:noFill/>
        </p:spPr>
        <p:txBody>
          <a:bodyPr wrap="square" rtlCol="0">
            <a:spAutoFit/>
          </a:bodyPr>
          <a:lstStyle/>
          <a:p>
            <a:pPr>
              <a:lnSpc>
                <a:spcPct val="150000"/>
              </a:lnSpc>
            </a:pP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cs typeface="Hiragino Sans GB W3" charset="-122"/>
              </a:rPr>
              <a:t>输入替换内容输入替换输入替换内容输入替换，觅知网璞原演示设计输入替换内容</a:t>
            </a:r>
            <a:endPar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cs typeface="Hiragino Sans GB W3" charset="-122"/>
            </a:endParaRPr>
          </a:p>
        </p:txBody>
      </p:sp>
      <p:sp>
        <p:nvSpPr>
          <p:cNvPr id="5" name="文本框 4">
            <a:extLst>
              <a:ext uri="{FF2B5EF4-FFF2-40B4-BE49-F238E27FC236}">
                <a16:creationId xmlns:a16="http://schemas.microsoft.com/office/drawing/2014/main" xmlns="" id="{50F1F646-F916-4D12-8994-BCC6BEEB10C7}"/>
              </a:ext>
            </a:extLst>
          </p:cNvPr>
          <p:cNvSpPr txBox="1"/>
          <p:nvPr/>
        </p:nvSpPr>
        <p:spPr>
          <a:xfrm>
            <a:off x="1873871" y="4820394"/>
            <a:ext cx="3862825" cy="600164"/>
          </a:xfrm>
          <a:prstGeom prst="rect">
            <a:avLst/>
          </a:prstGeom>
          <a:noFill/>
        </p:spPr>
        <p:txBody>
          <a:bodyPr wrap="square" rtlCol="0">
            <a:spAutoFit/>
          </a:bodyPr>
          <a:lstStyle/>
          <a:p>
            <a:pPr>
              <a:lnSpc>
                <a:spcPct val="150000"/>
              </a:lnSpc>
            </a:pP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cs typeface="Hiragino Sans GB W3" charset="-122"/>
              </a:rPr>
              <a:t>输入替换内容输入替换输入替换内容输入替换，觅知网璞原演示设计输入替换内容</a:t>
            </a:r>
            <a:endPar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cs typeface="Hiragino Sans GB W3" charset="-122"/>
            </a:endParaRPr>
          </a:p>
        </p:txBody>
      </p:sp>
      <p:grpSp>
        <p:nvGrpSpPr>
          <p:cNvPr id="6" name="组 5"/>
          <p:cNvGrpSpPr/>
          <p:nvPr/>
        </p:nvGrpSpPr>
        <p:grpSpPr>
          <a:xfrm>
            <a:off x="1018487" y="2036695"/>
            <a:ext cx="715109" cy="715109"/>
            <a:chOff x="1018487" y="2102401"/>
            <a:chExt cx="715109" cy="715109"/>
          </a:xfrm>
        </p:grpSpPr>
        <p:sp>
          <p:nvSpPr>
            <p:cNvPr id="7" name="椭圆 6">
              <a:extLst>
                <a:ext uri="{FF2B5EF4-FFF2-40B4-BE49-F238E27FC236}">
                  <a16:creationId xmlns:a16="http://schemas.microsoft.com/office/drawing/2014/main" xmlns="" id="{F5CD94A7-882E-49C8-9537-165E487B34E8}"/>
                </a:ext>
              </a:extLst>
            </p:cNvPr>
            <p:cNvSpPr/>
            <p:nvPr/>
          </p:nvSpPr>
          <p:spPr>
            <a:xfrm>
              <a:off x="1018487" y="2102401"/>
              <a:ext cx="715109" cy="715109"/>
            </a:xfrm>
            <a:prstGeom prst="ellipse">
              <a:avLst/>
            </a:prstGeom>
            <a:noFill/>
            <a:ln w="9525" cap="flat">
              <a:solidFill>
                <a:schemeClr val="bg1">
                  <a:lumMod val="75000"/>
                </a:schemeClr>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zh-CN" altLang="en-US" sz="3200" b="0" i="0" u="none" strike="noStrike" cap="none" spc="0" normalizeH="0" baseline="0">
                <a:ln>
                  <a:noFill/>
                </a:ln>
                <a:solidFill>
                  <a:srgbClr val="FFFFFF"/>
                </a:solidFill>
                <a:effectLst/>
                <a:uFillTx/>
                <a:latin typeface="+mn-lt"/>
                <a:ea typeface="+mn-ea"/>
                <a:cs typeface="+mn-cs"/>
                <a:sym typeface="Helvetica Light"/>
              </a:endParaRPr>
            </a:p>
          </p:txBody>
        </p:sp>
        <p:sp>
          <p:nvSpPr>
            <p:cNvPr id="8" name="椭圆 7">
              <a:extLst>
                <a:ext uri="{FF2B5EF4-FFF2-40B4-BE49-F238E27FC236}">
                  <a16:creationId xmlns:a16="http://schemas.microsoft.com/office/drawing/2014/main" xmlns="" id="{CD214437-8A07-4FF9-A482-CB0F7F538ED7}"/>
                </a:ext>
              </a:extLst>
            </p:cNvPr>
            <p:cNvSpPr/>
            <p:nvPr/>
          </p:nvSpPr>
          <p:spPr>
            <a:xfrm>
              <a:off x="1078668" y="2162583"/>
              <a:ext cx="594746" cy="594744"/>
            </a:xfrm>
            <a:prstGeom prst="ellipse">
              <a:avLst/>
            </a:prstGeom>
            <a:solidFill>
              <a:schemeClr val="accent5"/>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zh-CN" altLang="en-US" sz="3200" b="0" i="0" u="none" strike="noStrike" cap="none" spc="0" normalizeH="0" baseline="0" dirty="0">
                <a:ln>
                  <a:noFill/>
                </a:ln>
                <a:solidFill>
                  <a:srgbClr val="FFFFFF"/>
                </a:solidFill>
                <a:effectLst/>
                <a:uFillTx/>
                <a:latin typeface="+mn-lt"/>
                <a:ea typeface="+mn-ea"/>
                <a:cs typeface="+mn-cs"/>
                <a:sym typeface="Helvetica Light"/>
              </a:endParaRPr>
            </a:p>
          </p:txBody>
        </p:sp>
        <p:sp>
          <p:nvSpPr>
            <p:cNvPr id="9" name="椭圆 25">
              <a:extLst>
                <a:ext uri="{FF2B5EF4-FFF2-40B4-BE49-F238E27FC236}">
                  <a16:creationId xmlns:a16="http://schemas.microsoft.com/office/drawing/2014/main" xmlns="" id="{44989EF1-8E5E-4D94-B459-00A1DC9E8CE6}"/>
                </a:ext>
              </a:extLst>
            </p:cNvPr>
            <p:cNvSpPr/>
            <p:nvPr/>
          </p:nvSpPr>
          <p:spPr>
            <a:xfrm>
              <a:off x="1198160" y="2293110"/>
              <a:ext cx="355760" cy="333691"/>
            </a:xfrm>
            <a:custGeom>
              <a:avLst/>
              <a:gdLst>
                <a:gd name="connsiteX0" fmla="*/ 258582 w 606298"/>
                <a:gd name="connsiteY0" fmla="*/ 455598 h 568686"/>
                <a:gd name="connsiteX1" fmla="*/ 303149 w 606298"/>
                <a:gd name="connsiteY1" fmla="*/ 490637 h 568686"/>
                <a:gd name="connsiteX2" fmla="*/ 347716 w 606298"/>
                <a:gd name="connsiteY2" fmla="*/ 455598 h 568686"/>
                <a:gd name="connsiteX3" fmla="*/ 311784 w 606298"/>
                <a:gd name="connsiteY3" fmla="*/ 456896 h 568686"/>
                <a:gd name="connsiteX4" fmla="*/ 294607 w 606298"/>
                <a:gd name="connsiteY4" fmla="*/ 456896 h 568686"/>
                <a:gd name="connsiteX5" fmla="*/ 258582 w 606298"/>
                <a:gd name="connsiteY5" fmla="*/ 455598 h 568686"/>
                <a:gd name="connsiteX6" fmla="*/ 482810 w 606298"/>
                <a:gd name="connsiteY6" fmla="*/ 426955 h 568686"/>
                <a:gd name="connsiteX7" fmla="*/ 402311 w 606298"/>
                <a:gd name="connsiteY7" fmla="*/ 449202 h 568686"/>
                <a:gd name="connsiteX8" fmla="*/ 391633 w 606298"/>
                <a:gd name="connsiteY8" fmla="*/ 460233 h 568686"/>
                <a:gd name="connsiteX9" fmla="*/ 333696 w 606298"/>
                <a:gd name="connsiteY9" fmla="*/ 510752 h 568686"/>
                <a:gd name="connsiteX10" fmla="*/ 407603 w 606298"/>
                <a:gd name="connsiteY10" fmla="*/ 533647 h 568686"/>
                <a:gd name="connsiteX11" fmla="*/ 445578 w 606298"/>
                <a:gd name="connsiteY11" fmla="*/ 523358 h 568686"/>
                <a:gd name="connsiteX12" fmla="*/ 482810 w 606298"/>
                <a:gd name="connsiteY12" fmla="*/ 426955 h 568686"/>
                <a:gd name="connsiteX13" fmla="*/ 123488 w 606298"/>
                <a:gd name="connsiteY13" fmla="*/ 426955 h 568686"/>
                <a:gd name="connsiteX14" fmla="*/ 160720 w 606298"/>
                <a:gd name="connsiteY14" fmla="*/ 523358 h 568686"/>
                <a:gd name="connsiteX15" fmla="*/ 198788 w 606298"/>
                <a:gd name="connsiteY15" fmla="*/ 533647 h 568686"/>
                <a:gd name="connsiteX16" fmla="*/ 272602 w 606298"/>
                <a:gd name="connsiteY16" fmla="*/ 510752 h 568686"/>
                <a:gd name="connsiteX17" fmla="*/ 214665 w 606298"/>
                <a:gd name="connsiteY17" fmla="*/ 460233 h 568686"/>
                <a:gd name="connsiteX18" fmla="*/ 204080 w 606298"/>
                <a:gd name="connsiteY18" fmla="*/ 449202 h 568686"/>
                <a:gd name="connsiteX19" fmla="*/ 123488 w 606298"/>
                <a:gd name="connsiteY19" fmla="*/ 426955 h 568686"/>
                <a:gd name="connsiteX20" fmla="*/ 469069 w 606298"/>
                <a:gd name="connsiteY20" fmla="*/ 346681 h 568686"/>
                <a:gd name="connsiteX21" fmla="*/ 450777 w 606298"/>
                <a:gd name="connsiteY21" fmla="*/ 374953 h 568686"/>
                <a:gd name="connsiteX22" fmla="*/ 449292 w 606298"/>
                <a:gd name="connsiteY22" fmla="*/ 377178 h 568686"/>
                <a:gd name="connsiteX23" fmla="*/ 425523 w 606298"/>
                <a:gd name="connsiteY23" fmla="*/ 409250 h 568686"/>
                <a:gd name="connsiteX24" fmla="*/ 479189 w 606298"/>
                <a:gd name="connsiteY24" fmla="*/ 391360 h 568686"/>
                <a:gd name="connsiteX25" fmla="*/ 469069 w 606298"/>
                <a:gd name="connsiteY25" fmla="*/ 346681 h 568686"/>
                <a:gd name="connsiteX26" fmla="*/ 137229 w 606298"/>
                <a:gd name="connsiteY26" fmla="*/ 346681 h 568686"/>
                <a:gd name="connsiteX27" fmla="*/ 127109 w 606298"/>
                <a:gd name="connsiteY27" fmla="*/ 391360 h 568686"/>
                <a:gd name="connsiteX28" fmla="*/ 180868 w 606298"/>
                <a:gd name="connsiteY28" fmla="*/ 409250 h 568686"/>
                <a:gd name="connsiteX29" fmla="*/ 157006 w 606298"/>
                <a:gd name="connsiteY29" fmla="*/ 377178 h 568686"/>
                <a:gd name="connsiteX30" fmla="*/ 155521 w 606298"/>
                <a:gd name="connsiteY30" fmla="*/ 375046 h 568686"/>
                <a:gd name="connsiteX31" fmla="*/ 137229 w 606298"/>
                <a:gd name="connsiteY31" fmla="*/ 346681 h 568686"/>
                <a:gd name="connsiteX32" fmla="*/ 303114 w 606298"/>
                <a:gd name="connsiteY32" fmla="*/ 237523 h 568686"/>
                <a:gd name="connsiteX33" fmla="*/ 350005 w 606298"/>
                <a:gd name="connsiteY33" fmla="*/ 284343 h 568686"/>
                <a:gd name="connsiteX34" fmla="*/ 303114 w 606298"/>
                <a:gd name="connsiteY34" fmla="*/ 331163 h 568686"/>
                <a:gd name="connsiteX35" fmla="*/ 256223 w 606298"/>
                <a:gd name="connsiteY35" fmla="*/ 284343 h 568686"/>
                <a:gd name="connsiteX36" fmla="*/ 303114 w 606298"/>
                <a:gd name="connsiteY36" fmla="*/ 237523 h 568686"/>
                <a:gd name="connsiteX37" fmla="*/ 517257 w 606298"/>
                <a:gd name="connsiteY37" fmla="*/ 210604 h 568686"/>
                <a:gd name="connsiteX38" fmla="*/ 516792 w 606298"/>
                <a:gd name="connsiteY38" fmla="*/ 213292 h 568686"/>
                <a:gd name="connsiteX39" fmla="*/ 490888 w 606298"/>
                <a:gd name="connsiteY39" fmla="*/ 303392 h 568686"/>
                <a:gd name="connsiteX40" fmla="*/ 511500 w 606298"/>
                <a:gd name="connsiteY40" fmla="*/ 374953 h 568686"/>
                <a:gd name="connsiteX41" fmla="*/ 572130 w 606298"/>
                <a:gd name="connsiteY41" fmla="*/ 290971 h 568686"/>
                <a:gd name="connsiteX42" fmla="*/ 517257 w 606298"/>
                <a:gd name="connsiteY42" fmla="*/ 210604 h 568686"/>
                <a:gd name="connsiteX43" fmla="*/ 89041 w 606298"/>
                <a:gd name="connsiteY43" fmla="*/ 210604 h 568686"/>
                <a:gd name="connsiteX44" fmla="*/ 34168 w 606298"/>
                <a:gd name="connsiteY44" fmla="*/ 290971 h 568686"/>
                <a:gd name="connsiteX45" fmla="*/ 94798 w 606298"/>
                <a:gd name="connsiteY45" fmla="*/ 374953 h 568686"/>
                <a:gd name="connsiteX46" fmla="*/ 115410 w 606298"/>
                <a:gd name="connsiteY46" fmla="*/ 303392 h 568686"/>
                <a:gd name="connsiteX47" fmla="*/ 89506 w 606298"/>
                <a:gd name="connsiteY47" fmla="*/ 213292 h 568686"/>
                <a:gd name="connsiteX48" fmla="*/ 419952 w 606298"/>
                <a:gd name="connsiteY48" fmla="*/ 171487 h 568686"/>
                <a:gd name="connsiteX49" fmla="*/ 438893 w 606298"/>
                <a:gd name="connsiteY49" fmla="*/ 199666 h 568686"/>
                <a:gd name="connsiteX50" fmla="*/ 470833 w 606298"/>
                <a:gd name="connsiteY50" fmla="*/ 256952 h 568686"/>
                <a:gd name="connsiteX51" fmla="*/ 484017 w 606298"/>
                <a:gd name="connsiteY51" fmla="*/ 200407 h 568686"/>
                <a:gd name="connsiteX52" fmla="*/ 484946 w 606298"/>
                <a:gd name="connsiteY52" fmla="*/ 193085 h 568686"/>
                <a:gd name="connsiteX53" fmla="*/ 419952 w 606298"/>
                <a:gd name="connsiteY53" fmla="*/ 171487 h 568686"/>
                <a:gd name="connsiteX54" fmla="*/ 186346 w 606298"/>
                <a:gd name="connsiteY54" fmla="*/ 171487 h 568686"/>
                <a:gd name="connsiteX55" fmla="*/ 121352 w 606298"/>
                <a:gd name="connsiteY55" fmla="*/ 193085 h 568686"/>
                <a:gd name="connsiteX56" fmla="*/ 122281 w 606298"/>
                <a:gd name="connsiteY56" fmla="*/ 200407 h 568686"/>
                <a:gd name="connsiteX57" fmla="*/ 135465 w 606298"/>
                <a:gd name="connsiteY57" fmla="*/ 256952 h 568686"/>
                <a:gd name="connsiteX58" fmla="*/ 167405 w 606298"/>
                <a:gd name="connsiteY58" fmla="*/ 199666 h 568686"/>
                <a:gd name="connsiteX59" fmla="*/ 186346 w 606298"/>
                <a:gd name="connsiteY59" fmla="*/ 171487 h 568686"/>
                <a:gd name="connsiteX60" fmla="*/ 303149 w 606298"/>
                <a:gd name="connsiteY60" fmla="*/ 159459 h 568686"/>
                <a:gd name="connsiteX61" fmla="*/ 236113 w 606298"/>
                <a:gd name="connsiteY61" fmla="*/ 162866 h 568686"/>
                <a:gd name="connsiteX62" fmla="*/ 196559 w 606298"/>
                <a:gd name="connsiteY62" fmla="*/ 218020 h 568686"/>
                <a:gd name="connsiteX63" fmla="*/ 153385 w 606298"/>
                <a:gd name="connsiteY63" fmla="*/ 301260 h 568686"/>
                <a:gd name="connsiteX64" fmla="*/ 184118 w 606298"/>
                <a:gd name="connsiteY64" fmla="*/ 356321 h 568686"/>
                <a:gd name="connsiteX65" fmla="*/ 222835 w 606298"/>
                <a:gd name="connsiteY65" fmla="*/ 406284 h 568686"/>
                <a:gd name="connsiteX66" fmla="*/ 227385 w 606298"/>
                <a:gd name="connsiteY66" fmla="*/ 411104 h 568686"/>
                <a:gd name="connsiteX67" fmla="*/ 234813 w 606298"/>
                <a:gd name="connsiteY67" fmla="*/ 419169 h 568686"/>
                <a:gd name="connsiteX68" fmla="*/ 294607 w 606298"/>
                <a:gd name="connsiteY68" fmla="*/ 422691 h 568686"/>
                <a:gd name="connsiteX69" fmla="*/ 311784 w 606298"/>
                <a:gd name="connsiteY69" fmla="*/ 422691 h 568686"/>
                <a:gd name="connsiteX70" fmla="*/ 371485 w 606298"/>
                <a:gd name="connsiteY70" fmla="*/ 419169 h 568686"/>
                <a:gd name="connsiteX71" fmla="*/ 378913 w 606298"/>
                <a:gd name="connsiteY71" fmla="*/ 411104 h 568686"/>
                <a:gd name="connsiteX72" fmla="*/ 383463 w 606298"/>
                <a:gd name="connsiteY72" fmla="*/ 406284 h 568686"/>
                <a:gd name="connsiteX73" fmla="*/ 422273 w 606298"/>
                <a:gd name="connsiteY73" fmla="*/ 356321 h 568686"/>
                <a:gd name="connsiteX74" fmla="*/ 452913 w 606298"/>
                <a:gd name="connsiteY74" fmla="*/ 301260 h 568686"/>
                <a:gd name="connsiteX75" fmla="*/ 409831 w 606298"/>
                <a:gd name="connsiteY75" fmla="*/ 218020 h 568686"/>
                <a:gd name="connsiteX76" fmla="*/ 370185 w 606298"/>
                <a:gd name="connsiteY76" fmla="*/ 162866 h 568686"/>
                <a:gd name="connsiteX77" fmla="*/ 303149 w 606298"/>
                <a:gd name="connsiteY77" fmla="*/ 159459 h 568686"/>
                <a:gd name="connsiteX78" fmla="*/ 303149 w 606298"/>
                <a:gd name="connsiteY78" fmla="*/ 95754 h 568686"/>
                <a:gd name="connsiteX79" fmla="*/ 269631 w 606298"/>
                <a:gd name="connsiteY79" fmla="*/ 125788 h 568686"/>
                <a:gd name="connsiteX80" fmla="*/ 336667 w 606298"/>
                <a:gd name="connsiteY80" fmla="*/ 125788 h 568686"/>
                <a:gd name="connsiteX81" fmla="*/ 303149 w 606298"/>
                <a:gd name="connsiteY81" fmla="*/ 95754 h 568686"/>
                <a:gd name="connsiteX82" fmla="*/ 413453 w 606298"/>
                <a:gd name="connsiteY82" fmla="*/ 34112 h 568686"/>
                <a:gd name="connsiteX83" fmla="*/ 326454 w 606298"/>
                <a:gd name="connsiteY83" fmla="*/ 70078 h 568686"/>
                <a:gd name="connsiteX84" fmla="*/ 388012 w 606298"/>
                <a:gd name="connsiteY84" fmla="*/ 130608 h 568686"/>
                <a:gd name="connsiteX85" fmla="*/ 490424 w 606298"/>
                <a:gd name="connsiteY85" fmla="*/ 158138 h 568686"/>
                <a:gd name="connsiteX86" fmla="*/ 490424 w 606298"/>
                <a:gd name="connsiteY86" fmla="*/ 156933 h 568686"/>
                <a:gd name="connsiteX87" fmla="*/ 453841 w 606298"/>
                <a:gd name="connsiteY87" fmla="*/ 45143 h 568686"/>
                <a:gd name="connsiteX88" fmla="*/ 413453 w 606298"/>
                <a:gd name="connsiteY88" fmla="*/ 34112 h 568686"/>
                <a:gd name="connsiteX89" fmla="*/ 192845 w 606298"/>
                <a:gd name="connsiteY89" fmla="*/ 34112 h 568686"/>
                <a:gd name="connsiteX90" fmla="*/ 152549 w 606298"/>
                <a:gd name="connsiteY90" fmla="*/ 45143 h 568686"/>
                <a:gd name="connsiteX91" fmla="*/ 115874 w 606298"/>
                <a:gd name="connsiteY91" fmla="*/ 156933 h 568686"/>
                <a:gd name="connsiteX92" fmla="*/ 115967 w 606298"/>
                <a:gd name="connsiteY92" fmla="*/ 158138 h 568686"/>
                <a:gd name="connsiteX93" fmla="*/ 218286 w 606298"/>
                <a:gd name="connsiteY93" fmla="*/ 130608 h 568686"/>
                <a:gd name="connsiteX94" fmla="*/ 279937 w 606298"/>
                <a:gd name="connsiteY94" fmla="*/ 70078 h 568686"/>
                <a:gd name="connsiteX95" fmla="*/ 192845 w 606298"/>
                <a:gd name="connsiteY95" fmla="*/ 34112 h 568686"/>
                <a:gd name="connsiteX96" fmla="*/ 192845 w 606298"/>
                <a:gd name="connsiteY96" fmla="*/ 0 h 568686"/>
                <a:gd name="connsiteX97" fmla="*/ 303149 w 606298"/>
                <a:gd name="connsiteY97" fmla="*/ 44494 h 568686"/>
                <a:gd name="connsiteX98" fmla="*/ 413453 w 606298"/>
                <a:gd name="connsiteY98" fmla="*/ 0 h 568686"/>
                <a:gd name="connsiteX99" fmla="*/ 472411 w 606298"/>
                <a:gd name="connsiteY99" fmla="*/ 16500 h 568686"/>
                <a:gd name="connsiteX100" fmla="*/ 515214 w 606298"/>
                <a:gd name="connsiteY100" fmla="*/ 78050 h 568686"/>
                <a:gd name="connsiteX101" fmla="*/ 524127 w 606298"/>
                <a:gd name="connsiteY101" fmla="*/ 167964 h 568686"/>
                <a:gd name="connsiteX102" fmla="*/ 524127 w 606298"/>
                <a:gd name="connsiteY102" fmla="*/ 174824 h 568686"/>
                <a:gd name="connsiteX103" fmla="*/ 606298 w 606298"/>
                <a:gd name="connsiteY103" fmla="*/ 290971 h 568686"/>
                <a:gd name="connsiteX104" fmla="*/ 516607 w 606298"/>
                <a:gd name="connsiteY104" fmla="*/ 411382 h 568686"/>
                <a:gd name="connsiteX105" fmla="*/ 516792 w 606298"/>
                <a:gd name="connsiteY105" fmla="*/ 413792 h 568686"/>
                <a:gd name="connsiteX106" fmla="*/ 464519 w 606298"/>
                <a:gd name="connsiteY106" fmla="*/ 553299 h 568686"/>
                <a:gd name="connsiteX107" fmla="*/ 408903 w 606298"/>
                <a:gd name="connsiteY107" fmla="*/ 568686 h 568686"/>
                <a:gd name="connsiteX108" fmla="*/ 303149 w 606298"/>
                <a:gd name="connsiteY108" fmla="*/ 532628 h 568686"/>
                <a:gd name="connsiteX109" fmla="*/ 197395 w 606298"/>
                <a:gd name="connsiteY109" fmla="*/ 568686 h 568686"/>
                <a:gd name="connsiteX110" fmla="*/ 141779 w 606298"/>
                <a:gd name="connsiteY110" fmla="*/ 553299 h 568686"/>
                <a:gd name="connsiteX111" fmla="*/ 89506 w 606298"/>
                <a:gd name="connsiteY111" fmla="*/ 413700 h 568686"/>
                <a:gd name="connsiteX112" fmla="*/ 89784 w 606298"/>
                <a:gd name="connsiteY112" fmla="*/ 411382 h 568686"/>
                <a:gd name="connsiteX113" fmla="*/ 0 w 606298"/>
                <a:gd name="connsiteY113" fmla="*/ 290971 h 568686"/>
                <a:gd name="connsiteX114" fmla="*/ 82171 w 606298"/>
                <a:gd name="connsiteY114" fmla="*/ 174824 h 568686"/>
                <a:gd name="connsiteX115" fmla="*/ 82171 w 606298"/>
                <a:gd name="connsiteY115" fmla="*/ 167964 h 568686"/>
                <a:gd name="connsiteX116" fmla="*/ 91084 w 606298"/>
                <a:gd name="connsiteY116" fmla="*/ 78050 h 568686"/>
                <a:gd name="connsiteX117" fmla="*/ 133887 w 606298"/>
                <a:gd name="connsiteY117" fmla="*/ 16500 h 568686"/>
                <a:gd name="connsiteX118" fmla="*/ 192845 w 606298"/>
                <a:gd name="connsiteY118" fmla="*/ 0 h 5686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Lst>
              <a:rect l="l" t="t" r="r" b="b"/>
              <a:pathLst>
                <a:path w="606298" h="568686">
                  <a:moveTo>
                    <a:pt x="258582" y="455598"/>
                  </a:moveTo>
                  <a:cubicBezTo>
                    <a:pt x="273159" y="469039"/>
                    <a:pt x="288200" y="480811"/>
                    <a:pt x="303149" y="490637"/>
                  </a:cubicBezTo>
                  <a:cubicBezTo>
                    <a:pt x="318190" y="480811"/>
                    <a:pt x="333139" y="469039"/>
                    <a:pt x="347716" y="455598"/>
                  </a:cubicBezTo>
                  <a:cubicBezTo>
                    <a:pt x="335274" y="456432"/>
                    <a:pt x="323483" y="456896"/>
                    <a:pt x="311784" y="456896"/>
                  </a:cubicBezTo>
                  <a:lnTo>
                    <a:pt x="294607" y="456896"/>
                  </a:lnTo>
                  <a:cubicBezTo>
                    <a:pt x="282908" y="456896"/>
                    <a:pt x="271024" y="456432"/>
                    <a:pt x="258582" y="455598"/>
                  </a:cubicBezTo>
                  <a:close/>
                  <a:moveTo>
                    <a:pt x="482810" y="426955"/>
                  </a:moveTo>
                  <a:cubicBezTo>
                    <a:pt x="458020" y="436688"/>
                    <a:pt x="431001" y="444104"/>
                    <a:pt x="402311" y="449202"/>
                  </a:cubicBezTo>
                  <a:lnTo>
                    <a:pt x="391633" y="460233"/>
                  </a:lnTo>
                  <a:cubicBezTo>
                    <a:pt x="373249" y="479421"/>
                    <a:pt x="353751" y="496384"/>
                    <a:pt x="333696" y="510752"/>
                  </a:cubicBezTo>
                  <a:cubicBezTo>
                    <a:pt x="360436" y="525768"/>
                    <a:pt x="385877" y="533647"/>
                    <a:pt x="407603" y="533647"/>
                  </a:cubicBezTo>
                  <a:cubicBezTo>
                    <a:pt x="421995" y="533647"/>
                    <a:pt x="434808" y="530218"/>
                    <a:pt x="445578" y="523358"/>
                  </a:cubicBezTo>
                  <a:cubicBezTo>
                    <a:pt x="470833" y="507507"/>
                    <a:pt x="484017" y="473303"/>
                    <a:pt x="482810" y="426955"/>
                  </a:cubicBezTo>
                  <a:close/>
                  <a:moveTo>
                    <a:pt x="123488" y="426955"/>
                  </a:moveTo>
                  <a:cubicBezTo>
                    <a:pt x="122281" y="473303"/>
                    <a:pt x="135465" y="507507"/>
                    <a:pt x="160720" y="523358"/>
                  </a:cubicBezTo>
                  <a:cubicBezTo>
                    <a:pt x="171490" y="530218"/>
                    <a:pt x="184303" y="533647"/>
                    <a:pt x="198788" y="533647"/>
                  </a:cubicBezTo>
                  <a:cubicBezTo>
                    <a:pt x="220421" y="533647"/>
                    <a:pt x="245862" y="525768"/>
                    <a:pt x="272602" y="510752"/>
                  </a:cubicBezTo>
                  <a:cubicBezTo>
                    <a:pt x="252547" y="496384"/>
                    <a:pt x="233142" y="479421"/>
                    <a:pt x="214665" y="460233"/>
                  </a:cubicBezTo>
                  <a:lnTo>
                    <a:pt x="204080" y="449202"/>
                  </a:lnTo>
                  <a:cubicBezTo>
                    <a:pt x="175297" y="444104"/>
                    <a:pt x="148278" y="436688"/>
                    <a:pt x="123488" y="426955"/>
                  </a:cubicBezTo>
                  <a:close/>
                  <a:moveTo>
                    <a:pt x="469069" y="346681"/>
                  </a:moveTo>
                  <a:cubicBezTo>
                    <a:pt x="463591" y="356043"/>
                    <a:pt x="457555" y="365313"/>
                    <a:pt x="450777" y="374953"/>
                  </a:cubicBezTo>
                  <a:lnTo>
                    <a:pt x="449292" y="377178"/>
                  </a:lnTo>
                  <a:cubicBezTo>
                    <a:pt x="437686" y="393770"/>
                    <a:pt x="434529" y="398405"/>
                    <a:pt x="425523" y="409250"/>
                  </a:cubicBezTo>
                  <a:cubicBezTo>
                    <a:pt x="444464" y="404523"/>
                    <a:pt x="462476" y="398497"/>
                    <a:pt x="479189" y="391360"/>
                  </a:cubicBezTo>
                  <a:cubicBezTo>
                    <a:pt x="476961" y="376992"/>
                    <a:pt x="473525" y="361976"/>
                    <a:pt x="469069" y="346681"/>
                  </a:cubicBezTo>
                  <a:close/>
                  <a:moveTo>
                    <a:pt x="137229" y="346681"/>
                  </a:moveTo>
                  <a:cubicBezTo>
                    <a:pt x="132773" y="361976"/>
                    <a:pt x="129337" y="376992"/>
                    <a:pt x="127109" y="391360"/>
                  </a:cubicBezTo>
                  <a:cubicBezTo>
                    <a:pt x="143822" y="398497"/>
                    <a:pt x="161834" y="404523"/>
                    <a:pt x="180868" y="409250"/>
                  </a:cubicBezTo>
                  <a:cubicBezTo>
                    <a:pt x="171769" y="398312"/>
                    <a:pt x="168426" y="393492"/>
                    <a:pt x="157006" y="377178"/>
                  </a:cubicBezTo>
                  <a:lnTo>
                    <a:pt x="155521" y="375046"/>
                  </a:lnTo>
                  <a:cubicBezTo>
                    <a:pt x="148743" y="365313"/>
                    <a:pt x="142800" y="356043"/>
                    <a:pt x="137229" y="346681"/>
                  </a:cubicBezTo>
                  <a:close/>
                  <a:moveTo>
                    <a:pt x="303114" y="237523"/>
                  </a:moveTo>
                  <a:cubicBezTo>
                    <a:pt x="329011" y="237523"/>
                    <a:pt x="350005" y="258485"/>
                    <a:pt x="350005" y="284343"/>
                  </a:cubicBezTo>
                  <a:cubicBezTo>
                    <a:pt x="350005" y="310201"/>
                    <a:pt x="329011" y="331163"/>
                    <a:pt x="303114" y="331163"/>
                  </a:cubicBezTo>
                  <a:cubicBezTo>
                    <a:pt x="277217" y="331163"/>
                    <a:pt x="256223" y="310201"/>
                    <a:pt x="256223" y="284343"/>
                  </a:cubicBezTo>
                  <a:cubicBezTo>
                    <a:pt x="256223" y="258485"/>
                    <a:pt x="277217" y="237523"/>
                    <a:pt x="303114" y="237523"/>
                  </a:cubicBezTo>
                  <a:close/>
                  <a:moveTo>
                    <a:pt x="517257" y="210604"/>
                  </a:moveTo>
                  <a:lnTo>
                    <a:pt x="516792" y="213292"/>
                  </a:lnTo>
                  <a:cubicBezTo>
                    <a:pt x="511593" y="245550"/>
                    <a:pt x="503144" y="275027"/>
                    <a:pt x="490888" y="303392"/>
                  </a:cubicBezTo>
                  <a:cubicBezTo>
                    <a:pt x="500173" y="327771"/>
                    <a:pt x="507043" y="351872"/>
                    <a:pt x="511500" y="374953"/>
                  </a:cubicBezTo>
                  <a:cubicBezTo>
                    <a:pt x="550682" y="351223"/>
                    <a:pt x="572130" y="321560"/>
                    <a:pt x="572130" y="290971"/>
                  </a:cubicBezTo>
                  <a:cubicBezTo>
                    <a:pt x="572130" y="262143"/>
                    <a:pt x="552725" y="233778"/>
                    <a:pt x="517257" y="210604"/>
                  </a:cubicBezTo>
                  <a:close/>
                  <a:moveTo>
                    <a:pt x="89041" y="210604"/>
                  </a:moveTo>
                  <a:cubicBezTo>
                    <a:pt x="53573" y="233778"/>
                    <a:pt x="34168" y="262143"/>
                    <a:pt x="34168" y="290971"/>
                  </a:cubicBezTo>
                  <a:cubicBezTo>
                    <a:pt x="34168" y="321560"/>
                    <a:pt x="55616" y="351223"/>
                    <a:pt x="94798" y="374953"/>
                  </a:cubicBezTo>
                  <a:cubicBezTo>
                    <a:pt x="99255" y="351872"/>
                    <a:pt x="106218" y="327771"/>
                    <a:pt x="115410" y="303392"/>
                  </a:cubicBezTo>
                  <a:cubicBezTo>
                    <a:pt x="103247" y="275027"/>
                    <a:pt x="94705" y="245550"/>
                    <a:pt x="89506" y="213292"/>
                  </a:cubicBezTo>
                  <a:close/>
                  <a:moveTo>
                    <a:pt x="419952" y="171487"/>
                  </a:moveTo>
                  <a:cubicBezTo>
                    <a:pt x="426451" y="180571"/>
                    <a:pt x="432765" y="190026"/>
                    <a:pt x="438893" y="199666"/>
                  </a:cubicBezTo>
                  <a:cubicBezTo>
                    <a:pt x="450777" y="218576"/>
                    <a:pt x="461548" y="237856"/>
                    <a:pt x="470833" y="256952"/>
                  </a:cubicBezTo>
                  <a:cubicBezTo>
                    <a:pt x="477146" y="237949"/>
                    <a:pt x="481510" y="219410"/>
                    <a:pt x="484017" y="200407"/>
                  </a:cubicBezTo>
                  <a:lnTo>
                    <a:pt x="484946" y="193085"/>
                  </a:lnTo>
                  <a:cubicBezTo>
                    <a:pt x="465633" y="184278"/>
                    <a:pt x="443814" y="177048"/>
                    <a:pt x="419952" y="171487"/>
                  </a:cubicBezTo>
                  <a:close/>
                  <a:moveTo>
                    <a:pt x="186346" y="171487"/>
                  </a:moveTo>
                  <a:cubicBezTo>
                    <a:pt x="162577" y="177048"/>
                    <a:pt x="140758" y="184278"/>
                    <a:pt x="121352" y="193085"/>
                  </a:cubicBezTo>
                  <a:lnTo>
                    <a:pt x="122281" y="200407"/>
                  </a:lnTo>
                  <a:cubicBezTo>
                    <a:pt x="124881" y="219410"/>
                    <a:pt x="129152" y="237949"/>
                    <a:pt x="135465" y="256952"/>
                  </a:cubicBezTo>
                  <a:cubicBezTo>
                    <a:pt x="144750" y="237856"/>
                    <a:pt x="155521" y="218576"/>
                    <a:pt x="167405" y="199666"/>
                  </a:cubicBezTo>
                  <a:cubicBezTo>
                    <a:pt x="173533" y="190026"/>
                    <a:pt x="179847" y="180571"/>
                    <a:pt x="186346" y="171487"/>
                  </a:cubicBezTo>
                  <a:close/>
                  <a:moveTo>
                    <a:pt x="303149" y="159459"/>
                  </a:moveTo>
                  <a:cubicBezTo>
                    <a:pt x="279473" y="159459"/>
                    <a:pt x="255797" y="160595"/>
                    <a:pt x="236113" y="162866"/>
                  </a:cubicBezTo>
                  <a:cubicBezTo>
                    <a:pt x="222000" y="180200"/>
                    <a:pt x="208630" y="198739"/>
                    <a:pt x="196559" y="218020"/>
                  </a:cubicBezTo>
                  <a:cubicBezTo>
                    <a:pt x="179754" y="244438"/>
                    <a:pt x="165270" y="272432"/>
                    <a:pt x="153385" y="301260"/>
                  </a:cubicBezTo>
                  <a:cubicBezTo>
                    <a:pt x="162020" y="318965"/>
                    <a:pt x="172047" y="337040"/>
                    <a:pt x="184118" y="356321"/>
                  </a:cubicBezTo>
                  <a:cubicBezTo>
                    <a:pt x="199809" y="381534"/>
                    <a:pt x="207980" y="390340"/>
                    <a:pt x="222835" y="406284"/>
                  </a:cubicBezTo>
                  <a:cubicBezTo>
                    <a:pt x="224321" y="407767"/>
                    <a:pt x="225807" y="409436"/>
                    <a:pt x="227385" y="411104"/>
                  </a:cubicBezTo>
                  <a:lnTo>
                    <a:pt x="234813" y="419169"/>
                  </a:lnTo>
                  <a:cubicBezTo>
                    <a:pt x="254218" y="421486"/>
                    <a:pt x="274273" y="422691"/>
                    <a:pt x="294607" y="422691"/>
                  </a:cubicBezTo>
                  <a:lnTo>
                    <a:pt x="311784" y="422691"/>
                  </a:lnTo>
                  <a:cubicBezTo>
                    <a:pt x="332025" y="422691"/>
                    <a:pt x="352080" y="421486"/>
                    <a:pt x="371485" y="419169"/>
                  </a:cubicBezTo>
                  <a:lnTo>
                    <a:pt x="378913" y="411104"/>
                  </a:lnTo>
                  <a:cubicBezTo>
                    <a:pt x="380491" y="409436"/>
                    <a:pt x="382070" y="407767"/>
                    <a:pt x="383463" y="406284"/>
                  </a:cubicBezTo>
                  <a:cubicBezTo>
                    <a:pt x="398318" y="390340"/>
                    <a:pt x="406489" y="381534"/>
                    <a:pt x="422273" y="356321"/>
                  </a:cubicBezTo>
                  <a:cubicBezTo>
                    <a:pt x="434343" y="337040"/>
                    <a:pt x="444371" y="318965"/>
                    <a:pt x="452913" y="301260"/>
                  </a:cubicBezTo>
                  <a:cubicBezTo>
                    <a:pt x="441028" y="272432"/>
                    <a:pt x="426544" y="244438"/>
                    <a:pt x="409831" y="218020"/>
                  </a:cubicBezTo>
                  <a:cubicBezTo>
                    <a:pt x="397668" y="198739"/>
                    <a:pt x="384391" y="180200"/>
                    <a:pt x="370185" y="162866"/>
                  </a:cubicBezTo>
                  <a:cubicBezTo>
                    <a:pt x="350502" y="160595"/>
                    <a:pt x="326825" y="159459"/>
                    <a:pt x="303149" y="159459"/>
                  </a:cubicBezTo>
                  <a:close/>
                  <a:moveTo>
                    <a:pt x="303149" y="95754"/>
                  </a:moveTo>
                  <a:cubicBezTo>
                    <a:pt x="291729" y="104931"/>
                    <a:pt x="280494" y="115035"/>
                    <a:pt x="269631" y="125788"/>
                  </a:cubicBezTo>
                  <a:cubicBezTo>
                    <a:pt x="288758" y="124861"/>
                    <a:pt x="317540" y="124861"/>
                    <a:pt x="336667" y="125788"/>
                  </a:cubicBezTo>
                  <a:cubicBezTo>
                    <a:pt x="325897" y="115035"/>
                    <a:pt x="314662" y="104931"/>
                    <a:pt x="303149" y="95754"/>
                  </a:cubicBezTo>
                  <a:close/>
                  <a:moveTo>
                    <a:pt x="413453" y="34112"/>
                  </a:moveTo>
                  <a:cubicBezTo>
                    <a:pt x="388941" y="34112"/>
                    <a:pt x="359693" y="46162"/>
                    <a:pt x="326454" y="70078"/>
                  </a:cubicBezTo>
                  <a:cubicBezTo>
                    <a:pt x="347530" y="87226"/>
                    <a:pt x="368235" y="107619"/>
                    <a:pt x="388012" y="130608"/>
                  </a:cubicBezTo>
                  <a:cubicBezTo>
                    <a:pt x="425801" y="136077"/>
                    <a:pt x="460155" y="145346"/>
                    <a:pt x="490424" y="158138"/>
                  </a:cubicBezTo>
                  <a:lnTo>
                    <a:pt x="490424" y="156933"/>
                  </a:lnTo>
                  <a:cubicBezTo>
                    <a:pt x="493023" y="105117"/>
                    <a:pt x="478632" y="61179"/>
                    <a:pt x="453841" y="45143"/>
                  </a:cubicBezTo>
                  <a:cubicBezTo>
                    <a:pt x="442607" y="37820"/>
                    <a:pt x="428958" y="34112"/>
                    <a:pt x="413453" y="34112"/>
                  </a:cubicBezTo>
                  <a:close/>
                  <a:moveTo>
                    <a:pt x="192845" y="34112"/>
                  </a:moveTo>
                  <a:cubicBezTo>
                    <a:pt x="177340" y="34112"/>
                    <a:pt x="163784" y="37820"/>
                    <a:pt x="152549" y="45143"/>
                  </a:cubicBezTo>
                  <a:cubicBezTo>
                    <a:pt x="127759" y="61179"/>
                    <a:pt x="113368" y="105117"/>
                    <a:pt x="115874" y="156933"/>
                  </a:cubicBezTo>
                  <a:lnTo>
                    <a:pt x="115967" y="158138"/>
                  </a:lnTo>
                  <a:cubicBezTo>
                    <a:pt x="146143" y="145346"/>
                    <a:pt x="180497" y="136077"/>
                    <a:pt x="218286" y="130608"/>
                  </a:cubicBezTo>
                  <a:cubicBezTo>
                    <a:pt x="238062" y="107619"/>
                    <a:pt x="258768" y="87226"/>
                    <a:pt x="279937" y="70078"/>
                  </a:cubicBezTo>
                  <a:cubicBezTo>
                    <a:pt x="246697" y="46162"/>
                    <a:pt x="217450" y="34112"/>
                    <a:pt x="192845" y="34112"/>
                  </a:cubicBezTo>
                  <a:close/>
                  <a:moveTo>
                    <a:pt x="192845" y="0"/>
                  </a:moveTo>
                  <a:cubicBezTo>
                    <a:pt x="225342" y="0"/>
                    <a:pt x="262482" y="14924"/>
                    <a:pt x="303149" y="44494"/>
                  </a:cubicBezTo>
                  <a:cubicBezTo>
                    <a:pt x="343816" y="14924"/>
                    <a:pt x="380956" y="0"/>
                    <a:pt x="413453" y="0"/>
                  </a:cubicBezTo>
                  <a:cubicBezTo>
                    <a:pt x="435643" y="0"/>
                    <a:pt x="455513" y="5562"/>
                    <a:pt x="472411" y="16500"/>
                  </a:cubicBezTo>
                  <a:cubicBezTo>
                    <a:pt x="491445" y="28828"/>
                    <a:pt x="506208" y="50148"/>
                    <a:pt x="515214" y="78050"/>
                  </a:cubicBezTo>
                  <a:cubicBezTo>
                    <a:pt x="523756" y="104468"/>
                    <a:pt x="526820" y="135613"/>
                    <a:pt x="524127" y="167964"/>
                  </a:cubicBezTo>
                  <a:lnTo>
                    <a:pt x="524127" y="174824"/>
                  </a:lnTo>
                  <a:cubicBezTo>
                    <a:pt x="577144" y="205506"/>
                    <a:pt x="606298" y="246662"/>
                    <a:pt x="606298" y="290971"/>
                  </a:cubicBezTo>
                  <a:cubicBezTo>
                    <a:pt x="606298" y="337597"/>
                    <a:pt x="574451" y="380236"/>
                    <a:pt x="516607" y="411382"/>
                  </a:cubicBezTo>
                  <a:cubicBezTo>
                    <a:pt x="516700" y="412216"/>
                    <a:pt x="516792" y="412958"/>
                    <a:pt x="516792" y="413792"/>
                  </a:cubicBezTo>
                  <a:cubicBezTo>
                    <a:pt x="521528" y="479513"/>
                    <a:pt x="503051" y="529105"/>
                    <a:pt x="464519" y="553299"/>
                  </a:cubicBezTo>
                  <a:cubicBezTo>
                    <a:pt x="448363" y="563495"/>
                    <a:pt x="429701" y="568686"/>
                    <a:pt x="408903" y="568686"/>
                  </a:cubicBezTo>
                  <a:cubicBezTo>
                    <a:pt x="376870" y="568686"/>
                    <a:pt x="340381" y="556172"/>
                    <a:pt x="303149" y="532628"/>
                  </a:cubicBezTo>
                  <a:cubicBezTo>
                    <a:pt x="266010" y="556172"/>
                    <a:pt x="229428" y="568686"/>
                    <a:pt x="197395" y="568686"/>
                  </a:cubicBezTo>
                  <a:cubicBezTo>
                    <a:pt x="176690" y="568686"/>
                    <a:pt x="157935" y="563495"/>
                    <a:pt x="141779" y="553299"/>
                  </a:cubicBezTo>
                  <a:cubicBezTo>
                    <a:pt x="103340" y="529105"/>
                    <a:pt x="84770" y="479513"/>
                    <a:pt x="89506" y="413700"/>
                  </a:cubicBezTo>
                  <a:cubicBezTo>
                    <a:pt x="89598" y="412958"/>
                    <a:pt x="89691" y="412124"/>
                    <a:pt x="89784" y="411382"/>
                  </a:cubicBezTo>
                  <a:cubicBezTo>
                    <a:pt x="31847" y="380236"/>
                    <a:pt x="0" y="337597"/>
                    <a:pt x="0" y="290971"/>
                  </a:cubicBezTo>
                  <a:cubicBezTo>
                    <a:pt x="0" y="246662"/>
                    <a:pt x="29154" y="205506"/>
                    <a:pt x="82171" y="174824"/>
                  </a:cubicBezTo>
                  <a:lnTo>
                    <a:pt x="82171" y="167964"/>
                  </a:lnTo>
                  <a:cubicBezTo>
                    <a:pt x="79478" y="135613"/>
                    <a:pt x="82542" y="104468"/>
                    <a:pt x="91084" y="78050"/>
                  </a:cubicBezTo>
                  <a:cubicBezTo>
                    <a:pt x="100090" y="50148"/>
                    <a:pt x="114946" y="28828"/>
                    <a:pt x="133887" y="16500"/>
                  </a:cubicBezTo>
                  <a:cubicBezTo>
                    <a:pt x="150785" y="5562"/>
                    <a:pt x="170655" y="0"/>
                    <a:pt x="192845" y="0"/>
                  </a:cubicBezTo>
                  <a:close/>
                </a:path>
              </a:pathLst>
            </a:custGeom>
            <a:solidFill>
              <a:schemeClr val="bg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horz" wrap="square" lIns="50800" tIns="50800" rIns="50800" bIns="50800" numCol="1" spcCol="38100" rtlCol="0" fromWordArt="0" anchor="ctr" anchorCtr="0" forceAA="0" compatLnSpc="1">
              <a:prstTxWarp prst="textNoShape">
                <a:avLst/>
              </a:prstTxWarp>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indent="0" algn="ctr" defTabSz="825500" rtl="0" fontAlgn="auto" latinLnBrk="0" hangingPunct="0">
                <a:lnSpc>
                  <a:spcPct val="100000"/>
                </a:lnSpc>
                <a:spcBef>
                  <a:spcPts val="0"/>
                </a:spcBef>
                <a:spcAft>
                  <a:spcPts val="0"/>
                </a:spcAft>
                <a:buClrTx/>
                <a:buSzTx/>
                <a:buFontTx/>
                <a:buNone/>
                <a:tabLst/>
              </a:pPr>
              <a:endParaRPr kumimoji="0" lang="zh-CN" altLang="en-US" sz="3200" b="0" i="0" u="none" strike="noStrike" cap="none" spc="0" normalizeH="0" baseline="0">
                <a:ln>
                  <a:noFill/>
                </a:ln>
                <a:solidFill>
                  <a:srgbClr val="FFFFFF"/>
                </a:solidFill>
                <a:effectLst/>
                <a:uFillTx/>
                <a:latin typeface="+mn-lt"/>
                <a:ea typeface="+mn-ea"/>
                <a:cs typeface="+mn-cs"/>
                <a:sym typeface="Helvetica Light"/>
              </a:endParaRPr>
            </a:p>
          </p:txBody>
        </p:sp>
      </p:grpSp>
      <p:grpSp>
        <p:nvGrpSpPr>
          <p:cNvPr id="10" name="组 9"/>
          <p:cNvGrpSpPr/>
          <p:nvPr/>
        </p:nvGrpSpPr>
        <p:grpSpPr>
          <a:xfrm>
            <a:off x="1018487" y="3392338"/>
            <a:ext cx="715109" cy="715109"/>
            <a:chOff x="1018487" y="3388985"/>
            <a:chExt cx="715109" cy="715109"/>
          </a:xfrm>
        </p:grpSpPr>
        <p:sp>
          <p:nvSpPr>
            <p:cNvPr id="11" name="椭圆 10">
              <a:extLst>
                <a:ext uri="{FF2B5EF4-FFF2-40B4-BE49-F238E27FC236}">
                  <a16:creationId xmlns:a16="http://schemas.microsoft.com/office/drawing/2014/main" xmlns="" id="{0380A92C-F2F1-44C9-AC4F-7902E74D0E31}"/>
                </a:ext>
              </a:extLst>
            </p:cNvPr>
            <p:cNvSpPr/>
            <p:nvPr/>
          </p:nvSpPr>
          <p:spPr>
            <a:xfrm>
              <a:off x="1018487" y="3388985"/>
              <a:ext cx="715109" cy="715109"/>
            </a:xfrm>
            <a:prstGeom prst="ellipse">
              <a:avLst/>
            </a:prstGeom>
            <a:noFill/>
            <a:ln w="9525" cap="flat">
              <a:solidFill>
                <a:schemeClr val="bg1">
                  <a:lumMod val="75000"/>
                </a:schemeClr>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zh-CN" altLang="en-US" sz="3200" b="0" i="0" u="none" strike="noStrike" cap="none" spc="0" normalizeH="0" baseline="0">
                <a:ln>
                  <a:noFill/>
                </a:ln>
                <a:solidFill>
                  <a:srgbClr val="FFFFFF"/>
                </a:solidFill>
                <a:effectLst/>
                <a:uFillTx/>
                <a:latin typeface="+mn-lt"/>
                <a:ea typeface="+mn-ea"/>
                <a:cs typeface="+mn-cs"/>
                <a:sym typeface="Helvetica Light"/>
              </a:endParaRPr>
            </a:p>
          </p:txBody>
        </p:sp>
        <p:sp>
          <p:nvSpPr>
            <p:cNvPr id="12" name="椭圆 11">
              <a:extLst>
                <a:ext uri="{FF2B5EF4-FFF2-40B4-BE49-F238E27FC236}">
                  <a16:creationId xmlns:a16="http://schemas.microsoft.com/office/drawing/2014/main" xmlns="" id="{851D089C-ED7C-423F-9007-741045F3A299}"/>
                </a:ext>
              </a:extLst>
            </p:cNvPr>
            <p:cNvSpPr/>
            <p:nvPr/>
          </p:nvSpPr>
          <p:spPr>
            <a:xfrm>
              <a:off x="1078668" y="3449167"/>
              <a:ext cx="594746" cy="594744"/>
            </a:xfrm>
            <a:prstGeom prst="ellipse">
              <a:avLst/>
            </a:prstGeom>
            <a:solidFill>
              <a:schemeClr val="accent4"/>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zh-CN" altLang="en-US" sz="3200" b="0" i="0" u="none" strike="noStrike" cap="none" spc="0" normalizeH="0" baseline="0" dirty="0">
                <a:ln>
                  <a:noFill/>
                </a:ln>
                <a:solidFill>
                  <a:srgbClr val="FFFFFF"/>
                </a:solidFill>
                <a:effectLst/>
                <a:uFillTx/>
                <a:latin typeface="+mn-lt"/>
                <a:ea typeface="+mn-ea"/>
                <a:cs typeface="+mn-cs"/>
                <a:sym typeface="Helvetica Light"/>
              </a:endParaRPr>
            </a:p>
          </p:txBody>
        </p:sp>
        <p:sp>
          <p:nvSpPr>
            <p:cNvPr id="13" name="椭圆 26">
              <a:extLst>
                <a:ext uri="{FF2B5EF4-FFF2-40B4-BE49-F238E27FC236}">
                  <a16:creationId xmlns:a16="http://schemas.microsoft.com/office/drawing/2014/main" xmlns="" id="{8723384D-8382-41EC-86C5-24922915F63B}"/>
                </a:ext>
              </a:extLst>
            </p:cNvPr>
            <p:cNvSpPr/>
            <p:nvPr/>
          </p:nvSpPr>
          <p:spPr>
            <a:xfrm>
              <a:off x="1198160" y="3568916"/>
              <a:ext cx="355760" cy="355248"/>
            </a:xfrm>
            <a:custGeom>
              <a:avLst/>
              <a:gdLst>
                <a:gd name="connsiteX0" fmla="*/ 300350 w 600528"/>
                <a:gd name="connsiteY0" fmla="*/ 266510 h 599664"/>
                <a:gd name="connsiteX1" fmla="*/ 276674 w 600528"/>
                <a:gd name="connsiteY1" fmla="*/ 276184 h 599664"/>
                <a:gd name="connsiteX2" fmla="*/ 276674 w 600528"/>
                <a:gd name="connsiteY2" fmla="*/ 323480 h 599664"/>
                <a:gd name="connsiteX3" fmla="*/ 324026 w 600528"/>
                <a:gd name="connsiteY3" fmla="*/ 323480 h 599664"/>
                <a:gd name="connsiteX4" fmla="*/ 324026 w 600528"/>
                <a:gd name="connsiteY4" fmla="*/ 276184 h 599664"/>
                <a:gd name="connsiteX5" fmla="*/ 300350 w 600528"/>
                <a:gd name="connsiteY5" fmla="*/ 266510 h 599664"/>
                <a:gd name="connsiteX6" fmla="*/ 157215 w 600528"/>
                <a:gd name="connsiteY6" fmla="*/ 156870 h 599664"/>
                <a:gd name="connsiteX7" fmla="*/ 357389 w 600528"/>
                <a:gd name="connsiteY7" fmla="*/ 242862 h 599664"/>
                <a:gd name="connsiteX8" fmla="*/ 443485 w 600528"/>
                <a:gd name="connsiteY8" fmla="*/ 442794 h 599664"/>
                <a:gd name="connsiteX9" fmla="*/ 243311 w 600528"/>
                <a:gd name="connsiteY9" fmla="*/ 356802 h 599664"/>
                <a:gd name="connsiteX10" fmla="*/ 157215 w 600528"/>
                <a:gd name="connsiteY10" fmla="*/ 156870 h 599664"/>
                <a:gd name="connsiteX11" fmla="*/ 300264 w 600528"/>
                <a:gd name="connsiteY11" fmla="*/ 56957 h 599664"/>
                <a:gd name="connsiteX12" fmla="*/ 57039 w 600528"/>
                <a:gd name="connsiteY12" fmla="*/ 299832 h 599664"/>
                <a:gd name="connsiteX13" fmla="*/ 300264 w 600528"/>
                <a:gd name="connsiteY13" fmla="*/ 542707 h 599664"/>
                <a:gd name="connsiteX14" fmla="*/ 543489 w 600528"/>
                <a:gd name="connsiteY14" fmla="*/ 299832 h 599664"/>
                <a:gd name="connsiteX15" fmla="*/ 300264 w 600528"/>
                <a:gd name="connsiteY15" fmla="*/ 56957 h 599664"/>
                <a:gd name="connsiteX16" fmla="*/ 300264 w 600528"/>
                <a:gd name="connsiteY16" fmla="*/ 0 h 599664"/>
                <a:gd name="connsiteX17" fmla="*/ 600528 w 600528"/>
                <a:gd name="connsiteY17" fmla="*/ 299832 h 599664"/>
                <a:gd name="connsiteX18" fmla="*/ 300264 w 600528"/>
                <a:gd name="connsiteY18" fmla="*/ 599664 h 599664"/>
                <a:gd name="connsiteX19" fmla="*/ 0 w 600528"/>
                <a:gd name="connsiteY19" fmla="*/ 299832 h 599664"/>
                <a:gd name="connsiteX20" fmla="*/ 300264 w 600528"/>
                <a:gd name="connsiteY20" fmla="*/ 0 h 599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600528" h="599664">
                  <a:moveTo>
                    <a:pt x="300350" y="266510"/>
                  </a:moveTo>
                  <a:cubicBezTo>
                    <a:pt x="291741" y="266510"/>
                    <a:pt x="283131" y="269735"/>
                    <a:pt x="276674" y="276184"/>
                  </a:cubicBezTo>
                  <a:cubicBezTo>
                    <a:pt x="263759" y="289083"/>
                    <a:pt x="263759" y="310581"/>
                    <a:pt x="276674" y="323480"/>
                  </a:cubicBezTo>
                  <a:cubicBezTo>
                    <a:pt x="289588" y="336379"/>
                    <a:pt x="311112" y="336379"/>
                    <a:pt x="324026" y="323480"/>
                  </a:cubicBezTo>
                  <a:cubicBezTo>
                    <a:pt x="336941" y="310581"/>
                    <a:pt x="336941" y="289083"/>
                    <a:pt x="324026" y="276184"/>
                  </a:cubicBezTo>
                  <a:cubicBezTo>
                    <a:pt x="317569" y="269735"/>
                    <a:pt x="308960" y="266510"/>
                    <a:pt x="300350" y="266510"/>
                  </a:cubicBezTo>
                  <a:close/>
                  <a:moveTo>
                    <a:pt x="157215" y="156870"/>
                  </a:moveTo>
                  <a:cubicBezTo>
                    <a:pt x="157215" y="156870"/>
                    <a:pt x="290664" y="175143"/>
                    <a:pt x="357389" y="242862"/>
                  </a:cubicBezTo>
                  <a:cubicBezTo>
                    <a:pt x="425190" y="309506"/>
                    <a:pt x="443485" y="442794"/>
                    <a:pt x="443485" y="442794"/>
                  </a:cubicBezTo>
                  <a:cubicBezTo>
                    <a:pt x="443485" y="442794"/>
                    <a:pt x="310036" y="423446"/>
                    <a:pt x="243311" y="356802"/>
                  </a:cubicBezTo>
                  <a:cubicBezTo>
                    <a:pt x="175510" y="290158"/>
                    <a:pt x="157215" y="156870"/>
                    <a:pt x="157215" y="156870"/>
                  </a:cubicBezTo>
                  <a:close/>
                  <a:moveTo>
                    <a:pt x="300264" y="56957"/>
                  </a:moveTo>
                  <a:cubicBezTo>
                    <a:pt x="165737" y="56957"/>
                    <a:pt x="57039" y="165499"/>
                    <a:pt x="57039" y="299832"/>
                  </a:cubicBezTo>
                  <a:cubicBezTo>
                    <a:pt x="57039" y="434165"/>
                    <a:pt x="165737" y="542707"/>
                    <a:pt x="300264" y="542707"/>
                  </a:cubicBezTo>
                  <a:cubicBezTo>
                    <a:pt x="434791" y="542707"/>
                    <a:pt x="543489" y="434165"/>
                    <a:pt x="543489" y="299832"/>
                  </a:cubicBezTo>
                  <a:cubicBezTo>
                    <a:pt x="543489" y="165499"/>
                    <a:pt x="434791" y="56957"/>
                    <a:pt x="300264" y="56957"/>
                  </a:cubicBezTo>
                  <a:close/>
                  <a:moveTo>
                    <a:pt x="300264" y="0"/>
                  </a:moveTo>
                  <a:cubicBezTo>
                    <a:pt x="466001" y="0"/>
                    <a:pt x="600528" y="134333"/>
                    <a:pt x="600528" y="299832"/>
                  </a:cubicBezTo>
                  <a:cubicBezTo>
                    <a:pt x="600528" y="465331"/>
                    <a:pt x="466001" y="599664"/>
                    <a:pt x="300264" y="599664"/>
                  </a:cubicBezTo>
                  <a:cubicBezTo>
                    <a:pt x="134527" y="599664"/>
                    <a:pt x="0" y="465331"/>
                    <a:pt x="0" y="299832"/>
                  </a:cubicBezTo>
                  <a:cubicBezTo>
                    <a:pt x="0" y="134333"/>
                    <a:pt x="134527" y="0"/>
                    <a:pt x="300264" y="0"/>
                  </a:cubicBezTo>
                  <a:close/>
                </a:path>
              </a:pathLst>
            </a:custGeom>
            <a:solidFill>
              <a:schemeClr val="bg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horz" wrap="square" lIns="50800" tIns="50800" rIns="50800" bIns="50800" numCol="1" spcCol="38100" rtlCol="0" fromWordArt="0" anchor="ctr" anchorCtr="0" forceAA="0" compatLnSpc="1">
              <a:prstTxWarp prst="textNoShape">
                <a:avLst/>
              </a:prstTxWarp>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indent="0" algn="ctr" defTabSz="825500" rtl="0" fontAlgn="auto" latinLnBrk="0" hangingPunct="0">
                <a:lnSpc>
                  <a:spcPct val="100000"/>
                </a:lnSpc>
                <a:spcBef>
                  <a:spcPts val="0"/>
                </a:spcBef>
                <a:spcAft>
                  <a:spcPts val="0"/>
                </a:spcAft>
                <a:buClrTx/>
                <a:buSzTx/>
                <a:buFontTx/>
                <a:buNone/>
                <a:tabLst/>
              </a:pPr>
              <a:endParaRPr kumimoji="0" lang="zh-CN" altLang="en-US" sz="3200" b="0" i="0" u="none" strike="noStrike" cap="none" spc="0" normalizeH="0" baseline="0">
                <a:ln>
                  <a:noFill/>
                </a:ln>
                <a:solidFill>
                  <a:srgbClr val="FFFFFF"/>
                </a:solidFill>
                <a:effectLst/>
                <a:uFillTx/>
                <a:latin typeface="+mn-lt"/>
                <a:ea typeface="+mn-ea"/>
                <a:cs typeface="+mn-cs"/>
                <a:sym typeface="Helvetica Light"/>
              </a:endParaRPr>
            </a:p>
          </p:txBody>
        </p:sp>
      </p:grpSp>
      <p:grpSp>
        <p:nvGrpSpPr>
          <p:cNvPr id="14" name="组 13"/>
          <p:cNvGrpSpPr/>
          <p:nvPr/>
        </p:nvGrpSpPr>
        <p:grpSpPr>
          <a:xfrm>
            <a:off x="1018487" y="4747981"/>
            <a:ext cx="715109" cy="715109"/>
            <a:chOff x="1018487" y="4675569"/>
            <a:chExt cx="715109" cy="715109"/>
          </a:xfrm>
        </p:grpSpPr>
        <p:sp>
          <p:nvSpPr>
            <p:cNvPr id="15" name="椭圆 14">
              <a:extLst>
                <a:ext uri="{FF2B5EF4-FFF2-40B4-BE49-F238E27FC236}">
                  <a16:creationId xmlns:a16="http://schemas.microsoft.com/office/drawing/2014/main" xmlns="" id="{33BC4EA4-C034-4A79-9B5C-34C5067CA715}"/>
                </a:ext>
              </a:extLst>
            </p:cNvPr>
            <p:cNvSpPr/>
            <p:nvPr/>
          </p:nvSpPr>
          <p:spPr>
            <a:xfrm>
              <a:off x="1018487" y="4675569"/>
              <a:ext cx="715109" cy="715109"/>
            </a:xfrm>
            <a:prstGeom prst="ellipse">
              <a:avLst/>
            </a:prstGeom>
            <a:noFill/>
            <a:ln w="9525" cap="flat">
              <a:solidFill>
                <a:schemeClr val="bg1">
                  <a:lumMod val="75000"/>
                </a:schemeClr>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zh-CN" altLang="en-US" sz="3200" b="0" i="0" u="none" strike="noStrike" cap="none" spc="0" normalizeH="0" baseline="0">
                <a:ln>
                  <a:noFill/>
                </a:ln>
                <a:solidFill>
                  <a:srgbClr val="FFFFFF"/>
                </a:solidFill>
                <a:effectLst/>
                <a:uFillTx/>
                <a:latin typeface="+mn-lt"/>
                <a:ea typeface="+mn-ea"/>
                <a:cs typeface="+mn-cs"/>
                <a:sym typeface="Helvetica Light"/>
              </a:endParaRPr>
            </a:p>
          </p:txBody>
        </p:sp>
        <p:sp>
          <p:nvSpPr>
            <p:cNvPr id="16" name="椭圆 15">
              <a:extLst>
                <a:ext uri="{FF2B5EF4-FFF2-40B4-BE49-F238E27FC236}">
                  <a16:creationId xmlns:a16="http://schemas.microsoft.com/office/drawing/2014/main" xmlns="" id="{BFC2C927-CF39-43B0-B03A-86BF5B9C721E}"/>
                </a:ext>
              </a:extLst>
            </p:cNvPr>
            <p:cNvSpPr/>
            <p:nvPr/>
          </p:nvSpPr>
          <p:spPr>
            <a:xfrm>
              <a:off x="1078668" y="4735751"/>
              <a:ext cx="594746" cy="594744"/>
            </a:xfrm>
            <a:prstGeom prst="ellipse">
              <a:avLst/>
            </a:prstGeom>
            <a:solidFill>
              <a:schemeClr val="accent3"/>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zh-CN" altLang="en-US" sz="3200" b="0" i="0" u="none" strike="noStrike" cap="none" spc="0" normalizeH="0" baseline="0" dirty="0">
                <a:ln>
                  <a:noFill/>
                </a:ln>
                <a:solidFill>
                  <a:srgbClr val="FFFFFF"/>
                </a:solidFill>
                <a:effectLst/>
                <a:uFillTx/>
                <a:latin typeface="+mn-lt"/>
                <a:ea typeface="+mn-ea"/>
                <a:cs typeface="+mn-cs"/>
                <a:sym typeface="Helvetica Light"/>
              </a:endParaRPr>
            </a:p>
          </p:txBody>
        </p:sp>
        <p:sp>
          <p:nvSpPr>
            <p:cNvPr id="17" name="椭圆 27">
              <a:extLst>
                <a:ext uri="{FF2B5EF4-FFF2-40B4-BE49-F238E27FC236}">
                  <a16:creationId xmlns:a16="http://schemas.microsoft.com/office/drawing/2014/main" xmlns="" id="{F39B872C-5CEE-4D35-83E6-09F6F9CF8705}"/>
                </a:ext>
              </a:extLst>
            </p:cNvPr>
            <p:cNvSpPr/>
            <p:nvPr/>
          </p:nvSpPr>
          <p:spPr>
            <a:xfrm>
              <a:off x="1239551" y="4855242"/>
              <a:ext cx="272980" cy="355761"/>
            </a:xfrm>
            <a:custGeom>
              <a:avLst/>
              <a:gdLst>
                <a:gd name="connsiteX0" fmla="*/ 192241 w 462838"/>
                <a:gd name="connsiteY0" fmla="*/ 447667 h 603193"/>
                <a:gd name="connsiteX1" fmla="*/ 350547 w 462838"/>
                <a:gd name="connsiteY1" fmla="*/ 447667 h 603193"/>
                <a:gd name="connsiteX2" fmla="*/ 368351 w 462838"/>
                <a:gd name="connsiteY2" fmla="*/ 465414 h 603193"/>
                <a:gd name="connsiteX3" fmla="*/ 350547 w 462838"/>
                <a:gd name="connsiteY3" fmla="*/ 483161 h 603193"/>
                <a:gd name="connsiteX4" fmla="*/ 192241 w 462838"/>
                <a:gd name="connsiteY4" fmla="*/ 483161 h 603193"/>
                <a:gd name="connsiteX5" fmla="*/ 174437 w 462838"/>
                <a:gd name="connsiteY5" fmla="*/ 465414 h 603193"/>
                <a:gd name="connsiteX6" fmla="*/ 192241 w 462838"/>
                <a:gd name="connsiteY6" fmla="*/ 447667 h 603193"/>
                <a:gd name="connsiteX7" fmla="*/ 130898 w 462838"/>
                <a:gd name="connsiteY7" fmla="*/ 446891 h 603193"/>
                <a:gd name="connsiteX8" fmla="*/ 149527 w 462838"/>
                <a:gd name="connsiteY8" fmla="*/ 465485 h 603193"/>
                <a:gd name="connsiteX9" fmla="*/ 130898 w 462838"/>
                <a:gd name="connsiteY9" fmla="*/ 484079 h 603193"/>
                <a:gd name="connsiteX10" fmla="*/ 112269 w 462838"/>
                <a:gd name="connsiteY10" fmla="*/ 465485 h 603193"/>
                <a:gd name="connsiteX11" fmla="*/ 130898 w 462838"/>
                <a:gd name="connsiteY11" fmla="*/ 446891 h 603193"/>
                <a:gd name="connsiteX12" fmla="*/ 192241 w 462838"/>
                <a:gd name="connsiteY12" fmla="*/ 350922 h 603193"/>
                <a:gd name="connsiteX13" fmla="*/ 350547 w 462838"/>
                <a:gd name="connsiteY13" fmla="*/ 350922 h 603193"/>
                <a:gd name="connsiteX14" fmla="*/ 368351 w 462838"/>
                <a:gd name="connsiteY14" fmla="*/ 368705 h 603193"/>
                <a:gd name="connsiteX15" fmla="*/ 350547 w 462838"/>
                <a:gd name="connsiteY15" fmla="*/ 386487 h 603193"/>
                <a:gd name="connsiteX16" fmla="*/ 192241 w 462838"/>
                <a:gd name="connsiteY16" fmla="*/ 386487 h 603193"/>
                <a:gd name="connsiteX17" fmla="*/ 174437 w 462838"/>
                <a:gd name="connsiteY17" fmla="*/ 368705 h 603193"/>
                <a:gd name="connsiteX18" fmla="*/ 192241 w 462838"/>
                <a:gd name="connsiteY18" fmla="*/ 350922 h 603193"/>
                <a:gd name="connsiteX19" fmla="*/ 130898 w 462838"/>
                <a:gd name="connsiteY19" fmla="*/ 350145 h 603193"/>
                <a:gd name="connsiteX20" fmla="*/ 149527 w 462838"/>
                <a:gd name="connsiteY20" fmla="*/ 368669 h 603193"/>
                <a:gd name="connsiteX21" fmla="*/ 130898 w 462838"/>
                <a:gd name="connsiteY21" fmla="*/ 387193 h 603193"/>
                <a:gd name="connsiteX22" fmla="*/ 112269 w 462838"/>
                <a:gd name="connsiteY22" fmla="*/ 368669 h 603193"/>
                <a:gd name="connsiteX23" fmla="*/ 130898 w 462838"/>
                <a:gd name="connsiteY23" fmla="*/ 350145 h 603193"/>
                <a:gd name="connsiteX24" fmla="*/ 192241 w 462838"/>
                <a:gd name="connsiteY24" fmla="*/ 254177 h 603193"/>
                <a:gd name="connsiteX25" fmla="*/ 350547 w 462838"/>
                <a:gd name="connsiteY25" fmla="*/ 254177 h 603193"/>
                <a:gd name="connsiteX26" fmla="*/ 368351 w 462838"/>
                <a:gd name="connsiteY26" fmla="*/ 271960 h 603193"/>
                <a:gd name="connsiteX27" fmla="*/ 350547 w 462838"/>
                <a:gd name="connsiteY27" fmla="*/ 289742 h 603193"/>
                <a:gd name="connsiteX28" fmla="*/ 192241 w 462838"/>
                <a:gd name="connsiteY28" fmla="*/ 289742 h 603193"/>
                <a:gd name="connsiteX29" fmla="*/ 174437 w 462838"/>
                <a:gd name="connsiteY29" fmla="*/ 271960 h 603193"/>
                <a:gd name="connsiteX30" fmla="*/ 192241 w 462838"/>
                <a:gd name="connsiteY30" fmla="*/ 254177 h 603193"/>
                <a:gd name="connsiteX31" fmla="*/ 130898 w 462838"/>
                <a:gd name="connsiteY31" fmla="*/ 253471 h 603193"/>
                <a:gd name="connsiteX32" fmla="*/ 149527 w 462838"/>
                <a:gd name="connsiteY32" fmla="*/ 271959 h 603193"/>
                <a:gd name="connsiteX33" fmla="*/ 130898 w 462838"/>
                <a:gd name="connsiteY33" fmla="*/ 290447 h 603193"/>
                <a:gd name="connsiteX34" fmla="*/ 112269 w 462838"/>
                <a:gd name="connsiteY34" fmla="*/ 271959 h 603193"/>
                <a:gd name="connsiteX35" fmla="*/ 130898 w 462838"/>
                <a:gd name="connsiteY35" fmla="*/ 253471 h 603193"/>
                <a:gd name="connsiteX36" fmla="*/ 324432 w 462838"/>
                <a:gd name="connsiteY36" fmla="*/ 56735 h 603193"/>
                <a:gd name="connsiteX37" fmla="*/ 324432 w 462838"/>
                <a:gd name="connsiteY37" fmla="*/ 138207 h 603193"/>
                <a:gd name="connsiteX38" fmla="*/ 406022 w 462838"/>
                <a:gd name="connsiteY38" fmla="*/ 138207 h 603193"/>
                <a:gd name="connsiteX39" fmla="*/ 35603 w 462838"/>
                <a:gd name="connsiteY39" fmla="*/ 35552 h 603193"/>
                <a:gd name="connsiteX40" fmla="*/ 35603 w 462838"/>
                <a:gd name="connsiteY40" fmla="*/ 567642 h 603193"/>
                <a:gd name="connsiteX41" fmla="*/ 427235 w 462838"/>
                <a:gd name="connsiteY41" fmla="*/ 567642 h 603193"/>
                <a:gd name="connsiteX42" fmla="*/ 427235 w 462838"/>
                <a:gd name="connsiteY42" fmla="*/ 173759 h 603193"/>
                <a:gd name="connsiteX43" fmla="*/ 306630 w 462838"/>
                <a:gd name="connsiteY43" fmla="*/ 173759 h 603193"/>
                <a:gd name="connsiteX44" fmla="*/ 288829 w 462838"/>
                <a:gd name="connsiteY44" fmla="*/ 155983 h 603193"/>
                <a:gd name="connsiteX45" fmla="*/ 288829 w 462838"/>
                <a:gd name="connsiteY45" fmla="*/ 35552 h 603193"/>
                <a:gd name="connsiteX46" fmla="*/ 17802 w 462838"/>
                <a:gd name="connsiteY46" fmla="*/ 0 h 603193"/>
                <a:gd name="connsiteX47" fmla="*/ 310636 w 462838"/>
                <a:gd name="connsiteY47" fmla="*/ 0 h 603193"/>
                <a:gd name="connsiteX48" fmla="*/ 323245 w 462838"/>
                <a:gd name="connsiteY48" fmla="*/ 5185 h 603193"/>
                <a:gd name="connsiteX49" fmla="*/ 457646 w 462838"/>
                <a:gd name="connsiteY49" fmla="*/ 139540 h 603193"/>
                <a:gd name="connsiteX50" fmla="*/ 462838 w 462838"/>
                <a:gd name="connsiteY50" fmla="*/ 151984 h 603193"/>
                <a:gd name="connsiteX51" fmla="*/ 462838 w 462838"/>
                <a:gd name="connsiteY51" fmla="*/ 585417 h 603193"/>
                <a:gd name="connsiteX52" fmla="*/ 445037 w 462838"/>
                <a:gd name="connsiteY52" fmla="*/ 603193 h 603193"/>
                <a:gd name="connsiteX53" fmla="*/ 17802 w 462838"/>
                <a:gd name="connsiteY53" fmla="*/ 603193 h 603193"/>
                <a:gd name="connsiteX54" fmla="*/ 0 w 462838"/>
                <a:gd name="connsiteY54" fmla="*/ 585417 h 603193"/>
                <a:gd name="connsiteX55" fmla="*/ 0 w 462838"/>
                <a:gd name="connsiteY55" fmla="*/ 17776 h 603193"/>
                <a:gd name="connsiteX56" fmla="*/ 17802 w 462838"/>
                <a:gd name="connsiteY56" fmla="*/ 0 h 6031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462838" h="603193">
                  <a:moveTo>
                    <a:pt x="192241" y="447667"/>
                  </a:moveTo>
                  <a:lnTo>
                    <a:pt x="350547" y="447667"/>
                  </a:lnTo>
                  <a:cubicBezTo>
                    <a:pt x="360339" y="447667"/>
                    <a:pt x="368351" y="455653"/>
                    <a:pt x="368351" y="465414"/>
                  </a:cubicBezTo>
                  <a:cubicBezTo>
                    <a:pt x="368351" y="475323"/>
                    <a:pt x="360339" y="483161"/>
                    <a:pt x="350547" y="483161"/>
                  </a:cubicBezTo>
                  <a:lnTo>
                    <a:pt x="192241" y="483161"/>
                  </a:lnTo>
                  <a:cubicBezTo>
                    <a:pt x="182449" y="483161"/>
                    <a:pt x="174437" y="475323"/>
                    <a:pt x="174437" y="465414"/>
                  </a:cubicBezTo>
                  <a:cubicBezTo>
                    <a:pt x="174437" y="455653"/>
                    <a:pt x="182449" y="447667"/>
                    <a:pt x="192241" y="447667"/>
                  </a:cubicBezTo>
                  <a:close/>
                  <a:moveTo>
                    <a:pt x="130898" y="446891"/>
                  </a:moveTo>
                  <a:cubicBezTo>
                    <a:pt x="141187" y="446891"/>
                    <a:pt x="149527" y="455216"/>
                    <a:pt x="149527" y="465485"/>
                  </a:cubicBezTo>
                  <a:cubicBezTo>
                    <a:pt x="149527" y="475754"/>
                    <a:pt x="141187" y="484079"/>
                    <a:pt x="130898" y="484079"/>
                  </a:cubicBezTo>
                  <a:cubicBezTo>
                    <a:pt x="120609" y="484079"/>
                    <a:pt x="112269" y="475754"/>
                    <a:pt x="112269" y="465485"/>
                  </a:cubicBezTo>
                  <a:cubicBezTo>
                    <a:pt x="112269" y="455216"/>
                    <a:pt x="120609" y="446891"/>
                    <a:pt x="130898" y="446891"/>
                  </a:cubicBezTo>
                  <a:close/>
                  <a:moveTo>
                    <a:pt x="192241" y="350922"/>
                  </a:moveTo>
                  <a:lnTo>
                    <a:pt x="350547" y="350922"/>
                  </a:lnTo>
                  <a:cubicBezTo>
                    <a:pt x="360339" y="350922"/>
                    <a:pt x="368351" y="358924"/>
                    <a:pt x="368351" y="368705"/>
                  </a:cubicBezTo>
                  <a:cubicBezTo>
                    <a:pt x="368351" y="378485"/>
                    <a:pt x="360339" y="386487"/>
                    <a:pt x="350547" y="386487"/>
                  </a:cubicBezTo>
                  <a:lnTo>
                    <a:pt x="192241" y="386487"/>
                  </a:lnTo>
                  <a:cubicBezTo>
                    <a:pt x="182449" y="386487"/>
                    <a:pt x="174437" y="378485"/>
                    <a:pt x="174437" y="368705"/>
                  </a:cubicBezTo>
                  <a:cubicBezTo>
                    <a:pt x="174437" y="358924"/>
                    <a:pt x="182449" y="350922"/>
                    <a:pt x="192241" y="350922"/>
                  </a:cubicBezTo>
                  <a:close/>
                  <a:moveTo>
                    <a:pt x="130898" y="350145"/>
                  </a:moveTo>
                  <a:cubicBezTo>
                    <a:pt x="141187" y="350145"/>
                    <a:pt x="149527" y="358438"/>
                    <a:pt x="149527" y="368669"/>
                  </a:cubicBezTo>
                  <a:cubicBezTo>
                    <a:pt x="149527" y="378900"/>
                    <a:pt x="141187" y="387193"/>
                    <a:pt x="130898" y="387193"/>
                  </a:cubicBezTo>
                  <a:cubicBezTo>
                    <a:pt x="120609" y="387193"/>
                    <a:pt x="112269" y="378900"/>
                    <a:pt x="112269" y="368669"/>
                  </a:cubicBezTo>
                  <a:cubicBezTo>
                    <a:pt x="112269" y="358438"/>
                    <a:pt x="120609" y="350145"/>
                    <a:pt x="130898" y="350145"/>
                  </a:cubicBezTo>
                  <a:close/>
                  <a:moveTo>
                    <a:pt x="192241" y="254177"/>
                  </a:moveTo>
                  <a:lnTo>
                    <a:pt x="350547" y="254177"/>
                  </a:lnTo>
                  <a:cubicBezTo>
                    <a:pt x="360339" y="254177"/>
                    <a:pt x="368351" y="262179"/>
                    <a:pt x="368351" y="271960"/>
                  </a:cubicBezTo>
                  <a:cubicBezTo>
                    <a:pt x="368351" y="281740"/>
                    <a:pt x="360339" y="289742"/>
                    <a:pt x="350547" y="289742"/>
                  </a:cubicBezTo>
                  <a:lnTo>
                    <a:pt x="192241" y="289742"/>
                  </a:lnTo>
                  <a:cubicBezTo>
                    <a:pt x="182449" y="289742"/>
                    <a:pt x="174437" y="281740"/>
                    <a:pt x="174437" y="271960"/>
                  </a:cubicBezTo>
                  <a:cubicBezTo>
                    <a:pt x="174437" y="262179"/>
                    <a:pt x="182449" y="254177"/>
                    <a:pt x="192241" y="254177"/>
                  </a:cubicBezTo>
                  <a:close/>
                  <a:moveTo>
                    <a:pt x="130898" y="253471"/>
                  </a:moveTo>
                  <a:cubicBezTo>
                    <a:pt x="141187" y="253471"/>
                    <a:pt x="149527" y="261748"/>
                    <a:pt x="149527" y="271959"/>
                  </a:cubicBezTo>
                  <a:cubicBezTo>
                    <a:pt x="149527" y="282170"/>
                    <a:pt x="141187" y="290447"/>
                    <a:pt x="130898" y="290447"/>
                  </a:cubicBezTo>
                  <a:cubicBezTo>
                    <a:pt x="120609" y="290447"/>
                    <a:pt x="112269" y="282170"/>
                    <a:pt x="112269" y="271959"/>
                  </a:cubicBezTo>
                  <a:cubicBezTo>
                    <a:pt x="112269" y="261748"/>
                    <a:pt x="120609" y="253471"/>
                    <a:pt x="130898" y="253471"/>
                  </a:cubicBezTo>
                  <a:close/>
                  <a:moveTo>
                    <a:pt x="324432" y="56735"/>
                  </a:moveTo>
                  <a:lnTo>
                    <a:pt x="324432" y="138207"/>
                  </a:lnTo>
                  <a:lnTo>
                    <a:pt x="406022" y="138207"/>
                  </a:lnTo>
                  <a:close/>
                  <a:moveTo>
                    <a:pt x="35603" y="35552"/>
                  </a:moveTo>
                  <a:lnTo>
                    <a:pt x="35603" y="567642"/>
                  </a:lnTo>
                  <a:lnTo>
                    <a:pt x="427235" y="567642"/>
                  </a:lnTo>
                  <a:lnTo>
                    <a:pt x="427235" y="173759"/>
                  </a:lnTo>
                  <a:lnTo>
                    <a:pt x="306630" y="173759"/>
                  </a:lnTo>
                  <a:cubicBezTo>
                    <a:pt x="296840" y="173759"/>
                    <a:pt x="288829" y="165760"/>
                    <a:pt x="288829" y="155983"/>
                  </a:cubicBezTo>
                  <a:lnTo>
                    <a:pt x="288829" y="35552"/>
                  </a:lnTo>
                  <a:close/>
                  <a:moveTo>
                    <a:pt x="17802" y="0"/>
                  </a:moveTo>
                  <a:lnTo>
                    <a:pt x="310636" y="0"/>
                  </a:lnTo>
                  <a:cubicBezTo>
                    <a:pt x="315383" y="0"/>
                    <a:pt x="319833" y="1926"/>
                    <a:pt x="323245" y="5185"/>
                  </a:cubicBezTo>
                  <a:lnTo>
                    <a:pt x="457646" y="139540"/>
                  </a:lnTo>
                  <a:cubicBezTo>
                    <a:pt x="460910" y="142799"/>
                    <a:pt x="462838" y="147391"/>
                    <a:pt x="462838" y="151984"/>
                  </a:cubicBezTo>
                  <a:lnTo>
                    <a:pt x="462838" y="585417"/>
                  </a:lnTo>
                  <a:cubicBezTo>
                    <a:pt x="462838" y="595194"/>
                    <a:pt x="454827" y="603193"/>
                    <a:pt x="445037" y="603193"/>
                  </a:cubicBezTo>
                  <a:lnTo>
                    <a:pt x="17802" y="603193"/>
                  </a:lnTo>
                  <a:cubicBezTo>
                    <a:pt x="8011" y="603193"/>
                    <a:pt x="0" y="595194"/>
                    <a:pt x="0" y="585417"/>
                  </a:cubicBezTo>
                  <a:lnTo>
                    <a:pt x="0" y="17776"/>
                  </a:lnTo>
                  <a:cubicBezTo>
                    <a:pt x="0" y="7999"/>
                    <a:pt x="8011" y="0"/>
                    <a:pt x="17802" y="0"/>
                  </a:cubicBezTo>
                  <a:close/>
                </a:path>
              </a:pathLst>
            </a:custGeom>
            <a:solidFill>
              <a:schemeClr val="bg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horz" wrap="square" lIns="50800" tIns="50800" rIns="50800" bIns="50800" numCol="1" spcCol="38100" rtlCol="0" fromWordArt="0" anchor="ctr" anchorCtr="0" forceAA="0" compatLnSpc="1">
              <a:prstTxWarp prst="textNoShape">
                <a:avLst/>
              </a:prstTxWarp>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indent="0" algn="ctr" defTabSz="825500" rtl="0" fontAlgn="auto" latinLnBrk="0" hangingPunct="0">
                <a:lnSpc>
                  <a:spcPct val="100000"/>
                </a:lnSpc>
                <a:spcBef>
                  <a:spcPts val="0"/>
                </a:spcBef>
                <a:spcAft>
                  <a:spcPts val="0"/>
                </a:spcAft>
                <a:buClrTx/>
                <a:buSzTx/>
                <a:buFontTx/>
                <a:buNone/>
                <a:tabLst/>
              </a:pPr>
              <a:endParaRPr kumimoji="0" lang="zh-CN" altLang="en-US" sz="3200" b="0" i="0" u="none" strike="noStrike" cap="none" spc="0" normalizeH="0" baseline="0">
                <a:ln>
                  <a:noFill/>
                </a:ln>
                <a:solidFill>
                  <a:srgbClr val="FFFFFF"/>
                </a:solidFill>
                <a:effectLst/>
                <a:uFillTx/>
                <a:latin typeface="+mn-lt"/>
                <a:ea typeface="+mn-ea"/>
                <a:cs typeface="+mn-cs"/>
                <a:sym typeface="Helvetica Light"/>
              </a:endParaRPr>
            </a:p>
          </p:txBody>
        </p:sp>
      </p:grpSp>
    </p:spTree>
    <p:extLst>
      <p:ext uri="{BB962C8B-B14F-4D97-AF65-F5344CB8AC3E}">
        <p14:creationId xmlns:p14="http://schemas.microsoft.com/office/powerpoint/2010/main" val="53224842"/>
      </p:ext>
    </p:extLst>
  </p:cSld>
  <p:clrMapOvr>
    <a:masterClrMapping/>
  </p:clrMapOvr>
  <mc:AlternateContent xmlns:mc="http://schemas.openxmlformats.org/markup-compatibility/2006" xmlns:p14="http://schemas.microsoft.com/office/powerpoint/2010/main">
    <mc:Choice Requires="p14">
      <p:transition spd="slow" p14:dur="1600" advTm="5000">
        <p:blinds dir="vert"/>
      </p:transition>
    </mc:Choice>
    <mc:Fallback xmlns="">
      <p:transition spd="slow" advTm="5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ppt_w</p:attrName>
                                        </p:attrNameLst>
                                      </p:cBhvr>
                                      <p:tavLst>
                                        <p:tav tm="0">
                                          <p:val>
                                            <p:fltVal val="0"/>
                                          </p:val>
                                        </p:tav>
                                        <p:tav tm="100000">
                                          <p:val>
                                            <p:strVal val="#ppt_w"/>
                                          </p:val>
                                        </p:tav>
                                      </p:tavLst>
                                    </p:anim>
                                    <p:anim calcmode="lin" valueType="num">
                                      <p:cBhvr>
                                        <p:cTn id="8" dur="500" fill="hold"/>
                                        <p:tgtEl>
                                          <p:spTgt spid="10"/>
                                        </p:tgtEl>
                                        <p:attrNameLst>
                                          <p:attrName>ppt_h</p:attrName>
                                        </p:attrNameLst>
                                      </p:cBhvr>
                                      <p:tavLst>
                                        <p:tav tm="0">
                                          <p:val>
                                            <p:fltVal val="0"/>
                                          </p:val>
                                        </p:tav>
                                        <p:tav tm="100000">
                                          <p:val>
                                            <p:strVal val="#ppt_h"/>
                                          </p:val>
                                        </p:tav>
                                      </p:tavLst>
                                    </p:anim>
                                    <p:animEffect transition="in" filter="fade">
                                      <p:cBhvr>
                                        <p:cTn id="9" dur="500"/>
                                        <p:tgtEl>
                                          <p:spTgt spid="10"/>
                                        </p:tgtEl>
                                      </p:cBhvr>
                                    </p:animEffect>
                                  </p:childTnLst>
                                </p:cTn>
                              </p:par>
                            </p:childTnLst>
                          </p:cTn>
                        </p:par>
                        <p:par>
                          <p:cTn id="10" fill="hold">
                            <p:stCondLst>
                              <p:cond delay="500"/>
                            </p:stCondLst>
                            <p:childTnLst>
                              <p:par>
                                <p:cTn id="11" presetID="53" presetClass="entr" presetSubtype="16" fill="hold" grpId="0" nodeType="afterEffect">
                                  <p:stCondLst>
                                    <p:cond delay="0"/>
                                  </p:stCondLst>
                                  <p:iterate type="lt">
                                    <p:tmPct val="10000"/>
                                  </p:iterate>
                                  <p:childTnLst>
                                    <p:set>
                                      <p:cBhvr>
                                        <p:cTn id="12" dur="1" fill="hold">
                                          <p:stCondLst>
                                            <p:cond delay="0"/>
                                          </p:stCondLst>
                                        </p:cTn>
                                        <p:tgtEl>
                                          <p:spTgt spid="3"/>
                                        </p:tgtEl>
                                        <p:attrNameLst>
                                          <p:attrName>style.visibility</p:attrName>
                                        </p:attrNameLst>
                                      </p:cBhvr>
                                      <p:to>
                                        <p:strVal val="visible"/>
                                      </p:to>
                                    </p:set>
                                    <p:anim calcmode="lin" valueType="num">
                                      <p:cBhvr>
                                        <p:cTn id="13" dur="500" fill="hold"/>
                                        <p:tgtEl>
                                          <p:spTgt spid="3"/>
                                        </p:tgtEl>
                                        <p:attrNameLst>
                                          <p:attrName>ppt_w</p:attrName>
                                        </p:attrNameLst>
                                      </p:cBhvr>
                                      <p:tavLst>
                                        <p:tav tm="0">
                                          <p:val>
                                            <p:fltVal val="0"/>
                                          </p:val>
                                        </p:tav>
                                        <p:tav tm="100000">
                                          <p:val>
                                            <p:strVal val="#ppt_w"/>
                                          </p:val>
                                        </p:tav>
                                      </p:tavLst>
                                    </p:anim>
                                    <p:anim calcmode="lin" valueType="num">
                                      <p:cBhvr>
                                        <p:cTn id="14" dur="500" fill="hold"/>
                                        <p:tgtEl>
                                          <p:spTgt spid="3"/>
                                        </p:tgtEl>
                                        <p:attrNameLst>
                                          <p:attrName>ppt_h</p:attrName>
                                        </p:attrNameLst>
                                      </p:cBhvr>
                                      <p:tavLst>
                                        <p:tav tm="0">
                                          <p:val>
                                            <p:fltVal val="0"/>
                                          </p:val>
                                        </p:tav>
                                        <p:tav tm="100000">
                                          <p:val>
                                            <p:strVal val="#ppt_h"/>
                                          </p:val>
                                        </p:tav>
                                      </p:tavLst>
                                    </p:anim>
                                    <p:animEffect transition="in" filter="fade">
                                      <p:cBhvr>
                                        <p:cTn id="15" dur="500"/>
                                        <p:tgtEl>
                                          <p:spTgt spid="3"/>
                                        </p:tgtEl>
                                      </p:cBhvr>
                                    </p:animEffect>
                                  </p:childTnLst>
                                </p:cTn>
                              </p:par>
                            </p:childTnLst>
                          </p:cTn>
                        </p:par>
                        <p:par>
                          <p:cTn id="16" fill="hold">
                            <p:stCondLst>
                              <p:cond delay="2750"/>
                            </p:stCondLst>
                            <p:childTnLst>
                              <p:par>
                                <p:cTn id="17" presetID="53" presetClass="entr" presetSubtype="16" fill="hold" nodeType="after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p:cTn id="19" dur="500" fill="hold"/>
                                        <p:tgtEl>
                                          <p:spTgt spid="6"/>
                                        </p:tgtEl>
                                        <p:attrNameLst>
                                          <p:attrName>ppt_w</p:attrName>
                                        </p:attrNameLst>
                                      </p:cBhvr>
                                      <p:tavLst>
                                        <p:tav tm="0">
                                          <p:val>
                                            <p:fltVal val="0"/>
                                          </p:val>
                                        </p:tav>
                                        <p:tav tm="100000">
                                          <p:val>
                                            <p:strVal val="#ppt_w"/>
                                          </p:val>
                                        </p:tav>
                                      </p:tavLst>
                                    </p:anim>
                                    <p:anim calcmode="lin" valueType="num">
                                      <p:cBhvr>
                                        <p:cTn id="20" dur="500" fill="hold"/>
                                        <p:tgtEl>
                                          <p:spTgt spid="6"/>
                                        </p:tgtEl>
                                        <p:attrNameLst>
                                          <p:attrName>ppt_h</p:attrName>
                                        </p:attrNameLst>
                                      </p:cBhvr>
                                      <p:tavLst>
                                        <p:tav tm="0">
                                          <p:val>
                                            <p:fltVal val="0"/>
                                          </p:val>
                                        </p:tav>
                                        <p:tav tm="100000">
                                          <p:val>
                                            <p:strVal val="#ppt_h"/>
                                          </p:val>
                                        </p:tav>
                                      </p:tavLst>
                                    </p:anim>
                                    <p:animEffect transition="in" filter="fade">
                                      <p:cBhvr>
                                        <p:cTn id="21" dur="500"/>
                                        <p:tgtEl>
                                          <p:spTgt spid="6"/>
                                        </p:tgtEl>
                                      </p:cBhvr>
                                    </p:animEffect>
                                  </p:childTnLst>
                                </p:cTn>
                              </p:par>
                            </p:childTnLst>
                          </p:cTn>
                        </p:par>
                        <p:par>
                          <p:cTn id="22" fill="hold">
                            <p:stCondLst>
                              <p:cond delay="3250"/>
                            </p:stCondLst>
                            <p:childTnLst>
                              <p:par>
                                <p:cTn id="23" presetID="53" presetClass="entr" presetSubtype="16" fill="hold" grpId="0" nodeType="afterEffect">
                                  <p:stCondLst>
                                    <p:cond delay="0"/>
                                  </p:stCondLst>
                                  <p:iterate type="lt">
                                    <p:tmPct val="10000"/>
                                  </p:iterate>
                                  <p:childTnLst>
                                    <p:set>
                                      <p:cBhvr>
                                        <p:cTn id="24" dur="1" fill="hold">
                                          <p:stCondLst>
                                            <p:cond delay="0"/>
                                          </p:stCondLst>
                                        </p:cTn>
                                        <p:tgtEl>
                                          <p:spTgt spid="4"/>
                                        </p:tgtEl>
                                        <p:attrNameLst>
                                          <p:attrName>style.visibility</p:attrName>
                                        </p:attrNameLst>
                                      </p:cBhvr>
                                      <p:to>
                                        <p:strVal val="visible"/>
                                      </p:to>
                                    </p:set>
                                    <p:anim calcmode="lin" valueType="num">
                                      <p:cBhvr>
                                        <p:cTn id="25" dur="500" fill="hold"/>
                                        <p:tgtEl>
                                          <p:spTgt spid="4"/>
                                        </p:tgtEl>
                                        <p:attrNameLst>
                                          <p:attrName>ppt_w</p:attrName>
                                        </p:attrNameLst>
                                      </p:cBhvr>
                                      <p:tavLst>
                                        <p:tav tm="0">
                                          <p:val>
                                            <p:fltVal val="0"/>
                                          </p:val>
                                        </p:tav>
                                        <p:tav tm="100000">
                                          <p:val>
                                            <p:strVal val="#ppt_w"/>
                                          </p:val>
                                        </p:tav>
                                      </p:tavLst>
                                    </p:anim>
                                    <p:anim calcmode="lin" valueType="num">
                                      <p:cBhvr>
                                        <p:cTn id="26" dur="500" fill="hold"/>
                                        <p:tgtEl>
                                          <p:spTgt spid="4"/>
                                        </p:tgtEl>
                                        <p:attrNameLst>
                                          <p:attrName>ppt_h</p:attrName>
                                        </p:attrNameLst>
                                      </p:cBhvr>
                                      <p:tavLst>
                                        <p:tav tm="0">
                                          <p:val>
                                            <p:fltVal val="0"/>
                                          </p:val>
                                        </p:tav>
                                        <p:tav tm="100000">
                                          <p:val>
                                            <p:strVal val="#ppt_h"/>
                                          </p:val>
                                        </p:tav>
                                      </p:tavLst>
                                    </p:anim>
                                    <p:animEffect transition="in" filter="fade">
                                      <p:cBhvr>
                                        <p:cTn id="27" dur="500"/>
                                        <p:tgtEl>
                                          <p:spTgt spid="4"/>
                                        </p:tgtEl>
                                      </p:cBhvr>
                                    </p:animEffect>
                                  </p:childTnLst>
                                </p:cTn>
                              </p:par>
                            </p:childTnLst>
                          </p:cTn>
                        </p:par>
                        <p:par>
                          <p:cTn id="28" fill="hold">
                            <p:stCondLst>
                              <p:cond delay="5500"/>
                            </p:stCondLst>
                            <p:childTnLst>
                              <p:par>
                                <p:cTn id="29" presetID="53" presetClass="entr" presetSubtype="16" fill="hold" nodeType="afterEffect">
                                  <p:stCondLst>
                                    <p:cond delay="0"/>
                                  </p:stCondLst>
                                  <p:childTnLst>
                                    <p:set>
                                      <p:cBhvr>
                                        <p:cTn id="30" dur="1" fill="hold">
                                          <p:stCondLst>
                                            <p:cond delay="0"/>
                                          </p:stCondLst>
                                        </p:cTn>
                                        <p:tgtEl>
                                          <p:spTgt spid="14"/>
                                        </p:tgtEl>
                                        <p:attrNameLst>
                                          <p:attrName>style.visibility</p:attrName>
                                        </p:attrNameLst>
                                      </p:cBhvr>
                                      <p:to>
                                        <p:strVal val="visible"/>
                                      </p:to>
                                    </p:set>
                                    <p:anim calcmode="lin" valueType="num">
                                      <p:cBhvr>
                                        <p:cTn id="31" dur="500" fill="hold"/>
                                        <p:tgtEl>
                                          <p:spTgt spid="14"/>
                                        </p:tgtEl>
                                        <p:attrNameLst>
                                          <p:attrName>ppt_w</p:attrName>
                                        </p:attrNameLst>
                                      </p:cBhvr>
                                      <p:tavLst>
                                        <p:tav tm="0">
                                          <p:val>
                                            <p:fltVal val="0"/>
                                          </p:val>
                                        </p:tav>
                                        <p:tav tm="100000">
                                          <p:val>
                                            <p:strVal val="#ppt_w"/>
                                          </p:val>
                                        </p:tav>
                                      </p:tavLst>
                                    </p:anim>
                                    <p:anim calcmode="lin" valueType="num">
                                      <p:cBhvr>
                                        <p:cTn id="32" dur="500" fill="hold"/>
                                        <p:tgtEl>
                                          <p:spTgt spid="14"/>
                                        </p:tgtEl>
                                        <p:attrNameLst>
                                          <p:attrName>ppt_h</p:attrName>
                                        </p:attrNameLst>
                                      </p:cBhvr>
                                      <p:tavLst>
                                        <p:tav tm="0">
                                          <p:val>
                                            <p:fltVal val="0"/>
                                          </p:val>
                                        </p:tav>
                                        <p:tav tm="100000">
                                          <p:val>
                                            <p:strVal val="#ppt_h"/>
                                          </p:val>
                                        </p:tav>
                                      </p:tavLst>
                                    </p:anim>
                                    <p:animEffect transition="in" filter="fade">
                                      <p:cBhvr>
                                        <p:cTn id="33" dur="500"/>
                                        <p:tgtEl>
                                          <p:spTgt spid="14"/>
                                        </p:tgtEl>
                                      </p:cBhvr>
                                    </p:animEffect>
                                  </p:childTnLst>
                                </p:cTn>
                              </p:par>
                            </p:childTnLst>
                          </p:cTn>
                        </p:par>
                        <p:par>
                          <p:cTn id="34" fill="hold">
                            <p:stCondLst>
                              <p:cond delay="6000"/>
                            </p:stCondLst>
                            <p:childTnLst>
                              <p:par>
                                <p:cTn id="35" presetID="53" presetClass="entr" presetSubtype="16" fill="hold" grpId="0" nodeType="afterEffect">
                                  <p:stCondLst>
                                    <p:cond delay="0"/>
                                  </p:stCondLst>
                                  <p:iterate type="lt">
                                    <p:tmPct val="10000"/>
                                  </p:iterate>
                                  <p:childTnLst>
                                    <p:set>
                                      <p:cBhvr>
                                        <p:cTn id="36" dur="1" fill="hold">
                                          <p:stCondLst>
                                            <p:cond delay="0"/>
                                          </p:stCondLst>
                                        </p:cTn>
                                        <p:tgtEl>
                                          <p:spTgt spid="5"/>
                                        </p:tgtEl>
                                        <p:attrNameLst>
                                          <p:attrName>style.visibility</p:attrName>
                                        </p:attrNameLst>
                                      </p:cBhvr>
                                      <p:to>
                                        <p:strVal val="visible"/>
                                      </p:to>
                                    </p:set>
                                    <p:anim calcmode="lin" valueType="num">
                                      <p:cBhvr>
                                        <p:cTn id="37" dur="500" fill="hold"/>
                                        <p:tgtEl>
                                          <p:spTgt spid="5"/>
                                        </p:tgtEl>
                                        <p:attrNameLst>
                                          <p:attrName>ppt_w</p:attrName>
                                        </p:attrNameLst>
                                      </p:cBhvr>
                                      <p:tavLst>
                                        <p:tav tm="0">
                                          <p:val>
                                            <p:fltVal val="0"/>
                                          </p:val>
                                        </p:tav>
                                        <p:tav tm="100000">
                                          <p:val>
                                            <p:strVal val="#ppt_w"/>
                                          </p:val>
                                        </p:tav>
                                      </p:tavLst>
                                    </p:anim>
                                    <p:anim calcmode="lin" valueType="num">
                                      <p:cBhvr>
                                        <p:cTn id="38" dur="500" fill="hold"/>
                                        <p:tgtEl>
                                          <p:spTgt spid="5"/>
                                        </p:tgtEl>
                                        <p:attrNameLst>
                                          <p:attrName>ppt_h</p:attrName>
                                        </p:attrNameLst>
                                      </p:cBhvr>
                                      <p:tavLst>
                                        <p:tav tm="0">
                                          <p:val>
                                            <p:fltVal val="0"/>
                                          </p:val>
                                        </p:tav>
                                        <p:tav tm="100000">
                                          <p:val>
                                            <p:strVal val="#ppt_h"/>
                                          </p:val>
                                        </p:tav>
                                      </p:tavLst>
                                    </p:anim>
                                    <p:animEffect transition="in" filter="fade">
                                      <p:cBhvr>
                                        <p:cTn id="39" dur="500"/>
                                        <p:tgtEl>
                                          <p:spTgt spid="5"/>
                                        </p:tgtEl>
                                      </p:cBhvr>
                                    </p:animEffect>
                                  </p:childTnLst>
                                </p:cTn>
                              </p:par>
                            </p:childTnLst>
                          </p:cTn>
                        </p:par>
                        <p:par>
                          <p:cTn id="40" fill="hold">
                            <p:stCondLst>
                              <p:cond delay="8250"/>
                            </p:stCondLst>
                            <p:childTnLst>
                              <p:par>
                                <p:cTn id="41" presetID="55" presetClass="entr" presetSubtype="0" fill="hold" grpId="0" nodeType="afterEffect">
                                  <p:stCondLst>
                                    <p:cond delay="0"/>
                                  </p:stCondLst>
                                  <p:childTnLst>
                                    <p:set>
                                      <p:cBhvr>
                                        <p:cTn id="42" dur="1" fill="hold">
                                          <p:stCondLst>
                                            <p:cond delay="0"/>
                                          </p:stCondLst>
                                        </p:cTn>
                                        <p:tgtEl>
                                          <p:spTgt spid="2"/>
                                        </p:tgtEl>
                                        <p:attrNameLst>
                                          <p:attrName>style.visibility</p:attrName>
                                        </p:attrNameLst>
                                      </p:cBhvr>
                                      <p:to>
                                        <p:strVal val="visible"/>
                                      </p:to>
                                    </p:set>
                                    <p:anim calcmode="lin" valueType="num">
                                      <p:cBhvr>
                                        <p:cTn id="43" dur="1000" fill="hold"/>
                                        <p:tgtEl>
                                          <p:spTgt spid="2"/>
                                        </p:tgtEl>
                                        <p:attrNameLst>
                                          <p:attrName>ppt_w</p:attrName>
                                        </p:attrNameLst>
                                      </p:cBhvr>
                                      <p:tavLst>
                                        <p:tav tm="0">
                                          <p:val>
                                            <p:strVal val="#ppt_w*0.70"/>
                                          </p:val>
                                        </p:tav>
                                        <p:tav tm="100000">
                                          <p:val>
                                            <p:strVal val="#ppt_w"/>
                                          </p:val>
                                        </p:tav>
                                      </p:tavLst>
                                    </p:anim>
                                    <p:anim calcmode="lin" valueType="num">
                                      <p:cBhvr>
                                        <p:cTn id="44" dur="1000" fill="hold"/>
                                        <p:tgtEl>
                                          <p:spTgt spid="2"/>
                                        </p:tgtEl>
                                        <p:attrNameLst>
                                          <p:attrName>ppt_h</p:attrName>
                                        </p:attrNameLst>
                                      </p:cBhvr>
                                      <p:tavLst>
                                        <p:tav tm="0">
                                          <p:val>
                                            <p:strVal val="#ppt_h"/>
                                          </p:val>
                                        </p:tav>
                                        <p:tav tm="100000">
                                          <p:val>
                                            <p:strVal val="#ppt_h"/>
                                          </p:val>
                                        </p:tav>
                                      </p:tavLst>
                                    </p:anim>
                                    <p:animEffect transition="in" filter="fade">
                                      <p:cBhvr>
                                        <p:cTn id="45"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p:bldAsOne/>
      </p:bldGraphic>
      <p:bldP spid="3" grpId="0"/>
      <p:bldP spid="4" grpId="0"/>
      <p:bldP spid="5"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8809" y="1365670"/>
            <a:ext cx="4642151" cy="4126660"/>
          </a:xfrm>
          <a:prstGeom prst="rect">
            <a:avLst/>
          </a:prstGeom>
        </p:spPr>
      </p:pic>
      <p:grpSp>
        <p:nvGrpSpPr>
          <p:cNvPr id="3" name="7">
            <a:extLst>
              <a:ext uri="{FF2B5EF4-FFF2-40B4-BE49-F238E27FC236}">
                <a16:creationId xmlns:a16="http://schemas.microsoft.com/office/drawing/2014/main" xmlns="" id="{2173629F-17CD-4E75-9F41-A08279A48B65}"/>
              </a:ext>
            </a:extLst>
          </p:cNvPr>
          <p:cNvGrpSpPr/>
          <p:nvPr/>
        </p:nvGrpSpPr>
        <p:grpSpPr>
          <a:xfrm>
            <a:off x="755154" y="4043443"/>
            <a:ext cx="3164105" cy="1092476"/>
            <a:chOff x="1127447" y="3556945"/>
            <a:chExt cx="2526466" cy="1092476"/>
          </a:xfrm>
        </p:grpSpPr>
        <p:sp>
          <p:nvSpPr>
            <p:cNvPr id="4" name="9">
              <a:extLst>
                <a:ext uri="{FF2B5EF4-FFF2-40B4-BE49-F238E27FC236}">
                  <a16:creationId xmlns:a16="http://schemas.microsoft.com/office/drawing/2014/main" xmlns="" id="{B298DFB5-C7C3-4381-A7A2-E72D3A13A82A}"/>
                </a:ext>
              </a:extLst>
            </p:cNvPr>
            <p:cNvSpPr/>
            <p:nvPr/>
          </p:nvSpPr>
          <p:spPr>
            <a:xfrm>
              <a:off x="1127447" y="3556945"/>
              <a:ext cx="2526465" cy="430240"/>
            </a:xfrm>
            <a:prstGeom prst="rect">
              <a:avLst/>
            </a:prstGeom>
          </p:spPr>
          <p:txBody>
            <a:bodyPr wrap="square" lIns="90000" tIns="46800" rIns="90000" bIns="46800">
              <a:normAutofit/>
            </a:bodyPr>
            <a:lstStyle/>
            <a:p>
              <a:pPr algn="r">
                <a:spcBef>
                  <a:spcPts val="375"/>
                </a:spcBef>
                <a:defRPr/>
              </a:pPr>
              <a:r>
                <a:rPr lang="zh-CN" altLang="en-US" sz="1600" b="1" kern="100" dirty="0">
                  <a:solidFill>
                    <a:schemeClr val="accent3"/>
                  </a:solidFill>
                </a:rPr>
                <a:t>标题文本预设</a:t>
              </a:r>
              <a:endParaRPr lang="zh-CN" altLang="zh-CN" sz="1600" b="1" kern="100" dirty="0">
                <a:solidFill>
                  <a:schemeClr val="accent3"/>
                </a:solidFill>
              </a:endParaRPr>
            </a:p>
          </p:txBody>
        </p:sp>
        <p:sp>
          <p:nvSpPr>
            <p:cNvPr id="5" name="8">
              <a:extLst>
                <a:ext uri="{FF2B5EF4-FFF2-40B4-BE49-F238E27FC236}">
                  <a16:creationId xmlns:a16="http://schemas.microsoft.com/office/drawing/2014/main" xmlns="" id="{99BDC25B-BE3C-4EC4-BAAE-C919B8DBA5C7}"/>
                </a:ext>
              </a:extLst>
            </p:cNvPr>
            <p:cNvSpPr>
              <a:spLocks/>
            </p:cNvSpPr>
            <p:nvPr/>
          </p:nvSpPr>
          <p:spPr bwMode="auto">
            <a:xfrm>
              <a:off x="1127448" y="3987184"/>
              <a:ext cx="2526465" cy="662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rIns="90000" anchor="t" anchorCtr="0">
              <a:normAutofit fontScale="92500"/>
            </a:bodyPr>
            <a:lstStyle>
              <a:defPPr>
                <a:defRPr lang="zh-CN"/>
              </a:defPPr>
              <a:lvl1pPr marL="0" algn="l" defTabSz="914377" rtl="0" eaLnBrk="1" latinLnBrk="0" hangingPunct="1">
                <a:defRPr sz="1800" kern="1200">
                  <a:solidFill>
                    <a:schemeClr val="tx1"/>
                  </a:solidFill>
                </a:defRPr>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pPr marL="171450" indent="-171450" eaLnBrk="1" hangingPunct="1">
                <a:lnSpc>
                  <a:spcPct val="170000"/>
                </a:lnSpc>
                <a:spcBef>
                  <a:spcPct val="0"/>
                </a:spcBef>
                <a:buFont typeface="Arial" panose="020B0604020202020204" pitchFamily="34" charset="0"/>
                <a:buChar char="•"/>
              </a:pPr>
              <a:r>
                <a:rPr lang="zh-CN" altLang="en-US" sz="900" dirty="0">
                  <a:solidFill>
                    <a:schemeClr val="tx1">
                      <a:lumMod val="85000"/>
                      <a:lumOff val="15000"/>
                    </a:schemeClr>
                  </a:solidFill>
                </a:rPr>
                <a:t>此部分内容作为文字排版占位显示（建议使用主题字体）</a:t>
              </a:r>
              <a:endParaRPr lang="en-US" altLang="zh-CN" sz="900" dirty="0">
                <a:solidFill>
                  <a:schemeClr val="tx1">
                    <a:lumMod val="85000"/>
                    <a:lumOff val="15000"/>
                  </a:schemeClr>
                </a:solidFill>
              </a:endParaRPr>
            </a:p>
            <a:p>
              <a:pPr marL="171450" indent="-171450">
                <a:lnSpc>
                  <a:spcPct val="170000"/>
                </a:lnSpc>
                <a:spcBef>
                  <a:spcPct val="0"/>
                </a:spcBef>
                <a:buFont typeface="Arial" panose="020B0604020202020204" pitchFamily="34" charset="0"/>
                <a:buChar char="•"/>
              </a:pPr>
              <a:r>
                <a:rPr lang="zh-CN" altLang="en-US" sz="900" dirty="0">
                  <a:solidFill>
                    <a:schemeClr val="tx1">
                      <a:lumMod val="85000"/>
                      <a:lumOff val="15000"/>
                    </a:schemeClr>
                  </a:solidFill>
                </a:rPr>
                <a:t>此部分内容作为文字排版占位显示（建议使用主题字体）</a:t>
              </a:r>
              <a:endParaRPr lang="en-US" altLang="zh-CN" sz="900" dirty="0">
                <a:solidFill>
                  <a:schemeClr val="tx1">
                    <a:lumMod val="85000"/>
                    <a:lumOff val="15000"/>
                  </a:schemeClr>
                </a:solidFill>
              </a:endParaRPr>
            </a:p>
          </p:txBody>
        </p:sp>
      </p:grpSp>
      <p:grpSp>
        <p:nvGrpSpPr>
          <p:cNvPr id="6" name="1">
            <a:extLst>
              <a:ext uri="{FF2B5EF4-FFF2-40B4-BE49-F238E27FC236}">
                <a16:creationId xmlns:a16="http://schemas.microsoft.com/office/drawing/2014/main" xmlns="" id="{D073870E-F7A6-4C59-B33A-77020A97F577}"/>
              </a:ext>
            </a:extLst>
          </p:cNvPr>
          <p:cNvGrpSpPr/>
          <p:nvPr/>
        </p:nvGrpSpPr>
        <p:grpSpPr>
          <a:xfrm>
            <a:off x="8497512" y="2095339"/>
            <a:ext cx="3164105" cy="1092476"/>
            <a:chOff x="1127447" y="3556945"/>
            <a:chExt cx="2526466" cy="1092476"/>
          </a:xfrm>
        </p:grpSpPr>
        <p:sp>
          <p:nvSpPr>
            <p:cNvPr id="7" name="3">
              <a:extLst>
                <a:ext uri="{FF2B5EF4-FFF2-40B4-BE49-F238E27FC236}">
                  <a16:creationId xmlns:a16="http://schemas.microsoft.com/office/drawing/2014/main" xmlns="" id="{F4D8DA3A-734D-4F02-BB00-DC029E8D7656}"/>
                </a:ext>
              </a:extLst>
            </p:cNvPr>
            <p:cNvSpPr/>
            <p:nvPr/>
          </p:nvSpPr>
          <p:spPr>
            <a:xfrm>
              <a:off x="1127447" y="3556945"/>
              <a:ext cx="2526465" cy="430240"/>
            </a:xfrm>
            <a:prstGeom prst="rect">
              <a:avLst/>
            </a:prstGeom>
          </p:spPr>
          <p:txBody>
            <a:bodyPr wrap="square" lIns="90000" tIns="46800" rIns="90000" bIns="46800">
              <a:normAutofit/>
            </a:bodyPr>
            <a:lstStyle/>
            <a:p>
              <a:pPr>
                <a:spcBef>
                  <a:spcPts val="375"/>
                </a:spcBef>
                <a:defRPr/>
              </a:pPr>
              <a:r>
                <a:rPr lang="zh-CN" altLang="en-US" sz="1600" b="1" kern="100" dirty="0">
                  <a:solidFill>
                    <a:schemeClr val="accent2"/>
                  </a:solidFill>
                </a:rPr>
                <a:t>标题文本预设</a:t>
              </a:r>
              <a:endParaRPr lang="zh-CN" altLang="zh-CN" sz="1600" b="1" kern="100" dirty="0">
                <a:solidFill>
                  <a:schemeClr val="accent2"/>
                </a:solidFill>
              </a:endParaRPr>
            </a:p>
          </p:txBody>
        </p:sp>
        <p:sp>
          <p:nvSpPr>
            <p:cNvPr id="8" name="2">
              <a:extLst>
                <a:ext uri="{FF2B5EF4-FFF2-40B4-BE49-F238E27FC236}">
                  <a16:creationId xmlns:a16="http://schemas.microsoft.com/office/drawing/2014/main" xmlns="" id="{0BD6DC14-F306-4D1C-B91F-8E1EA28B13FA}"/>
                </a:ext>
              </a:extLst>
            </p:cNvPr>
            <p:cNvSpPr>
              <a:spLocks/>
            </p:cNvSpPr>
            <p:nvPr/>
          </p:nvSpPr>
          <p:spPr bwMode="auto">
            <a:xfrm>
              <a:off x="1127448" y="3987184"/>
              <a:ext cx="2526465" cy="662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rIns="90000" anchor="t" anchorCtr="0">
              <a:normAutofit fontScale="92500"/>
            </a:bodyPr>
            <a:lstStyle>
              <a:defPPr>
                <a:defRPr lang="zh-CN"/>
              </a:defPPr>
              <a:lvl1pPr marL="0" algn="l" defTabSz="914377" rtl="0" eaLnBrk="1" latinLnBrk="0" hangingPunct="1">
                <a:defRPr sz="1800" kern="1200">
                  <a:solidFill>
                    <a:schemeClr val="tx1"/>
                  </a:solidFill>
                </a:defRPr>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pPr marL="171450" indent="-171450" eaLnBrk="1" hangingPunct="1">
                <a:lnSpc>
                  <a:spcPct val="170000"/>
                </a:lnSpc>
                <a:spcBef>
                  <a:spcPct val="0"/>
                </a:spcBef>
                <a:buFont typeface="Arial" panose="020B0604020202020204" pitchFamily="34" charset="0"/>
                <a:buChar char="•"/>
              </a:pPr>
              <a:r>
                <a:rPr lang="zh-CN" altLang="en-US" sz="900" dirty="0">
                  <a:solidFill>
                    <a:schemeClr val="tx1">
                      <a:lumMod val="85000"/>
                      <a:lumOff val="15000"/>
                    </a:schemeClr>
                  </a:solidFill>
                </a:rPr>
                <a:t>此部分内容作为文字排版占位显示（建议使用主题字体）</a:t>
              </a:r>
              <a:endParaRPr lang="en-US" altLang="zh-CN" sz="900" dirty="0">
                <a:solidFill>
                  <a:schemeClr val="tx1">
                    <a:lumMod val="85000"/>
                    <a:lumOff val="15000"/>
                  </a:schemeClr>
                </a:solidFill>
              </a:endParaRPr>
            </a:p>
            <a:p>
              <a:pPr marL="171450" indent="-171450">
                <a:lnSpc>
                  <a:spcPct val="170000"/>
                </a:lnSpc>
                <a:spcBef>
                  <a:spcPct val="0"/>
                </a:spcBef>
                <a:buFont typeface="Arial" panose="020B0604020202020204" pitchFamily="34" charset="0"/>
                <a:buChar char="•"/>
              </a:pPr>
              <a:r>
                <a:rPr lang="zh-CN" altLang="en-US" sz="900" dirty="0">
                  <a:solidFill>
                    <a:schemeClr val="tx1">
                      <a:lumMod val="85000"/>
                      <a:lumOff val="15000"/>
                    </a:schemeClr>
                  </a:solidFill>
                </a:rPr>
                <a:t>此部分内容作为文字排版占位显示（建议使用主题字体）</a:t>
              </a:r>
              <a:endParaRPr lang="en-US" altLang="zh-CN" sz="900" dirty="0">
                <a:solidFill>
                  <a:schemeClr val="tx1">
                    <a:lumMod val="85000"/>
                    <a:lumOff val="15000"/>
                  </a:schemeClr>
                </a:solidFill>
              </a:endParaRPr>
            </a:p>
          </p:txBody>
        </p:sp>
      </p:grpSp>
    </p:spTree>
    <p:extLst>
      <p:ext uri="{BB962C8B-B14F-4D97-AF65-F5344CB8AC3E}">
        <p14:creationId xmlns:p14="http://schemas.microsoft.com/office/powerpoint/2010/main" val="1994577023"/>
      </p:ext>
    </p:extLst>
  </p:cSld>
  <p:clrMapOvr>
    <a:masterClrMapping/>
  </p:clrMapOvr>
  <mc:AlternateContent xmlns:mc="http://schemas.openxmlformats.org/markup-compatibility/2006" xmlns:p14="http://schemas.microsoft.com/office/powerpoint/2010/main">
    <mc:Choice Requires="p14">
      <p:transition spd="slow" p14:dur="1600" advTm="5000">
        <p14:gallery dir="l"/>
      </p:transition>
    </mc:Choice>
    <mc:Fallback xmlns="">
      <p:transition spd="slow" advTm="500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par>
                              <p:cTn id="8" fill="hold">
                                <p:stCondLst>
                                  <p:cond delay="2000"/>
                                </p:stCondLst>
                                <p:childTnLst>
                                  <p:par>
                                    <p:cTn id="9" presetID="2" presetClass="entr" presetSubtype="4" fill="hold" nodeType="afterEffect" p14:presetBounceEnd="50000">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14:bounceEnd="50000">
                                          <p:cBhvr additive="base">
                                            <p:cTn id="11" dur="1000" fill="hold"/>
                                            <p:tgtEl>
                                              <p:spTgt spid="6"/>
                                            </p:tgtEl>
                                            <p:attrNameLst>
                                              <p:attrName>ppt_x</p:attrName>
                                            </p:attrNameLst>
                                          </p:cBhvr>
                                          <p:tavLst>
                                            <p:tav tm="0">
                                              <p:val>
                                                <p:strVal val="#ppt_x"/>
                                              </p:val>
                                            </p:tav>
                                            <p:tav tm="100000">
                                              <p:val>
                                                <p:strVal val="#ppt_x"/>
                                              </p:val>
                                            </p:tav>
                                          </p:tavLst>
                                        </p:anim>
                                        <p:anim calcmode="lin" valueType="num" p14:bounceEnd="50000">
                                          <p:cBhvr additive="base">
                                            <p:cTn id="12" dur="1000" fill="hold"/>
                                            <p:tgtEl>
                                              <p:spTgt spid="6"/>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14:presetBounceEnd="50000">
                                      <p:stCondLst>
                                        <p:cond delay="800"/>
                                      </p:stCondLst>
                                      <p:childTnLst>
                                        <p:set>
                                          <p:cBhvr>
                                            <p:cTn id="14" dur="1" fill="hold">
                                              <p:stCondLst>
                                                <p:cond delay="0"/>
                                              </p:stCondLst>
                                            </p:cTn>
                                            <p:tgtEl>
                                              <p:spTgt spid="3"/>
                                            </p:tgtEl>
                                            <p:attrNameLst>
                                              <p:attrName>style.visibility</p:attrName>
                                            </p:attrNameLst>
                                          </p:cBhvr>
                                          <p:to>
                                            <p:strVal val="visible"/>
                                          </p:to>
                                        </p:set>
                                        <p:anim calcmode="lin" valueType="num" p14:bounceEnd="50000">
                                          <p:cBhvr additive="base">
                                            <p:cTn id="15" dur="1000" fill="hold"/>
                                            <p:tgtEl>
                                              <p:spTgt spid="3"/>
                                            </p:tgtEl>
                                            <p:attrNameLst>
                                              <p:attrName>ppt_x</p:attrName>
                                            </p:attrNameLst>
                                          </p:cBhvr>
                                          <p:tavLst>
                                            <p:tav tm="0">
                                              <p:val>
                                                <p:strVal val="#ppt_x"/>
                                              </p:val>
                                            </p:tav>
                                            <p:tav tm="100000">
                                              <p:val>
                                                <p:strVal val="#ppt_x"/>
                                              </p:val>
                                            </p:tav>
                                          </p:tavLst>
                                        </p:anim>
                                        <p:anim calcmode="lin" valueType="num" p14:bounceEnd="50000">
                                          <p:cBhvr additive="base">
                                            <p:cTn id="16" dur="10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par>
                              <p:cTn id="8" fill="hold">
                                <p:stCondLst>
                                  <p:cond delay="2000"/>
                                </p:stCondLst>
                                <p:childTnLst>
                                  <p:par>
                                    <p:cTn id="9" presetID="2" presetClass="entr" presetSubtype="4"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1000" fill="hold"/>
                                            <p:tgtEl>
                                              <p:spTgt spid="6"/>
                                            </p:tgtEl>
                                            <p:attrNameLst>
                                              <p:attrName>ppt_x</p:attrName>
                                            </p:attrNameLst>
                                          </p:cBhvr>
                                          <p:tavLst>
                                            <p:tav tm="0">
                                              <p:val>
                                                <p:strVal val="#ppt_x"/>
                                              </p:val>
                                            </p:tav>
                                            <p:tav tm="100000">
                                              <p:val>
                                                <p:strVal val="#ppt_x"/>
                                              </p:val>
                                            </p:tav>
                                          </p:tavLst>
                                        </p:anim>
                                        <p:anim calcmode="lin" valueType="num">
                                          <p:cBhvr additive="base">
                                            <p:cTn id="12" dur="1000" fill="hold"/>
                                            <p:tgtEl>
                                              <p:spTgt spid="6"/>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80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1000" fill="hold"/>
                                            <p:tgtEl>
                                              <p:spTgt spid="3"/>
                                            </p:tgtEl>
                                            <p:attrNameLst>
                                              <p:attrName>ppt_x</p:attrName>
                                            </p:attrNameLst>
                                          </p:cBhvr>
                                          <p:tavLst>
                                            <p:tav tm="0">
                                              <p:val>
                                                <p:strVal val="#ppt_x"/>
                                              </p:val>
                                            </p:tav>
                                            <p:tav tm="100000">
                                              <p:val>
                                                <p:strVal val="#ppt_x"/>
                                              </p:val>
                                            </p:tav>
                                          </p:tavLst>
                                        </p:anim>
                                        <p:anim calcmode="lin" valueType="num">
                                          <p:cBhvr additive="base">
                                            <p:cTn id="16" dur="10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图片 2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51264" y="2102832"/>
            <a:ext cx="4558409" cy="2971800"/>
          </a:xfrm>
          <a:prstGeom prst="rect">
            <a:avLst/>
          </a:prstGeom>
        </p:spPr>
      </p:pic>
      <p:sp>
        <p:nvSpPr>
          <p:cNvPr id="4" name="ExtraShape">
            <a:extLst>
              <a:ext uri="{FF2B5EF4-FFF2-40B4-BE49-F238E27FC236}">
                <a16:creationId xmlns:a16="http://schemas.microsoft.com/office/drawing/2014/main" xmlns="" id="{C8310F8B-F973-456A-843A-6F4B5125B389}"/>
              </a:ext>
            </a:extLst>
          </p:cNvPr>
          <p:cNvSpPr/>
          <p:nvPr/>
        </p:nvSpPr>
        <p:spPr>
          <a:xfrm>
            <a:off x="1399456" y="4511125"/>
            <a:ext cx="1038198" cy="343252"/>
          </a:xfrm>
          <a:prstGeom prst="ellipse">
            <a:avLst/>
          </a:prstGeom>
          <a:solidFill>
            <a:sysClr val="windowText" lastClr="000000">
              <a:lumMod val="65000"/>
              <a:lumOff val="35000"/>
            </a:sysClr>
          </a:solidFill>
          <a:ln w="25400" cap="flat" cmpd="sng" algn="ctr">
            <a:noFill/>
            <a:prstDash val="solid"/>
          </a:ln>
          <a:effectLst/>
        </p:spPr>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ysClr val="window" lastClr="FFFFFF"/>
              </a:solidFill>
              <a:effectLst/>
              <a:uLnTx/>
              <a:uFillTx/>
            </a:endParaRPr>
          </a:p>
        </p:txBody>
      </p:sp>
      <p:sp>
        <p:nvSpPr>
          <p:cNvPr id="5" name="RelativeShape1">
            <a:extLst>
              <a:ext uri="{FF2B5EF4-FFF2-40B4-BE49-F238E27FC236}">
                <a16:creationId xmlns:a16="http://schemas.microsoft.com/office/drawing/2014/main" xmlns="" id="{5D6FFDD1-163F-4F3A-A8D8-553A3958EE11}"/>
              </a:ext>
            </a:extLst>
          </p:cNvPr>
          <p:cNvSpPr/>
          <p:nvPr/>
        </p:nvSpPr>
        <p:spPr>
          <a:xfrm>
            <a:off x="1573162" y="1454150"/>
            <a:ext cx="690786" cy="3412927"/>
          </a:xfrm>
          <a:prstGeom prst="can">
            <a:avLst/>
          </a:prstGeom>
          <a:noFill/>
          <a:ln w="25400" cap="flat" cmpd="sng" algn="ctr">
            <a:noFill/>
            <a:prstDash val="solid"/>
          </a:ln>
          <a:effectLst/>
        </p:spPr>
        <p:txBody>
          <a:bodyPr rtlCol="0" anchor="ct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ysClr val="window" lastClr="FFFFFF"/>
              </a:solidFill>
              <a:effectLst/>
              <a:uLnTx/>
              <a:uFillTx/>
            </a:endParaRPr>
          </a:p>
        </p:txBody>
      </p:sp>
      <p:sp>
        <p:nvSpPr>
          <p:cNvPr id="6" name="ValueShape1">
            <a:extLst>
              <a:ext uri="{FF2B5EF4-FFF2-40B4-BE49-F238E27FC236}">
                <a16:creationId xmlns:a16="http://schemas.microsoft.com/office/drawing/2014/main" xmlns="" id="{A538BF6D-82B9-4784-9676-F851077AA919}"/>
              </a:ext>
            </a:extLst>
          </p:cNvPr>
          <p:cNvSpPr/>
          <p:nvPr/>
        </p:nvSpPr>
        <p:spPr>
          <a:xfrm>
            <a:off x="1573162" y="2000218"/>
            <a:ext cx="690786" cy="2866859"/>
          </a:xfrm>
          <a:prstGeom prst="can">
            <a:avLst/>
          </a:prstGeom>
          <a:solidFill>
            <a:schemeClr val="accent4"/>
          </a:solidFill>
          <a:ln w="25400" cap="flat" cmpd="sng" algn="ctr">
            <a:noFill/>
            <a:prstDash val="solid"/>
          </a:ln>
          <a:effectLst/>
        </p:spPr>
        <p:txBody>
          <a:bodyPr rtlCol="0" anchor="ct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ysClr val="window" lastClr="FFFFFF"/>
              </a:solidFill>
              <a:effectLst/>
              <a:uLnTx/>
              <a:uFillTx/>
            </a:endParaRPr>
          </a:p>
        </p:txBody>
      </p:sp>
      <p:sp>
        <p:nvSpPr>
          <p:cNvPr id="7" name="ValueText1">
            <a:extLst>
              <a:ext uri="{FF2B5EF4-FFF2-40B4-BE49-F238E27FC236}">
                <a16:creationId xmlns:a16="http://schemas.microsoft.com/office/drawing/2014/main" xmlns="" id="{91FBAEA8-FCC6-4AA4-9AE7-48C0F30F648E}"/>
              </a:ext>
            </a:extLst>
          </p:cNvPr>
          <p:cNvSpPr txBox="1"/>
          <p:nvPr/>
        </p:nvSpPr>
        <p:spPr>
          <a:xfrm>
            <a:off x="1657858" y="1570070"/>
            <a:ext cx="509514" cy="382132"/>
          </a:xfrm>
          <a:prstGeom prst="rect">
            <a:avLst/>
          </a:prstGeom>
          <a:noFill/>
        </p:spPr>
        <p:txBody>
          <a:bodyPr wrap="none" anchor="ctr" anchorCtr="0">
            <a:prstTxWarp prst="textPlain">
              <a:avLst/>
            </a:prstTxWarp>
            <a:noAutofit/>
          </a:bodyPr>
          <a:lstStyle/>
          <a:p>
            <a:r>
              <a:rPr lang="en-US" dirty="0">
                <a:solidFill>
                  <a:schemeClr val="tx1">
                    <a:lumMod val="65000"/>
                    <a:lumOff val="35000"/>
                  </a:schemeClr>
                </a:solidFill>
                <a:latin typeface="Impact" panose="020B0806030902050204" pitchFamily="34" charset="0"/>
              </a:rPr>
              <a:t>84%</a:t>
            </a:r>
          </a:p>
        </p:txBody>
      </p:sp>
      <p:sp>
        <p:nvSpPr>
          <p:cNvPr id="8" name="ExtraShape">
            <a:extLst>
              <a:ext uri="{FF2B5EF4-FFF2-40B4-BE49-F238E27FC236}">
                <a16:creationId xmlns:a16="http://schemas.microsoft.com/office/drawing/2014/main" xmlns="" id="{244E7A5D-204D-4E3F-8DD9-DB77DCE35425}"/>
              </a:ext>
            </a:extLst>
          </p:cNvPr>
          <p:cNvSpPr/>
          <p:nvPr/>
        </p:nvSpPr>
        <p:spPr>
          <a:xfrm>
            <a:off x="3127760" y="4511125"/>
            <a:ext cx="1038198" cy="343252"/>
          </a:xfrm>
          <a:prstGeom prst="ellipse">
            <a:avLst/>
          </a:prstGeom>
          <a:solidFill>
            <a:sysClr val="windowText" lastClr="000000">
              <a:lumMod val="65000"/>
              <a:lumOff val="35000"/>
            </a:sysClr>
          </a:solidFill>
          <a:ln w="25400" cap="flat" cmpd="sng" algn="ctr">
            <a:noFill/>
            <a:prstDash val="solid"/>
          </a:ln>
          <a:effectLst/>
        </p:spPr>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ysClr val="window" lastClr="FFFFFF"/>
              </a:solidFill>
              <a:effectLst/>
              <a:uLnTx/>
              <a:uFillTx/>
            </a:endParaRPr>
          </a:p>
        </p:txBody>
      </p:sp>
      <p:sp>
        <p:nvSpPr>
          <p:cNvPr id="9" name="RelativeShape2">
            <a:extLst>
              <a:ext uri="{FF2B5EF4-FFF2-40B4-BE49-F238E27FC236}">
                <a16:creationId xmlns:a16="http://schemas.microsoft.com/office/drawing/2014/main" xmlns="" id="{5E5E3161-6AFD-49A6-9358-1BABC3C06D6C}"/>
              </a:ext>
            </a:extLst>
          </p:cNvPr>
          <p:cNvSpPr/>
          <p:nvPr/>
        </p:nvSpPr>
        <p:spPr>
          <a:xfrm>
            <a:off x="3301126" y="1454150"/>
            <a:ext cx="690786" cy="3412927"/>
          </a:xfrm>
          <a:prstGeom prst="can">
            <a:avLst/>
          </a:prstGeom>
          <a:noFill/>
          <a:ln w="25400" cap="flat" cmpd="sng" algn="ctr">
            <a:noFill/>
            <a:prstDash val="solid"/>
          </a:ln>
          <a:effectLst/>
        </p:spPr>
        <p:txBody>
          <a:bodyPr rtlCol="0" anchor="ct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ysClr val="window" lastClr="FFFFFF"/>
              </a:solidFill>
              <a:effectLst/>
              <a:uLnTx/>
              <a:uFillTx/>
            </a:endParaRPr>
          </a:p>
        </p:txBody>
      </p:sp>
      <p:sp>
        <p:nvSpPr>
          <p:cNvPr id="10" name="ValueShape2">
            <a:extLst>
              <a:ext uri="{FF2B5EF4-FFF2-40B4-BE49-F238E27FC236}">
                <a16:creationId xmlns:a16="http://schemas.microsoft.com/office/drawing/2014/main" xmlns="" id="{1B365EEF-168D-4587-AF0E-F7BB4CA275D3}"/>
              </a:ext>
            </a:extLst>
          </p:cNvPr>
          <p:cNvSpPr/>
          <p:nvPr/>
        </p:nvSpPr>
        <p:spPr>
          <a:xfrm>
            <a:off x="3301126" y="2409770"/>
            <a:ext cx="690786" cy="2457307"/>
          </a:xfrm>
          <a:prstGeom prst="can">
            <a:avLst/>
          </a:prstGeom>
          <a:solidFill>
            <a:schemeClr val="accent1"/>
          </a:solidFill>
          <a:ln w="25400" cap="flat" cmpd="sng" algn="ctr">
            <a:noFill/>
            <a:prstDash val="solid"/>
          </a:ln>
          <a:effectLst/>
        </p:spPr>
        <p:txBody>
          <a:bodyPr rtlCol="0" anchor="ct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ysClr val="window" lastClr="FFFFFF"/>
              </a:solidFill>
              <a:effectLst/>
              <a:uLnTx/>
              <a:uFillTx/>
            </a:endParaRPr>
          </a:p>
        </p:txBody>
      </p:sp>
      <p:sp>
        <p:nvSpPr>
          <p:cNvPr id="11" name="ValueText2">
            <a:extLst>
              <a:ext uri="{FF2B5EF4-FFF2-40B4-BE49-F238E27FC236}">
                <a16:creationId xmlns:a16="http://schemas.microsoft.com/office/drawing/2014/main" xmlns="" id="{E6791294-2D38-4A1D-892A-1BEA5FF3A781}"/>
              </a:ext>
            </a:extLst>
          </p:cNvPr>
          <p:cNvSpPr txBox="1"/>
          <p:nvPr/>
        </p:nvSpPr>
        <p:spPr>
          <a:xfrm>
            <a:off x="3385821" y="1979622"/>
            <a:ext cx="509514" cy="382132"/>
          </a:xfrm>
          <a:prstGeom prst="rect">
            <a:avLst/>
          </a:prstGeom>
          <a:noFill/>
        </p:spPr>
        <p:txBody>
          <a:bodyPr wrap="none" anchor="ctr" anchorCtr="0">
            <a:prstTxWarp prst="textPlain">
              <a:avLst/>
            </a:prstTxWarp>
            <a:noAutofit/>
          </a:bodyPr>
          <a:lstStyle/>
          <a:p>
            <a:r>
              <a:rPr lang="en-US">
                <a:solidFill>
                  <a:schemeClr val="tx1">
                    <a:lumMod val="65000"/>
                    <a:lumOff val="35000"/>
                  </a:schemeClr>
                </a:solidFill>
                <a:latin typeface="Impact" panose="020B0806030902050204" pitchFamily="34" charset="0"/>
              </a:rPr>
              <a:t>72%</a:t>
            </a:r>
            <a:endParaRPr lang="en-US" dirty="0">
              <a:solidFill>
                <a:schemeClr val="tx1">
                  <a:lumMod val="65000"/>
                  <a:lumOff val="35000"/>
                </a:schemeClr>
              </a:solidFill>
              <a:latin typeface="Impact" panose="020B0806030902050204" pitchFamily="34" charset="0"/>
            </a:endParaRPr>
          </a:p>
        </p:txBody>
      </p:sp>
      <p:sp>
        <p:nvSpPr>
          <p:cNvPr id="12" name="ExtraShape">
            <a:extLst>
              <a:ext uri="{FF2B5EF4-FFF2-40B4-BE49-F238E27FC236}">
                <a16:creationId xmlns:a16="http://schemas.microsoft.com/office/drawing/2014/main" xmlns="" id="{3A42FC03-C6E1-416C-8B29-C9FF5B523537}"/>
              </a:ext>
            </a:extLst>
          </p:cNvPr>
          <p:cNvSpPr/>
          <p:nvPr/>
        </p:nvSpPr>
        <p:spPr>
          <a:xfrm>
            <a:off x="4856064" y="4511125"/>
            <a:ext cx="1038198" cy="343252"/>
          </a:xfrm>
          <a:prstGeom prst="ellipse">
            <a:avLst/>
          </a:prstGeom>
          <a:solidFill>
            <a:sysClr val="windowText" lastClr="000000">
              <a:lumMod val="65000"/>
              <a:lumOff val="35000"/>
            </a:sysClr>
          </a:solidFill>
          <a:ln w="25400" cap="flat" cmpd="sng" algn="ctr">
            <a:noFill/>
            <a:prstDash val="solid"/>
          </a:ln>
          <a:effectLst/>
        </p:spPr>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ysClr val="window" lastClr="FFFFFF"/>
              </a:solidFill>
              <a:effectLst/>
              <a:uLnTx/>
              <a:uFillTx/>
            </a:endParaRPr>
          </a:p>
        </p:txBody>
      </p:sp>
      <p:sp>
        <p:nvSpPr>
          <p:cNvPr id="13" name="RelativeShape3">
            <a:extLst>
              <a:ext uri="{FF2B5EF4-FFF2-40B4-BE49-F238E27FC236}">
                <a16:creationId xmlns:a16="http://schemas.microsoft.com/office/drawing/2014/main" xmlns="" id="{A5F2CA7C-2942-4491-95D0-E0264BCFC285}"/>
              </a:ext>
            </a:extLst>
          </p:cNvPr>
          <p:cNvSpPr/>
          <p:nvPr/>
        </p:nvSpPr>
        <p:spPr>
          <a:xfrm>
            <a:off x="5029090" y="1454150"/>
            <a:ext cx="690786" cy="3412927"/>
          </a:xfrm>
          <a:prstGeom prst="can">
            <a:avLst/>
          </a:prstGeom>
          <a:noFill/>
          <a:ln w="25400" cap="flat" cmpd="sng" algn="ctr">
            <a:noFill/>
            <a:prstDash val="solid"/>
          </a:ln>
          <a:effectLst/>
        </p:spPr>
        <p:txBody>
          <a:bodyPr rtlCol="0" anchor="ct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ysClr val="window" lastClr="FFFFFF"/>
              </a:solidFill>
              <a:effectLst/>
              <a:uLnTx/>
              <a:uFillTx/>
            </a:endParaRPr>
          </a:p>
        </p:txBody>
      </p:sp>
      <p:sp>
        <p:nvSpPr>
          <p:cNvPr id="14" name="ValueShape3">
            <a:extLst>
              <a:ext uri="{FF2B5EF4-FFF2-40B4-BE49-F238E27FC236}">
                <a16:creationId xmlns:a16="http://schemas.microsoft.com/office/drawing/2014/main" xmlns="" id="{50378475-964D-47C0-A3AC-AF5E400B86E1}"/>
              </a:ext>
            </a:extLst>
          </p:cNvPr>
          <p:cNvSpPr/>
          <p:nvPr/>
        </p:nvSpPr>
        <p:spPr>
          <a:xfrm>
            <a:off x="5029090" y="2751062"/>
            <a:ext cx="690786" cy="2116015"/>
          </a:xfrm>
          <a:prstGeom prst="can">
            <a:avLst/>
          </a:prstGeom>
          <a:solidFill>
            <a:schemeClr val="accent1"/>
          </a:solidFill>
          <a:ln w="25400" cap="flat" cmpd="sng" algn="ctr">
            <a:noFill/>
            <a:prstDash val="solid"/>
          </a:ln>
          <a:effectLst/>
        </p:spPr>
        <p:txBody>
          <a:bodyPr rtlCol="0" anchor="ct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ysClr val="window" lastClr="FFFFFF"/>
              </a:solidFill>
              <a:effectLst/>
              <a:uLnTx/>
              <a:uFillTx/>
            </a:endParaRPr>
          </a:p>
        </p:txBody>
      </p:sp>
      <p:sp>
        <p:nvSpPr>
          <p:cNvPr id="15" name="ValueText3">
            <a:extLst>
              <a:ext uri="{FF2B5EF4-FFF2-40B4-BE49-F238E27FC236}">
                <a16:creationId xmlns:a16="http://schemas.microsoft.com/office/drawing/2014/main" xmlns="" id="{64F6014C-37A2-406C-9055-4D68DD8DF47F}"/>
              </a:ext>
            </a:extLst>
          </p:cNvPr>
          <p:cNvSpPr txBox="1"/>
          <p:nvPr/>
        </p:nvSpPr>
        <p:spPr>
          <a:xfrm>
            <a:off x="5113786" y="2320914"/>
            <a:ext cx="509514" cy="382132"/>
          </a:xfrm>
          <a:prstGeom prst="rect">
            <a:avLst/>
          </a:prstGeom>
          <a:noFill/>
        </p:spPr>
        <p:txBody>
          <a:bodyPr wrap="none" anchor="ctr" anchorCtr="0">
            <a:prstTxWarp prst="textPlain">
              <a:avLst/>
            </a:prstTxWarp>
            <a:noAutofit/>
          </a:bodyPr>
          <a:lstStyle/>
          <a:p>
            <a:r>
              <a:rPr lang="en-US">
                <a:solidFill>
                  <a:schemeClr val="tx1">
                    <a:lumMod val="65000"/>
                    <a:lumOff val="35000"/>
                  </a:schemeClr>
                </a:solidFill>
                <a:latin typeface="Impact" panose="020B0806030902050204" pitchFamily="34" charset="0"/>
              </a:rPr>
              <a:t>62%</a:t>
            </a:r>
            <a:endParaRPr lang="en-US" dirty="0">
              <a:solidFill>
                <a:schemeClr val="tx1">
                  <a:lumMod val="65000"/>
                  <a:lumOff val="35000"/>
                </a:schemeClr>
              </a:solidFill>
              <a:latin typeface="Impact" panose="020B0806030902050204" pitchFamily="34" charset="0"/>
            </a:endParaRPr>
          </a:p>
        </p:txBody>
      </p:sp>
      <p:sp>
        <p:nvSpPr>
          <p:cNvPr id="16" name="ExtraShape">
            <a:extLst>
              <a:ext uri="{FF2B5EF4-FFF2-40B4-BE49-F238E27FC236}">
                <a16:creationId xmlns:a16="http://schemas.microsoft.com/office/drawing/2014/main" xmlns="" id="{62499D06-7BFD-44C5-A283-7AB259B7F3D5}"/>
              </a:ext>
            </a:extLst>
          </p:cNvPr>
          <p:cNvSpPr/>
          <p:nvPr/>
        </p:nvSpPr>
        <p:spPr>
          <a:xfrm>
            <a:off x="6584369" y="4511125"/>
            <a:ext cx="1038198" cy="343252"/>
          </a:xfrm>
          <a:prstGeom prst="ellipse">
            <a:avLst/>
          </a:prstGeom>
          <a:solidFill>
            <a:sysClr val="windowText" lastClr="000000">
              <a:lumMod val="65000"/>
              <a:lumOff val="35000"/>
            </a:sysClr>
          </a:solidFill>
          <a:ln w="25400" cap="flat" cmpd="sng" algn="ctr">
            <a:noFill/>
            <a:prstDash val="solid"/>
          </a:ln>
          <a:effectLst/>
        </p:spPr>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ysClr val="window" lastClr="FFFFFF"/>
              </a:solidFill>
              <a:effectLst/>
              <a:uLnTx/>
              <a:uFillTx/>
            </a:endParaRPr>
          </a:p>
        </p:txBody>
      </p:sp>
      <p:sp>
        <p:nvSpPr>
          <p:cNvPr id="17" name="RelativeShape4">
            <a:extLst>
              <a:ext uri="{FF2B5EF4-FFF2-40B4-BE49-F238E27FC236}">
                <a16:creationId xmlns:a16="http://schemas.microsoft.com/office/drawing/2014/main" xmlns="" id="{FC991BE3-7613-40C4-9E64-50ED9C7645F3}"/>
              </a:ext>
            </a:extLst>
          </p:cNvPr>
          <p:cNvSpPr/>
          <p:nvPr/>
        </p:nvSpPr>
        <p:spPr>
          <a:xfrm>
            <a:off x="6757054" y="1454150"/>
            <a:ext cx="690786" cy="3412927"/>
          </a:xfrm>
          <a:prstGeom prst="can">
            <a:avLst/>
          </a:prstGeom>
          <a:noFill/>
          <a:ln w="25400" cap="flat" cmpd="sng" algn="ctr">
            <a:noFill/>
            <a:prstDash val="solid"/>
          </a:ln>
          <a:effectLst/>
        </p:spPr>
        <p:txBody>
          <a:bodyPr rtlCol="0" anchor="ct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ysClr val="window" lastClr="FFFFFF"/>
              </a:solidFill>
              <a:effectLst/>
              <a:uLnTx/>
              <a:uFillTx/>
            </a:endParaRPr>
          </a:p>
        </p:txBody>
      </p:sp>
      <p:sp>
        <p:nvSpPr>
          <p:cNvPr id="18" name="ValueShape4">
            <a:extLst>
              <a:ext uri="{FF2B5EF4-FFF2-40B4-BE49-F238E27FC236}">
                <a16:creationId xmlns:a16="http://schemas.microsoft.com/office/drawing/2014/main" xmlns="" id="{2B013BF2-1EA8-4075-A9A2-58E83332C605}"/>
              </a:ext>
            </a:extLst>
          </p:cNvPr>
          <p:cNvSpPr/>
          <p:nvPr/>
        </p:nvSpPr>
        <p:spPr>
          <a:xfrm>
            <a:off x="6757054" y="2819321"/>
            <a:ext cx="690786" cy="2047756"/>
          </a:xfrm>
          <a:prstGeom prst="can">
            <a:avLst/>
          </a:prstGeom>
          <a:solidFill>
            <a:schemeClr val="accent1"/>
          </a:solidFill>
          <a:ln w="25400" cap="flat" cmpd="sng" algn="ctr">
            <a:noFill/>
            <a:prstDash val="solid"/>
          </a:ln>
          <a:effectLst/>
        </p:spPr>
        <p:txBody>
          <a:bodyPr rtlCol="0" anchor="ct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ysClr val="window" lastClr="FFFFFF"/>
              </a:solidFill>
              <a:effectLst/>
              <a:uLnTx/>
              <a:uFillTx/>
            </a:endParaRPr>
          </a:p>
        </p:txBody>
      </p:sp>
      <p:sp>
        <p:nvSpPr>
          <p:cNvPr id="19" name="ValueText4">
            <a:extLst>
              <a:ext uri="{FF2B5EF4-FFF2-40B4-BE49-F238E27FC236}">
                <a16:creationId xmlns:a16="http://schemas.microsoft.com/office/drawing/2014/main" xmlns="" id="{9FFA3435-57E3-4A43-970C-F24307C0D33B}"/>
              </a:ext>
            </a:extLst>
          </p:cNvPr>
          <p:cNvSpPr txBox="1"/>
          <p:nvPr/>
        </p:nvSpPr>
        <p:spPr>
          <a:xfrm>
            <a:off x="6841750" y="2389173"/>
            <a:ext cx="509514" cy="382132"/>
          </a:xfrm>
          <a:prstGeom prst="rect">
            <a:avLst/>
          </a:prstGeom>
          <a:noFill/>
        </p:spPr>
        <p:txBody>
          <a:bodyPr wrap="none" anchor="ctr" anchorCtr="0">
            <a:prstTxWarp prst="textPlain">
              <a:avLst/>
            </a:prstTxWarp>
            <a:noAutofit/>
          </a:bodyPr>
          <a:lstStyle/>
          <a:p>
            <a:r>
              <a:rPr lang="en-US">
                <a:solidFill>
                  <a:schemeClr val="tx1">
                    <a:lumMod val="65000"/>
                    <a:lumOff val="35000"/>
                  </a:schemeClr>
                </a:solidFill>
                <a:latin typeface="Impact" panose="020B0806030902050204" pitchFamily="34" charset="0"/>
              </a:rPr>
              <a:t>60%</a:t>
            </a:r>
            <a:endParaRPr lang="en-US" dirty="0">
              <a:solidFill>
                <a:schemeClr val="tx1">
                  <a:lumMod val="65000"/>
                  <a:lumOff val="35000"/>
                </a:schemeClr>
              </a:solidFill>
              <a:latin typeface="Impact" panose="020B0806030902050204" pitchFamily="34" charset="0"/>
            </a:endParaRPr>
          </a:p>
        </p:txBody>
      </p:sp>
      <p:sp>
        <p:nvSpPr>
          <p:cNvPr id="20" name="CustomText">
            <a:extLst>
              <a:ext uri="{FF2B5EF4-FFF2-40B4-BE49-F238E27FC236}">
                <a16:creationId xmlns:a16="http://schemas.microsoft.com/office/drawing/2014/main" xmlns="" id="{F268549B-676F-4EE8-AC17-19D63E06DD22}"/>
              </a:ext>
            </a:extLst>
          </p:cNvPr>
          <p:cNvSpPr txBox="1"/>
          <p:nvPr/>
        </p:nvSpPr>
        <p:spPr>
          <a:xfrm>
            <a:off x="1663835" y="5079362"/>
            <a:ext cx="503536" cy="400110"/>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defRPr/>
            </a:pPr>
            <a:r>
              <a:rPr lang="en-US" altLang="zh-CN" sz="2000" b="1" dirty="0">
                <a:solidFill>
                  <a:prstClr val="black">
                    <a:lumMod val="75000"/>
                    <a:lumOff val="25000"/>
                  </a:prstClr>
                </a:solidFill>
              </a:rPr>
              <a:t>01</a:t>
            </a:r>
            <a:endParaRPr lang="zh-CN" altLang="en-US" sz="2000" b="1" dirty="0">
              <a:solidFill>
                <a:prstClr val="black">
                  <a:lumMod val="75000"/>
                  <a:lumOff val="25000"/>
                </a:prstClr>
              </a:solidFill>
            </a:endParaRPr>
          </a:p>
        </p:txBody>
      </p:sp>
      <p:sp>
        <p:nvSpPr>
          <p:cNvPr id="21" name="CustomText">
            <a:extLst>
              <a:ext uri="{FF2B5EF4-FFF2-40B4-BE49-F238E27FC236}">
                <a16:creationId xmlns:a16="http://schemas.microsoft.com/office/drawing/2014/main" xmlns="" id="{E191630C-6892-4C9D-95AD-DF7DD01DB568}"/>
              </a:ext>
            </a:extLst>
          </p:cNvPr>
          <p:cNvSpPr txBox="1"/>
          <p:nvPr/>
        </p:nvSpPr>
        <p:spPr>
          <a:xfrm>
            <a:off x="3383005" y="5079362"/>
            <a:ext cx="518091" cy="400110"/>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defRPr/>
            </a:pPr>
            <a:r>
              <a:rPr lang="en-US" altLang="zh-CN" sz="2000" b="1" dirty="0">
                <a:solidFill>
                  <a:prstClr val="black">
                    <a:lumMod val="75000"/>
                    <a:lumOff val="25000"/>
                  </a:prstClr>
                </a:solidFill>
              </a:rPr>
              <a:t>02</a:t>
            </a:r>
            <a:endParaRPr lang="zh-CN" altLang="en-US" sz="2000" b="1" dirty="0">
              <a:solidFill>
                <a:prstClr val="black">
                  <a:lumMod val="75000"/>
                  <a:lumOff val="25000"/>
                </a:prstClr>
              </a:solidFill>
            </a:endParaRPr>
          </a:p>
        </p:txBody>
      </p:sp>
      <p:sp>
        <p:nvSpPr>
          <p:cNvPr id="22" name="CustomText">
            <a:extLst>
              <a:ext uri="{FF2B5EF4-FFF2-40B4-BE49-F238E27FC236}">
                <a16:creationId xmlns:a16="http://schemas.microsoft.com/office/drawing/2014/main" xmlns="" id="{3D57B9BC-A9E3-4895-A2A7-ED364F8B5D85}"/>
              </a:ext>
            </a:extLst>
          </p:cNvPr>
          <p:cNvSpPr txBox="1"/>
          <p:nvPr/>
        </p:nvSpPr>
        <p:spPr>
          <a:xfrm>
            <a:off x="5111309" y="5079362"/>
            <a:ext cx="518091" cy="400110"/>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defRPr/>
            </a:pPr>
            <a:r>
              <a:rPr lang="en-US" altLang="zh-CN" sz="2000" b="1" dirty="0">
                <a:solidFill>
                  <a:prstClr val="black">
                    <a:lumMod val="75000"/>
                    <a:lumOff val="25000"/>
                  </a:prstClr>
                </a:solidFill>
              </a:rPr>
              <a:t>03</a:t>
            </a:r>
            <a:endParaRPr lang="zh-CN" altLang="en-US" sz="2000" b="1" dirty="0">
              <a:solidFill>
                <a:prstClr val="black">
                  <a:lumMod val="75000"/>
                  <a:lumOff val="25000"/>
                </a:prstClr>
              </a:solidFill>
            </a:endParaRPr>
          </a:p>
        </p:txBody>
      </p:sp>
      <p:sp>
        <p:nvSpPr>
          <p:cNvPr id="23" name="CustomText">
            <a:extLst>
              <a:ext uri="{FF2B5EF4-FFF2-40B4-BE49-F238E27FC236}">
                <a16:creationId xmlns:a16="http://schemas.microsoft.com/office/drawing/2014/main" xmlns="" id="{DADE0724-A260-4EDD-A69D-9B7285FEEC1A}"/>
              </a:ext>
            </a:extLst>
          </p:cNvPr>
          <p:cNvSpPr txBox="1"/>
          <p:nvPr/>
        </p:nvSpPr>
        <p:spPr>
          <a:xfrm>
            <a:off x="6839614" y="5079362"/>
            <a:ext cx="515077" cy="400110"/>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defRPr/>
            </a:pPr>
            <a:r>
              <a:rPr lang="en-US" altLang="zh-CN" sz="2000" b="1" dirty="0">
                <a:solidFill>
                  <a:prstClr val="black">
                    <a:lumMod val="75000"/>
                    <a:lumOff val="25000"/>
                  </a:prstClr>
                </a:solidFill>
              </a:rPr>
              <a:t>04</a:t>
            </a:r>
            <a:endParaRPr lang="zh-CN" altLang="en-US" sz="2000" b="1" dirty="0">
              <a:solidFill>
                <a:prstClr val="black">
                  <a:lumMod val="75000"/>
                  <a:lumOff val="25000"/>
                </a:prstClr>
              </a:solidFill>
            </a:endParaRPr>
          </a:p>
        </p:txBody>
      </p:sp>
      <p:grpSp>
        <p:nvGrpSpPr>
          <p:cNvPr id="28" name="组 27"/>
          <p:cNvGrpSpPr/>
          <p:nvPr/>
        </p:nvGrpSpPr>
        <p:grpSpPr>
          <a:xfrm>
            <a:off x="3399477" y="5613540"/>
            <a:ext cx="1940630" cy="700517"/>
            <a:chOff x="3399477" y="5613540"/>
            <a:chExt cx="1940630" cy="700517"/>
          </a:xfrm>
        </p:grpSpPr>
        <p:cxnSp>
          <p:nvCxnSpPr>
            <p:cNvPr id="24" name="ExtraShape31">
              <a:extLst>
                <a:ext uri="{FF2B5EF4-FFF2-40B4-BE49-F238E27FC236}">
                  <a16:creationId xmlns:a16="http://schemas.microsoft.com/office/drawing/2014/main" xmlns="" id="{A1AB394E-BE56-4C44-9FD4-A92FA8316518}"/>
                </a:ext>
              </a:extLst>
            </p:cNvPr>
            <p:cNvCxnSpPr>
              <a:cxnSpLocks/>
            </p:cNvCxnSpPr>
            <p:nvPr/>
          </p:nvCxnSpPr>
          <p:spPr>
            <a:xfrm>
              <a:off x="3503753" y="6037843"/>
              <a:ext cx="1739889" cy="0"/>
            </a:xfrm>
            <a:prstGeom prst="line">
              <a:avLst/>
            </a:prstGeom>
            <a:ln>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sp>
          <p:nvSpPr>
            <p:cNvPr id="25" name="CustomText1">
              <a:extLst>
                <a:ext uri="{FF2B5EF4-FFF2-40B4-BE49-F238E27FC236}">
                  <a16:creationId xmlns:a16="http://schemas.microsoft.com/office/drawing/2014/main" xmlns="" id="{56FD6711-97E2-47DD-9D90-86EDD6777416}"/>
                </a:ext>
              </a:extLst>
            </p:cNvPr>
            <p:cNvSpPr/>
            <p:nvPr/>
          </p:nvSpPr>
          <p:spPr>
            <a:xfrm>
              <a:off x="3399478" y="6049604"/>
              <a:ext cx="1940629" cy="264453"/>
            </a:xfrm>
            <a:prstGeom prst="rect">
              <a:avLst/>
            </a:prstGeom>
            <a:noFill/>
          </p:spPr>
          <p:txBody>
            <a:bodyPr wrap="none" lIns="90000" tIns="46800" rIns="90000" bIns="46800">
              <a:normAutofit fontScale="77500" lnSpcReduction="20000"/>
            </a:bodyPr>
            <a:lstStyle/>
            <a:p>
              <a:pPr marL="0" marR="0" lvl="0" indent="0" algn="ctr" defTabSz="914400" rtl="0" eaLnBrk="1" fontAlgn="auto" latinLnBrk="0" hangingPunct="1">
                <a:spcBef>
                  <a:spcPts val="0"/>
                </a:spcBef>
                <a:spcAft>
                  <a:spcPts val="0"/>
                </a:spcAft>
                <a:buClrTx/>
                <a:buSzTx/>
                <a:buFontTx/>
                <a:buNone/>
                <a:tabLst/>
                <a:defRPr/>
              </a:pPr>
              <a:r>
                <a:rPr kumimoji="0" lang="en-US" altLang="zh-CN" b="0" i="0" u="none" strike="noStrike" kern="1200" cap="none" spc="0" normalizeH="0" baseline="0" noProof="0" dirty="0">
                  <a:ln>
                    <a:noFill/>
                  </a:ln>
                  <a:solidFill>
                    <a:schemeClr val="tx1">
                      <a:lumMod val="75000"/>
                      <a:lumOff val="25000"/>
                    </a:schemeClr>
                  </a:solidFill>
                  <a:effectLst/>
                  <a:uLnTx/>
                  <a:uFillTx/>
                </a:rPr>
                <a:t>Supporting text here</a:t>
              </a:r>
            </a:p>
          </p:txBody>
        </p:sp>
        <p:sp>
          <p:nvSpPr>
            <p:cNvPr id="26" name="CustomText2">
              <a:extLst>
                <a:ext uri="{FF2B5EF4-FFF2-40B4-BE49-F238E27FC236}">
                  <a16:creationId xmlns:a16="http://schemas.microsoft.com/office/drawing/2014/main" xmlns="" id="{E863795D-9325-41CC-8021-95F5FF169AD7}"/>
                </a:ext>
              </a:extLst>
            </p:cNvPr>
            <p:cNvSpPr/>
            <p:nvPr/>
          </p:nvSpPr>
          <p:spPr>
            <a:xfrm>
              <a:off x="3399477" y="5613540"/>
              <a:ext cx="1940630" cy="424302"/>
            </a:xfrm>
            <a:prstGeom prst="rect">
              <a:avLst/>
            </a:prstGeom>
            <a:noFill/>
          </p:spPr>
          <p:txBody>
            <a:bodyPr wrap="none" lIns="90000" tIns="46800" rIns="90000" bIns="46800" anchor="ctr">
              <a:normAutofit lnSpcReduction="10000"/>
            </a:bodyPr>
            <a:lstStyle/>
            <a:p>
              <a:pPr marL="0" marR="0" lvl="0" indent="0" algn="ctr" defTabSz="914400" rtl="0" eaLnBrk="1" fontAlgn="auto" latinLnBrk="0" hangingPunct="1">
                <a:spcBef>
                  <a:spcPts val="0"/>
                </a:spcBef>
                <a:spcAft>
                  <a:spcPts val="0"/>
                </a:spcAft>
                <a:buClrTx/>
                <a:buSzTx/>
                <a:buFontTx/>
                <a:buNone/>
                <a:tabLst/>
                <a:defRPr/>
              </a:pPr>
              <a:r>
                <a:rPr kumimoji="0" lang="en-US" altLang="zh-CN" sz="2400" b="1" i="0" u="none" strike="noStrike" kern="1200" cap="none" spc="0" normalizeH="0" baseline="0" noProof="0" dirty="0">
                  <a:ln>
                    <a:noFill/>
                  </a:ln>
                  <a:solidFill>
                    <a:schemeClr val="tx1">
                      <a:lumMod val="75000"/>
                      <a:lumOff val="25000"/>
                    </a:schemeClr>
                  </a:solidFill>
                  <a:effectLst/>
                  <a:uLnTx/>
                  <a:uFillTx/>
                </a:rPr>
                <a:t>TEXT HERE</a:t>
              </a:r>
            </a:p>
          </p:txBody>
        </p:sp>
      </p:grpSp>
    </p:spTree>
    <p:extLst>
      <p:ext uri="{BB962C8B-B14F-4D97-AF65-F5344CB8AC3E}">
        <p14:creationId xmlns:p14="http://schemas.microsoft.com/office/powerpoint/2010/main" val="1903961624"/>
      </p:ext>
    </p:extLst>
  </p:cSld>
  <p:clrMapOvr>
    <a:masterClrMapping/>
  </p:clrMapOvr>
  <mc:AlternateContent xmlns:mc="http://schemas.openxmlformats.org/markup-compatibility/2006" xmlns:p14="http://schemas.microsoft.com/office/powerpoint/2010/main">
    <mc:Choice Requires="p14">
      <p:transition spd="slow" p14:dur="1600" advTm="5000">
        <p14:gallery dir="l"/>
      </p:transition>
    </mc:Choice>
    <mc:Fallback xmlns="">
      <p:transition spd="slow"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500"/>
                                        <p:tgtEl>
                                          <p:spTgt spid="20"/>
                                        </p:tgtEl>
                                      </p:cBhvr>
                                    </p:animEffect>
                                  </p:childTnLst>
                                </p:cTn>
                              </p:par>
                            </p:childTnLst>
                          </p:cTn>
                        </p:par>
                        <p:par>
                          <p:cTn id="8" fill="hold">
                            <p:stCondLst>
                              <p:cond delay="500"/>
                            </p:stCondLst>
                            <p:childTnLst>
                              <p:par>
                                <p:cTn id="9" presetID="6" presetClass="entr" presetSubtype="16"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circle(in)">
                                      <p:cBhvr>
                                        <p:cTn id="11" dur="2000"/>
                                        <p:tgtEl>
                                          <p:spTgt spid="4"/>
                                        </p:tgtEl>
                                      </p:cBhvr>
                                    </p:animEffect>
                                  </p:childTnLst>
                                </p:cTn>
                              </p:par>
                            </p:childTnLst>
                          </p:cTn>
                        </p:par>
                        <p:par>
                          <p:cTn id="12" fill="hold">
                            <p:stCondLst>
                              <p:cond delay="2500"/>
                            </p:stCondLst>
                            <p:childTnLst>
                              <p:par>
                                <p:cTn id="13" presetID="22" presetClass="entr" presetSubtype="4"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ipe(down)">
                                      <p:cBhvr>
                                        <p:cTn id="15" dur="500"/>
                                        <p:tgtEl>
                                          <p:spTgt spid="6"/>
                                        </p:tgtEl>
                                      </p:cBhvr>
                                    </p:animEffect>
                                  </p:childTnLst>
                                </p:cTn>
                              </p:par>
                            </p:childTnLst>
                          </p:cTn>
                        </p:par>
                        <p:par>
                          <p:cTn id="16" fill="hold">
                            <p:stCondLst>
                              <p:cond delay="3000"/>
                            </p:stCondLst>
                            <p:childTnLst>
                              <p:par>
                                <p:cTn id="17" presetID="37" presetClass="entr" presetSubtype="0" fill="hold" grpId="0"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1000"/>
                                        <p:tgtEl>
                                          <p:spTgt spid="7"/>
                                        </p:tgtEl>
                                      </p:cBhvr>
                                    </p:animEffect>
                                    <p:anim calcmode="lin" valueType="num">
                                      <p:cBhvr>
                                        <p:cTn id="20" dur="1000" fill="hold"/>
                                        <p:tgtEl>
                                          <p:spTgt spid="7"/>
                                        </p:tgtEl>
                                        <p:attrNameLst>
                                          <p:attrName>ppt_x</p:attrName>
                                        </p:attrNameLst>
                                      </p:cBhvr>
                                      <p:tavLst>
                                        <p:tav tm="0">
                                          <p:val>
                                            <p:strVal val="#ppt_x"/>
                                          </p:val>
                                        </p:tav>
                                        <p:tav tm="100000">
                                          <p:val>
                                            <p:strVal val="#ppt_x"/>
                                          </p:val>
                                        </p:tav>
                                      </p:tavLst>
                                    </p:anim>
                                    <p:anim calcmode="lin" valueType="num">
                                      <p:cBhvr>
                                        <p:cTn id="21" dur="900" decel="100000" fill="hold"/>
                                        <p:tgtEl>
                                          <p:spTgt spid="7"/>
                                        </p:tgtEl>
                                        <p:attrNameLst>
                                          <p:attrName>ppt_y</p:attrName>
                                        </p:attrNameLst>
                                      </p:cBhvr>
                                      <p:tavLst>
                                        <p:tav tm="0">
                                          <p:val>
                                            <p:strVal val="#ppt_y+1"/>
                                          </p:val>
                                        </p:tav>
                                        <p:tav tm="100000">
                                          <p:val>
                                            <p:strVal val="#ppt_y-.03"/>
                                          </p:val>
                                        </p:tav>
                                      </p:tavLst>
                                    </p:anim>
                                    <p:anim calcmode="lin" valueType="num">
                                      <p:cBhvr>
                                        <p:cTn id="22" dur="100" accel="100000" fill="hold">
                                          <p:stCondLst>
                                            <p:cond delay="900"/>
                                          </p:stCondLst>
                                        </p:cTn>
                                        <p:tgtEl>
                                          <p:spTgt spid="7"/>
                                        </p:tgtEl>
                                        <p:attrNameLst>
                                          <p:attrName>ppt_y</p:attrName>
                                        </p:attrNameLst>
                                      </p:cBhvr>
                                      <p:tavLst>
                                        <p:tav tm="0">
                                          <p:val>
                                            <p:strVal val="#ppt_y-.03"/>
                                          </p:val>
                                        </p:tav>
                                        <p:tav tm="100000">
                                          <p:val>
                                            <p:strVal val="#ppt_y"/>
                                          </p:val>
                                        </p:tav>
                                      </p:tavLst>
                                    </p:anim>
                                  </p:childTnLst>
                                </p:cTn>
                              </p:par>
                            </p:childTnLst>
                          </p:cTn>
                        </p:par>
                        <p:par>
                          <p:cTn id="23" fill="hold">
                            <p:stCondLst>
                              <p:cond delay="4000"/>
                            </p:stCondLst>
                            <p:childTnLst>
                              <p:par>
                                <p:cTn id="24" presetID="10" presetClass="entr" presetSubtype="0" fill="hold" grpId="0" nodeType="afterEffect">
                                  <p:stCondLst>
                                    <p:cond delay="0"/>
                                  </p:stCondLst>
                                  <p:childTnLst>
                                    <p:set>
                                      <p:cBhvr>
                                        <p:cTn id="25" dur="1" fill="hold">
                                          <p:stCondLst>
                                            <p:cond delay="0"/>
                                          </p:stCondLst>
                                        </p:cTn>
                                        <p:tgtEl>
                                          <p:spTgt spid="21"/>
                                        </p:tgtEl>
                                        <p:attrNameLst>
                                          <p:attrName>style.visibility</p:attrName>
                                        </p:attrNameLst>
                                      </p:cBhvr>
                                      <p:to>
                                        <p:strVal val="visible"/>
                                      </p:to>
                                    </p:set>
                                    <p:animEffect transition="in" filter="fade">
                                      <p:cBhvr>
                                        <p:cTn id="26" dur="500"/>
                                        <p:tgtEl>
                                          <p:spTgt spid="21"/>
                                        </p:tgtEl>
                                      </p:cBhvr>
                                    </p:animEffect>
                                  </p:childTnLst>
                                </p:cTn>
                              </p:par>
                            </p:childTnLst>
                          </p:cTn>
                        </p:par>
                        <p:par>
                          <p:cTn id="27" fill="hold">
                            <p:stCondLst>
                              <p:cond delay="4500"/>
                            </p:stCondLst>
                            <p:childTnLst>
                              <p:par>
                                <p:cTn id="28" presetID="6" presetClass="entr" presetSubtype="16" fill="hold" grpId="0" nodeType="afterEffect">
                                  <p:stCondLst>
                                    <p:cond delay="0"/>
                                  </p:stCondLst>
                                  <p:childTnLst>
                                    <p:set>
                                      <p:cBhvr>
                                        <p:cTn id="29" dur="1" fill="hold">
                                          <p:stCondLst>
                                            <p:cond delay="0"/>
                                          </p:stCondLst>
                                        </p:cTn>
                                        <p:tgtEl>
                                          <p:spTgt spid="8"/>
                                        </p:tgtEl>
                                        <p:attrNameLst>
                                          <p:attrName>style.visibility</p:attrName>
                                        </p:attrNameLst>
                                      </p:cBhvr>
                                      <p:to>
                                        <p:strVal val="visible"/>
                                      </p:to>
                                    </p:set>
                                    <p:animEffect transition="in" filter="circle(in)">
                                      <p:cBhvr>
                                        <p:cTn id="30" dur="2000"/>
                                        <p:tgtEl>
                                          <p:spTgt spid="8"/>
                                        </p:tgtEl>
                                      </p:cBhvr>
                                    </p:animEffect>
                                  </p:childTnLst>
                                </p:cTn>
                              </p:par>
                            </p:childTnLst>
                          </p:cTn>
                        </p:par>
                        <p:par>
                          <p:cTn id="31" fill="hold">
                            <p:stCondLst>
                              <p:cond delay="6500"/>
                            </p:stCondLst>
                            <p:childTnLst>
                              <p:par>
                                <p:cTn id="32" presetID="22" presetClass="entr" presetSubtype="4" fill="hold" grpId="0" nodeType="afterEffect">
                                  <p:stCondLst>
                                    <p:cond delay="0"/>
                                  </p:stCondLst>
                                  <p:childTnLst>
                                    <p:set>
                                      <p:cBhvr>
                                        <p:cTn id="33" dur="1" fill="hold">
                                          <p:stCondLst>
                                            <p:cond delay="0"/>
                                          </p:stCondLst>
                                        </p:cTn>
                                        <p:tgtEl>
                                          <p:spTgt spid="10"/>
                                        </p:tgtEl>
                                        <p:attrNameLst>
                                          <p:attrName>style.visibility</p:attrName>
                                        </p:attrNameLst>
                                      </p:cBhvr>
                                      <p:to>
                                        <p:strVal val="visible"/>
                                      </p:to>
                                    </p:set>
                                    <p:animEffect transition="in" filter="wipe(down)">
                                      <p:cBhvr>
                                        <p:cTn id="34" dur="500"/>
                                        <p:tgtEl>
                                          <p:spTgt spid="10"/>
                                        </p:tgtEl>
                                      </p:cBhvr>
                                    </p:animEffect>
                                  </p:childTnLst>
                                </p:cTn>
                              </p:par>
                            </p:childTnLst>
                          </p:cTn>
                        </p:par>
                        <p:par>
                          <p:cTn id="35" fill="hold">
                            <p:stCondLst>
                              <p:cond delay="7000"/>
                            </p:stCondLst>
                            <p:childTnLst>
                              <p:par>
                                <p:cTn id="36" presetID="37" presetClass="entr" presetSubtype="0" fill="hold" grpId="0" nodeType="afterEffect">
                                  <p:stCondLst>
                                    <p:cond delay="0"/>
                                  </p:stCondLst>
                                  <p:childTnLst>
                                    <p:set>
                                      <p:cBhvr>
                                        <p:cTn id="37" dur="1" fill="hold">
                                          <p:stCondLst>
                                            <p:cond delay="0"/>
                                          </p:stCondLst>
                                        </p:cTn>
                                        <p:tgtEl>
                                          <p:spTgt spid="11"/>
                                        </p:tgtEl>
                                        <p:attrNameLst>
                                          <p:attrName>style.visibility</p:attrName>
                                        </p:attrNameLst>
                                      </p:cBhvr>
                                      <p:to>
                                        <p:strVal val="visible"/>
                                      </p:to>
                                    </p:set>
                                    <p:animEffect transition="in" filter="fade">
                                      <p:cBhvr>
                                        <p:cTn id="38" dur="1000"/>
                                        <p:tgtEl>
                                          <p:spTgt spid="11"/>
                                        </p:tgtEl>
                                      </p:cBhvr>
                                    </p:animEffect>
                                    <p:anim calcmode="lin" valueType="num">
                                      <p:cBhvr>
                                        <p:cTn id="39" dur="1000" fill="hold"/>
                                        <p:tgtEl>
                                          <p:spTgt spid="11"/>
                                        </p:tgtEl>
                                        <p:attrNameLst>
                                          <p:attrName>ppt_x</p:attrName>
                                        </p:attrNameLst>
                                      </p:cBhvr>
                                      <p:tavLst>
                                        <p:tav tm="0">
                                          <p:val>
                                            <p:strVal val="#ppt_x"/>
                                          </p:val>
                                        </p:tav>
                                        <p:tav tm="100000">
                                          <p:val>
                                            <p:strVal val="#ppt_x"/>
                                          </p:val>
                                        </p:tav>
                                      </p:tavLst>
                                    </p:anim>
                                    <p:anim calcmode="lin" valueType="num">
                                      <p:cBhvr>
                                        <p:cTn id="40" dur="900" decel="100000" fill="hold"/>
                                        <p:tgtEl>
                                          <p:spTgt spid="11"/>
                                        </p:tgtEl>
                                        <p:attrNameLst>
                                          <p:attrName>ppt_y</p:attrName>
                                        </p:attrNameLst>
                                      </p:cBhvr>
                                      <p:tavLst>
                                        <p:tav tm="0">
                                          <p:val>
                                            <p:strVal val="#ppt_y+1"/>
                                          </p:val>
                                        </p:tav>
                                        <p:tav tm="100000">
                                          <p:val>
                                            <p:strVal val="#ppt_y-.03"/>
                                          </p:val>
                                        </p:tav>
                                      </p:tavLst>
                                    </p:anim>
                                    <p:anim calcmode="lin" valueType="num">
                                      <p:cBhvr>
                                        <p:cTn id="41" dur="100" accel="100000" fill="hold">
                                          <p:stCondLst>
                                            <p:cond delay="900"/>
                                          </p:stCondLst>
                                        </p:cTn>
                                        <p:tgtEl>
                                          <p:spTgt spid="11"/>
                                        </p:tgtEl>
                                        <p:attrNameLst>
                                          <p:attrName>ppt_y</p:attrName>
                                        </p:attrNameLst>
                                      </p:cBhvr>
                                      <p:tavLst>
                                        <p:tav tm="0">
                                          <p:val>
                                            <p:strVal val="#ppt_y-.03"/>
                                          </p:val>
                                        </p:tav>
                                        <p:tav tm="100000">
                                          <p:val>
                                            <p:strVal val="#ppt_y"/>
                                          </p:val>
                                        </p:tav>
                                      </p:tavLst>
                                    </p:anim>
                                  </p:childTnLst>
                                </p:cTn>
                              </p:par>
                            </p:childTnLst>
                          </p:cTn>
                        </p:par>
                        <p:par>
                          <p:cTn id="42" fill="hold">
                            <p:stCondLst>
                              <p:cond delay="8000"/>
                            </p:stCondLst>
                            <p:childTnLst>
                              <p:par>
                                <p:cTn id="43" presetID="10" presetClass="entr" presetSubtype="0" fill="hold" grpId="0" nodeType="afterEffect">
                                  <p:stCondLst>
                                    <p:cond delay="0"/>
                                  </p:stCondLst>
                                  <p:childTnLst>
                                    <p:set>
                                      <p:cBhvr>
                                        <p:cTn id="44" dur="1" fill="hold">
                                          <p:stCondLst>
                                            <p:cond delay="0"/>
                                          </p:stCondLst>
                                        </p:cTn>
                                        <p:tgtEl>
                                          <p:spTgt spid="22"/>
                                        </p:tgtEl>
                                        <p:attrNameLst>
                                          <p:attrName>style.visibility</p:attrName>
                                        </p:attrNameLst>
                                      </p:cBhvr>
                                      <p:to>
                                        <p:strVal val="visible"/>
                                      </p:to>
                                    </p:set>
                                    <p:animEffect transition="in" filter="fade">
                                      <p:cBhvr>
                                        <p:cTn id="45" dur="500"/>
                                        <p:tgtEl>
                                          <p:spTgt spid="22"/>
                                        </p:tgtEl>
                                      </p:cBhvr>
                                    </p:animEffect>
                                  </p:childTnLst>
                                </p:cTn>
                              </p:par>
                            </p:childTnLst>
                          </p:cTn>
                        </p:par>
                        <p:par>
                          <p:cTn id="46" fill="hold">
                            <p:stCondLst>
                              <p:cond delay="8500"/>
                            </p:stCondLst>
                            <p:childTnLst>
                              <p:par>
                                <p:cTn id="47" presetID="6" presetClass="entr" presetSubtype="16" fill="hold" grpId="0" nodeType="afterEffect">
                                  <p:stCondLst>
                                    <p:cond delay="0"/>
                                  </p:stCondLst>
                                  <p:childTnLst>
                                    <p:set>
                                      <p:cBhvr>
                                        <p:cTn id="48" dur="1" fill="hold">
                                          <p:stCondLst>
                                            <p:cond delay="0"/>
                                          </p:stCondLst>
                                        </p:cTn>
                                        <p:tgtEl>
                                          <p:spTgt spid="12"/>
                                        </p:tgtEl>
                                        <p:attrNameLst>
                                          <p:attrName>style.visibility</p:attrName>
                                        </p:attrNameLst>
                                      </p:cBhvr>
                                      <p:to>
                                        <p:strVal val="visible"/>
                                      </p:to>
                                    </p:set>
                                    <p:animEffect transition="in" filter="circle(in)">
                                      <p:cBhvr>
                                        <p:cTn id="49" dur="2000"/>
                                        <p:tgtEl>
                                          <p:spTgt spid="12"/>
                                        </p:tgtEl>
                                      </p:cBhvr>
                                    </p:animEffect>
                                  </p:childTnLst>
                                </p:cTn>
                              </p:par>
                            </p:childTnLst>
                          </p:cTn>
                        </p:par>
                        <p:par>
                          <p:cTn id="50" fill="hold">
                            <p:stCondLst>
                              <p:cond delay="10500"/>
                            </p:stCondLst>
                            <p:childTnLst>
                              <p:par>
                                <p:cTn id="51" presetID="22" presetClass="entr" presetSubtype="4" fill="hold" grpId="0" nodeType="afterEffect">
                                  <p:stCondLst>
                                    <p:cond delay="0"/>
                                  </p:stCondLst>
                                  <p:childTnLst>
                                    <p:set>
                                      <p:cBhvr>
                                        <p:cTn id="52" dur="1" fill="hold">
                                          <p:stCondLst>
                                            <p:cond delay="0"/>
                                          </p:stCondLst>
                                        </p:cTn>
                                        <p:tgtEl>
                                          <p:spTgt spid="14"/>
                                        </p:tgtEl>
                                        <p:attrNameLst>
                                          <p:attrName>style.visibility</p:attrName>
                                        </p:attrNameLst>
                                      </p:cBhvr>
                                      <p:to>
                                        <p:strVal val="visible"/>
                                      </p:to>
                                    </p:set>
                                    <p:animEffect transition="in" filter="wipe(down)">
                                      <p:cBhvr>
                                        <p:cTn id="53" dur="500"/>
                                        <p:tgtEl>
                                          <p:spTgt spid="14"/>
                                        </p:tgtEl>
                                      </p:cBhvr>
                                    </p:animEffect>
                                  </p:childTnLst>
                                </p:cTn>
                              </p:par>
                            </p:childTnLst>
                          </p:cTn>
                        </p:par>
                        <p:par>
                          <p:cTn id="54" fill="hold">
                            <p:stCondLst>
                              <p:cond delay="11000"/>
                            </p:stCondLst>
                            <p:childTnLst>
                              <p:par>
                                <p:cTn id="55" presetID="37" presetClass="entr" presetSubtype="0" fill="hold" grpId="0" nodeType="afterEffect">
                                  <p:stCondLst>
                                    <p:cond delay="0"/>
                                  </p:stCondLst>
                                  <p:childTnLst>
                                    <p:set>
                                      <p:cBhvr>
                                        <p:cTn id="56" dur="1" fill="hold">
                                          <p:stCondLst>
                                            <p:cond delay="0"/>
                                          </p:stCondLst>
                                        </p:cTn>
                                        <p:tgtEl>
                                          <p:spTgt spid="15"/>
                                        </p:tgtEl>
                                        <p:attrNameLst>
                                          <p:attrName>style.visibility</p:attrName>
                                        </p:attrNameLst>
                                      </p:cBhvr>
                                      <p:to>
                                        <p:strVal val="visible"/>
                                      </p:to>
                                    </p:set>
                                    <p:animEffect transition="in" filter="fade">
                                      <p:cBhvr>
                                        <p:cTn id="57" dur="1000"/>
                                        <p:tgtEl>
                                          <p:spTgt spid="15"/>
                                        </p:tgtEl>
                                      </p:cBhvr>
                                    </p:animEffect>
                                    <p:anim calcmode="lin" valueType="num">
                                      <p:cBhvr>
                                        <p:cTn id="58" dur="1000" fill="hold"/>
                                        <p:tgtEl>
                                          <p:spTgt spid="15"/>
                                        </p:tgtEl>
                                        <p:attrNameLst>
                                          <p:attrName>ppt_x</p:attrName>
                                        </p:attrNameLst>
                                      </p:cBhvr>
                                      <p:tavLst>
                                        <p:tav tm="0">
                                          <p:val>
                                            <p:strVal val="#ppt_x"/>
                                          </p:val>
                                        </p:tav>
                                        <p:tav tm="100000">
                                          <p:val>
                                            <p:strVal val="#ppt_x"/>
                                          </p:val>
                                        </p:tav>
                                      </p:tavLst>
                                    </p:anim>
                                    <p:anim calcmode="lin" valueType="num">
                                      <p:cBhvr>
                                        <p:cTn id="59" dur="900" decel="100000" fill="hold"/>
                                        <p:tgtEl>
                                          <p:spTgt spid="15"/>
                                        </p:tgtEl>
                                        <p:attrNameLst>
                                          <p:attrName>ppt_y</p:attrName>
                                        </p:attrNameLst>
                                      </p:cBhvr>
                                      <p:tavLst>
                                        <p:tav tm="0">
                                          <p:val>
                                            <p:strVal val="#ppt_y+1"/>
                                          </p:val>
                                        </p:tav>
                                        <p:tav tm="100000">
                                          <p:val>
                                            <p:strVal val="#ppt_y-.03"/>
                                          </p:val>
                                        </p:tav>
                                      </p:tavLst>
                                    </p:anim>
                                    <p:anim calcmode="lin" valueType="num">
                                      <p:cBhvr>
                                        <p:cTn id="60" dur="100" accel="100000" fill="hold">
                                          <p:stCondLst>
                                            <p:cond delay="900"/>
                                          </p:stCondLst>
                                        </p:cTn>
                                        <p:tgtEl>
                                          <p:spTgt spid="15"/>
                                        </p:tgtEl>
                                        <p:attrNameLst>
                                          <p:attrName>ppt_y</p:attrName>
                                        </p:attrNameLst>
                                      </p:cBhvr>
                                      <p:tavLst>
                                        <p:tav tm="0">
                                          <p:val>
                                            <p:strVal val="#ppt_y-.03"/>
                                          </p:val>
                                        </p:tav>
                                        <p:tav tm="100000">
                                          <p:val>
                                            <p:strVal val="#ppt_y"/>
                                          </p:val>
                                        </p:tav>
                                      </p:tavLst>
                                    </p:anim>
                                  </p:childTnLst>
                                </p:cTn>
                              </p:par>
                            </p:childTnLst>
                          </p:cTn>
                        </p:par>
                        <p:par>
                          <p:cTn id="61" fill="hold">
                            <p:stCondLst>
                              <p:cond delay="12000"/>
                            </p:stCondLst>
                            <p:childTnLst>
                              <p:par>
                                <p:cTn id="62" presetID="10" presetClass="entr" presetSubtype="0" fill="hold" grpId="0" nodeType="afterEffect">
                                  <p:stCondLst>
                                    <p:cond delay="0"/>
                                  </p:stCondLst>
                                  <p:childTnLst>
                                    <p:set>
                                      <p:cBhvr>
                                        <p:cTn id="63" dur="1" fill="hold">
                                          <p:stCondLst>
                                            <p:cond delay="0"/>
                                          </p:stCondLst>
                                        </p:cTn>
                                        <p:tgtEl>
                                          <p:spTgt spid="23"/>
                                        </p:tgtEl>
                                        <p:attrNameLst>
                                          <p:attrName>style.visibility</p:attrName>
                                        </p:attrNameLst>
                                      </p:cBhvr>
                                      <p:to>
                                        <p:strVal val="visible"/>
                                      </p:to>
                                    </p:set>
                                    <p:animEffect transition="in" filter="fade">
                                      <p:cBhvr>
                                        <p:cTn id="64" dur="500"/>
                                        <p:tgtEl>
                                          <p:spTgt spid="23"/>
                                        </p:tgtEl>
                                      </p:cBhvr>
                                    </p:animEffect>
                                  </p:childTnLst>
                                </p:cTn>
                              </p:par>
                            </p:childTnLst>
                          </p:cTn>
                        </p:par>
                        <p:par>
                          <p:cTn id="65" fill="hold">
                            <p:stCondLst>
                              <p:cond delay="12500"/>
                            </p:stCondLst>
                            <p:childTnLst>
                              <p:par>
                                <p:cTn id="66" presetID="6" presetClass="entr" presetSubtype="16" fill="hold" grpId="0" nodeType="afterEffect">
                                  <p:stCondLst>
                                    <p:cond delay="0"/>
                                  </p:stCondLst>
                                  <p:childTnLst>
                                    <p:set>
                                      <p:cBhvr>
                                        <p:cTn id="67" dur="1" fill="hold">
                                          <p:stCondLst>
                                            <p:cond delay="0"/>
                                          </p:stCondLst>
                                        </p:cTn>
                                        <p:tgtEl>
                                          <p:spTgt spid="16"/>
                                        </p:tgtEl>
                                        <p:attrNameLst>
                                          <p:attrName>style.visibility</p:attrName>
                                        </p:attrNameLst>
                                      </p:cBhvr>
                                      <p:to>
                                        <p:strVal val="visible"/>
                                      </p:to>
                                    </p:set>
                                    <p:animEffect transition="in" filter="circle(in)">
                                      <p:cBhvr>
                                        <p:cTn id="68" dur="2000"/>
                                        <p:tgtEl>
                                          <p:spTgt spid="16"/>
                                        </p:tgtEl>
                                      </p:cBhvr>
                                    </p:animEffect>
                                  </p:childTnLst>
                                </p:cTn>
                              </p:par>
                            </p:childTnLst>
                          </p:cTn>
                        </p:par>
                        <p:par>
                          <p:cTn id="69" fill="hold">
                            <p:stCondLst>
                              <p:cond delay="14500"/>
                            </p:stCondLst>
                            <p:childTnLst>
                              <p:par>
                                <p:cTn id="70" presetID="22" presetClass="entr" presetSubtype="4" fill="hold" grpId="0" nodeType="afterEffect">
                                  <p:stCondLst>
                                    <p:cond delay="0"/>
                                  </p:stCondLst>
                                  <p:childTnLst>
                                    <p:set>
                                      <p:cBhvr>
                                        <p:cTn id="71" dur="1" fill="hold">
                                          <p:stCondLst>
                                            <p:cond delay="0"/>
                                          </p:stCondLst>
                                        </p:cTn>
                                        <p:tgtEl>
                                          <p:spTgt spid="18"/>
                                        </p:tgtEl>
                                        <p:attrNameLst>
                                          <p:attrName>style.visibility</p:attrName>
                                        </p:attrNameLst>
                                      </p:cBhvr>
                                      <p:to>
                                        <p:strVal val="visible"/>
                                      </p:to>
                                    </p:set>
                                    <p:animEffect transition="in" filter="wipe(down)">
                                      <p:cBhvr>
                                        <p:cTn id="72" dur="500"/>
                                        <p:tgtEl>
                                          <p:spTgt spid="18"/>
                                        </p:tgtEl>
                                      </p:cBhvr>
                                    </p:animEffect>
                                  </p:childTnLst>
                                </p:cTn>
                              </p:par>
                            </p:childTnLst>
                          </p:cTn>
                        </p:par>
                        <p:par>
                          <p:cTn id="73" fill="hold">
                            <p:stCondLst>
                              <p:cond delay="15000"/>
                            </p:stCondLst>
                            <p:childTnLst>
                              <p:par>
                                <p:cTn id="74" presetID="37" presetClass="entr" presetSubtype="0" fill="hold" grpId="0" nodeType="afterEffect">
                                  <p:stCondLst>
                                    <p:cond delay="0"/>
                                  </p:stCondLst>
                                  <p:childTnLst>
                                    <p:set>
                                      <p:cBhvr>
                                        <p:cTn id="75" dur="1" fill="hold">
                                          <p:stCondLst>
                                            <p:cond delay="0"/>
                                          </p:stCondLst>
                                        </p:cTn>
                                        <p:tgtEl>
                                          <p:spTgt spid="19"/>
                                        </p:tgtEl>
                                        <p:attrNameLst>
                                          <p:attrName>style.visibility</p:attrName>
                                        </p:attrNameLst>
                                      </p:cBhvr>
                                      <p:to>
                                        <p:strVal val="visible"/>
                                      </p:to>
                                    </p:set>
                                    <p:animEffect transition="in" filter="fade">
                                      <p:cBhvr>
                                        <p:cTn id="76" dur="1000"/>
                                        <p:tgtEl>
                                          <p:spTgt spid="19"/>
                                        </p:tgtEl>
                                      </p:cBhvr>
                                    </p:animEffect>
                                    <p:anim calcmode="lin" valueType="num">
                                      <p:cBhvr>
                                        <p:cTn id="77" dur="1000" fill="hold"/>
                                        <p:tgtEl>
                                          <p:spTgt spid="19"/>
                                        </p:tgtEl>
                                        <p:attrNameLst>
                                          <p:attrName>ppt_x</p:attrName>
                                        </p:attrNameLst>
                                      </p:cBhvr>
                                      <p:tavLst>
                                        <p:tav tm="0">
                                          <p:val>
                                            <p:strVal val="#ppt_x"/>
                                          </p:val>
                                        </p:tav>
                                        <p:tav tm="100000">
                                          <p:val>
                                            <p:strVal val="#ppt_x"/>
                                          </p:val>
                                        </p:tav>
                                      </p:tavLst>
                                    </p:anim>
                                    <p:anim calcmode="lin" valueType="num">
                                      <p:cBhvr>
                                        <p:cTn id="78" dur="900" decel="100000" fill="hold"/>
                                        <p:tgtEl>
                                          <p:spTgt spid="19"/>
                                        </p:tgtEl>
                                        <p:attrNameLst>
                                          <p:attrName>ppt_y</p:attrName>
                                        </p:attrNameLst>
                                      </p:cBhvr>
                                      <p:tavLst>
                                        <p:tav tm="0">
                                          <p:val>
                                            <p:strVal val="#ppt_y+1"/>
                                          </p:val>
                                        </p:tav>
                                        <p:tav tm="100000">
                                          <p:val>
                                            <p:strVal val="#ppt_y-.03"/>
                                          </p:val>
                                        </p:tav>
                                      </p:tavLst>
                                    </p:anim>
                                    <p:anim calcmode="lin" valueType="num">
                                      <p:cBhvr>
                                        <p:cTn id="79" dur="100" accel="100000" fill="hold">
                                          <p:stCondLst>
                                            <p:cond delay="900"/>
                                          </p:stCondLst>
                                        </p:cTn>
                                        <p:tgtEl>
                                          <p:spTgt spid="19"/>
                                        </p:tgtEl>
                                        <p:attrNameLst>
                                          <p:attrName>ppt_y</p:attrName>
                                        </p:attrNameLst>
                                      </p:cBhvr>
                                      <p:tavLst>
                                        <p:tav tm="0">
                                          <p:val>
                                            <p:strVal val="#ppt_y-.03"/>
                                          </p:val>
                                        </p:tav>
                                        <p:tav tm="100000">
                                          <p:val>
                                            <p:strVal val="#ppt_y"/>
                                          </p:val>
                                        </p:tav>
                                      </p:tavLst>
                                    </p:anim>
                                  </p:childTnLst>
                                </p:cTn>
                              </p:par>
                            </p:childTnLst>
                          </p:cTn>
                        </p:par>
                        <p:par>
                          <p:cTn id="80" fill="hold">
                            <p:stCondLst>
                              <p:cond delay="16000"/>
                            </p:stCondLst>
                            <p:childTnLst>
                              <p:par>
                                <p:cTn id="81" presetID="3" presetClass="entr" presetSubtype="10" fill="hold" nodeType="afterEffect">
                                  <p:stCondLst>
                                    <p:cond delay="0"/>
                                  </p:stCondLst>
                                  <p:childTnLst>
                                    <p:set>
                                      <p:cBhvr>
                                        <p:cTn id="82" dur="1" fill="hold">
                                          <p:stCondLst>
                                            <p:cond delay="0"/>
                                          </p:stCondLst>
                                        </p:cTn>
                                        <p:tgtEl>
                                          <p:spTgt spid="28"/>
                                        </p:tgtEl>
                                        <p:attrNameLst>
                                          <p:attrName>style.visibility</p:attrName>
                                        </p:attrNameLst>
                                      </p:cBhvr>
                                      <p:to>
                                        <p:strVal val="visible"/>
                                      </p:to>
                                    </p:set>
                                    <p:animEffect transition="in" filter="blinds(horizontal)">
                                      <p:cBhvr>
                                        <p:cTn id="83" dur="500"/>
                                        <p:tgtEl>
                                          <p:spTgt spid="28"/>
                                        </p:tgtEl>
                                      </p:cBhvr>
                                    </p:animEffect>
                                  </p:childTnLst>
                                </p:cTn>
                              </p:par>
                            </p:childTnLst>
                          </p:cTn>
                        </p:par>
                        <p:par>
                          <p:cTn id="84" fill="hold">
                            <p:stCondLst>
                              <p:cond delay="16500"/>
                            </p:stCondLst>
                            <p:childTnLst>
                              <p:par>
                                <p:cTn id="85" presetID="18" presetClass="entr" presetSubtype="12" fill="hold" nodeType="afterEffect">
                                  <p:stCondLst>
                                    <p:cond delay="0"/>
                                  </p:stCondLst>
                                  <p:childTnLst>
                                    <p:set>
                                      <p:cBhvr>
                                        <p:cTn id="86" dur="1" fill="hold">
                                          <p:stCondLst>
                                            <p:cond delay="0"/>
                                          </p:stCondLst>
                                        </p:cTn>
                                        <p:tgtEl>
                                          <p:spTgt spid="27"/>
                                        </p:tgtEl>
                                        <p:attrNameLst>
                                          <p:attrName>style.visibility</p:attrName>
                                        </p:attrNameLst>
                                      </p:cBhvr>
                                      <p:to>
                                        <p:strVal val="visible"/>
                                      </p:to>
                                    </p:set>
                                    <p:animEffect transition="in" filter="strips(downLeft)">
                                      <p:cBhvr>
                                        <p:cTn id="87"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7" grpId="0"/>
      <p:bldP spid="8" grpId="0" animBg="1"/>
      <p:bldP spid="10" grpId="0" animBg="1"/>
      <p:bldP spid="11" grpId="0"/>
      <p:bldP spid="12" grpId="0" animBg="1"/>
      <p:bldP spid="14" grpId="0" animBg="1"/>
      <p:bldP spid="15" grpId="0"/>
      <p:bldP spid="16" grpId="0" animBg="1"/>
      <p:bldP spid="18" grpId="0" animBg="1"/>
      <p:bldP spid="19" grpId="0"/>
      <p:bldP spid="20" grpId="0"/>
      <p:bldP spid="21" grpId="0"/>
      <p:bldP spid="22" grpId="0"/>
      <p:bldP spid="23"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 1"/>
          <p:cNvGrpSpPr/>
          <p:nvPr/>
        </p:nvGrpSpPr>
        <p:grpSpPr>
          <a:xfrm>
            <a:off x="6495092" y="1864410"/>
            <a:ext cx="4390400" cy="3617911"/>
            <a:chOff x="5914873" y="1759845"/>
            <a:chExt cx="5009050" cy="4127710"/>
          </a:xfrm>
        </p:grpSpPr>
        <p:sp>
          <p:nvSpPr>
            <p:cNvPr id="3" name="12">
              <a:extLst>
                <a:ext uri="{FF2B5EF4-FFF2-40B4-BE49-F238E27FC236}">
                  <a16:creationId xmlns:a16="http://schemas.microsoft.com/office/drawing/2014/main" xmlns="" id="{7340650B-45C0-4791-9B6F-047FFF8ABF36}"/>
                </a:ext>
              </a:extLst>
            </p:cNvPr>
            <p:cNvSpPr/>
            <p:nvPr/>
          </p:nvSpPr>
          <p:spPr>
            <a:xfrm flipV="1">
              <a:off x="6637198" y="5558203"/>
              <a:ext cx="4286725" cy="329352"/>
            </a:xfrm>
            <a:prstGeom prst="round2SameRect">
              <a:avLst>
                <a:gd name="adj1" fmla="val 50000"/>
                <a:gd name="adj2" fmla="val 0"/>
              </a:avLst>
            </a:prstGeom>
            <a:solidFill>
              <a:schemeClr val="tx2">
                <a:lumMod val="60000"/>
                <a:lumOff val="40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4" name="11">
              <a:extLst>
                <a:ext uri="{FF2B5EF4-FFF2-40B4-BE49-F238E27FC236}">
                  <a16:creationId xmlns:a16="http://schemas.microsoft.com/office/drawing/2014/main" xmlns="" id="{8759B5AB-9FFD-4486-B253-E9934B43A633}"/>
                </a:ext>
              </a:extLst>
            </p:cNvPr>
            <p:cNvSpPr/>
            <p:nvPr/>
          </p:nvSpPr>
          <p:spPr>
            <a:xfrm rot="4599532" flipV="1">
              <a:off x="4135771" y="3538947"/>
              <a:ext cx="3824378" cy="266173"/>
            </a:xfrm>
            <a:prstGeom prst="round2SameRect">
              <a:avLst>
                <a:gd name="adj1" fmla="val 50000"/>
                <a:gd name="adj2" fmla="val 0"/>
              </a:avLst>
            </a:prstGeom>
            <a:solidFill>
              <a:schemeClr val="tx2">
                <a:lumMod val="60000"/>
                <a:lumOff val="40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sp>
        <p:nvSpPr>
          <p:cNvPr id="5" name="10">
            <a:extLst>
              <a:ext uri="{FF2B5EF4-FFF2-40B4-BE49-F238E27FC236}">
                <a16:creationId xmlns:a16="http://schemas.microsoft.com/office/drawing/2014/main" xmlns="" id="{9B76372D-858D-4F96-9AB1-EC930F485B39}"/>
              </a:ext>
            </a:extLst>
          </p:cNvPr>
          <p:cNvSpPr/>
          <p:nvPr/>
        </p:nvSpPr>
        <p:spPr>
          <a:xfrm>
            <a:off x="7128205" y="3523034"/>
            <a:ext cx="947750" cy="947752"/>
          </a:xfrm>
          <a:prstGeom prst="ellipse">
            <a:avLst/>
          </a:pr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wrap="none" lIns="90000" tIns="46800" rIns="90000" bIns="46800" anchor="ctr">
            <a:normAutofit/>
          </a:bodyPr>
          <a:lstStyle/>
          <a:p>
            <a:pPr algn="ctr">
              <a:spcBef>
                <a:spcPct val="0"/>
              </a:spcBef>
            </a:pPr>
            <a:r>
              <a:rPr lang="en-US" altLang="zh-CN" sz="1100" b="1" dirty="0"/>
              <a:t>Text here</a:t>
            </a:r>
          </a:p>
        </p:txBody>
      </p:sp>
      <p:sp>
        <p:nvSpPr>
          <p:cNvPr id="6" name="9">
            <a:extLst>
              <a:ext uri="{FF2B5EF4-FFF2-40B4-BE49-F238E27FC236}">
                <a16:creationId xmlns:a16="http://schemas.microsoft.com/office/drawing/2014/main" xmlns="" id="{11034764-847E-4258-8EA5-EF6C1B09B595}"/>
              </a:ext>
            </a:extLst>
          </p:cNvPr>
          <p:cNvSpPr/>
          <p:nvPr/>
        </p:nvSpPr>
        <p:spPr>
          <a:xfrm>
            <a:off x="8383296" y="3716251"/>
            <a:ext cx="1256569" cy="1256571"/>
          </a:xfrm>
          <a:prstGeom prst="ellipse">
            <a:avLst/>
          </a:pr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wrap="none" lIns="90000" tIns="46800" rIns="90000" bIns="46800" anchor="ctr">
            <a:normAutofit/>
          </a:bodyPr>
          <a:lstStyle/>
          <a:p>
            <a:pPr algn="ctr">
              <a:spcBef>
                <a:spcPct val="0"/>
              </a:spcBef>
            </a:pPr>
            <a:r>
              <a:rPr lang="en-US" altLang="zh-CN" sz="1400" b="1" dirty="0"/>
              <a:t>Text here</a:t>
            </a:r>
          </a:p>
        </p:txBody>
      </p:sp>
      <p:sp>
        <p:nvSpPr>
          <p:cNvPr id="7" name="8">
            <a:extLst>
              <a:ext uri="{FF2B5EF4-FFF2-40B4-BE49-F238E27FC236}">
                <a16:creationId xmlns:a16="http://schemas.microsoft.com/office/drawing/2014/main" xmlns="" id="{AF6D452F-603F-4772-AF7A-CD21EEABA96E}"/>
              </a:ext>
            </a:extLst>
          </p:cNvPr>
          <p:cNvSpPr/>
          <p:nvPr/>
        </p:nvSpPr>
        <p:spPr>
          <a:xfrm>
            <a:off x="7721522" y="2156903"/>
            <a:ext cx="1469545" cy="1469548"/>
          </a:xfrm>
          <a:prstGeom prst="ellipse">
            <a:avLst/>
          </a:pr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wrap="none" lIns="90000" tIns="46800" rIns="90000" bIns="46800" anchor="ctr">
            <a:normAutofit/>
          </a:bodyPr>
          <a:lstStyle/>
          <a:p>
            <a:pPr algn="ctr">
              <a:spcBef>
                <a:spcPct val="0"/>
              </a:spcBef>
            </a:pPr>
            <a:r>
              <a:rPr lang="en-US" altLang="zh-CN" sz="1400" b="1" dirty="0"/>
              <a:t>Text here</a:t>
            </a:r>
          </a:p>
        </p:txBody>
      </p:sp>
      <p:sp>
        <p:nvSpPr>
          <p:cNvPr id="8" name="7">
            <a:extLst>
              <a:ext uri="{FF2B5EF4-FFF2-40B4-BE49-F238E27FC236}">
                <a16:creationId xmlns:a16="http://schemas.microsoft.com/office/drawing/2014/main" xmlns="" id="{C3C2CF76-FF13-4B4C-8EF1-01C6A15C70D9}"/>
              </a:ext>
            </a:extLst>
          </p:cNvPr>
          <p:cNvSpPr/>
          <p:nvPr/>
        </p:nvSpPr>
        <p:spPr>
          <a:xfrm>
            <a:off x="9364296" y="2111501"/>
            <a:ext cx="2043062" cy="2043066"/>
          </a:xfrm>
          <a:prstGeom prst="ellipse">
            <a:avLst/>
          </a:pr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wrap="none" lIns="90000" tIns="46800" rIns="90000" bIns="46800" anchor="ctr">
            <a:normAutofit/>
          </a:bodyPr>
          <a:lstStyle/>
          <a:p>
            <a:pPr algn="ctr">
              <a:spcBef>
                <a:spcPct val="0"/>
              </a:spcBef>
            </a:pPr>
            <a:r>
              <a:rPr lang="en-US" altLang="zh-CN" sz="2000" b="1" dirty="0"/>
              <a:t>Text here</a:t>
            </a:r>
          </a:p>
        </p:txBody>
      </p:sp>
      <p:sp>
        <p:nvSpPr>
          <p:cNvPr id="9" name="6">
            <a:extLst>
              <a:ext uri="{FF2B5EF4-FFF2-40B4-BE49-F238E27FC236}">
                <a16:creationId xmlns:a16="http://schemas.microsoft.com/office/drawing/2014/main" xmlns="" id="{F27D46BD-6CDE-4268-9FAE-02F3521D5798}"/>
              </a:ext>
            </a:extLst>
          </p:cNvPr>
          <p:cNvSpPr/>
          <p:nvPr/>
        </p:nvSpPr>
        <p:spPr>
          <a:xfrm>
            <a:off x="9927550" y="4312727"/>
            <a:ext cx="722758" cy="722758"/>
          </a:xfrm>
          <a:prstGeom prst="ellipse">
            <a:avLst/>
          </a:prstGeom>
          <a:solidFill>
            <a:schemeClr val="bg1">
              <a:lumMod val="85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wrap="none" lIns="90000" tIns="46800" rIns="90000" bIns="46800" anchor="ctr">
            <a:normAutofit/>
          </a:bodyPr>
          <a:lstStyle/>
          <a:p>
            <a:pPr algn="ctr">
              <a:spcBef>
                <a:spcPct val="0"/>
              </a:spcBef>
            </a:pPr>
            <a:endParaRPr lang="en-US" altLang="zh-CN" sz="1100" b="1" dirty="0"/>
          </a:p>
        </p:txBody>
      </p:sp>
      <p:sp>
        <p:nvSpPr>
          <p:cNvPr id="10" name="5">
            <a:extLst>
              <a:ext uri="{FF2B5EF4-FFF2-40B4-BE49-F238E27FC236}">
                <a16:creationId xmlns:a16="http://schemas.microsoft.com/office/drawing/2014/main" xmlns="" id="{DCFBAA4D-2E9C-40CA-873B-316E3EC6310C}"/>
              </a:ext>
            </a:extLst>
          </p:cNvPr>
          <p:cNvSpPr/>
          <p:nvPr/>
        </p:nvSpPr>
        <p:spPr>
          <a:xfrm>
            <a:off x="6780880" y="2458630"/>
            <a:ext cx="849755" cy="849755"/>
          </a:xfrm>
          <a:prstGeom prst="ellipse">
            <a:avLst/>
          </a:prstGeom>
          <a:solidFill>
            <a:schemeClr val="tx2">
              <a:lumMod val="20000"/>
              <a:lumOff val="80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wrap="none" lIns="90000" tIns="46800" rIns="90000" bIns="46800" anchor="ctr">
            <a:normAutofit/>
          </a:bodyPr>
          <a:lstStyle/>
          <a:p>
            <a:pPr algn="ctr">
              <a:spcBef>
                <a:spcPct val="0"/>
              </a:spcBef>
            </a:pPr>
            <a:endParaRPr lang="en-US" altLang="zh-CN" sz="1100" b="1" dirty="0"/>
          </a:p>
        </p:txBody>
      </p:sp>
      <p:grpSp>
        <p:nvGrpSpPr>
          <p:cNvPr id="11" name="组 10"/>
          <p:cNvGrpSpPr/>
          <p:nvPr/>
        </p:nvGrpSpPr>
        <p:grpSpPr>
          <a:xfrm>
            <a:off x="719450" y="1454907"/>
            <a:ext cx="149225" cy="4434252"/>
            <a:chOff x="756387" y="1123951"/>
            <a:chExt cx="149225" cy="4434252"/>
          </a:xfrm>
        </p:grpSpPr>
        <p:cxnSp>
          <p:nvCxnSpPr>
            <p:cNvPr id="12" name="直接连接符 4">
              <a:extLst>
                <a:ext uri="{FF2B5EF4-FFF2-40B4-BE49-F238E27FC236}">
                  <a16:creationId xmlns:a16="http://schemas.microsoft.com/office/drawing/2014/main" xmlns="" id="{9A33A229-F34C-4649-B3F7-435FA3D57E07}"/>
                </a:ext>
              </a:extLst>
            </p:cNvPr>
            <p:cNvCxnSpPr/>
            <p:nvPr/>
          </p:nvCxnSpPr>
          <p:spPr>
            <a:xfrm>
              <a:off x="831000" y="1123951"/>
              <a:ext cx="0" cy="4434252"/>
            </a:xfrm>
            <a:prstGeom prst="line">
              <a:avLst/>
            </a:prstGeom>
            <a:ln w="3175" cap="rnd">
              <a:solidFill>
                <a:schemeClr val="bg1">
                  <a:lumMod val="7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sp>
          <p:nvSpPr>
            <p:cNvPr id="13" name="4">
              <a:extLst>
                <a:ext uri="{FF2B5EF4-FFF2-40B4-BE49-F238E27FC236}">
                  <a16:creationId xmlns:a16="http://schemas.microsoft.com/office/drawing/2014/main" xmlns="" id="{2EDF9F11-D9C3-4209-B6F6-3A0A12C3781F}"/>
                </a:ext>
              </a:extLst>
            </p:cNvPr>
            <p:cNvSpPr/>
            <p:nvPr/>
          </p:nvSpPr>
          <p:spPr bwMode="auto">
            <a:xfrm>
              <a:off x="756387" y="1786748"/>
              <a:ext cx="149225" cy="149225"/>
            </a:xfrm>
            <a:prstGeom prst="ellipse">
              <a:avLst/>
            </a:prstGeom>
            <a:solidFill>
              <a:schemeClr val="accent1"/>
            </a:solidFill>
            <a:ln w="38100">
              <a:solidFill>
                <a:schemeClr val="bg1"/>
              </a:solidFill>
            </a:ln>
            <a:extLst/>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dirty="0">
                <a:solidFill>
                  <a:schemeClr val="dk1"/>
                </a:solidFill>
              </a:endParaRPr>
            </a:p>
          </p:txBody>
        </p:sp>
        <p:sp>
          <p:nvSpPr>
            <p:cNvPr id="14" name="3">
              <a:extLst>
                <a:ext uri="{FF2B5EF4-FFF2-40B4-BE49-F238E27FC236}">
                  <a16:creationId xmlns:a16="http://schemas.microsoft.com/office/drawing/2014/main" xmlns="" id="{359D4D1C-DEFA-48C1-9F1F-25EC715B3563}"/>
                </a:ext>
              </a:extLst>
            </p:cNvPr>
            <p:cNvSpPr/>
            <p:nvPr/>
          </p:nvSpPr>
          <p:spPr bwMode="auto">
            <a:xfrm>
              <a:off x="756387" y="3067342"/>
              <a:ext cx="149225" cy="149225"/>
            </a:xfrm>
            <a:prstGeom prst="ellipse">
              <a:avLst/>
            </a:prstGeom>
            <a:solidFill>
              <a:schemeClr val="accent2"/>
            </a:solidFill>
            <a:ln w="38100">
              <a:solidFill>
                <a:schemeClr val="bg1"/>
              </a:solidFill>
            </a:ln>
            <a:extLst/>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dirty="0">
                <a:solidFill>
                  <a:schemeClr val="dk1"/>
                </a:solidFill>
              </a:endParaRPr>
            </a:p>
          </p:txBody>
        </p:sp>
        <p:sp>
          <p:nvSpPr>
            <p:cNvPr id="15" name="2">
              <a:extLst>
                <a:ext uri="{FF2B5EF4-FFF2-40B4-BE49-F238E27FC236}">
                  <a16:creationId xmlns:a16="http://schemas.microsoft.com/office/drawing/2014/main" xmlns="" id="{7574896B-AE65-4D82-86EE-150D3F5F0C9B}"/>
                </a:ext>
              </a:extLst>
            </p:cNvPr>
            <p:cNvSpPr/>
            <p:nvPr/>
          </p:nvSpPr>
          <p:spPr bwMode="auto">
            <a:xfrm>
              <a:off x="756387" y="4347936"/>
              <a:ext cx="149225" cy="149225"/>
            </a:xfrm>
            <a:prstGeom prst="ellipse">
              <a:avLst/>
            </a:prstGeom>
            <a:solidFill>
              <a:schemeClr val="accent3"/>
            </a:solidFill>
            <a:ln w="38100">
              <a:solidFill>
                <a:schemeClr val="bg1"/>
              </a:solidFill>
            </a:ln>
            <a:extLst/>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dirty="0">
                <a:solidFill>
                  <a:schemeClr val="dk1"/>
                </a:solidFill>
              </a:endParaRPr>
            </a:p>
          </p:txBody>
        </p:sp>
      </p:grpSp>
      <p:grpSp>
        <p:nvGrpSpPr>
          <p:cNvPr id="17" name="组合 24"/>
          <p:cNvGrpSpPr/>
          <p:nvPr/>
        </p:nvGrpSpPr>
        <p:grpSpPr>
          <a:xfrm>
            <a:off x="1106610" y="1786442"/>
            <a:ext cx="4077019" cy="962022"/>
            <a:chOff x="874712" y="3325188"/>
            <a:chExt cx="4077019" cy="962022"/>
          </a:xfrm>
        </p:grpSpPr>
        <p:sp>
          <p:nvSpPr>
            <p:cNvPr id="18" name="矩形 17"/>
            <p:cNvSpPr/>
            <p:nvPr/>
          </p:nvSpPr>
          <p:spPr>
            <a:xfrm>
              <a:off x="874712" y="3677812"/>
              <a:ext cx="4077019" cy="60939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50000"/>
                      <a:lumOff val="50000"/>
                    </a:schemeClr>
                  </a:solidFill>
                </a:rPr>
                <a:t>用户可以在投影仪或者计算机上进行演示也可以将演示文稿打印出来制作成胶片以便应用</a:t>
              </a:r>
            </a:p>
          </p:txBody>
        </p:sp>
        <p:sp>
          <p:nvSpPr>
            <p:cNvPr id="19" name="矩形 18"/>
            <p:cNvSpPr/>
            <p:nvPr/>
          </p:nvSpPr>
          <p:spPr>
            <a:xfrm>
              <a:off x="874713" y="3325188"/>
              <a:ext cx="2241974" cy="40126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tx1">
                      <a:lumMod val="65000"/>
                      <a:lumOff val="35000"/>
                    </a:schemeClr>
                  </a:solidFill>
                </a:rPr>
                <a:t>标题文字添加</a:t>
              </a:r>
            </a:p>
          </p:txBody>
        </p:sp>
      </p:grpSp>
      <p:grpSp>
        <p:nvGrpSpPr>
          <p:cNvPr id="20" name="组合 24"/>
          <p:cNvGrpSpPr/>
          <p:nvPr/>
        </p:nvGrpSpPr>
        <p:grpSpPr>
          <a:xfrm>
            <a:off x="1097137" y="3101088"/>
            <a:ext cx="4077019" cy="962022"/>
            <a:chOff x="874712" y="3325188"/>
            <a:chExt cx="4077019" cy="962022"/>
          </a:xfrm>
        </p:grpSpPr>
        <p:sp>
          <p:nvSpPr>
            <p:cNvPr id="21" name="矩形 20"/>
            <p:cNvSpPr/>
            <p:nvPr/>
          </p:nvSpPr>
          <p:spPr>
            <a:xfrm>
              <a:off x="874712" y="3677812"/>
              <a:ext cx="4077019" cy="60939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50000"/>
                      <a:lumOff val="50000"/>
                    </a:schemeClr>
                  </a:solidFill>
                </a:rPr>
                <a:t>用户可以在投影仪或者计算机上进行演示也可以将演示文稿打印出来制作成胶片以便应用</a:t>
              </a:r>
            </a:p>
          </p:txBody>
        </p:sp>
        <p:sp>
          <p:nvSpPr>
            <p:cNvPr id="22" name="矩形 21"/>
            <p:cNvSpPr/>
            <p:nvPr/>
          </p:nvSpPr>
          <p:spPr>
            <a:xfrm>
              <a:off x="874713" y="3325188"/>
              <a:ext cx="2241974" cy="40126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tx1">
                      <a:lumMod val="65000"/>
                      <a:lumOff val="35000"/>
                    </a:schemeClr>
                  </a:solidFill>
                </a:rPr>
                <a:t>标题文字添加</a:t>
              </a:r>
            </a:p>
          </p:txBody>
        </p:sp>
      </p:grpSp>
      <p:grpSp>
        <p:nvGrpSpPr>
          <p:cNvPr id="23" name="组合 24"/>
          <p:cNvGrpSpPr/>
          <p:nvPr/>
        </p:nvGrpSpPr>
        <p:grpSpPr>
          <a:xfrm>
            <a:off x="1087664" y="4415734"/>
            <a:ext cx="4077019" cy="962022"/>
            <a:chOff x="874712" y="3325188"/>
            <a:chExt cx="4077019" cy="962022"/>
          </a:xfrm>
        </p:grpSpPr>
        <p:sp>
          <p:nvSpPr>
            <p:cNvPr id="24" name="矩形 23"/>
            <p:cNvSpPr/>
            <p:nvPr/>
          </p:nvSpPr>
          <p:spPr>
            <a:xfrm>
              <a:off x="874712" y="3677812"/>
              <a:ext cx="4077019" cy="60939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50000"/>
                      <a:lumOff val="50000"/>
                    </a:schemeClr>
                  </a:solidFill>
                </a:rPr>
                <a:t>用户可以在投影仪或者计算机上进行演示也可以将演示文稿打印出来制作成胶片以便应用</a:t>
              </a:r>
            </a:p>
          </p:txBody>
        </p:sp>
        <p:sp>
          <p:nvSpPr>
            <p:cNvPr id="25" name="矩形 24"/>
            <p:cNvSpPr/>
            <p:nvPr/>
          </p:nvSpPr>
          <p:spPr>
            <a:xfrm>
              <a:off x="874713" y="3325188"/>
              <a:ext cx="2241974" cy="40126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tx1">
                      <a:lumMod val="65000"/>
                      <a:lumOff val="35000"/>
                    </a:schemeClr>
                  </a:solidFill>
                </a:rPr>
                <a:t>标题文字添加</a:t>
              </a:r>
            </a:p>
          </p:txBody>
        </p:sp>
      </p:grpSp>
    </p:spTree>
    <p:extLst>
      <p:ext uri="{BB962C8B-B14F-4D97-AF65-F5344CB8AC3E}">
        <p14:creationId xmlns:p14="http://schemas.microsoft.com/office/powerpoint/2010/main" val="2012273630"/>
      </p:ext>
    </p:extLst>
  </p:cSld>
  <p:clrMapOvr>
    <a:masterClrMapping/>
  </p:clrMapOvr>
  <mc:AlternateContent xmlns:mc="http://schemas.openxmlformats.org/markup-compatibility/2006" xmlns:p14="http://schemas.microsoft.com/office/powerpoint/2010/main">
    <mc:Choice Requires="p14">
      <p:transition spd="slow" p14:dur="1600" advTm="5000">
        <p14:gallery dir="l"/>
      </p:transition>
    </mc:Choice>
    <mc:Fallback xmlns="">
      <p:transition spd="slow"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down)">
                                      <p:cBhvr>
                                        <p:cTn id="7" dur="500"/>
                                        <p:tgtEl>
                                          <p:spTgt spid="11"/>
                                        </p:tgtEl>
                                      </p:cBhvr>
                                    </p:animEffect>
                                  </p:childTnLst>
                                </p:cTn>
                              </p:par>
                            </p:childTnLst>
                          </p:cTn>
                        </p:par>
                        <p:par>
                          <p:cTn id="8" fill="hold">
                            <p:stCondLst>
                              <p:cond delay="500"/>
                            </p:stCondLst>
                            <p:childTnLst>
                              <p:par>
                                <p:cTn id="9" presetID="12" presetClass="entr" presetSubtype="8" fill="hold" nodeType="afterEffect">
                                  <p:stCondLst>
                                    <p:cond delay="0"/>
                                  </p:stCondLst>
                                  <p:childTnLst>
                                    <p:set>
                                      <p:cBhvr>
                                        <p:cTn id="10" dur="1" fill="hold">
                                          <p:stCondLst>
                                            <p:cond delay="0"/>
                                          </p:stCondLst>
                                        </p:cTn>
                                        <p:tgtEl>
                                          <p:spTgt spid="17"/>
                                        </p:tgtEl>
                                        <p:attrNameLst>
                                          <p:attrName>style.visibility</p:attrName>
                                        </p:attrNameLst>
                                      </p:cBhvr>
                                      <p:to>
                                        <p:strVal val="visible"/>
                                      </p:to>
                                    </p:set>
                                    <p:anim calcmode="lin" valueType="num">
                                      <p:cBhvr additive="base">
                                        <p:cTn id="11" dur="500"/>
                                        <p:tgtEl>
                                          <p:spTgt spid="17"/>
                                        </p:tgtEl>
                                        <p:attrNameLst>
                                          <p:attrName>ppt_x</p:attrName>
                                        </p:attrNameLst>
                                      </p:cBhvr>
                                      <p:tavLst>
                                        <p:tav tm="0">
                                          <p:val>
                                            <p:strVal val="#ppt_x-#ppt_w*1.125000"/>
                                          </p:val>
                                        </p:tav>
                                        <p:tav tm="100000">
                                          <p:val>
                                            <p:strVal val="#ppt_x"/>
                                          </p:val>
                                        </p:tav>
                                      </p:tavLst>
                                    </p:anim>
                                    <p:animEffect transition="in" filter="wipe(right)">
                                      <p:cBhvr>
                                        <p:cTn id="12" dur="500"/>
                                        <p:tgtEl>
                                          <p:spTgt spid="17"/>
                                        </p:tgtEl>
                                      </p:cBhvr>
                                    </p:animEffect>
                                  </p:childTnLst>
                                </p:cTn>
                              </p:par>
                            </p:childTnLst>
                          </p:cTn>
                        </p:par>
                        <p:par>
                          <p:cTn id="13" fill="hold">
                            <p:stCondLst>
                              <p:cond delay="1000"/>
                            </p:stCondLst>
                            <p:childTnLst>
                              <p:par>
                                <p:cTn id="14" presetID="12" presetClass="entr" presetSubtype="8" fill="hold" nodeType="afterEffect">
                                  <p:stCondLst>
                                    <p:cond delay="0"/>
                                  </p:stCondLst>
                                  <p:childTnLst>
                                    <p:set>
                                      <p:cBhvr>
                                        <p:cTn id="15" dur="1" fill="hold">
                                          <p:stCondLst>
                                            <p:cond delay="0"/>
                                          </p:stCondLst>
                                        </p:cTn>
                                        <p:tgtEl>
                                          <p:spTgt spid="20"/>
                                        </p:tgtEl>
                                        <p:attrNameLst>
                                          <p:attrName>style.visibility</p:attrName>
                                        </p:attrNameLst>
                                      </p:cBhvr>
                                      <p:to>
                                        <p:strVal val="visible"/>
                                      </p:to>
                                    </p:set>
                                    <p:anim calcmode="lin" valueType="num">
                                      <p:cBhvr additive="base">
                                        <p:cTn id="16" dur="500"/>
                                        <p:tgtEl>
                                          <p:spTgt spid="20"/>
                                        </p:tgtEl>
                                        <p:attrNameLst>
                                          <p:attrName>ppt_x</p:attrName>
                                        </p:attrNameLst>
                                      </p:cBhvr>
                                      <p:tavLst>
                                        <p:tav tm="0">
                                          <p:val>
                                            <p:strVal val="#ppt_x-#ppt_w*1.125000"/>
                                          </p:val>
                                        </p:tav>
                                        <p:tav tm="100000">
                                          <p:val>
                                            <p:strVal val="#ppt_x"/>
                                          </p:val>
                                        </p:tav>
                                      </p:tavLst>
                                    </p:anim>
                                    <p:animEffect transition="in" filter="wipe(right)">
                                      <p:cBhvr>
                                        <p:cTn id="17" dur="500"/>
                                        <p:tgtEl>
                                          <p:spTgt spid="20"/>
                                        </p:tgtEl>
                                      </p:cBhvr>
                                    </p:animEffect>
                                  </p:childTnLst>
                                </p:cTn>
                              </p:par>
                            </p:childTnLst>
                          </p:cTn>
                        </p:par>
                        <p:par>
                          <p:cTn id="18" fill="hold">
                            <p:stCondLst>
                              <p:cond delay="1500"/>
                            </p:stCondLst>
                            <p:childTnLst>
                              <p:par>
                                <p:cTn id="19" presetID="12" presetClass="entr" presetSubtype="8" fill="hold" nodeType="afterEffect">
                                  <p:stCondLst>
                                    <p:cond delay="0"/>
                                  </p:stCondLst>
                                  <p:childTnLst>
                                    <p:set>
                                      <p:cBhvr>
                                        <p:cTn id="20" dur="1" fill="hold">
                                          <p:stCondLst>
                                            <p:cond delay="0"/>
                                          </p:stCondLst>
                                        </p:cTn>
                                        <p:tgtEl>
                                          <p:spTgt spid="23"/>
                                        </p:tgtEl>
                                        <p:attrNameLst>
                                          <p:attrName>style.visibility</p:attrName>
                                        </p:attrNameLst>
                                      </p:cBhvr>
                                      <p:to>
                                        <p:strVal val="visible"/>
                                      </p:to>
                                    </p:set>
                                    <p:anim calcmode="lin" valueType="num">
                                      <p:cBhvr additive="base">
                                        <p:cTn id="21" dur="500"/>
                                        <p:tgtEl>
                                          <p:spTgt spid="23"/>
                                        </p:tgtEl>
                                        <p:attrNameLst>
                                          <p:attrName>ppt_x</p:attrName>
                                        </p:attrNameLst>
                                      </p:cBhvr>
                                      <p:tavLst>
                                        <p:tav tm="0">
                                          <p:val>
                                            <p:strVal val="#ppt_x-#ppt_w*1.125000"/>
                                          </p:val>
                                        </p:tav>
                                        <p:tav tm="100000">
                                          <p:val>
                                            <p:strVal val="#ppt_x"/>
                                          </p:val>
                                        </p:tav>
                                      </p:tavLst>
                                    </p:anim>
                                    <p:animEffect transition="in" filter="wipe(right)">
                                      <p:cBhvr>
                                        <p:cTn id="22" dur="500"/>
                                        <p:tgtEl>
                                          <p:spTgt spid="23"/>
                                        </p:tgtEl>
                                      </p:cBhvr>
                                    </p:animEffect>
                                  </p:childTnLst>
                                </p:cTn>
                              </p:par>
                            </p:childTnLst>
                          </p:cTn>
                        </p:par>
                        <p:par>
                          <p:cTn id="23" fill="hold">
                            <p:stCondLst>
                              <p:cond delay="2000"/>
                            </p:stCondLst>
                            <p:childTnLst>
                              <p:par>
                                <p:cTn id="24" presetID="55" presetClass="entr" presetSubtype="0" fill="hold" nodeType="afterEffect">
                                  <p:stCondLst>
                                    <p:cond delay="0"/>
                                  </p:stCondLst>
                                  <p:childTnLst>
                                    <p:set>
                                      <p:cBhvr>
                                        <p:cTn id="25" dur="1" fill="hold">
                                          <p:stCondLst>
                                            <p:cond delay="0"/>
                                          </p:stCondLst>
                                        </p:cTn>
                                        <p:tgtEl>
                                          <p:spTgt spid="2"/>
                                        </p:tgtEl>
                                        <p:attrNameLst>
                                          <p:attrName>style.visibility</p:attrName>
                                        </p:attrNameLst>
                                      </p:cBhvr>
                                      <p:to>
                                        <p:strVal val="visible"/>
                                      </p:to>
                                    </p:set>
                                    <p:anim calcmode="lin" valueType="num">
                                      <p:cBhvr>
                                        <p:cTn id="26" dur="1000" fill="hold"/>
                                        <p:tgtEl>
                                          <p:spTgt spid="2"/>
                                        </p:tgtEl>
                                        <p:attrNameLst>
                                          <p:attrName>ppt_w</p:attrName>
                                        </p:attrNameLst>
                                      </p:cBhvr>
                                      <p:tavLst>
                                        <p:tav tm="0">
                                          <p:val>
                                            <p:strVal val="#ppt_w*0.70"/>
                                          </p:val>
                                        </p:tav>
                                        <p:tav tm="100000">
                                          <p:val>
                                            <p:strVal val="#ppt_w"/>
                                          </p:val>
                                        </p:tav>
                                      </p:tavLst>
                                    </p:anim>
                                    <p:anim calcmode="lin" valueType="num">
                                      <p:cBhvr>
                                        <p:cTn id="27" dur="1000" fill="hold"/>
                                        <p:tgtEl>
                                          <p:spTgt spid="2"/>
                                        </p:tgtEl>
                                        <p:attrNameLst>
                                          <p:attrName>ppt_h</p:attrName>
                                        </p:attrNameLst>
                                      </p:cBhvr>
                                      <p:tavLst>
                                        <p:tav tm="0">
                                          <p:val>
                                            <p:strVal val="#ppt_h"/>
                                          </p:val>
                                        </p:tav>
                                        <p:tav tm="100000">
                                          <p:val>
                                            <p:strVal val="#ppt_h"/>
                                          </p:val>
                                        </p:tav>
                                      </p:tavLst>
                                    </p:anim>
                                    <p:animEffect transition="in" filter="fade">
                                      <p:cBhvr>
                                        <p:cTn id="28" dur="1000"/>
                                        <p:tgtEl>
                                          <p:spTgt spid="2"/>
                                        </p:tgtEl>
                                      </p:cBhvr>
                                    </p:animEffect>
                                  </p:childTnLst>
                                </p:cTn>
                              </p:par>
                              <p:par>
                                <p:cTn id="29" presetID="53" presetClass="entr" presetSubtype="16" fill="hold" grpId="0" nodeType="withEffect">
                                  <p:stCondLst>
                                    <p:cond delay="0"/>
                                  </p:stCondLst>
                                  <p:childTnLst>
                                    <p:set>
                                      <p:cBhvr>
                                        <p:cTn id="30" dur="1" fill="hold">
                                          <p:stCondLst>
                                            <p:cond delay="0"/>
                                          </p:stCondLst>
                                        </p:cTn>
                                        <p:tgtEl>
                                          <p:spTgt spid="5"/>
                                        </p:tgtEl>
                                        <p:attrNameLst>
                                          <p:attrName>style.visibility</p:attrName>
                                        </p:attrNameLst>
                                      </p:cBhvr>
                                      <p:to>
                                        <p:strVal val="visible"/>
                                      </p:to>
                                    </p:set>
                                    <p:anim calcmode="lin" valueType="num">
                                      <p:cBhvr>
                                        <p:cTn id="31" dur="500" fill="hold"/>
                                        <p:tgtEl>
                                          <p:spTgt spid="5"/>
                                        </p:tgtEl>
                                        <p:attrNameLst>
                                          <p:attrName>ppt_w</p:attrName>
                                        </p:attrNameLst>
                                      </p:cBhvr>
                                      <p:tavLst>
                                        <p:tav tm="0">
                                          <p:val>
                                            <p:fltVal val="0"/>
                                          </p:val>
                                        </p:tav>
                                        <p:tav tm="100000">
                                          <p:val>
                                            <p:strVal val="#ppt_w"/>
                                          </p:val>
                                        </p:tav>
                                      </p:tavLst>
                                    </p:anim>
                                    <p:anim calcmode="lin" valueType="num">
                                      <p:cBhvr>
                                        <p:cTn id="32" dur="500" fill="hold"/>
                                        <p:tgtEl>
                                          <p:spTgt spid="5"/>
                                        </p:tgtEl>
                                        <p:attrNameLst>
                                          <p:attrName>ppt_h</p:attrName>
                                        </p:attrNameLst>
                                      </p:cBhvr>
                                      <p:tavLst>
                                        <p:tav tm="0">
                                          <p:val>
                                            <p:fltVal val="0"/>
                                          </p:val>
                                        </p:tav>
                                        <p:tav tm="100000">
                                          <p:val>
                                            <p:strVal val="#ppt_h"/>
                                          </p:val>
                                        </p:tav>
                                      </p:tavLst>
                                    </p:anim>
                                    <p:animEffect transition="in" filter="fade">
                                      <p:cBhvr>
                                        <p:cTn id="33" dur="500"/>
                                        <p:tgtEl>
                                          <p:spTgt spid="5"/>
                                        </p:tgtEl>
                                      </p:cBhvr>
                                    </p:animEffect>
                                  </p:childTnLst>
                                </p:cTn>
                              </p:par>
                              <p:par>
                                <p:cTn id="34" presetID="53" presetClass="entr" presetSubtype="16" fill="hold" grpId="0" nodeType="withEffect">
                                  <p:stCondLst>
                                    <p:cond delay="0"/>
                                  </p:stCondLst>
                                  <p:childTnLst>
                                    <p:set>
                                      <p:cBhvr>
                                        <p:cTn id="35" dur="1" fill="hold">
                                          <p:stCondLst>
                                            <p:cond delay="0"/>
                                          </p:stCondLst>
                                        </p:cTn>
                                        <p:tgtEl>
                                          <p:spTgt spid="6"/>
                                        </p:tgtEl>
                                        <p:attrNameLst>
                                          <p:attrName>style.visibility</p:attrName>
                                        </p:attrNameLst>
                                      </p:cBhvr>
                                      <p:to>
                                        <p:strVal val="visible"/>
                                      </p:to>
                                    </p:set>
                                    <p:anim calcmode="lin" valueType="num">
                                      <p:cBhvr>
                                        <p:cTn id="36" dur="500" fill="hold"/>
                                        <p:tgtEl>
                                          <p:spTgt spid="6"/>
                                        </p:tgtEl>
                                        <p:attrNameLst>
                                          <p:attrName>ppt_w</p:attrName>
                                        </p:attrNameLst>
                                      </p:cBhvr>
                                      <p:tavLst>
                                        <p:tav tm="0">
                                          <p:val>
                                            <p:fltVal val="0"/>
                                          </p:val>
                                        </p:tav>
                                        <p:tav tm="100000">
                                          <p:val>
                                            <p:strVal val="#ppt_w"/>
                                          </p:val>
                                        </p:tav>
                                      </p:tavLst>
                                    </p:anim>
                                    <p:anim calcmode="lin" valueType="num">
                                      <p:cBhvr>
                                        <p:cTn id="37" dur="500" fill="hold"/>
                                        <p:tgtEl>
                                          <p:spTgt spid="6"/>
                                        </p:tgtEl>
                                        <p:attrNameLst>
                                          <p:attrName>ppt_h</p:attrName>
                                        </p:attrNameLst>
                                      </p:cBhvr>
                                      <p:tavLst>
                                        <p:tav tm="0">
                                          <p:val>
                                            <p:fltVal val="0"/>
                                          </p:val>
                                        </p:tav>
                                        <p:tav tm="100000">
                                          <p:val>
                                            <p:strVal val="#ppt_h"/>
                                          </p:val>
                                        </p:tav>
                                      </p:tavLst>
                                    </p:anim>
                                    <p:animEffect transition="in" filter="fade">
                                      <p:cBhvr>
                                        <p:cTn id="38" dur="500"/>
                                        <p:tgtEl>
                                          <p:spTgt spid="6"/>
                                        </p:tgtEl>
                                      </p:cBhvr>
                                    </p:animEffect>
                                  </p:childTnLst>
                                </p:cTn>
                              </p:par>
                              <p:par>
                                <p:cTn id="39" presetID="53" presetClass="entr" presetSubtype="16" fill="hold" grpId="0" nodeType="withEffect">
                                  <p:stCondLst>
                                    <p:cond delay="0"/>
                                  </p:stCondLst>
                                  <p:childTnLst>
                                    <p:set>
                                      <p:cBhvr>
                                        <p:cTn id="40" dur="1" fill="hold">
                                          <p:stCondLst>
                                            <p:cond delay="0"/>
                                          </p:stCondLst>
                                        </p:cTn>
                                        <p:tgtEl>
                                          <p:spTgt spid="7"/>
                                        </p:tgtEl>
                                        <p:attrNameLst>
                                          <p:attrName>style.visibility</p:attrName>
                                        </p:attrNameLst>
                                      </p:cBhvr>
                                      <p:to>
                                        <p:strVal val="visible"/>
                                      </p:to>
                                    </p:set>
                                    <p:anim calcmode="lin" valueType="num">
                                      <p:cBhvr>
                                        <p:cTn id="41" dur="500" fill="hold"/>
                                        <p:tgtEl>
                                          <p:spTgt spid="7"/>
                                        </p:tgtEl>
                                        <p:attrNameLst>
                                          <p:attrName>ppt_w</p:attrName>
                                        </p:attrNameLst>
                                      </p:cBhvr>
                                      <p:tavLst>
                                        <p:tav tm="0">
                                          <p:val>
                                            <p:fltVal val="0"/>
                                          </p:val>
                                        </p:tav>
                                        <p:tav tm="100000">
                                          <p:val>
                                            <p:strVal val="#ppt_w"/>
                                          </p:val>
                                        </p:tav>
                                      </p:tavLst>
                                    </p:anim>
                                    <p:anim calcmode="lin" valueType="num">
                                      <p:cBhvr>
                                        <p:cTn id="42" dur="500" fill="hold"/>
                                        <p:tgtEl>
                                          <p:spTgt spid="7"/>
                                        </p:tgtEl>
                                        <p:attrNameLst>
                                          <p:attrName>ppt_h</p:attrName>
                                        </p:attrNameLst>
                                      </p:cBhvr>
                                      <p:tavLst>
                                        <p:tav tm="0">
                                          <p:val>
                                            <p:fltVal val="0"/>
                                          </p:val>
                                        </p:tav>
                                        <p:tav tm="100000">
                                          <p:val>
                                            <p:strVal val="#ppt_h"/>
                                          </p:val>
                                        </p:tav>
                                      </p:tavLst>
                                    </p:anim>
                                    <p:animEffect transition="in" filter="fade">
                                      <p:cBhvr>
                                        <p:cTn id="43" dur="500"/>
                                        <p:tgtEl>
                                          <p:spTgt spid="7"/>
                                        </p:tgtEl>
                                      </p:cBhvr>
                                    </p:animEffect>
                                  </p:childTnLst>
                                </p:cTn>
                              </p:par>
                              <p:par>
                                <p:cTn id="44" presetID="53" presetClass="entr" presetSubtype="16" fill="hold" grpId="0" nodeType="withEffect">
                                  <p:stCondLst>
                                    <p:cond delay="0"/>
                                  </p:stCondLst>
                                  <p:childTnLst>
                                    <p:set>
                                      <p:cBhvr>
                                        <p:cTn id="45" dur="1" fill="hold">
                                          <p:stCondLst>
                                            <p:cond delay="0"/>
                                          </p:stCondLst>
                                        </p:cTn>
                                        <p:tgtEl>
                                          <p:spTgt spid="8"/>
                                        </p:tgtEl>
                                        <p:attrNameLst>
                                          <p:attrName>style.visibility</p:attrName>
                                        </p:attrNameLst>
                                      </p:cBhvr>
                                      <p:to>
                                        <p:strVal val="visible"/>
                                      </p:to>
                                    </p:set>
                                    <p:anim calcmode="lin" valueType="num">
                                      <p:cBhvr>
                                        <p:cTn id="46" dur="500" fill="hold"/>
                                        <p:tgtEl>
                                          <p:spTgt spid="8"/>
                                        </p:tgtEl>
                                        <p:attrNameLst>
                                          <p:attrName>ppt_w</p:attrName>
                                        </p:attrNameLst>
                                      </p:cBhvr>
                                      <p:tavLst>
                                        <p:tav tm="0">
                                          <p:val>
                                            <p:fltVal val="0"/>
                                          </p:val>
                                        </p:tav>
                                        <p:tav tm="100000">
                                          <p:val>
                                            <p:strVal val="#ppt_w"/>
                                          </p:val>
                                        </p:tav>
                                      </p:tavLst>
                                    </p:anim>
                                    <p:anim calcmode="lin" valueType="num">
                                      <p:cBhvr>
                                        <p:cTn id="47" dur="500" fill="hold"/>
                                        <p:tgtEl>
                                          <p:spTgt spid="8"/>
                                        </p:tgtEl>
                                        <p:attrNameLst>
                                          <p:attrName>ppt_h</p:attrName>
                                        </p:attrNameLst>
                                      </p:cBhvr>
                                      <p:tavLst>
                                        <p:tav tm="0">
                                          <p:val>
                                            <p:fltVal val="0"/>
                                          </p:val>
                                        </p:tav>
                                        <p:tav tm="100000">
                                          <p:val>
                                            <p:strVal val="#ppt_h"/>
                                          </p:val>
                                        </p:tav>
                                      </p:tavLst>
                                    </p:anim>
                                    <p:animEffect transition="in" filter="fade">
                                      <p:cBhvr>
                                        <p:cTn id="48" dur="500"/>
                                        <p:tgtEl>
                                          <p:spTgt spid="8"/>
                                        </p:tgtEl>
                                      </p:cBhvr>
                                    </p:animEffect>
                                  </p:childTnLst>
                                </p:cTn>
                              </p:par>
                              <p:par>
                                <p:cTn id="49" presetID="53" presetClass="entr" presetSubtype="16" fill="hold" grpId="0" nodeType="withEffect">
                                  <p:stCondLst>
                                    <p:cond delay="0"/>
                                  </p:stCondLst>
                                  <p:childTnLst>
                                    <p:set>
                                      <p:cBhvr>
                                        <p:cTn id="50" dur="1" fill="hold">
                                          <p:stCondLst>
                                            <p:cond delay="0"/>
                                          </p:stCondLst>
                                        </p:cTn>
                                        <p:tgtEl>
                                          <p:spTgt spid="9"/>
                                        </p:tgtEl>
                                        <p:attrNameLst>
                                          <p:attrName>style.visibility</p:attrName>
                                        </p:attrNameLst>
                                      </p:cBhvr>
                                      <p:to>
                                        <p:strVal val="visible"/>
                                      </p:to>
                                    </p:set>
                                    <p:anim calcmode="lin" valueType="num">
                                      <p:cBhvr>
                                        <p:cTn id="51" dur="500" fill="hold"/>
                                        <p:tgtEl>
                                          <p:spTgt spid="9"/>
                                        </p:tgtEl>
                                        <p:attrNameLst>
                                          <p:attrName>ppt_w</p:attrName>
                                        </p:attrNameLst>
                                      </p:cBhvr>
                                      <p:tavLst>
                                        <p:tav tm="0">
                                          <p:val>
                                            <p:fltVal val="0"/>
                                          </p:val>
                                        </p:tav>
                                        <p:tav tm="100000">
                                          <p:val>
                                            <p:strVal val="#ppt_w"/>
                                          </p:val>
                                        </p:tav>
                                      </p:tavLst>
                                    </p:anim>
                                    <p:anim calcmode="lin" valueType="num">
                                      <p:cBhvr>
                                        <p:cTn id="52" dur="500" fill="hold"/>
                                        <p:tgtEl>
                                          <p:spTgt spid="9"/>
                                        </p:tgtEl>
                                        <p:attrNameLst>
                                          <p:attrName>ppt_h</p:attrName>
                                        </p:attrNameLst>
                                      </p:cBhvr>
                                      <p:tavLst>
                                        <p:tav tm="0">
                                          <p:val>
                                            <p:fltVal val="0"/>
                                          </p:val>
                                        </p:tav>
                                        <p:tav tm="100000">
                                          <p:val>
                                            <p:strVal val="#ppt_h"/>
                                          </p:val>
                                        </p:tav>
                                      </p:tavLst>
                                    </p:anim>
                                    <p:animEffect transition="in" filter="fade">
                                      <p:cBhvr>
                                        <p:cTn id="53" dur="500"/>
                                        <p:tgtEl>
                                          <p:spTgt spid="9"/>
                                        </p:tgtEl>
                                      </p:cBhvr>
                                    </p:animEffect>
                                  </p:childTnLst>
                                </p:cTn>
                              </p:par>
                              <p:par>
                                <p:cTn id="54" presetID="53" presetClass="entr" presetSubtype="16" fill="hold" grpId="0" nodeType="withEffect">
                                  <p:stCondLst>
                                    <p:cond delay="0"/>
                                  </p:stCondLst>
                                  <p:childTnLst>
                                    <p:set>
                                      <p:cBhvr>
                                        <p:cTn id="55" dur="1" fill="hold">
                                          <p:stCondLst>
                                            <p:cond delay="0"/>
                                          </p:stCondLst>
                                        </p:cTn>
                                        <p:tgtEl>
                                          <p:spTgt spid="10"/>
                                        </p:tgtEl>
                                        <p:attrNameLst>
                                          <p:attrName>style.visibility</p:attrName>
                                        </p:attrNameLst>
                                      </p:cBhvr>
                                      <p:to>
                                        <p:strVal val="visible"/>
                                      </p:to>
                                    </p:set>
                                    <p:anim calcmode="lin" valueType="num">
                                      <p:cBhvr>
                                        <p:cTn id="56" dur="500" fill="hold"/>
                                        <p:tgtEl>
                                          <p:spTgt spid="10"/>
                                        </p:tgtEl>
                                        <p:attrNameLst>
                                          <p:attrName>ppt_w</p:attrName>
                                        </p:attrNameLst>
                                      </p:cBhvr>
                                      <p:tavLst>
                                        <p:tav tm="0">
                                          <p:val>
                                            <p:fltVal val="0"/>
                                          </p:val>
                                        </p:tav>
                                        <p:tav tm="100000">
                                          <p:val>
                                            <p:strVal val="#ppt_w"/>
                                          </p:val>
                                        </p:tav>
                                      </p:tavLst>
                                    </p:anim>
                                    <p:anim calcmode="lin" valueType="num">
                                      <p:cBhvr>
                                        <p:cTn id="57" dur="500" fill="hold"/>
                                        <p:tgtEl>
                                          <p:spTgt spid="10"/>
                                        </p:tgtEl>
                                        <p:attrNameLst>
                                          <p:attrName>ppt_h</p:attrName>
                                        </p:attrNameLst>
                                      </p:cBhvr>
                                      <p:tavLst>
                                        <p:tav tm="0">
                                          <p:val>
                                            <p:fltVal val="0"/>
                                          </p:val>
                                        </p:tav>
                                        <p:tav tm="100000">
                                          <p:val>
                                            <p:strVal val="#ppt_h"/>
                                          </p:val>
                                        </p:tav>
                                      </p:tavLst>
                                    </p:anim>
                                    <p:animEffect transition="in" filter="fade">
                                      <p:cBhvr>
                                        <p:cTn id="58"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8" name="椭圆 27"/>
          <p:cNvSpPr/>
          <p:nvPr/>
        </p:nvSpPr>
        <p:spPr>
          <a:xfrm>
            <a:off x="-2278138" y="-663818"/>
            <a:ext cx="8095672" cy="8095672"/>
          </a:xfrm>
          <a:prstGeom prst="ellipse">
            <a:avLst/>
          </a:prstGeom>
          <a:noFill/>
          <a:ln>
            <a:solidFill>
              <a:srgbClr val="4F8AFD"/>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0" name="文本框 9"/>
          <p:cNvSpPr txBox="1"/>
          <p:nvPr/>
        </p:nvSpPr>
        <p:spPr>
          <a:xfrm>
            <a:off x="9765903" y="220443"/>
            <a:ext cx="1170513" cy="369332"/>
          </a:xfrm>
          <a:prstGeom prst="rect">
            <a:avLst/>
          </a:prstGeom>
          <a:noFill/>
        </p:spPr>
        <p:txBody>
          <a:bodyPr wrap="none" rtlCol="0">
            <a:spAutoFit/>
          </a:bodyPr>
          <a:lstStyle/>
          <a:p>
            <a:r>
              <a:rPr kumimoji="1" lang="en-US" altLang="zh-CN" dirty="0">
                <a:solidFill>
                  <a:schemeClr val="bg1">
                    <a:alpha val="68000"/>
                  </a:schemeClr>
                </a:solidFill>
              </a:rPr>
              <a:t>Design</a:t>
            </a:r>
            <a:r>
              <a:rPr kumimoji="1" lang="zh-CN" altLang="en-US" dirty="0">
                <a:solidFill>
                  <a:schemeClr val="bg1">
                    <a:alpha val="68000"/>
                  </a:schemeClr>
                </a:solidFill>
              </a:rPr>
              <a:t> </a:t>
            </a:r>
            <a:r>
              <a:rPr kumimoji="1" lang="en-US" altLang="zh-CN" dirty="0">
                <a:solidFill>
                  <a:schemeClr val="bg1">
                    <a:alpha val="68000"/>
                  </a:schemeClr>
                </a:solidFill>
              </a:rPr>
              <a:t>by</a:t>
            </a:r>
            <a:endParaRPr kumimoji="1" lang="zh-CN" altLang="en-US" dirty="0">
              <a:solidFill>
                <a:schemeClr val="bg1">
                  <a:alpha val="68000"/>
                </a:schemeClr>
              </a:solidFill>
            </a:endParaRPr>
          </a:p>
        </p:txBody>
      </p:sp>
      <p:cxnSp>
        <p:nvCxnSpPr>
          <p:cNvPr id="13" name="直线连接符 12"/>
          <p:cNvCxnSpPr/>
          <p:nvPr/>
        </p:nvCxnSpPr>
        <p:spPr>
          <a:xfrm>
            <a:off x="10972403" y="425707"/>
            <a:ext cx="762794" cy="0"/>
          </a:xfrm>
          <a:prstGeom prst="line">
            <a:avLst/>
          </a:prstGeom>
          <a:ln>
            <a:solidFill>
              <a:schemeClr val="bg1">
                <a:alpha val="61000"/>
              </a:schemeClr>
            </a:solidFill>
          </a:ln>
        </p:spPr>
        <p:style>
          <a:lnRef idx="1">
            <a:schemeClr val="accent1"/>
          </a:lnRef>
          <a:fillRef idx="0">
            <a:schemeClr val="accent1"/>
          </a:fillRef>
          <a:effectRef idx="0">
            <a:schemeClr val="accent1"/>
          </a:effectRef>
          <a:fontRef idx="minor">
            <a:schemeClr val="tx1"/>
          </a:fontRef>
        </p:style>
      </p:cxnSp>
      <p:sp>
        <p:nvSpPr>
          <p:cNvPr id="2" name="矩形 1"/>
          <p:cNvSpPr/>
          <p:nvPr/>
        </p:nvSpPr>
        <p:spPr>
          <a:xfrm>
            <a:off x="-1" y="1743075"/>
            <a:ext cx="514351" cy="3371850"/>
          </a:xfrm>
          <a:prstGeom prst="rect">
            <a:avLst/>
          </a:prstGeom>
          <a:gradFill>
            <a:gsLst>
              <a:gs pos="100000">
                <a:srgbClr val="4F83FF"/>
              </a:gs>
              <a:gs pos="0">
                <a:srgbClr val="5284F9"/>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1" name="矩形 10"/>
          <p:cNvSpPr/>
          <p:nvPr/>
        </p:nvSpPr>
        <p:spPr>
          <a:xfrm>
            <a:off x="4043363" y="1743075"/>
            <a:ext cx="8148637" cy="3371850"/>
          </a:xfrm>
          <a:prstGeom prst="rect">
            <a:avLst/>
          </a:prstGeom>
          <a:gradFill>
            <a:gsLst>
              <a:gs pos="100000">
                <a:srgbClr val="4F83FF"/>
              </a:gs>
              <a:gs pos="0">
                <a:srgbClr val="5284F9"/>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4" name="文本框 13"/>
          <p:cNvSpPr txBox="1"/>
          <p:nvPr/>
        </p:nvSpPr>
        <p:spPr>
          <a:xfrm>
            <a:off x="5421824" y="2180037"/>
            <a:ext cx="1553630" cy="1569660"/>
          </a:xfrm>
          <a:prstGeom prst="rect">
            <a:avLst/>
          </a:prstGeom>
          <a:noFill/>
        </p:spPr>
        <p:txBody>
          <a:bodyPr wrap="none" rtlCol="0">
            <a:spAutoFit/>
          </a:bodyPr>
          <a:lstStyle/>
          <a:p>
            <a:r>
              <a:rPr kumimoji="1" lang="en-US" altLang="zh-CN" sz="9600" b="1" dirty="0">
                <a:gradFill>
                  <a:gsLst>
                    <a:gs pos="0">
                      <a:schemeClr val="bg1">
                        <a:alpha val="76000"/>
                      </a:schemeClr>
                    </a:gs>
                    <a:gs pos="99000">
                      <a:schemeClr val="bg1">
                        <a:alpha val="20000"/>
                      </a:schemeClr>
                    </a:gs>
                  </a:gsLst>
                  <a:lin ang="5400000" scaled="1"/>
                </a:gradFill>
                <a:latin typeface="Arial" charset="0"/>
                <a:ea typeface="Arial" charset="0"/>
                <a:cs typeface="Arial" charset="0"/>
              </a:rPr>
              <a:t>04</a:t>
            </a:r>
            <a:endParaRPr kumimoji="1" lang="zh-CN" altLang="en-US" sz="9600" b="1" dirty="0">
              <a:gradFill>
                <a:gsLst>
                  <a:gs pos="0">
                    <a:schemeClr val="bg1">
                      <a:alpha val="76000"/>
                    </a:schemeClr>
                  </a:gs>
                  <a:gs pos="99000">
                    <a:schemeClr val="bg1">
                      <a:alpha val="20000"/>
                    </a:schemeClr>
                  </a:gs>
                </a:gsLst>
                <a:lin ang="5400000" scaled="1"/>
              </a:gradFill>
              <a:latin typeface="Arial" charset="0"/>
              <a:ea typeface="Arial" charset="0"/>
              <a:cs typeface="Arial" charset="0"/>
            </a:endParaRPr>
          </a:p>
        </p:txBody>
      </p:sp>
      <p:sp>
        <p:nvSpPr>
          <p:cNvPr id="15" name="文本框 14"/>
          <p:cNvSpPr txBox="1"/>
          <p:nvPr/>
        </p:nvSpPr>
        <p:spPr>
          <a:xfrm>
            <a:off x="5421824" y="3075057"/>
            <a:ext cx="4134465" cy="769441"/>
          </a:xfrm>
          <a:prstGeom prst="rect">
            <a:avLst/>
          </a:prstGeom>
          <a:noFill/>
        </p:spPr>
        <p:txBody>
          <a:bodyPr wrap="none" rtlCol="0">
            <a:spAutoFit/>
          </a:bodyPr>
          <a:lstStyle/>
          <a:p>
            <a:r>
              <a:rPr kumimoji="1" lang="zh-CN" altLang="en-US" sz="4400" b="1" dirty="0">
                <a:solidFill>
                  <a:schemeClr val="bg1"/>
                </a:solidFill>
                <a:effectLst>
                  <a:outerShdw blurRad="177800" dist="76200" dir="16200000" rotWithShape="0">
                    <a:prstClr val="black">
                      <a:alpha val="21000"/>
                    </a:prstClr>
                  </a:outerShdw>
                </a:effectLst>
                <a:latin typeface="SimHei" charset="-122"/>
                <a:ea typeface="SimHei" charset="-122"/>
                <a:cs typeface="SimHei" charset="-122"/>
              </a:rPr>
              <a:t>输入章节一标题</a:t>
            </a:r>
          </a:p>
        </p:txBody>
      </p:sp>
      <p:sp>
        <p:nvSpPr>
          <p:cNvPr id="22" name="矩形 21"/>
          <p:cNvSpPr/>
          <p:nvPr/>
        </p:nvSpPr>
        <p:spPr>
          <a:xfrm>
            <a:off x="5421824" y="4025131"/>
            <a:ext cx="5514592" cy="532453"/>
          </a:xfrm>
          <a:prstGeom prst="rect">
            <a:avLst/>
          </a:prstGeom>
        </p:spPr>
        <p:txBody>
          <a:bodyPr wrap="square">
            <a:spAutoFit/>
          </a:bodyPr>
          <a:lstStyle/>
          <a:p>
            <a:pPr>
              <a:lnSpc>
                <a:spcPct val="130000"/>
              </a:lnSpc>
            </a:pPr>
            <a:r>
              <a:rPr lang="zh-CN" altLang="en-US" sz="1100" dirty="0">
                <a:solidFill>
                  <a:schemeClr val="bg1">
                    <a:alpha val="89000"/>
                  </a:schemeClr>
                </a:solidFill>
                <a:latin typeface="SimHei" charset="-122"/>
                <a:ea typeface="SimHei" charset="-122"/>
                <a:cs typeface="SimHei" charset="-122"/>
              </a:rPr>
              <a:t>金融 指货币的发行、流通和回笼，贷款的发放和收回，存款的存入和提取，汇兑的往来等经济活动。金融是人们在不确定环境中进行资源跨期的最优配置决策的行为。</a:t>
            </a:r>
          </a:p>
        </p:txBody>
      </p:sp>
      <p:sp>
        <p:nvSpPr>
          <p:cNvPr id="23" name="椭圆 22"/>
          <p:cNvSpPr/>
          <p:nvPr/>
        </p:nvSpPr>
        <p:spPr>
          <a:xfrm>
            <a:off x="10583323" y="2052036"/>
            <a:ext cx="1023021" cy="1023021"/>
          </a:xfrm>
          <a:prstGeom prst="ellipse">
            <a:avLst/>
          </a:prstGeom>
          <a:gradFill flip="none" rotWithShape="1">
            <a:gsLst>
              <a:gs pos="100000">
                <a:srgbClr val="4F83FF">
                  <a:alpha val="14000"/>
                </a:srgbClr>
              </a:gs>
              <a:gs pos="0">
                <a:srgbClr val="9EBCFB"/>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4" name="椭圆 23"/>
          <p:cNvSpPr/>
          <p:nvPr/>
        </p:nvSpPr>
        <p:spPr>
          <a:xfrm>
            <a:off x="10174451" y="3384018"/>
            <a:ext cx="408872" cy="408872"/>
          </a:xfrm>
          <a:prstGeom prst="ellipse">
            <a:avLst/>
          </a:prstGeom>
          <a:gradFill flip="none" rotWithShape="1">
            <a:gsLst>
              <a:gs pos="100000">
                <a:srgbClr val="4F83FF">
                  <a:alpha val="14000"/>
                </a:srgbClr>
              </a:gs>
              <a:gs pos="0">
                <a:srgbClr val="9EBCFB"/>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nvGrpSpPr>
          <p:cNvPr id="25" name="组 24"/>
          <p:cNvGrpSpPr/>
          <p:nvPr/>
        </p:nvGrpSpPr>
        <p:grpSpPr>
          <a:xfrm>
            <a:off x="1141673" y="398979"/>
            <a:ext cx="3356429" cy="6343650"/>
            <a:chOff x="1141673" y="398979"/>
            <a:chExt cx="3356429" cy="6343650"/>
          </a:xfrm>
        </p:grpSpPr>
        <p:pic>
          <p:nvPicPr>
            <p:cNvPr id="3" name="图片 2"/>
            <p:cNvPicPr>
              <a:picLocks noChangeAspect="1"/>
            </p:cNvPicPr>
            <p:nvPr/>
          </p:nvPicPr>
          <p:blipFill rotWithShape="1">
            <a:blip r:embed="rId3">
              <a:extLst>
                <a:ext uri="{28A0092B-C50C-407E-A947-70E740481C1C}">
                  <a14:useLocalDpi xmlns:a14="http://schemas.microsoft.com/office/drawing/2010/main" val="0"/>
                </a:ext>
              </a:extLst>
            </a:blip>
            <a:srcRect t="17708" b="20416"/>
            <a:stretch/>
          </p:blipFill>
          <p:spPr>
            <a:xfrm>
              <a:off x="1141673" y="398979"/>
              <a:ext cx="3356429" cy="6343650"/>
            </a:xfrm>
            <a:prstGeom prst="rect">
              <a:avLst/>
            </a:prstGeom>
          </p:spPr>
        </p:pic>
        <p:pic>
          <p:nvPicPr>
            <p:cNvPr id="12" name="图片 11"/>
            <p:cNvPicPr>
              <a:picLocks noChangeAspect="1"/>
            </p:cNvPicPr>
            <p:nvPr/>
          </p:nvPicPr>
          <p:blipFill rotWithShape="1">
            <a:blip r:embed="rId4">
              <a:extLst>
                <a:ext uri="{28A0092B-C50C-407E-A947-70E740481C1C}">
                  <a14:useLocalDpi xmlns:a14="http://schemas.microsoft.com/office/drawing/2010/main" val="0"/>
                </a:ext>
              </a:extLst>
            </a:blip>
            <a:srcRect l="31619" r="32184"/>
            <a:stretch/>
          </p:blipFill>
          <p:spPr>
            <a:xfrm>
              <a:off x="1707641" y="1397326"/>
              <a:ext cx="2256023" cy="4063348"/>
            </a:xfrm>
            <a:prstGeom prst="rect">
              <a:avLst/>
            </a:prstGeom>
            <a:effectLst>
              <a:innerShdw blurRad="127000">
                <a:schemeClr val="bg1">
                  <a:lumMod val="85000"/>
                </a:schemeClr>
              </a:innerShdw>
            </a:effectLst>
          </p:spPr>
        </p:pic>
        <p:pic>
          <p:nvPicPr>
            <p:cNvPr id="21" name="图片 20"/>
            <p:cNvPicPr>
              <a:picLocks noChangeAspect="1"/>
            </p:cNvPicPr>
            <p:nvPr/>
          </p:nvPicPr>
          <p:blipFill rotWithShape="1">
            <a:blip r:embed="rId5">
              <a:extLst>
                <a:ext uri="{28A0092B-C50C-407E-A947-70E740481C1C}">
                  <a14:useLocalDpi xmlns:a14="http://schemas.microsoft.com/office/drawing/2010/main" val="0"/>
                </a:ext>
              </a:extLst>
            </a:blip>
            <a:srcRect l="32159" r="30520"/>
            <a:stretch/>
          </p:blipFill>
          <p:spPr>
            <a:xfrm>
              <a:off x="1707641" y="1398107"/>
              <a:ext cx="2256024" cy="4071403"/>
            </a:xfrm>
            <a:prstGeom prst="rect">
              <a:avLst/>
            </a:prstGeom>
            <a:effectLst>
              <a:innerShdw blurRad="177800">
                <a:schemeClr val="tx1">
                  <a:lumMod val="50000"/>
                  <a:lumOff val="50000"/>
                  <a:alpha val="54000"/>
                </a:schemeClr>
              </a:innerShdw>
            </a:effectLst>
          </p:spPr>
        </p:pic>
      </p:grpSp>
      <p:sp>
        <p:nvSpPr>
          <p:cNvPr id="30" name="文本框 29"/>
          <p:cNvSpPr txBox="1"/>
          <p:nvPr/>
        </p:nvSpPr>
        <p:spPr>
          <a:xfrm>
            <a:off x="9918303" y="372843"/>
            <a:ext cx="1170513" cy="369332"/>
          </a:xfrm>
          <a:prstGeom prst="rect">
            <a:avLst/>
          </a:prstGeom>
          <a:noFill/>
        </p:spPr>
        <p:txBody>
          <a:bodyPr wrap="none" rtlCol="0">
            <a:spAutoFit/>
          </a:bodyPr>
          <a:lstStyle/>
          <a:p>
            <a:r>
              <a:rPr kumimoji="1" lang="en-US" altLang="zh-CN" dirty="0">
                <a:solidFill>
                  <a:srgbClr val="4F8AFD">
                    <a:alpha val="68000"/>
                  </a:srgbClr>
                </a:solidFill>
              </a:rPr>
              <a:t>Design</a:t>
            </a:r>
            <a:r>
              <a:rPr kumimoji="1" lang="zh-CN" altLang="en-US" dirty="0">
                <a:solidFill>
                  <a:srgbClr val="4F8AFD">
                    <a:alpha val="68000"/>
                  </a:srgbClr>
                </a:solidFill>
              </a:rPr>
              <a:t> </a:t>
            </a:r>
            <a:r>
              <a:rPr kumimoji="1" lang="en-US" altLang="zh-CN" dirty="0">
                <a:solidFill>
                  <a:srgbClr val="4F8AFD">
                    <a:alpha val="68000"/>
                  </a:srgbClr>
                </a:solidFill>
              </a:rPr>
              <a:t>by</a:t>
            </a:r>
            <a:endParaRPr kumimoji="1" lang="zh-CN" altLang="en-US" dirty="0">
              <a:solidFill>
                <a:srgbClr val="4F8AFD">
                  <a:alpha val="68000"/>
                </a:srgbClr>
              </a:solidFill>
            </a:endParaRPr>
          </a:p>
        </p:txBody>
      </p:sp>
      <p:cxnSp>
        <p:nvCxnSpPr>
          <p:cNvPr id="31" name="直线连接符 30"/>
          <p:cNvCxnSpPr/>
          <p:nvPr/>
        </p:nvCxnSpPr>
        <p:spPr>
          <a:xfrm>
            <a:off x="11124803" y="578107"/>
            <a:ext cx="762794" cy="0"/>
          </a:xfrm>
          <a:prstGeom prst="line">
            <a:avLst/>
          </a:prstGeom>
          <a:ln>
            <a:solidFill>
              <a:srgbClr val="4F8AFD">
                <a:alpha val="61000"/>
              </a:srgbClr>
            </a:solidFill>
          </a:ln>
        </p:spPr>
        <p:style>
          <a:lnRef idx="1">
            <a:schemeClr val="accent1"/>
          </a:lnRef>
          <a:fillRef idx="0">
            <a:schemeClr val="accent1"/>
          </a:fillRef>
          <a:effectRef idx="0">
            <a:schemeClr val="accent1"/>
          </a:effectRef>
          <a:fontRef idx="minor">
            <a:schemeClr val="tx1"/>
          </a:fontRef>
        </p:style>
      </p:cxnSp>
      <p:sp>
        <p:nvSpPr>
          <p:cNvPr id="32" name="椭圆 31"/>
          <p:cNvSpPr/>
          <p:nvPr/>
        </p:nvSpPr>
        <p:spPr>
          <a:xfrm>
            <a:off x="4498102" y="438976"/>
            <a:ext cx="408872" cy="408872"/>
          </a:xfrm>
          <a:prstGeom prst="ellipse">
            <a:avLst/>
          </a:prstGeom>
          <a:gradFill flip="none" rotWithShape="1">
            <a:gsLst>
              <a:gs pos="100000">
                <a:srgbClr val="4F83FF"/>
              </a:gs>
              <a:gs pos="0">
                <a:srgbClr val="9EBCFB"/>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Tree>
    <p:extLst>
      <p:ext uri="{BB962C8B-B14F-4D97-AF65-F5344CB8AC3E}">
        <p14:creationId xmlns:p14="http://schemas.microsoft.com/office/powerpoint/2010/main" val="265881722"/>
      </p:ext>
    </p:extLst>
  </p:cSld>
  <p:clrMapOvr>
    <a:masterClrMapping/>
  </p:clrMapOvr>
  <mc:AlternateContent xmlns:mc="http://schemas.openxmlformats.org/markup-compatibility/2006" xmlns:p14="http://schemas.microsoft.com/office/powerpoint/2010/main">
    <mc:Choice Requires="p14">
      <p:transition spd="slow" p14:dur="2000" advTm="5000">
        <p14:ferris dir="l"/>
      </p:transition>
    </mc:Choice>
    <mc:Fallback xmlns="">
      <p:transition spd="slow"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with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wheel(1)">
                                      <p:cBhvr>
                                        <p:cTn id="7" dur="2000"/>
                                        <p:tgtEl>
                                          <p:spTgt spid="28"/>
                                        </p:tgtEl>
                                      </p:cBhvr>
                                    </p:animEffect>
                                  </p:childTnLst>
                                </p:cTn>
                              </p:par>
                              <p:par>
                                <p:cTn id="8" presetID="52" presetClass="entr" presetSubtype="0" fill="hold" grpId="0" nodeType="withEffect">
                                  <p:stCondLst>
                                    <p:cond delay="500"/>
                                  </p:stCondLst>
                                  <p:childTnLst>
                                    <p:set>
                                      <p:cBhvr>
                                        <p:cTn id="9" dur="1" fill="hold">
                                          <p:stCondLst>
                                            <p:cond delay="0"/>
                                          </p:stCondLst>
                                        </p:cTn>
                                        <p:tgtEl>
                                          <p:spTgt spid="32"/>
                                        </p:tgtEl>
                                        <p:attrNameLst>
                                          <p:attrName>style.visibility</p:attrName>
                                        </p:attrNameLst>
                                      </p:cBhvr>
                                      <p:to>
                                        <p:strVal val="visible"/>
                                      </p:to>
                                    </p:set>
                                    <p:animScale>
                                      <p:cBhvr>
                                        <p:cTn id="10" dur="1000" decel="50000" fill="hold">
                                          <p:stCondLst>
                                            <p:cond delay="0"/>
                                          </p:stCondLst>
                                        </p:cTn>
                                        <p:tgtEl>
                                          <p:spTgt spid="3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1" dur="1000" decel="50000" fill="hold">
                                          <p:stCondLst>
                                            <p:cond delay="0"/>
                                          </p:stCondLst>
                                        </p:cTn>
                                        <p:tgtEl>
                                          <p:spTgt spid="32"/>
                                        </p:tgtEl>
                                        <p:attrNameLst>
                                          <p:attrName>ppt_x</p:attrName>
                                          <p:attrName>ppt_y</p:attrName>
                                        </p:attrNameLst>
                                      </p:cBhvr>
                                    </p:animMotion>
                                    <p:animEffect transition="in" filter="fade">
                                      <p:cBhvr>
                                        <p:cTn id="12" dur="1000"/>
                                        <p:tgtEl>
                                          <p:spTgt spid="32"/>
                                        </p:tgtEl>
                                      </p:cBhvr>
                                    </p:animEffect>
                                  </p:childTnLst>
                                </p:cTn>
                              </p:par>
                            </p:childTnLst>
                          </p:cTn>
                        </p:par>
                        <p:par>
                          <p:cTn id="13" fill="hold">
                            <p:stCondLst>
                              <p:cond delay="2000"/>
                            </p:stCondLst>
                            <p:childTnLst>
                              <p:par>
                                <p:cTn id="14" presetID="12" presetClass="entr" presetSubtype="8" fill="hold" grpId="0" nodeType="afterEffect">
                                  <p:stCondLst>
                                    <p:cond delay="0"/>
                                  </p:stCondLst>
                                  <p:childTnLst>
                                    <p:set>
                                      <p:cBhvr>
                                        <p:cTn id="15" dur="1" fill="hold">
                                          <p:stCondLst>
                                            <p:cond delay="0"/>
                                          </p:stCondLst>
                                        </p:cTn>
                                        <p:tgtEl>
                                          <p:spTgt spid="2"/>
                                        </p:tgtEl>
                                        <p:attrNameLst>
                                          <p:attrName>style.visibility</p:attrName>
                                        </p:attrNameLst>
                                      </p:cBhvr>
                                      <p:to>
                                        <p:strVal val="visible"/>
                                      </p:to>
                                    </p:set>
                                    <p:anim calcmode="lin" valueType="num">
                                      <p:cBhvr additive="base">
                                        <p:cTn id="16" dur="500"/>
                                        <p:tgtEl>
                                          <p:spTgt spid="2"/>
                                        </p:tgtEl>
                                        <p:attrNameLst>
                                          <p:attrName>ppt_x</p:attrName>
                                        </p:attrNameLst>
                                      </p:cBhvr>
                                      <p:tavLst>
                                        <p:tav tm="0">
                                          <p:val>
                                            <p:strVal val="#ppt_x-#ppt_w*1.125000"/>
                                          </p:val>
                                        </p:tav>
                                        <p:tav tm="100000">
                                          <p:val>
                                            <p:strVal val="#ppt_x"/>
                                          </p:val>
                                        </p:tav>
                                      </p:tavLst>
                                    </p:anim>
                                    <p:animEffect transition="in" filter="wipe(right)">
                                      <p:cBhvr>
                                        <p:cTn id="17" dur="500"/>
                                        <p:tgtEl>
                                          <p:spTgt spid="2"/>
                                        </p:tgtEl>
                                      </p:cBhvr>
                                    </p:animEffect>
                                  </p:childTnLst>
                                </p:cTn>
                              </p:par>
                              <p:par>
                                <p:cTn id="18" presetID="12" presetClass="entr" presetSubtype="2" fill="hold" grpId="0" nodeType="withEffect">
                                  <p:stCondLst>
                                    <p:cond delay="0"/>
                                  </p:stCondLst>
                                  <p:childTnLst>
                                    <p:set>
                                      <p:cBhvr>
                                        <p:cTn id="19" dur="1" fill="hold">
                                          <p:stCondLst>
                                            <p:cond delay="0"/>
                                          </p:stCondLst>
                                        </p:cTn>
                                        <p:tgtEl>
                                          <p:spTgt spid="11"/>
                                        </p:tgtEl>
                                        <p:attrNameLst>
                                          <p:attrName>style.visibility</p:attrName>
                                        </p:attrNameLst>
                                      </p:cBhvr>
                                      <p:to>
                                        <p:strVal val="visible"/>
                                      </p:to>
                                    </p:set>
                                    <p:anim calcmode="lin" valueType="num">
                                      <p:cBhvr additive="base">
                                        <p:cTn id="20" dur="500"/>
                                        <p:tgtEl>
                                          <p:spTgt spid="11"/>
                                        </p:tgtEl>
                                        <p:attrNameLst>
                                          <p:attrName>ppt_x</p:attrName>
                                        </p:attrNameLst>
                                      </p:cBhvr>
                                      <p:tavLst>
                                        <p:tav tm="0">
                                          <p:val>
                                            <p:strVal val="#ppt_x+#ppt_w*1.125000"/>
                                          </p:val>
                                        </p:tav>
                                        <p:tav tm="100000">
                                          <p:val>
                                            <p:strVal val="#ppt_x"/>
                                          </p:val>
                                        </p:tav>
                                      </p:tavLst>
                                    </p:anim>
                                    <p:animEffect transition="in" filter="wipe(left)">
                                      <p:cBhvr>
                                        <p:cTn id="21" dur="500"/>
                                        <p:tgtEl>
                                          <p:spTgt spid="11"/>
                                        </p:tgtEl>
                                      </p:cBhvr>
                                    </p:animEffect>
                                  </p:childTnLst>
                                </p:cTn>
                              </p:par>
                            </p:childTnLst>
                          </p:cTn>
                        </p:par>
                        <p:par>
                          <p:cTn id="22" fill="hold">
                            <p:stCondLst>
                              <p:cond delay="2500"/>
                            </p:stCondLst>
                            <p:childTnLst>
                              <p:par>
                                <p:cTn id="23" presetID="2" presetClass="entr" presetSubtype="8" decel="50000" fill="hold" nodeType="afterEffect">
                                  <p:stCondLst>
                                    <p:cond delay="0"/>
                                  </p:stCondLst>
                                  <p:childTnLst>
                                    <p:set>
                                      <p:cBhvr>
                                        <p:cTn id="24" dur="1" fill="hold">
                                          <p:stCondLst>
                                            <p:cond delay="0"/>
                                          </p:stCondLst>
                                        </p:cTn>
                                        <p:tgtEl>
                                          <p:spTgt spid="25"/>
                                        </p:tgtEl>
                                        <p:attrNameLst>
                                          <p:attrName>style.visibility</p:attrName>
                                        </p:attrNameLst>
                                      </p:cBhvr>
                                      <p:to>
                                        <p:strVal val="visible"/>
                                      </p:to>
                                    </p:set>
                                    <p:anim calcmode="lin" valueType="num">
                                      <p:cBhvr additive="base">
                                        <p:cTn id="25" dur="1000" fill="hold"/>
                                        <p:tgtEl>
                                          <p:spTgt spid="25"/>
                                        </p:tgtEl>
                                        <p:attrNameLst>
                                          <p:attrName>ppt_x</p:attrName>
                                        </p:attrNameLst>
                                      </p:cBhvr>
                                      <p:tavLst>
                                        <p:tav tm="0">
                                          <p:val>
                                            <p:strVal val="0-#ppt_w/2"/>
                                          </p:val>
                                        </p:tav>
                                        <p:tav tm="100000">
                                          <p:val>
                                            <p:strVal val="#ppt_x"/>
                                          </p:val>
                                        </p:tav>
                                      </p:tavLst>
                                    </p:anim>
                                    <p:anim calcmode="lin" valueType="num">
                                      <p:cBhvr additive="base">
                                        <p:cTn id="26" dur="1000" fill="hold"/>
                                        <p:tgtEl>
                                          <p:spTgt spid="25"/>
                                        </p:tgtEl>
                                        <p:attrNameLst>
                                          <p:attrName>ppt_y</p:attrName>
                                        </p:attrNameLst>
                                      </p:cBhvr>
                                      <p:tavLst>
                                        <p:tav tm="0">
                                          <p:val>
                                            <p:strVal val="#ppt_y"/>
                                          </p:val>
                                        </p:tav>
                                        <p:tav tm="100000">
                                          <p:val>
                                            <p:strVal val="#ppt_y"/>
                                          </p:val>
                                        </p:tav>
                                      </p:tavLst>
                                    </p:anim>
                                  </p:childTnLst>
                                </p:cTn>
                              </p:par>
                            </p:childTnLst>
                          </p:cTn>
                        </p:par>
                        <p:par>
                          <p:cTn id="27" fill="hold">
                            <p:stCondLst>
                              <p:cond delay="3500"/>
                            </p:stCondLst>
                            <p:childTnLst>
                              <p:par>
                                <p:cTn id="28" presetID="12" presetClass="entr" presetSubtype="4" fill="hold" grpId="0" nodeType="afterEffect">
                                  <p:stCondLst>
                                    <p:cond delay="0"/>
                                  </p:stCondLst>
                                  <p:childTnLst>
                                    <p:set>
                                      <p:cBhvr>
                                        <p:cTn id="29" dur="1" fill="hold">
                                          <p:stCondLst>
                                            <p:cond delay="0"/>
                                          </p:stCondLst>
                                        </p:cTn>
                                        <p:tgtEl>
                                          <p:spTgt spid="14"/>
                                        </p:tgtEl>
                                        <p:attrNameLst>
                                          <p:attrName>style.visibility</p:attrName>
                                        </p:attrNameLst>
                                      </p:cBhvr>
                                      <p:to>
                                        <p:strVal val="visible"/>
                                      </p:to>
                                    </p:set>
                                    <p:anim calcmode="lin" valueType="num">
                                      <p:cBhvr additive="base">
                                        <p:cTn id="30" dur="500"/>
                                        <p:tgtEl>
                                          <p:spTgt spid="14"/>
                                        </p:tgtEl>
                                        <p:attrNameLst>
                                          <p:attrName>ppt_y</p:attrName>
                                        </p:attrNameLst>
                                      </p:cBhvr>
                                      <p:tavLst>
                                        <p:tav tm="0">
                                          <p:val>
                                            <p:strVal val="#ppt_y+#ppt_h*1.125000"/>
                                          </p:val>
                                        </p:tav>
                                        <p:tav tm="100000">
                                          <p:val>
                                            <p:strVal val="#ppt_y"/>
                                          </p:val>
                                        </p:tav>
                                      </p:tavLst>
                                    </p:anim>
                                    <p:animEffect transition="in" filter="wipe(up)">
                                      <p:cBhvr>
                                        <p:cTn id="31" dur="500"/>
                                        <p:tgtEl>
                                          <p:spTgt spid="14"/>
                                        </p:tgtEl>
                                      </p:cBhvr>
                                    </p:animEffect>
                                  </p:childTnLst>
                                </p:cTn>
                              </p:par>
                            </p:childTnLst>
                          </p:cTn>
                        </p:par>
                        <p:par>
                          <p:cTn id="32" fill="hold">
                            <p:stCondLst>
                              <p:cond delay="4000"/>
                            </p:stCondLst>
                            <p:childTnLst>
                              <p:par>
                                <p:cTn id="33" presetID="2" presetClass="entr" presetSubtype="2" fill="hold" grpId="0" nodeType="afterEffect">
                                  <p:stCondLst>
                                    <p:cond delay="0"/>
                                  </p:stCondLst>
                                  <p:iterate type="lt">
                                    <p:tmPct val="10000"/>
                                  </p:iterate>
                                  <p:childTnLst>
                                    <p:set>
                                      <p:cBhvr>
                                        <p:cTn id="34" dur="1" fill="hold">
                                          <p:stCondLst>
                                            <p:cond delay="0"/>
                                          </p:stCondLst>
                                        </p:cTn>
                                        <p:tgtEl>
                                          <p:spTgt spid="15"/>
                                        </p:tgtEl>
                                        <p:attrNameLst>
                                          <p:attrName>style.visibility</p:attrName>
                                        </p:attrNameLst>
                                      </p:cBhvr>
                                      <p:to>
                                        <p:strVal val="visible"/>
                                      </p:to>
                                    </p:set>
                                    <p:anim calcmode="lin" valueType="num">
                                      <p:cBhvr additive="base">
                                        <p:cTn id="35" dur="500" fill="hold"/>
                                        <p:tgtEl>
                                          <p:spTgt spid="15"/>
                                        </p:tgtEl>
                                        <p:attrNameLst>
                                          <p:attrName>ppt_x</p:attrName>
                                        </p:attrNameLst>
                                      </p:cBhvr>
                                      <p:tavLst>
                                        <p:tav tm="0">
                                          <p:val>
                                            <p:strVal val="1+#ppt_w/2"/>
                                          </p:val>
                                        </p:tav>
                                        <p:tav tm="100000">
                                          <p:val>
                                            <p:strVal val="#ppt_x"/>
                                          </p:val>
                                        </p:tav>
                                      </p:tavLst>
                                    </p:anim>
                                    <p:anim calcmode="lin" valueType="num">
                                      <p:cBhvr additive="base">
                                        <p:cTn id="36" dur="500" fill="hold"/>
                                        <p:tgtEl>
                                          <p:spTgt spid="15"/>
                                        </p:tgtEl>
                                        <p:attrNameLst>
                                          <p:attrName>ppt_y</p:attrName>
                                        </p:attrNameLst>
                                      </p:cBhvr>
                                      <p:tavLst>
                                        <p:tav tm="0">
                                          <p:val>
                                            <p:strVal val="#ppt_y"/>
                                          </p:val>
                                        </p:tav>
                                        <p:tav tm="100000">
                                          <p:val>
                                            <p:strVal val="#ppt_y"/>
                                          </p:val>
                                        </p:tav>
                                      </p:tavLst>
                                    </p:anim>
                                  </p:childTnLst>
                                </p:cTn>
                              </p:par>
                            </p:childTnLst>
                          </p:cTn>
                        </p:par>
                        <p:par>
                          <p:cTn id="37" fill="hold">
                            <p:stCondLst>
                              <p:cond delay="4800"/>
                            </p:stCondLst>
                            <p:childTnLst>
                              <p:par>
                                <p:cTn id="38" presetID="3" presetClass="entr" presetSubtype="10" fill="hold" grpId="0" nodeType="afterEffect">
                                  <p:stCondLst>
                                    <p:cond delay="0"/>
                                  </p:stCondLst>
                                  <p:childTnLst>
                                    <p:set>
                                      <p:cBhvr>
                                        <p:cTn id="39" dur="1" fill="hold">
                                          <p:stCondLst>
                                            <p:cond delay="0"/>
                                          </p:stCondLst>
                                        </p:cTn>
                                        <p:tgtEl>
                                          <p:spTgt spid="22"/>
                                        </p:tgtEl>
                                        <p:attrNameLst>
                                          <p:attrName>style.visibility</p:attrName>
                                        </p:attrNameLst>
                                      </p:cBhvr>
                                      <p:to>
                                        <p:strVal val="visible"/>
                                      </p:to>
                                    </p:set>
                                    <p:animEffect transition="in" filter="blinds(horizontal)">
                                      <p:cBhvr>
                                        <p:cTn id="40" dur="500"/>
                                        <p:tgtEl>
                                          <p:spTgt spid="22"/>
                                        </p:tgtEl>
                                      </p:cBhvr>
                                    </p:animEffect>
                                  </p:childTnLst>
                                </p:cTn>
                              </p:par>
                              <p:par>
                                <p:cTn id="41" presetID="42" presetClass="entr" presetSubtype="0" fill="hold" grpId="0" nodeType="withEffect">
                                  <p:stCondLst>
                                    <p:cond delay="0"/>
                                  </p:stCondLst>
                                  <p:childTnLst>
                                    <p:set>
                                      <p:cBhvr>
                                        <p:cTn id="42" dur="1" fill="hold">
                                          <p:stCondLst>
                                            <p:cond delay="0"/>
                                          </p:stCondLst>
                                        </p:cTn>
                                        <p:tgtEl>
                                          <p:spTgt spid="24"/>
                                        </p:tgtEl>
                                        <p:attrNameLst>
                                          <p:attrName>style.visibility</p:attrName>
                                        </p:attrNameLst>
                                      </p:cBhvr>
                                      <p:to>
                                        <p:strVal val="visible"/>
                                      </p:to>
                                    </p:set>
                                    <p:animEffect transition="in" filter="fade">
                                      <p:cBhvr>
                                        <p:cTn id="43" dur="1000"/>
                                        <p:tgtEl>
                                          <p:spTgt spid="24"/>
                                        </p:tgtEl>
                                      </p:cBhvr>
                                    </p:animEffect>
                                    <p:anim calcmode="lin" valueType="num">
                                      <p:cBhvr>
                                        <p:cTn id="44" dur="1000" fill="hold"/>
                                        <p:tgtEl>
                                          <p:spTgt spid="24"/>
                                        </p:tgtEl>
                                        <p:attrNameLst>
                                          <p:attrName>ppt_x</p:attrName>
                                        </p:attrNameLst>
                                      </p:cBhvr>
                                      <p:tavLst>
                                        <p:tav tm="0">
                                          <p:val>
                                            <p:strVal val="#ppt_x"/>
                                          </p:val>
                                        </p:tav>
                                        <p:tav tm="100000">
                                          <p:val>
                                            <p:strVal val="#ppt_x"/>
                                          </p:val>
                                        </p:tav>
                                      </p:tavLst>
                                    </p:anim>
                                    <p:anim calcmode="lin" valueType="num">
                                      <p:cBhvr>
                                        <p:cTn id="45" dur="1000" fill="hold"/>
                                        <p:tgtEl>
                                          <p:spTgt spid="24"/>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0"/>
                                  </p:stCondLst>
                                  <p:childTnLst>
                                    <p:set>
                                      <p:cBhvr>
                                        <p:cTn id="47" dur="1" fill="hold">
                                          <p:stCondLst>
                                            <p:cond delay="0"/>
                                          </p:stCondLst>
                                        </p:cTn>
                                        <p:tgtEl>
                                          <p:spTgt spid="23"/>
                                        </p:tgtEl>
                                        <p:attrNameLst>
                                          <p:attrName>style.visibility</p:attrName>
                                        </p:attrNameLst>
                                      </p:cBhvr>
                                      <p:to>
                                        <p:strVal val="visible"/>
                                      </p:to>
                                    </p:set>
                                    <p:animEffect transition="in" filter="fade">
                                      <p:cBhvr>
                                        <p:cTn id="48" dur="1000"/>
                                        <p:tgtEl>
                                          <p:spTgt spid="23"/>
                                        </p:tgtEl>
                                      </p:cBhvr>
                                    </p:animEffect>
                                    <p:anim calcmode="lin" valueType="num">
                                      <p:cBhvr>
                                        <p:cTn id="49" dur="1000" fill="hold"/>
                                        <p:tgtEl>
                                          <p:spTgt spid="23"/>
                                        </p:tgtEl>
                                        <p:attrNameLst>
                                          <p:attrName>ppt_x</p:attrName>
                                        </p:attrNameLst>
                                      </p:cBhvr>
                                      <p:tavLst>
                                        <p:tav tm="0">
                                          <p:val>
                                            <p:strVal val="#ppt_x"/>
                                          </p:val>
                                        </p:tav>
                                        <p:tav tm="100000">
                                          <p:val>
                                            <p:strVal val="#ppt_x"/>
                                          </p:val>
                                        </p:tav>
                                      </p:tavLst>
                                    </p:anim>
                                    <p:anim calcmode="lin" valueType="num">
                                      <p:cBhvr>
                                        <p:cTn id="50"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2" grpId="0" animBg="1"/>
      <p:bldP spid="11" grpId="0" animBg="1"/>
      <p:bldP spid="14" grpId="0"/>
      <p:bldP spid="15" grpId="0"/>
      <p:bldP spid="22" grpId="0"/>
      <p:bldP spid="23" grpId="0" animBg="1"/>
      <p:bldP spid="24" grpId="0" animBg="1"/>
      <p:bldP spid="32"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29">
            <a:extLst>
              <a:ext uri="{FF2B5EF4-FFF2-40B4-BE49-F238E27FC236}">
                <a16:creationId xmlns:a16="http://schemas.microsoft.com/office/drawing/2014/main" xmlns="" id="{876B43F9-8513-41A4-888C-6F6ED4993A87}"/>
              </a:ext>
            </a:extLst>
          </p:cNvPr>
          <p:cNvGrpSpPr/>
          <p:nvPr/>
        </p:nvGrpSpPr>
        <p:grpSpPr>
          <a:xfrm>
            <a:off x="5987935" y="2924945"/>
            <a:ext cx="2635789" cy="1084531"/>
            <a:chOff x="5987935" y="2924945"/>
            <a:chExt cx="2635789" cy="1084531"/>
          </a:xfrm>
        </p:grpSpPr>
        <p:sp>
          <p:nvSpPr>
            <p:cNvPr id="3" name="19">
              <a:extLst>
                <a:ext uri="{FF2B5EF4-FFF2-40B4-BE49-F238E27FC236}">
                  <a16:creationId xmlns:a16="http://schemas.microsoft.com/office/drawing/2014/main" xmlns="" id="{87DA2269-CBD7-4490-93BE-421D78FB916D}"/>
                </a:ext>
              </a:extLst>
            </p:cNvPr>
            <p:cNvSpPr/>
            <p:nvPr/>
          </p:nvSpPr>
          <p:spPr>
            <a:xfrm>
              <a:off x="5987935" y="2924945"/>
              <a:ext cx="2635789" cy="1084531"/>
            </a:xfrm>
            <a:prstGeom prst="parallelogram">
              <a:avLst/>
            </a:prstGeom>
            <a:blipFill>
              <a:blip r:embed="rId3"/>
              <a:stretch>
                <a:fillRect t="-31343" b="-30617"/>
              </a:stretch>
            </a:blip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4" name="18">
              <a:extLst>
                <a:ext uri="{FF2B5EF4-FFF2-40B4-BE49-F238E27FC236}">
                  <a16:creationId xmlns:a16="http://schemas.microsoft.com/office/drawing/2014/main" xmlns="" id="{C772A53A-C24E-4121-A181-AB7CA400EF9C}"/>
                </a:ext>
              </a:extLst>
            </p:cNvPr>
            <p:cNvSpPr/>
            <p:nvPr/>
          </p:nvSpPr>
          <p:spPr>
            <a:xfrm>
              <a:off x="5987936" y="2924945"/>
              <a:ext cx="910664" cy="1084531"/>
            </a:xfrm>
            <a:prstGeom prst="parallelogram">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algn="ctr"/>
              <a:r>
                <a:rPr lang="en-US" altLang="zh-CN"/>
                <a:t>03</a:t>
              </a:r>
            </a:p>
          </p:txBody>
        </p:sp>
      </p:grpSp>
      <p:grpSp>
        <p:nvGrpSpPr>
          <p:cNvPr id="5" name="组合 30">
            <a:extLst>
              <a:ext uri="{FF2B5EF4-FFF2-40B4-BE49-F238E27FC236}">
                <a16:creationId xmlns:a16="http://schemas.microsoft.com/office/drawing/2014/main" xmlns="" id="{589F593F-DBCF-47C3-89A1-4F8D2EB050D4}"/>
              </a:ext>
            </a:extLst>
          </p:cNvPr>
          <p:cNvGrpSpPr/>
          <p:nvPr/>
        </p:nvGrpSpPr>
        <p:grpSpPr>
          <a:xfrm>
            <a:off x="8808859" y="2924945"/>
            <a:ext cx="2635789" cy="1084531"/>
            <a:chOff x="8808859" y="2924945"/>
            <a:chExt cx="2635789" cy="1084531"/>
          </a:xfrm>
        </p:grpSpPr>
        <p:sp>
          <p:nvSpPr>
            <p:cNvPr id="6" name="17">
              <a:extLst>
                <a:ext uri="{FF2B5EF4-FFF2-40B4-BE49-F238E27FC236}">
                  <a16:creationId xmlns:a16="http://schemas.microsoft.com/office/drawing/2014/main" xmlns="" id="{EDEBDE9D-F6C9-4D6A-9310-2DEE2623036A}"/>
                </a:ext>
              </a:extLst>
            </p:cNvPr>
            <p:cNvSpPr/>
            <p:nvPr/>
          </p:nvSpPr>
          <p:spPr>
            <a:xfrm>
              <a:off x="8808859" y="2924945"/>
              <a:ext cx="2635789" cy="1084531"/>
            </a:xfrm>
            <a:prstGeom prst="parallelogram">
              <a:avLst/>
            </a:prstGeom>
            <a:blipFill>
              <a:blip r:embed="rId4"/>
              <a:stretch>
                <a:fillRect t="-31151" b="-30429"/>
              </a:stretch>
            </a:blip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7" name="16">
              <a:extLst>
                <a:ext uri="{FF2B5EF4-FFF2-40B4-BE49-F238E27FC236}">
                  <a16:creationId xmlns:a16="http://schemas.microsoft.com/office/drawing/2014/main" xmlns="" id="{61A8C8D2-F294-44C1-B170-D0267264E435}"/>
                </a:ext>
              </a:extLst>
            </p:cNvPr>
            <p:cNvSpPr/>
            <p:nvPr/>
          </p:nvSpPr>
          <p:spPr>
            <a:xfrm>
              <a:off x="8808859" y="2924945"/>
              <a:ext cx="914855" cy="1084531"/>
            </a:xfrm>
            <a:prstGeom prst="parallelogram">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algn="ctr"/>
              <a:r>
                <a:rPr lang="en-US" altLang="zh-CN"/>
                <a:t>04</a:t>
              </a:r>
            </a:p>
          </p:txBody>
        </p:sp>
      </p:grpSp>
      <p:grpSp>
        <p:nvGrpSpPr>
          <p:cNvPr id="8" name="组合 28">
            <a:extLst>
              <a:ext uri="{FF2B5EF4-FFF2-40B4-BE49-F238E27FC236}">
                <a16:creationId xmlns:a16="http://schemas.microsoft.com/office/drawing/2014/main" xmlns="" id="{5D1BBBC8-807B-4942-8F00-210AFB02F63B}"/>
              </a:ext>
            </a:extLst>
          </p:cNvPr>
          <p:cNvGrpSpPr/>
          <p:nvPr/>
        </p:nvGrpSpPr>
        <p:grpSpPr>
          <a:xfrm>
            <a:off x="3448951" y="2924945"/>
            <a:ext cx="2635789" cy="1084531"/>
            <a:chOff x="3448951" y="2924945"/>
            <a:chExt cx="2635789" cy="1084531"/>
          </a:xfrm>
        </p:grpSpPr>
        <p:sp>
          <p:nvSpPr>
            <p:cNvPr id="9" name="15">
              <a:extLst>
                <a:ext uri="{FF2B5EF4-FFF2-40B4-BE49-F238E27FC236}">
                  <a16:creationId xmlns:a16="http://schemas.microsoft.com/office/drawing/2014/main" xmlns="" id="{89961AA5-4094-4BE9-AC5D-C399806EDD55}"/>
                </a:ext>
              </a:extLst>
            </p:cNvPr>
            <p:cNvSpPr/>
            <p:nvPr/>
          </p:nvSpPr>
          <p:spPr>
            <a:xfrm>
              <a:off x="3448951" y="2924945"/>
              <a:ext cx="2635789" cy="1084531"/>
            </a:xfrm>
            <a:prstGeom prst="parallelogram">
              <a:avLst/>
            </a:prstGeom>
            <a:blipFill>
              <a:blip r:embed="rId5"/>
              <a:stretch>
                <a:fillRect t="-31375" b="-30649"/>
              </a:stretch>
            </a:blip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0" name="14">
              <a:extLst>
                <a:ext uri="{FF2B5EF4-FFF2-40B4-BE49-F238E27FC236}">
                  <a16:creationId xmlns:a16="http://schemas.microsoft.com/office/drawing/2014/main" xmlns="" id="{78EA8689-471D-4425-9CF9-96EF83F7890B}"/>
                </a:ext>
              </a:extLst>
            </p:cNvPr>
            <p:cNvSpPr/>
            <p:nvPr/>
          </p:nvSpPr>
          <p:spPr>
            <a:xfrm>
              <a:off x="3448951" y="2924945"/>
              <a:ext cx="906473" cy="1084531"/>
            </a:xfrm>
            <a:prstGeom prst="parallelogram">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algn="ctr"/>
              <a:r>
                <a:rPr lang="en-US" altLang="zh-CN"/>
                <a:t>02</a:t>
              </a:r>
            </a:p>
          </p:txBody>
        </p:sp>
      </p:grpSp>
      <p:grpSp>
        <p:nvGrpSpPr>
          <p:cNvPr id="11" name="组合 27">
            <a:extLst>
              <a:ext uri="{FF2B5EF4-FFF2-40B4-BE49-F238E27FC236}">
                <a16:creationId xmlns:a16="http://schemas.microsoft.com/office/drawing/2014/main" xmlns="" id="{EE7E7806-92E1-41AB-8DBA-01EA28A0B88C}"/>
              </a:ext>
            </a:extLst>
          </p:cNvPr>
          <p:cNvGrpSpPr/>
          <p:nvPr/>
        </p:nvGrpSpPr>
        <p:grpSpPr>
          <a:xfrm>
            <a:off x="709985" y="2924945"/>
            <a:ext cx="2635789" cy="1084531"/>
            <a:chOff x="709985" y="2924945"/>
            <a:chExt cx="2635789" cy="1084531"/>
          </a:xfrm>
        </p:grpSpPr>
        <p:sp>
          <p:nvSpPr>
            <p:cNvPr id="12" name="13">
              <a:extLst>
                <a:ext uri="{FF2B5EF4-FFF2-40B4-BE49-F238E27FC236}">
                  <a16:creationId xmlns:a16="http://schemas.microsoft.com/office/drawing/2014/main" xmlns="" id="{7FBE603B-ACFB-4E6D-82FC-D26BAD121AC6}"/>
                </a:ext>
              </a:extLst>
            </p:cNvPr>
            <p:cNvSpPr/>
            <p:nvPr/>
          </p:nvSpPr>
          <p:spPr>
            <a:xfrm>
              <a:off x="709985" y="2924945"/>
              <a:ext cx="2635789" cy="1084531"/>
            </a:xfrm>
            <a:prstGeom prst="parallelogram">
              <a:avLst/>
            </a:prstGeom>
            <a:blipFill>
              <a:blip r:embed="rId6"/>
              <a:stretch>
                <a:fillRect t="-37298" b="-36434"/>
              </a:stretch>
            </a:blip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3" name="12">
              <a:extLst>
                <a:ext uri="{FF2B5EF4-FFF2-40B4-BE49-F238E27FC236}">
                  <a16:creationId xmlns:a16="http://schemas.microsoft.com/office/drawing/2014/main" xmlns="" id="{83AE7650-0457-4EBA-BA40-86B4ECE3E142}"/>
                </a:ext>
              </a:extLst>
            </p:cNvPr>
            <p:cNvSpPr/>
            <p:nvPr/>
          </p:nvSpPr>
          <p:spPr>
            <a:xfrm>
              <a:off x="709985" y="2924945"/>
              <a:ext cx="913669" cy="1084531"/>
            </a:xfrm>
            <a:prstGeom prst="parallelogram">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algn="ctr"/>
              <a:r>
                <a:rPr lang="en-US" altLang="zh-CN"/>
                <a:t>01</a:t>
              </a:r>
            </a:p>
          </p:txBody>
        </p:sp>
      </p:grpSp>
      <p:sp>
        <p:nvSpPr>
          <p:cNvPr id="14" name="11">
            <a:extLst>
              <a:ext uri="{FF2B5EF4-FFF2-40B4-BE49-F238E27FC236}">
                <a16:creationId xmlns:a16="http://schemas.microsoft.com/office/drawing/2014/main" xmlns="" id="{EA64D181-6A4A-44A6-A434-0B2817A35FF1}"/>
              </a:ext>
            </a:extLst>
          </p:cNvPr>
          <p:cNvSpPr txBox="1"/>
          <p:nvPr/>
        </p:nvSpPr>
        <p:spPr>
          <a:xfrm>
            <a:off x="782020" y="4725144"/>
            <a:ext cx="2077667" cy="576064"/>
          </a:xfrm>
          <a:prstGeom prst="rect">
            <a:avLst/>
          </a:prstGeom>
          <a:noFill/>
        </p:spPr>
        <p:txBody>
          <a:bodyPr wrap="square" lIns="0" tIns="0" rIns="0" bIns="0" anchor="ctr" anchorCtr="0">
            <a:normAutofit/>
          </a:bodyPr>
          <a:lstStyle/>
          <a:p>
            <a:pPr defTabSz="914378">
              <a:lnSpc>
                <a:spcPct val="150000"/>
              </a:lnSpc>
              <a:defRPr/>
            </a:pPr>
            <a:r>
              <a:rPr lang="zh-CN" altLang="en-US" sz="1050" dirty="0">
                <a:solidFill>
                  <a:schemeClr val="tx1">
                    <a:lumMod val="65000"/>
                    <a:lumOff val="35000"/>
                  </a:schemeClr>
                </a:solidFill>
              </a:rPr>
              <a:t>此部分内容作为文字排版占位显示（建议使用主题字体）</a:t>
            </a:r>
          </a:p>
        </p:txBody>
      </p:sp>
      <p:sp>
        <p:nvSpPr>
          <p:cNvPr id="15" name="10">
            <a:extLst>
              <a:ext uri="{FF2B5EF4-FFF2-40B4-BE49-F238E27FC236}">
                <a16:creationId xmlns:a16="http://schemas.microsoft.com/office/drawing/2014/main" xmlns="" id="{484BD935-0B31-48F0-866D-D720950C5C57}"/>
              </a:ext>
            </a:extLst>
          </p:cNvPr>
          <p:cNvSpPr txBox="1"/>
          <p:nvPr/>
        </p:nvSpPr>
        <p:spPr>
          <a:xfrm>
            <a:off x="3520986" y="4725144"/>
            <a:ext cx="2077667" cy="576064"/>
          </a:xfrm>
          <a:prstGeom prst="rect">
            <a:avLst/>
          </a:prstGeom>
          <a:noFill/>
        </p:spPr>
        <p:txBody>
          <a:bodyPr wrap="square" lIns="0" tIns="0" rIns="0" bIns="0" anchor="ctr" anchorCtr="0">
            <a:normAutofit/>
          </a:bodyPr>
          <a:lstStyle/>
          <a:p>
            <a:pPr defTabSz="914378">
              <a:lnSpc>
                <a:spcPct val="150000"/>
              </a:lnSpc>
              <a:defRPr/>
            </a:pPr>
            <a:r>
              <a:rPr lang="zh-CN" altLang="en-US" sz="1050">
                <a:solidFill>
                  <a:schemeClr val="tx1">
                    <a:lumMod val="65000"/>
                    <a:lumOff val="35000"/>
                  </a:schemeClr>
                </a:solidFill>
              </a:rPr>
              <a:t>此部分内容作为文字排版占位显示（建议使用主题字体）</a:t>
            </a:r>
          </a:p>
        </p:txBody>
      </p:sp>
      <p:sp>
        <p:nvSpPr>
          <p:cNvPr id="16" name="9">
            <a:extLst>
              <a:ext uri="{FF2B5EF4-FFF2-40B4-BE49-F238E27FC236}">
                <a16:creationId xmlns:a16="http://schemas.microsoft.com/office/drawing/2014/main" xmlns="" id="{11DE6B9C-B2D3-480F-AA44-6D0309168D9D}"/>
              </a:ext>
            </a:extLst>
          </p:cNvPr>
          <p:cNvSpPr txBox="1"/>
          <p:nvPr/>
        </p:nvSpPr>
        <p:spPr>
          <a:xfrm>
            <a:off x="782020" y="4263362"/>
            <a:ext cx="2184686" cy="339455"/>
          </a:xfrm>
          <a:prstGeom prst="rect">
            <a:avLst/>
          </a:prstGeom>
          <a:noFill/>
        </p:spPr>
        <p:txBody>
          <a:bodyPr wrap="none" lIns="0" tIns="0" rIns="0" bIns="0" anchor="ctr" anchorCtr="0">
            <a:normAutofit/>
          </a:bodyPr>
          <a:lstStyle/>
          <a:p>
            <a:pPr defTabSz="914378">
              <a:defRPr/>
            </a:pPr>
            <a:r>
              <a:rPr lang="zh-CN" altLang="en-US" sz="1600" b="1" dirty="0">
                <a:solidFill>
                  <a:schemeClr val="tx1">
                    <a:lumMod val="65000"/>
                    <a:lumOff val="35000"/>
                  </a:schemeClr>
                </a:solidFill>
                <a:latin typeface="SimHei" charset="-122"/>
                <a:ea typeface="SimHei" charset="-122"/>
                <a:cs typeface="SimHei" charset="-122"/>
              </a:rPr>
              <a:t>标题文本预设</a:t>
            </a:r>
          </a:p>
        </p:txBody>
      </p:sp>
      <p:sp>
        <p:nvSpPr>
          <p:cNvPr id="17" name="8">
            <a:extLst>
              <a:ext uri="{FF2B5EF4-FFF2-40B4-BE49-F238E27FC236}">
                <a16:creationId xmlns:a16="http://schemas.microsoft.com/office/drawing/2014/main" xmlns="" id="{57E04AC2-D0E5-43BB-84C4-DD8CEB374B0F}"/>
              </a:ext>
            </a:extLst>
          </p:cNvPr>
          <p:cNvSpPr txBox="1"/>
          <p:nvPr/>
        </p:nvSpPr>
        <p:spPr>
          <a:xfrm>
            <a:off x="3520986" y="4263362"/>
            <a:ext cx="2184686" cy="339455"/>
          </a:xfrm>
          <a:prstGeom prst="rect">
            <a:avLst/>
          </a:prstGeom>
          <a:noFill/>
        </p:spPr>
        <p:txBody>
          <a:bodyPr wrap="none" lIns="0" tIns="0" rIns="0" bIns="0" anchor="ctr" anchorCtr="0">
            <a:normAutofit/>
          </a:bodyPr>
          <a:lstStyle/>
          <a:p>
            <a:pPr defTabSz="914378">
              <a:defRPr/>
            </a:pPr>
            <a:r>
              <a:rPr lang="zh-CN" altLang="en-US" sz="1600" b="1">
                <a:solidFill>
                  <a:schemeClr val="tx1">
                    <a:lumMod val="65000"/>
                    <a:lumOff val="35000"/>
                  </a:schemeClr>
                </a:solidFill>
                <a:latin typeface="SimHei" charset="-122"/>
                <a:ea typeface="SimHei" charset="-122"/>
                <a:cs typeface="SimHei" charset="-122"/>
              </a:rPr>
              <a:t>标题文本预设</a:t>
            </a:r>
          </a:p>
        </p:txBody>
      </p:sp>
      <p:sp>
        <p:nvSpPr>
          <p:cNvPr id="18" name="7">
            <a:extLst>
              <a:ext uri="{FF2B5EF4-FFF2-40B4-BE49-F238E27FC236}">
                <a16:creationId xmlns:a16="http://schemas.microsoft.com/office/drawing/2014/main" xmlns="" id="{DE222F42-275F-4917-8B3C-54847A9DFCF1}"/>
              </a:ext>
            </a:extLst>
          </p:cNvPr>
          <p:cNvSpPr txBox="1"/>
          <p:nvPr/>
        </p:nvSpPr>
        <p:spPr>
          <a:xfrm>
            <a:off x="6059969" y="4263362"/>
            <a:ext cx="2184686" cy="339455"/>
          </a:xfrm>
          <a:prstGeom prst="rect">
            <a:avLst/>
          </a:prstGeom>
          <a:noFill/>
        </p:spPr>
        <p:txBody>
          <a:bodyPr wrap="none" lIns="0" tIns="0" rIns="0" bIns="0" anchor="ctr" anchorCtr="0">
            <a:normAutofit/>
          </a:bodyPr>
          <a:lstStyle/>
          <a:p>
            <a:pPr defTabSz="914378">
              <a:defRPr/>
            </a:pPr>
            <a:r>
              <a:rPr lang="zh-CN" altLang="en-US" sz="1600" b="1">
                <a:solidFill>
                  <a:schemeClr val="tx1">
                    <a:lumMod val="65000"/>
                    <a:lumOff val="35000"/>
                  </a:schemeClr>
                </a:solidFill>
                <a:latin typeface="SimHei" charset="-122"/>
                <a:ea typeface="SimHei" charset="-122"/>
                <a:cs typeface="SimHei" charset="-122"/>
              </a:rPr>
              <a:t>标题文本预设</a:t>
            </a:r>
          </a:p>
        </p:txBody>
      </p:sp>
      <p:sp>
        <p:nvSpPr>
          <p:cNvPr id="19" name="6">
            <a:extLst>
              <a:ext uri="{FF2B5EF4-FFF2-40B4-BE49-F238E27FC236}">
                <a16:creationId xmlns:a16="http://schemas.microsoft.com/office/drawing/2014/main" xmlns="" id="{F3D46846-5564-46CE-AABA-55784C039065}"/>
              </a:ext>
            </a:extLst>
          </p:cNvPr>
          <p:cNvSpPr txBox="1"/>
          <p:nvPr/>
        </p:nvSpPr>
        <p:spPr>
          <a:xfrm>
            <a:off x="8808859" y="4263362"/>
            <a:ext cx="2184686" cy="339455"/>
          </a:xfrm>
          <a:prstGeom prst="rect">
            <a:avLst/>
          </a:prstGeom>
          <a:noFill/>
        </p:spPr>
        <p:txBody>
          <a:bodyPr wrap="none" lIns="0" tIns="0" rIns="0" bIns="0" anchor="ctr" anchorCtr="0">
            <a:normAutofit/>
          </a:bodyPr>
          <a:lstStyle/>
          <a:p>
            <a:pPr defTabSz="914378">
              <a:defRPr/>
            </a:pPr>
            <a:r>
              <a:rPr lang="zh-CN" altLang="en-US" sz="1600" b="1">
                <a:solidFill>
                  <a:schemeClr val="tx1">
                    <a:lumMod val="65000"/>
                    <a:lumOff val="35000"/>
                  </a:schemeClr>
                </a:solidFill>
                <a:latin typeface="SimHei" charset="-122"/>
                <a:ea typeface="SimHei" charset="-122"/>
                <a:cs typeface="SimHei" charset="-122"/>
              </a:rPr>
              <a:t>标题文本预设</a:t>
            </a:r>
          </a:p>
        </p:txBody>
      </p:sp>
      <p:sp>
        <p:nvSpPr>
          <p:cNvPr id="20" name="5">
            <a:extLst>
              <a:ext uri="{FF2B5EF4-FFF2-40B4-BE49-F238E27FC236}">
                <a16:creationId xmlns:a16="http://schemas.microsoft.com/office/drawing/2014/main" xmlns="" id="{B4660F14-89DA-4103-A431-833C611033F0}"/>
              </a:ext>
            </a:extLst>
          </p:cNvPr>
          <p:cNvSpPr txBox="1"/>
          <p:nvPr/>
        </p:nvSpPr>
        <p:spPr>
          <a:xfrm>
            <a:off x="6065439" y="4725144"/>
            <a:ext cx="2077667" cy="576064"/>
          </a:xfrm>
          <a:prstGeom prst="rect">
            <a:avLst/>
          </a:prstGeom>
          <a:noFill/>
        </p:spPr>
        <p:txBody>
          <a:bodyPr wrap="square" lIns="0" tIns="0" rIns="0" bIns="0" anchor="ctr" anchorCtr="0">
            <a:normAutofit/>
          </a:bodyPr>
          <a:lstStyle/>
          <a:p>
            <a:pPr defTabSz="914378">
              <a:lnSpc>
                <a:spcPct val="150000"/>
              </a:lnSpc>
              <a:defRPr/>
            </a:pPr>
            <a:r>
              <a:rPr lang="zh-CN" altLang="en-US" sz="1050">
                <a:solidFill>
                  <a:schemeClr val="tx1">
                    <a:lumMod val="65000"/>
                    <a:lumOff val="35000"/>
                  </a:schemeClr>
                </a:solidFill>
              </a:rPr>
              <a:t>此部分内容作为文字排版占位显示（建议使用主题字体）</a:t>
            </a:r>
          </a:p>
        </p:txBody>
      </p:sp>
      <p:sp>
        <p:nvSpPr>
          <p:cNvPr id="21" name="4">
            <a:extLst>
              <a:ext uri="{FF2B5EF4-FFF2-40B4-BE49-F238E27FC236}">
                <a16:creationId xmlns:a16="http://schemas.microsoft.com/office/drawing/2014/main" xmlns="" id="{3FE12774-D695-471D-9169-87069686F73A}"/>
              </a:ext>
            </a:extLst>
          </p:cNvPr>
          <p:cNvSpPr txBox="1"/>
          <p:nvPr/>
        </p:nvSpPr>
        <p:spPr>
          <a:xfrm>
            <a:off x="8808859" y="4725144"/>
            <a:ext cx="2077667" cy="576064"/>
          </a:xfrm>
          <a:prstGeom prst="rect">
            <a:avLst/>
          </a:prstGeom>
          <a:noFill/>
        </p:spPr>
        <p:txBody>
          <a:bodyPr wrap="square" lIns="0" tIns="0" rIns="0" bIns="0" anchor="ctr" anchorCtr="0">
            <a:normAutofit/>
          </a:bodyPr>
          <a:lstStyle/>
          <a:p>
            <a:pPr defTabSz="914378">
              <a:lnSpc>
                <a:spcPct val="150000"/>
              </a:lnSpc>
              <a:defRPr/>
            </a:pPr>
            <a:r>
              <a:rPr lang="zh-CN" altLang="en-US" sz="1050">
                <a:solidFill>
                  <a:schemeClr val="tx1">
                    <a:lumMod val="65000"/>
                    <a:lumOff val="35000"/>
                  </a:schemeClr>
                </a:solidFill>
              </a:rPr>
              <a:t>此部分内容作为文字排版占位显示（建议使用主题字体）</a:t>
            </a:r>
          </a:p>
        </p:txBody>
      </p:sp>
      <p:sp>
        <p:nvSpPr>
          <p:cNvPr id="23" name="3">
            <a:extLst>
              <a:ext uri="{FF2B5EF4-FFF2-40B4-BE49-F238E27FC236}">
                <a16:creationId xmlns:a16="http://schemas.microsoft.com/office/drawing/2014/main" xmlns="" id="{F878064B-662A-4217-93F3-61A14A3CBC5F}"/>
              </a:ext>
            </a:extLst>
          </p:cNvPr>
          <p:cNvSpPr txBox="1">
            <a:spLocks/>
          </p:cNvSpPr>
          <p:nvPr/>
        </p:nvSpPr>
        <p:spPr>
          <a:xfrm>
            <a:off x="2063553" y="1712841"/>
            <a:ext cx="8064894" cy="708048"/>
          </a:xfrm>
          <a:prstGeom prst="rect">
            <a:avLst/>
          </a:prstGeom>
        </p:spPr>
        <p:txBody>
          <a:bodyPr wrap="square">
            <a:normAutofit/>
          </a:bodyPr>
          <a:lstStyle>
            <a:defPPr>
              <a:defRPr lang="zh-CN"/>
            </a:defPPr>
            <a:lvl1pPr algn="ctr" fontAlgn="base">
              <a:lnSpc>
                <a:spcPct val="150000"/>
              </a:lnSpc>
              <a:defRPr sz="1000"/>
            </a:lvl1pPr>
          </a:lstStyle>
          <a:p>
            <a:r>
              <a:rPr lang="en-US" altLang="zh-CN" dirty="0">
                <a:solidFill>
                  <a:schemeClr val="tx1">
                    <a:lumMod val="65000"/>
                    <a:lumOff val="35000"/>
                  </a:schemeClr>
                </a:solidFill>
                <a:latin typeface="SimHei" charset="-122"/>
                <a:ea typeface="SimHei" charset="-122"/>
                <a:cs typeface="SimHei" charset="-122"/>
              </a:rPr>
              <a:t>1.</a:t>
            </a:r>
            <a:r>
              <a:rPr lang="zh-CN" altLang="en-US" dirty="0">
                <a:solidFill>
                  <a:schemeClr val="tx1">
                    <a:lumMod val="65000"/>
                    <a:lumOff val="35000"/>
                  </a:schemeClr>
                </a:solidFill>
                <a:latin typeface="SimHei" charset="-122"/>
                <a:ea typeface="SimHei" charset="-122"/>
                <a:cs typeface="SimHei" charset="-122"/>
              </a:rPr>
              <a:t>单击要填充的形状；</a:t>
            </a:r>
            <a:r>
              <a:rPr lang="en-US" altLang="zh-CN" dirty="0">
                <a:solidFill>
                  <a:schemeClr val="tx1">
                    <a:lumMod val="65000"/>
                    <a:lumOff val="35000"/>
                  </a:schemeClr>
                </a:solidFill>
                <a:latin typeface="SimHei" charset="-122"/>
                <a:ea typeface="SimHei" charset="-122"/>
                <a:cs typeface="SimHei" charset="-122"/>
              </a:rPr>
              <a:t>2.</a:t>
            </a:r>
            <a:r>
              <a:rPr lang="zh-CN" altLang="en-US" dirty="0">
                <a:solidFill>
                  <a:schemeClr val="tx1">
                    <a:lumMod val="65000"/>
                    <a:lumOff val="35000"/>
                  </a:schemeClr>
                </a:solidFill>
                <a:latin typeface="SimHei" charset="-122"/>
                <a:ea typeface="SimHei" charset="-122"/>
                <a:cs typeface="SimHei" charset="-122"/>
              </a:rPr>
              <a:t>在“格式”选项卡上的“形状样式”组中，单击“形状填充”旁边的箭头，然后单击「图片或纹理填充」。 </a:t>
            </a:r>
            <a:r>
              <a:rPr lang="en-US" altLang="zh-CN" dirty="0">
                <a:solidFill>
                  <a:schemeClr val="tx1">
                    <a:lumMod val="65000"/>
                    <a:lumOff val="35000"/>
                  </a:schemeClr>
                </a:solidFill>
                <a:latin typeface="SimHei" charset="-122"/>
                <a:ea typeface="SimHei" charset="-122"/>
                <a:cs typeface="SimHei" charset="-122"/>
              </a:rPr>
              <a:t>3.</a:t>
            </a:r>
            <a:r>
              <a:rPr lang="zh-CN" altLang="en-US" dirty="0">
                <a:solidFill>
                  <a:schemeClr val="tx1">
                    <a:lumMod val="65000"/>
                    <a:lumOff val="35000"/>
                  </a:schemeClr>
                </a:solidFill>
                <a:latin typeface="SimHei" charset="-122"/>
                <a:ea typeface="SimHei" charset="-122"/>
                <a:cs typeface="SimHei" charset="-122"/>
              </a:rPr>
              <a:t>找到包含需要使用的图片的文件夹，单击该图片，然后单击“插入”。</a:t>
            </a:r>
            <a:r>
              <a:rPr lang="en-US" altLang="zh-CN" dirty="0">
                <a:solidFill>
                  <a:schemeClr val="tx1">
                    <a:lumMod val="65000"/>
                    <a:lumOff val="35000"/>
                  </a:schemeClr>
                </a:solidFill>
                <a:latin typeface="SimHei" charset="-122"/>
                <a:ea typeface="SimHei" charset="-122"/>
                <a:cs typeface="SimHei" charset="-122"/>
              </a:rPr>
              <a:t>4.</a:t>
            </a:r>
            <a:r>
              <a:rPr lang="zh-CN" altLang="en-US" dirty="0">
                <a:solidFill>
                  <a:schemeClr val="tx1">
                    <a:lumMod val="65000"/>
                    <a:lumOff val="35000"/>
                  </a:schemeClr>
                </a:solidFill>
                <a:latin typeface="SimHei" charset="-122"/>
                <a:ea typeface="SimHei" charset="-122"/>
                <a:cs typeface="SimHei" charset="-122"/>
              </a:rPr>
              <a:t>使用图片工具“裁剪”下拉菜单中的「填充」可对图片进行调整</a:t>
            </a:r>
          </a:p>
        </p:txBody>
      </p:sp>
    </p:spTree>
    <p:extLst>
      <p:ext uri="{BB962C8B-B14F-4D97-AF65-F5344CB8AC3E}">
        <p14:creationId xmlns:p14="http://schemas.microsoft.com/office/powerpoint/2010/main" val="22919062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5000">
        <p15:prstTrans prst="peelOff"/>
      </p:transition>
    </mc:Choice>
    <mc:Fallback xmlns="">
      <p:transition spd="slow"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iterate type="lt">
                                    <p:tmPct val="10000"/>
                                  </p:iterate>
                                  <p:childTnLst>
                                    <p:set>
                                      <p:cBhvr>
                                        <p:cTn id="6" dur="1" fill="hold">
                                          <p:stCondLst>
                                            <p:cond delay="0"/>
                                          </p:stCondLst>
                                        </p:cTn>
                                        <p:tgtEl>
                                          <p:spTgt spid="23"/>
                                        </p:tgtEl>
                                        <p:attrNameLst>
                                          <p:attrName>style.visibility</p:attrName>
                                        </p:attrNameLst>
                                      </p:cBhvr>
                                      <p:to>
                                        <p:strVal val="visible"/>
                                      </p:to>
                                    </p:set>
                                    <p:anim calcmode="lin" valueType="num">
                                      <p:cBhvr>
                                        <p:cTn id="7" dur="500" fill="hold"/>
                                        <p:tgtEl>
                                          <p:spTgt spid="23"/>
                                        </p:tgtEl>
                                        <p:attrNameLst>
                                          <p:attrName>ppt_w</p:attrName>
                                        </p:attrNameLst>
                                      </p:cBhvr>
                                      <p:tavLst>
                                        <p:tav tm="0">
                                          <p:val>
                                            <p:fltVal val="0"/>
                                          </p:val>
                                        </p:tav>
                                        <p:tav tm="100000">
                                          <p:val>
                                            <p:strVal val="#ppt_w"/>
                                          </p:val>
                                        </p:tav>
                                      </p:tavLst>
                                    </p:anim>
                                    <p:anim calcmode="lin" valueType="num">
                                      <p:cBhvr>
                                        <p:cTn id="8" dur="500" fill="hold"/>
                                        <p:tgtEl>
                                          <p:spTgt spid="23"/>
                                        </p:tgtEl>
                                        <p:attrNameLst>
                                          <p:attrName>ppt_h</p:attrName>
                                        </p:attrNameLst>
                                      </p:cBhvr>
                                      <p:tavLst>
                                        <p:tav tm="0">
                                          <p:val>
                                            <p:fltVal val="0"/>
                                          </p:val>
                                        </p:tav>
                                        <p:tav tm="100000">
                                          <p:val>
                                            <p:strVal val="#ppt_h"/>
                                          </p:val>
                                        </p:tav>
                                      </p:tavLst>
                                    </p:anim>
                                    <p:animEffect transition="in" filter="fade">
                                      <p:cBhvr>
                                        <p:cTn id="9" dur="500"/>
                                        <p:tgtEl>
                                          <p:spTgt spid="23"/>
                                        </p:tgtEl>
                                      </p:cBhvr>
                                    </p:animEffect>
                                  </p:childTnLst>
                                </p:cTn>
                              </p:par>
                            </p:childTnLst>
                          </p:cTn>
                        </p:par>
                        <p:par>
                          <p:cTn id="10" fill="hold">
                            <p:stCondLst>
                              <p:cond delay="6600"/>
                            </p:stCondLst>
                            <p:childTnLst>
                              <p:par>
                                <p:cTn id="11" presetID="2" presetClass="entr" presetSubtype="8" fill="hold" nodeType="afterEffect">
                                  <p:stCondLst>
                                    <p:cond delay="0"/>
                                  </p:stCondLst>
                                  <p:childTnLst>
                                    <p:set>
                                      <p:cBhvr>
                                        <p:cTn id="12" dur="1" fill="hold">
                                          <p:stCondLst>
                                            <p:cond delay="0"/>
                                          </p:stCondLst>
                                        </p:cTn>
                                        <p:tgtEl>
                                          <p:spTgt spid="11"/>
                                        </p:tgtEl>
                                        <p:attrNameLst>
                                          <p:attrName>style.visibility</p:attrName>
                                        </p:attrNameLst>
                                      </p:cBhvr>
                                      <p:to>
                                        <p:strVal val="visible"/>
                                      </p:to>
                                    </p:set>
                                    <p:anim calcmode="lin" valueType="num">
                                      <p:cBhvr additive="base">
                                        <p:cTn id="13" dur="1000" fill="hold"/>
                                        <p:tgtEl>
                                          <p:spTgt spid="11"/>
                                        </p:tgtEl>
                                        <p:attrNameLst>
                                          <p:attrName>ppt_x</p:attrName>
                                        </p:attrNameLst>
                                      </p:cBhvr>
                                      <p:tavLst>
                                        <p:tav tm="0">
                                          <p:val>
                                            <p:strVal val="0-#ppt_w/2"/>
                                          </p:val>
                                        </p:tav>
                                        <p:tav tm="100000">
                                          <p:val>
                                            <p:strVal val="#ppt_x"/>
                                          </p:val>
                                        </p:tav>
                                      </p:tavLst>
                                    </p:anim>
                                    <p:anim calcmode="lin" valueType="num">
                                      <p:cBhvr additive="base">
                                        <p:cTn id="14" dur="1000" fill="hold"/>
                                        <p:tgtEl>
                                          <p:spTgt spid="11"/>
                                        </p:tgtEl>
                                        <p:attrNameLst>
                                          <p:attrName>ppt_y</p:attrName>
                                        </p:attrNameLst>
                                      </p:cBhvr>
                                      <p:tavLst>
                                        <p:tav tm="0">
                                          <p:val>
                                            <p:strVal val="#ppt_y"/>
                                          </p:val>
                                        </p:tav>
                                        <p:tav tm="100000">
                                          <p:val>
                                            <p:strVal val="#ppt_y"/>
                                          </p:val>
                                        </p:tav>
                                      </p:tavLst>
                                    </p:anim>
                                  </p:childTnLst>
                                </p:cTn>
                              </p:par>
                              <p:par>
                                <p:cTn id="15" presetID="2" presetClass="entr" presetSubtype="8" fill="hold" nodeType="withEffect">
                                  <p:stCondLst>
                                    <p:cond delay="250"/>
                                  </p:stCondLst>
                                  <p:childTnLst>
                                    <p:set>
                                      <p:cBhvr>
                                        <p:cTn id="16" dur="1" fill="hold">
                                          <p:stCondLst>
                                            <p:cond delay="0"/>
                                          </p:stCondLst>
                                        </p:cTn>
                                        <p:tgtEl>
                                          <p:spTgt spid="8"/>
                                        </p:tgtEl>
                                        <p:attrNameLst>
                                          <p:attrName>style.visibility</p:attrName>
                                        </p:attrNameLst>
                                      </p:cBhvr>
                                      <p:to>
                                        <p:strVal val="visible"/>
                                      </p:to>
                                    </p:set>
                                    <p:anim calcmode="lin" valueType="num">
                                      <p:cBhvr additive="base">
                                        <p:cTn id="17" dur="1000" fill="hold"/>
                                        <p:tgtEl>
                                          <p:spTgt spid="8"/>
                                        </p:tgtEl>
                                        <p:attrNameLst>
                                          <p:attrName>ppt_x</p:attrName>
                                        </p:attrNameLst>
                                      </p:cBhvr>
                                      <p:tavLst>
                                        <p:tav tm="0">
                                          <p:val>
                                            <p:strVal val="0-#ppt_w/2"/>
                                          </p:val>
                                        </p:tav>
                                        <p:tav tm="100000">
                                          <p:val>
                                            <p:strVal val="#ppt_x"/>
                                          </p:val>
                                        </p:tav>
                                      </p:tavLst>
                                    </p:anim>
                                    <p:anim calcmode="lin" valueType="num">
                                      <p:cBhvr additive="base">
                                        <p:cTn id="18" dur="1000" fill="hold"/>
                                        <p:tgtEl>
                                          <p:spTgt spid="8"/>
                                        </p:tgtEl>
                                        <p:attrNameLst>
                                          <p:attrName>ppt_y</p:attrName>
                                        </p:attrNameLst>
                                      </p:cBhvr>
                                      <p:tavLst>
                                        <p:tav tm="0">
                                          <p:val>
                                            <p:strVal val="#ppt_y"/>
                                          </p:val>
                                        </p:tav>
                                        <p:tav tm="100000">
                                          <p:val>
                                            <p:strVal val="#ppt_y"/>
                                          </p:val>
                                        </p:tav>
                                      </p:tavLst>
                                    </p:anim>
                                  </p:childTnLst>
                                </p:cTn>
                              </p:par>
                              <p:par>
                                <p:cTn id="19" presetID="2" presetClass="entr" presetSubtype="8" fill="hold" nodeType="withEffect">
                                  <p:stCondLst>
                                    <p:cond delay="500"/>
                                  </p:stCondLst>
                                  <p:childTnLst>
                                    <p:set>
                                      <p:cBhvr>
                                        <p:cTn id="20" dur="1" fill="hold">
                                          <p:stCondLst>
                                            <p:cond delay="0"/>
                                          </p:stCondLst>
                                        </p:cTn>
                                        <p:tgtEl>
                                          <p:spTgt spid="2"/>
                                        </p:tgtEl>
                                        <p:attrNameLst>
                                          <p:attrName>style.visibility</p:attrName>
                                        </p:attrNameLst>
                                      </p:cBhvr>
                                      <p:to>
                                        <p:strVal val="visible"/>
                                      </p:to>
                                    </p:set>
                                    <p:anim calcmode="lin" valueType="num">
                                      <p:cBhvr additive="base">
                                        <p:cTn id="21" dur="1000" fill="hold"/>
                                        <p:tgtEl>
                                          <p:spTgt spid="2"/>
                                        </p:tgtEl>
                                        <p:attrNameLst>
                                          <p:attrName>ppt_x</p:attrName>
                                        </p:attrNameLst>
                                      </p:cBhvr>
                                      <p:tavLst>
                                        <p:tav tm="0">
                                          <p:val>
                                            <p:strVal val="0-#ppt_w/2"/>
                                          </p:val>
                                        </p:tav>
                                        <p:tav tm="100000">
                                          <p:val>
                                            <p:strVal val="#ppt_x"/>
                                          </p:val>
                                        </p:tav>
                                      </p:tavLst>
                                    </p:anim>
                                    <p:anim calcmode="lin" valueType="num">
                                      <p:cBhvr additive="base">
                                        <p:cTn id="22" dur="1000" fill="hold"/>
                                        <p:tgtEl>
                                          <p:spTgt spid="2"/>
                                        </p:tgtEl>
                                        <p:attrNameLst>
                                          <p:attrName>ppt_y</p:attrName>
                                        </p:attrNameLst>
                                      </p:cBhvr>
                                      <p:tavLst>
                                        <p:tav tm="0">
                                          <p:val>
                                            <p:strVal val="#ppt_y"/>
                                          </p:val>
                                        </p:tav>
                                        <p:tav tm="100000">
                                          <p:val>
                                            <p:strVal val="#ppt_y"/>
                                          </p:val>
                                        </p:tav>
                                      </p:tavLst>
                                    </p:anim>
                                  </p:childTnLst>
                                </p:cTn>
                              </p:par>
                              <p:par>
                                <p:cTn id="23" presetID="2" presetClass="entr" presetSubtype="8" fill="hold" nodeType="withEffect">
                                  <p:stCondLst>
                                    <p:cond delay="750"/>
                                  </p:stCondLst>
                                  <p:childTnLst>
                                    <p:set>
                                      <p:cBhvr>
                                        <p:cTn id="24" dur="1" fill="hold">
                                          <p:stCondLst>
                                            <p:cond delay="0"/>
                                          </p:stCondLst>
                                        </p:cTn>
                                        <p:tgtEl>
                                          <p:spTgt spid="5"/>
                                        </p:tgtEl>
                                        <p:attrNameLst>
                                          <p:attrName>style.visibility</p:attrName>
                                        </p:attrNameLst>
                                      </p:cBhvr>
                                      <p:to>
                                        <p:strVal val="visible"/>
                                      </p:to>
                                    </p:set>
                                    <p:anim calcmode="lin" valueType="num">
                                      <p:cBhvr additive="base">
                                        <p:cTn id="25" dur="1000" fill="hold"/>
                                        <p:tgtEl>
                                          <p:spTgt spid="5"/>
                                        </p:tgtEl>
                                        <p:attrNameLst>
                                          <p:attrName>ppt_x</p:attrName>
                                        </p:attrNameLst>
                                      </p:cBhvr>
                                      <p:tavLst>
                                        <p:tav tm="0">
                                          <p:val>
                                            <p:strVal val="0-#ppt_w/2"/>
                                          </p:val>
                                        </p:tav>
                                        <p:tav tm="100000">
                                          <p:val>
                                            <p:strVal val="#ppt_x"/>
                                          </p:val>
                                        </p:tav>
                                      </p:tavLst>
                                    </p:anim>
                                    <p:anim calcmode="lin" valueType="num">
                                      <p:cBhvr additive="base">
                                        <p:cTn id="26" dur="1000" fill="hold"/>
                                        <p:tgtEl>
                                          <p:spTgt spid="5"/>
                                        </p:tgtEl>
                                        <p:attrNameLst>
                                          <p:attrName>ppt_y</p:attrName>
                                        </p:attrNameLst>
                                      </p:cBhvr>
                                      <p:tavLst>
                                        <p:tav tm="0">
                                          <p:val>
                                            <p:strVal val="#ppt_y"/>
                                          </p:val>
                                        </p:tav>
                                        <p:tav tm="100000">
                                          <p:val>
                                            <p:strVal val="#ppt_y"/>
                                          </p:val>
                                        </p:tav>
                                      </p:tavLst>
                                    </p:anim>
                                  </p:childTnLst>
                                </p:cTn>
                              </p:par>
                            </p:childTnLst>
                          </p:cTn>
                        </p:par>
                        <p:par>
                          <p:cTn id="27" fill="hold">
                            <p:stCondLst>
                              <p:cond delay="8350"/>
                            </p:stCondLst>
                            <p:childTnLst>
                              <p:par>
                                <p:cTn id="28" presetID="2" presetClass="entr" presetSubtype="4" decel="50000" fill="hold" grpId="0" nodeType="afterEffect">
                                  <p:stCondLst>
                                    <p:cond delay="0"/>
                                  </p:stCondLst>
                                  <p:childTnLst>
                                    <p:set>
                                      <p:cBhvr>
                                        <p:cTn id="29" dur="1" fill="hold">
                                          <p:stCondLst>
                                            <p:cond delay="0"/>
                                          </p:stCondLst>
                                        </p:cTn>
                                        <p:tgtEl>
                                          <p:spTgt spid="16"/>
                                        </p:tgtEl>
                                        <p:attrNameLst>
                                          <p:attrName>style.visibility</p:attrName>
                                        </p:attrNameLst>
                                      </p:cBhvr>
                                      <p:to>
                                        <p:strVal val="visible"/>
                                      </p:to>
                                    </p:set>
                                    <p:anim calcmode="lin" valueType="num">
                                      <p:cBhvr additive="base">
                                        <p:cTn id="30" dur="1000" fill="hold"/>
                                        <p:tgtEl>
                                          <p:spTgt spid="16"/>
                                        </p:tgtEl>
                                        <p:attrNameLst>
                                          <p:attrName>ppt_x</p:attrName>
                                        </p:attrNameLst>
                                      </p:cBhvr>
                                      <p:tavLst>
                                        <p:tav tm="0">
                                          <p:val>
                                            <p:strVal val="#ppt_x"/>
                                          </p:val>
                                        </p:tav>
                                        <p:tav tm="100000">
                                          <p:val>
                                            <p:strVal val="#ppt_x"/>
                                          </p:val>
                                        </p:tav>
                                      </p:tavLst>
                                    </p:anim>
                                    <p:anim calcmode="lin" valueType="num">
                                      <p:cBhvr additive="base">
                                        <p:cTn id="31" dur="1000" fill="hold"/>
                                        <p:tgtEl>
                                          <p:spTgt spid="16"/>
                                        </p:tgtEl>
                                        <p:attrNameLst>
                                          <p:attrName>ppt_y</p:attrName>
                                        </p:attrNameLst>
                                      </p:cBhvr>
                                      <p:tavLst>
                                        <p:tav tm="0">
                                          <p:val>
                                            <p:strVal val="1+#ppt_h/2"/>
                                          </p:val>
                                        </p:tav>
                                        <p:tav tm="100000">
                                          <p:val>
                                            <p:strVal val="#ppt_y"/>
                                          </p:val>
                                        </p:tav>
                                      </p:tavLst>
                                    </p:anim>
                                  </p:childTnLst>
                                </p:cTn>
                              </p:par>
                              <p:par>
                                <p:cTn id="32" presetID="2" presetClass="entr" presetSubtype="4" decel="50000" fill="hold" grpId="0" nodeType="withEffect">
                                  <p:stCondLst>
                                    <p:cond delay="0"/>
                                  </p:stCondLst>
                                  <p:childTnLst>
                                    <p:set>
                                      <p:cBhvr>
                                        <p:cTn id="33" dur="1" fill="hold">
                                          <p:stCondLst>
                                            <p:cond delay="0"/>
                                          </p:stCondLst>
                                        </p:cTn>
                                        <p:tgtEl>
                                          <p:spTgt spid="14"/>
                                        </p:tgtEl>
                                        <p:attrNameLst>
                                          <p:attrName>style.visibility</p:attrName>
                                        </p:attrNameLst>
                                      </p:cBhvr>
                                      <p:to>
                                        <p:strVal val="visible"/>
                                      </p:to>
                                    </p:set>
                                    <p:anim calcmode="lin" valueType="num">
                                      <p:cBhvr additive="base">
                                        <p:cTn id="34" dur="1000" fill="hold"/>
                                        <p:tgtEl>
                                          <p:spTgt spid="14"/>
                                        </p:tgtEl>
                                        <p:attrNameLst>
                                          <p:attrName>ppt_x</p:attrName>
                                        </p:attrNameLst>
                                      </p:cBhvr>
                                      <p:tavLst>
                                        <p:tav tm="0">
                                          <p:val>
                                            <p:strVal val="#ppt_x"/>
                                          </p:val>
                                        </p:tav>
                                        <p:tav tm="100000">
                                          <p:val>
                                            <p:strVal val="#ppt_x"/>
                                          </p:val>
                                        </p:tav>
                                      </p:tavLst>
                                    </p:anim>
                                    <p:anim calcmode="lin" valueType="num">
                                      <p:cBhvr additive="base">
                                        <p:cTn id="35" dur="1000" fill="hold"/>
                                        <p:tgtEl>
                                          <p:spTgt spid="14"/>
                                        </p:tgtEl>
                                        <p:attrNameLst>
                                          <p:attrName>ppt_y</p:attrName>
                                        </p:attrNameLst>
                                      </p:cBhvr>
                                      <p:tavLst>
                                        <p:tav tm="0">
                                          <p:val>
                                            <p:strVal val="1+#ppt_h/2"/>
                                          </p:val>
                                        </p:tav>
                                        <p:tav tm="100000">
                                          <p:val>
                                            <p:strVal val="#ppt_y"/>
                                          </p:val>
                                        </p:tav>
                                      </p:tavLst>
                                    </p:anim>
                                  </p:childTnLst>
                                </p:cTn>
                              </p:par>
                              <p:par>
                                <p:cTn id="36" presetID="2" presetClass="entr" presetSubtype="4" decel="50000" fill="hold" grpId="0" nodeType="withEffect">
                                  <p:stCondLst>
                                    <p:cond delay="300"/>
                                  </p:stCondLst>
                                  <p:childTnLst>
                                    <p:set>
                                      <p:cBhvr>
                                        <p:cTn id="37" dur="1" fill="hold">
                                          <p:stCondLst>
                                            <p:cond delay="0"/>
                                          </p:stCondLst>
                                        </p:cTn>
                                        <p:tgtEl>
                                          <p:spTgt spid="17"/>
                                        </p:tgtEl>
                                        <p:attrNameLst>
                                          <p:attrName>style.visibility</p:attrName>
                                        </p:attrNameLst>
                                      </p:cBhvr>
                                      <p:to>
                                        <p:strVal val="visible"/>
                                      </p:to>
                                    </p:set>
                                    <p:anim calcmode="lin" valueType="num">
                                      <p:cBhvr additive="base">
                                        <p:cTn id="38" dur="1000" fill="hold"/>
                                        <p:tgtEl>
                                          <p:spTgt spid="17"/>
                                        </p:tgtEl>
                                        <p:attrNameLst>
                                          <p:attrName>ppt_x</p:attrName>
                                        </p:attrNameLst>
                                      </p:cBhvr>
                                      <p:tavLst>
                                        <p:tav tm="0">
                                          <p:val>
                                            <p:strVal val="#ppt_x"/>
                                          </p:val>
                                        </p:tav>
                                        <p:tav tm="100000">
                                          <p:val>
                                            <p:strVal val="#ppt_x"/>
                                          </p:val>
                                        </p:tav>
                                      </p:tavLst>
                                    </p:anim>
                                    <p:anim calcmode="lin" valueType="num">
                                      <p:cBhvr additive="base">
                                        <p:cTn id="39" dur="1000" fill="hold"/>
                                        <p:tgtEl>
                                          <p:spTgt spid="17"/>
                                        </p:tgtEl>
                                        <p:attrNameLst>
                                          <p:attrName>ppt_y</p:attrName>
                                        </p:attrNameLst>
                                      </p:cBhvr>
                                      <p:tavLst>
                                        <p:tav tm="0">
                                          <p:val>
                                            <p:strVal val="1+#ppt_h/2"/>
                                          </p:val>
                                        </p:tav>
                                        <p:tav tm="100000">
                                          <p:val>
                                            <p:strVal val="#ppt_y"/>
                                          </p:val>
                                        </p:tav>
                                      </p:tavLst>
                                    </p:anim>
                                  </p:childTnLst>
                                </p:cTn>
                              </p:par>
                              <p:par>
                                <p:cTn id="40" presetID="2" presetClass="entr" presetSubtype="4" decel="50000" fill="hold" grpId="0" nodeType="withEffect">
                                  <p:stCondLst>
                                    <p:cond delay="300"/>
                                  </p:stCondLst>
                                  <p:childTnLst>
                                    <p:set>
                                      <p:cBhvr>
                                        <p:cTn id="41" dur="1" fill="hold">
                                          <p:stCondLst>
                                            <p:cond delay="0"/>
                                          </p:stCondLst>
                                        </p:cTn>
                                        <p:tgtEl>
                                          <p:spTgt spid="15"/>
                                        </p:tgtEl>
                                        <p:attrNameLst>
                                          <p:attrName>style.visibility</p:attrName>
                                        </p:attrNameLst>
                                      </p:cBhvr>
                                      <p:to>
                                        <p:strVal val="visible"/>
                                      </p:to>
                                    </p:set>
                                    <p:anim calcmode="lin" valueType="num">
                                      <p:cBhvr additive="base">
                                        <p:cTn id="42" dur="1000" fill="hold"/>
                                        <p:tgtEl>
                                          <p:spTgt spid="15"/>
                                        </p:tgtEl>
                                        <p:attrNameLst>
                                          <p:attrName>ppt_x</p:attrName>
                                        </p:attrNameLst>
                                      </p:cBhvr>
                                      <p:tavLst>
                                        <p:tav tm="0">
                                          <p:val>
                                            <p:strVal val="#ppt_x"/>
                                          </p:val>
                                        </p:tav>
                                        <p:tav tm="100000">
                                          <p:val>
                                            <p:strVal val="#ppt_x"/>
                                          </p:val>
                                        </p:tav>
                                      </p:tavLst>
                                    </p:anim>
                                    <p:anim calcmode="lin" valueType="num">
                                      <p:cBhvr additive="base">
                                        <p:cTn id="43" dur="1000" fill="hold"/>
                                        <p:tgtEl>
                                          <p:spTgt spid="15"/>
                                        </p:tgtEl>
                                        <p:attrNameLst>
                                          <p:attrName>ppt_y</p:attrName>
                                        </p:attrNameLst>
                                      </p:cBhvr>
                                      <p:tavLst>
                                        <p:tav tm="0">
                                          <p:val>
                                            <p:strVal val="1+#ppt_h/2"/>
                                          </p:val>
                                        </p:tav>
                                        <p:tav tm="100000">
                                          <p:val>
                                            <p:strVal val="#ppt_y"/>
                                          </p:val>
                                        </p:tav>
                                      </p:tavLst>
                                    </p:anim>
                                  </p:childTnLst>
                                </p:cTn>
                              </p:par>
                              <p:par>
                                <p:cTn id="44" presetID="2" presetClass="entr" presetSubtype="4" decel="50000" fill="hold" grpId="0" nodeType="withEffect">
                                  <p:stCondLst>
                                    <p:cond delay="600"/>
                                  </p:stCondLst>
                                  <p:childTnLst>
                                    <p:set>
                                      <p:cBhvr>
                                        <p:cTn id="45" dur="1" fill="hold">
                                          <p:stCondLst>
                                            <p:cond delay="0"/>
                                          </p:stCondLst>
                                        </p:cTn>
                                        <p:tgtEl>
                                          <p:spTgt spid="18"/>
                                        </p:tgtEl>
                                        <p:attrNameLst>
                                          <p:attrName>style.visibility</p:attrName>
                                        </p:attrNameLst>
                                      </p:cBhvr>
                                      <p:to>
                                        <p:strVal val="visible"/>
                                      </p:to>
                                    </p:set>
                                    <p:anim calcmode="lin" valueType="num">
                                      <p:cBhvr additive="base">
                                        <p:cTn id="46" dur="1000" fill="hold"/>
                                        <p:tgtEl>
                                          <p:spTgt spid="18"/>
                                        </p:tgtEl>
                                        <p:attrNameLst>
                                          <p:attrName>ppt_x</p:attrName>
                                        </p:attrNameLst>
                                      </p:cBhvr>
                                      <p:tavLst>
                                        <p:tav tm="0">
                                          <p:val>
                                            <p:strVal val="#ppt_x"/>
                                          </p:val>
                                        </p:tav>
                                        <p:tav tm="100000">
                                          <p:val>
                                            <p:strVal val="#ppt_x"/>
                                          </p:val>
                                        </p:tav>
                                      </p:tavLst>
                                    </p:anim>
                                    <p:anim calcmode="lin" valueType="num">
                                      <p:cBhvr additive="base">
                                        <p:cTn id="47" dur="1000" fill="hold"/>
                                        <p:tgtEl>
                                          <p:spTgt spid="18"/>
                                        </p:tgtEl>
                                        <p:attrNameLst>
                                          <p:attrName>ppt_y</p:attrName>
                                        </p:attrNameLst>
                                      </p:cBhvr>
                                      <p:tavLst>
                                        <p:tav tm="0">
                                          <p:val>
                                            <p:strVal val="1+#ppt_h/2"/>
                                          </p:val>
                                        </p:tav>
                                        <p:tav tm="100000">
                                          <p:val>
                                            <p:strVal val="#ppt_y"/>
                                          </p:val>
                                        </p:tav>
                                      </p:tavLst>
                                    </p:anim>
                                  </p:childTnLst>
                                </p:cTn>
                              </p:par>
                              <p:par>
                                <p:cTn id="48" presetID="2" presetClass="entr" presetSubtype="4" decel="50000" fill="hold" grpId="0" nodeType="withEffect">
                                  <p:stCondLst>
                                    <p:cond delay="600"/>
                                  </p:stCondLst>
                                  <p:childTnLst>
                                    <p:set>
                                      <p:cBhvr>
                                        <p:cTn id="49" dur="1" fill="hold">
                                          <p:stCondLst>
                                            <p:cond delay="0"/>
                                          </p:stCondLst>
                                        </p:cTn>
                                        <p:tgtEl>
                                          <p:spTgt spid="20"/>
                                        </p:tgtEl>
                                        <p:attrNameLst>
                                          <p:attrName>style.visibility</p:attrName>
                                        </p:attrNameLst>
                                      </p:cBhvr>
                                      <p:to>
                                        <p:strVal val="visible"/>
                                      </p:to>
                                    </p:set>
                                    <p:anim calcmode="lin" valueType="num">
                                      <p:cBhvr additive="base">
                                        <p:cTn id="50" dur="1000" fill="hold"/>
                                        <p:tgtEl>
                                          <p:spTgt spid="20"/>
                                        </p:tgtEl>
                                        <p:attrNameLst>
                                          <p:attrName>ppt_x</p:attrName>
                                        </p:attrNameLst>
                                      </p:cBhvr>
                                      <p:tavLst>
                                        <p:tav tm="0">
                                          <p:val>
                                            <p:strVal val="#ppt_x"/>
                                          </p:val>
                                        </p:tav>
                                        <p:tav tm="100000">
                                          <p:val>
                                            <p:strVal val="#ppt_x"/>
                                          </p:val>
                                        </p:tav>
                                      </p:tavLst>
                                    </p:anim>
                                    <p:anim calcmode="lin" valueType="num">
                                      <p:cBhvr additive="base">
                                        <p:cTn id="51" dur="1000" fill="hold"/>
                                        <p:tgtEl>
                                          <p:spTgt spid="20"/>
                                        </p:tgtEl>
                                        <p:attrNameLst>
                                          <p:attrName>ppt_y</p:attrName>
                                        </p:attrNameLst>
                                      </p:cBhvr>
                                      <p:tavLst>
                                        <p:tav tm="0">
                                          <p:val>
                                            <p:strVal val="1+#ppt_h/2"/>
                                          </p:val>
                                        </p:tav>
                                        <p:tav tm="100000">
                                          <p:val>
                                            <p:strVal val="#ppt_y"/>
                                          </p:val>
                                        </p:tav>
                                      </p:tavLst>
                                    </p:anim>
                                  </p:childTnLst>
                                </p:cTn>
                              </p:par>
                              <p:par>
                                <p:cTn id="52" presetID="2" presetClass="entr" presetSubtype="4" decel="50000" fill="hold" grpId="0" nodeType="withEffect">
                                  <p:stCondLst>
                                    <p:cond delay="900"/>
                                  </p:stCondLst>
                                  <p:childTnLst>
                                    <p:set>
                                      <p:cBhvr>
                                        <p:cTn id="53" dur="1" fill="hold">
                                          <p:stCondLst>
                                            <p:cond delay="0"/>
                                          </p:stCondLst>
                                        </p:cTn>
                                        <p:tgtEl>
                                          <p:spTgt spid="19"/>
                                        </p:tgtEl>
                                        <p:attrNameLst>
                                          <p:attrName>style.visibility</p:attrName>
                                        </p:attrNameLst>
                                      </p:cBhvr>
                                      <p:to>
                                        <p:strVal val="visible"/>
                                      </p:to>
                                    </p:set>
                                    <p:anim calcmode="lin" valueType="num">
                                      <p:cBhvr additive="base">
                                        <p:cTn id="54" dur="1000" fill="hold"/>
                                        <p:tgtEl>
                                          <p:spTgt spid="19"/>
                                        </p:tgtEl>
                                        <p:attrNameLst>
                                          <p:attrName>ppt_x</p:attrName>
                                        </p:attrNameLst>
                                      </p:cBhvr>
                                      <p:tavLst>
                                        <p:tav tm="0">
                                          <p:val>
                                            <p:strVal val="#ppt_x"/>
                                          </p:val>
                                        </p:tav>
                                        <p:tav tm="100000">
                                          <p:val>
                                            <p:strVal val="#ppt_x"/>
                                          </p:val>
                                        </p:tav>
                                      </p:tavLst>
                                    </p:anim>
                                    <p:anim calcmode="lin" valueType="num">
                                      <p:cBhvr additive="base">
                                        <p:cTn id="55" dur="1000" fill="hold"/>
                                        <p:tgtEl>
                                          <p:spTgt spid="19"/>
                                        </p:tgtEl>
                                        <p:attrNameLst>
                                          <p:attrName>ppt_y</p:attrName>
                                        </p:attrNameLst>
                                      </p:cBhvr>
                                      <p:tavLst>
                                        <p:tav tm="0">
                                          <p:val>
                                            <p:strVal val="1+#ppt_h/2"/>
                                          </p:val>
                                        </p:tav>
                                        <p:tav tm="100000">
                                          <p:val>
                                            <p:strVal val="#ppt_y"/>
                                          </p:val>
                                        </p:tav>
                                      </p:tavLst>
                                    </p:anim>
                                  </p:childTnLst>
                                </p:cTn>
                              </p:par>
                              <p:par>
                                <p:cTn id="56" presetID="2" presetClass="entr" presetSubtype="4" decel="50000" fill="hold" grpId="0" nodeType="withEffect">
                                  <p:stCondLst>
                                    <p:cond delay="900"/>
                                  </p:stCondLst>
                                  <p:childTnLst>
                                    <p:set>
                                      <p:cBhvr>
                                        <p:cTn id="57" dur="1" fill="hold">
                                          <p:stCondLst>
                                            <p:cond delay="0"/>
                                          </p:stCondLst>
                                        </p:cTn>
                                        <p:tgtEl>
                                          <p:spTgt spid="21"/>
                                        </p:tgtEl>
                                        <p:attrNameLst>
                                          <p:attrName>style.visibility</p:attrName>
                                        </p:attrNameLst>
                                      </p:cBhvr>
                                      <p:to>
                                        <p:strVal val="visible"/>
                                      </p:to>
                                    </p:set>
                                    <p:anim calcmode="lin" valueType="num">
                                      <p:cBhvr additive="base">
                                        <p:cTn id="58" dur="1000" fill="hold"/>
                                        <p:tgtEl>
                                          <p:spTgt spid="21"/>
                                        </p:tgtEl>
                                        <p:attrNameLst>
                                          <p:attrName>ppt_x</p:attrName>
                                        </p:attrNameLst>
                                      </p:cBhvr>
                                      <p:tavLst>
                                        <p:tav tm="0">
                                          <p:val>
                                            <p:strVal val="#ppt_x"/>
                                          </p:val>
                                        </p:tav>
                                        <p:tav tm="100000">
                                          <p:val>
                                            <p:strVal val="#ppt_x"/>
                                          </p:val>
                                        </p:tav>
                                      </p:tavLst>
                                    </p:anim>
                                    <p:anim calcmode="lin" valueType="num">
                                      <p:cBhvr additive="base">
                                        <p:cTn id="59" dur="1000" fill="hold"/>
                                        <p:tgtEl>
                                          <p:spTgt spid="2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6" grpId="0"/>
      <p:bldP spid="17" grpId="0"/>
      <p:bldP spid="18" grpId="0"/>
      <p:bldP spid="19" grpId="0"/>
      <p:bldP spid="20" grpId="0"/>
      <p:bldP spid="21" grpId="0"/>
      <p:bldP spid="23"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2" name="组 41"/>
          <p:cNvGrpSpPr/>
          <p:nvPr/>
        </p:nvGrpSpPr>
        <p:grpSpPr>
          <a:xfrm>
            <a:off x="1153216" y="1028699"/>
            <a:ext cx="7989726" cy="5146675"/>
            <a:chOff x="1153216" y="1028699"/>
            <a:chExt cx="7989726" cy="5146675"/>
          </a:xfrm>
        </p:grpSpPr>
        <p:sp>
          <p:nvSpPr>
            <p:cNvPr id="3" name="îṡḷiďê">
              <a:extLst>
                <a:ext uri="{FF2B5EF4-FFF2-40B4-BE49-F238E27FC236}">
                  <a16:creationId xmlns:a16="http://schemas.microsoft.com/office/drawing/2014/main" xmlns="" id="{C7E384E3-6695-41CD-893B-360C710FA016}"/>
                </a:ext>
              </a:extLst>
            </p:cNvPr>
            <p:cNvSpPr/>
            <p:nvPr/>
          </p:nvSpPr>
          <p:spPr bwMode="auto">
            <a:xfrm>
              <a:off x="4294004" y="1028699"/>
              <a:ext cx="1690688" cy="5146675"/>
            </a:xfrm>
            <a:custGeom>
              <a:avLst/>
              <a:gdLst>
                <a:gd name="T0" fmla="*/ 1065 w 1065"/>
                <a:gd name="T1" fmla="*/ 3211 h 3242"/>
                <a:gd name="T2" fmla="*/ 574 w 1065"/>
                <a:gd name="T3" fmla="*/ 2846 h 3242"/>
                <a:gd name="T4" fmla="*/ 574 w 1065"/>
                <a:gd name="T5" fmla="*/ 0 h 3242"/>
                <a:gd name="T6" fmla="*/ 501 w 1065"/>
                <a:gd name="T7" fmla="*/ 0 h 3242"/>
                <a:gd name="T8" fmla="*/ 501 w 1065"/>
                <a:gd name="T9" fmla="*/ 2846 h 3242"/>
                <a:gd name="T10" fmla="*/ 0 w 1065"/>
                <a:gd name="T11" fmla="*/ 3211 h 3242"/>
                <a:gd name="T12" fmla="*/ 21 w 1065"/>
                <a:gd name="T13" fmla="*/ 3242 h 3242"/>
                <a:gd name="T14" fmla="*/ 501 w 1065"/>
                <a:gd name="T15" fmla="*/ 2887 h 3242"/>
                <a:gd name="T16" fmla="*/ 501 w 1065"/>
                <a:gd name="T17" fmla="*/ 2940 h 3242"/>
                <a:gd name="T18" fmla="*/ 512 w 1065"/>
                <a:gd name="T19" fmla="*/ 2940 h 3242"/>
                <a:gd name="T20" fmla="*/ 512 w 1065"/>
                <a:gd name="T21" fmla="*/ 3242 h 3242"/>
                <a:gd name="T22" fmla="*/ 554 w 1065"/>
                <a:gd name="T23" fmla="*/ 3242 h 3242"/>
                <a:gd name="T24" fmla="*/ 554 w 1065"/>
                <a:gd name="T25" fmla="*/ 2940 h 3242"/>
                <a:gd name="T26" fmla="*/ 574 w 1065"/>
                <a:gd name="T27" fmla="*/ 2940 h 3242"/>
                <a:gd name="T28" fmla="*/ 574 w 1065"/>
                <a:gd name="T29" fmla="*/ 2887 h 3242"/>
                <a:gd name="T30" fmla="*/ 1044 w 1065"/>
                <a:gd name="T31" fmla="*/ 3231 h 3242"/>
                <a:gd name="T32" fmla="*/ 1065 w 1065"/>
                <a:gd name="T33" fmla="*/ 3211 h 3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065" h="3242">
                  <a:moveTo>
                    <a:pt x="1065" y="3211"/>
                  </a:moveTo>
                  <a:lnTo>
                    <a:pt x="574" y="2846"/>
                  </a:lnTo>
                  <a:lnTo>
                    <a:pt x="574" y="0"/>
                  </a:lnTo>
                  <a:lnTo>
                    <a:pt x="501" y="0"/>
                  </a:lnTo>
                  <a:lnTo>
                    <a:pt x="501" y="2846"/>
                  </a:lnTo>
                  <a:lnTo>
                    <a:pt x="0" y="3211"/>
                  </a:lnTo>
                  <a:lnTo>
                    <a:pt x="21" y="3242"/>
                  </a:lnTo>
                  <a:lnTo>
                    <a:pt x="501" y="2887"/>
                  </a:lnTo>
                  <a:lnTo>
                    <a:pt x="501" y="2940"/>
                  </a:lnTo>
                  <a:lnTo>
                    <a:pt x="512" y="2940"/>
                  </a:lnTo>
                  <a:lnTo>
                    <a:pt x="512" y="3242"/>
                  </a:lnTo>
                  <a:lnTo>
                    <a:pt x="554" y="3242"/>
                  </a:lnTo>
                  <a:lnTo>
                    <a:pt x="554" y="2940"/>
                  </a:lnTo>
                  <a:lnTo>
                    <a:pt x="574" y="2940"/>
                  </a:lnTo>
                  <a:lnTo>
                    <a:pt x="574" y="2887"/>
                  </a:lnTo>
                  <a:lnTo>
                    <a:pt x="1044" y="3231"/>
                  </a:lnTo>
                  <a:lnTo>
                    <a:pt x="1065" y="3211"/>
                  </a:lnTo>
                  <a:close/>
                </a:path>
              </a:pathLst>
            </a:custGeom>
            <a:solidFill>
              <a:schemeClr val="tx1">
                <a:lumMod val="50000"/>
                <a:lumOff val="50000"/>
              </a:schemeClr>
            </a:solidFill>
            <a:ln>
              <a:noFill/>
            </a:ln>
            <a:extLst/>
          </p:spPr>
          <p:txBody>
            <a:bodyPr anchor="ctr"/>
            <a:lstStyle/>
            <a:p>
              <a:pPr algn="ctr"/>
              <a:endParaRPr/>
            </a:p>
          </p:txBody>
        </p:sp>
        <p:sp>
          <p:nvSpPr>
            <p:cNvPr id="4" name="íšļîḓé">
              <a:extLst>
                <a:ext uri="{FF2B5EF4-FFF2-40B4-BE49-F238E27FC236}">
                  <a16:creationId xmlns:a16="http://schemas.microsoft.com/office/drawing/2014/main" xmlns="" id="{C2383461-FFCF-44DD-8854-0792D16B5833}"/>
                </a:ext>
              </a:extLst>
            </p:cNvPr>
            <p:cNvSpPr/>
            <p:nvPr/>
          </p:nvSpPr>
          <p:spPr bwMode="auto">
            <a:xfrm>
              <a:off x="1343448" y="1376362"/>
              <a:ext cx="7609263" cy="3954463"/>
            </a:xfrm>
            <a:prstGeom prst="rect">
              <a:avLst/>
            </a:prstGeom>
            <a:solidFill>
              <a:schemeClr val="bg1">
                <a:lumMod val="95000"/>
              </a:schemeClr>
            </a:solidFill>
            <a:ln>
              <a:noFill/>
            </a:ln>
            <a:extLst/>
          </p:spPr>
          <p:txBody>
            <a:bodyPr anchor="ctr"/>
            <a:lstStyle/>
            <a:p>
              <a:pPr algn="ctr"/>
              <a:endParaRPr dirty="0"/>
            </a:p>
          </p:txBody>
        </p:sp>
        <p:sp>
          <p:nvSpPr>
            <p:cNvPr id="5" name="íṣlîḋê">
              <a:extLst>
                <a:ext uri="{FF2B5EF4-FFF2-40B4-BE49-F238E27FC236}">
                  <a16:creationId xmlns:a16="http://schemas.microsoft.com/office/drawing/2014/main" xmlns="" id="{625D6791-A371-4C80-85B6-8ED87E3D8369}"/>
                </a:ext>
              </a:extLst>
            </p:cNvPr>
            <p:cNvSpPr/>
            <p:nvPr/>
          </p:nvSpPr>
          <p:spPr bwMode="auto">
            <a:xfrm>
              <a:off x="1153216" y="1277937"/>
              <a:ext cx="7989726" cy="149225"/>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6" name="îSlïḓê">
              <a:extLst>
                <a:ext uri="{FF2B5EF4-FFF2-40B4-BE49-F238E27FC236}">
                  <a16:creationId xmlns:a16="http://schemas.microsoft.com/office/drawing/2014/main" xmlns="" id="{4412B938-AB28-4951-8663-CD7D4056A830}"/>
                </a:ext>
              </a:extLst>
            </p:cNvPr>
            <p:cNvSpPr/>
            <p:nvPr/>
          </p:nvSpPr>
          <p:spPr bwMode="auto">
            <a:xfrm>
              <a:off x="1153216" y="5248274"/>
              <a:ext cx="7989726" cy="149225"/>
            </a:xfrm>
            <a:prstGeom prst="rect">
              <a:avLst/>
            </a:prstGeom>
            <a:solidFill>
              <a:schemeClr val="accent2"/>
            </a:solidFill>
            <a:ln>
              <a:noFill/>
            </a:ln>
            <a:extLst/>
          </p:spPr>
          <p:txBody>
            <a:bodyPr anchor="ctr"/>
            <a:lstStyle/>
            <a:p>
              <a:pPr algn="ctr"/>
              <a:endParaRPr/>
            </a:p>
          </p:txBody>
        </p:sp>
        <p:grpSp>
          <p:nvGrpSpPr>
            <p:cNvPr id="24" name="ï$ḷíḋe">
              <a:extLst>
                <a:ext uri="{FF2B5EF4-FFF2-40B4-BE49-F238E27FC236}">
                  <a16:creationId xmlns:a16="http://schemas.microsoft.com/office/drawing/2014/main" xmlns="" id="{F7B913C9-FC52-4BB7-98AB-26EB8274E312}"/>
                </a:ext>
              </a:extLst>
            </p:cNvPr>
            <p:cNvGrpSpPr/>
            <p:nvPr/>
          </p:nvGrpSpPr>
          <p:grpSpPr>
            <a:xfrm>
              <a:off x="1640221" y="1940254"/>
              <a:ext cx="3059353" cy="1110213"/>
              <a:chOff x="1863741" y="1940254"/>
              <a:chExt cx="3059353" cy="1110213"/>
            </a:xfrm>
          </p:grpSpPr>
          <p:sp>
            <p:nvSpPr>
              <p:cNvPr id="25" name="îşḻïḋê">
                <a:extLst>
                  <a:ext uri="{FF2B5EF4-FFF2-40B4-BE49-F238E27FC236}">
                    <a16:creationId xmlns:a16="http://schemas.microsoft.com/office/drawing/2014/main" xmlns="" id="{F156EE4B-54D8-4103-9F5A-54AF49D585F1}"/>
                  </a:ext>
                </a:extLst>
              </p:cNvPr>
              <p:cNvSpPr/>
              <p:nvPr/>
            </p:nvSpPr>
            <p:spPr bwMode="auto">
              <a:xfrm>
                <a:off x="2502287" y="2353134"/>
                <a:ext cx="2420807" cy="697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tIns="46800" rIns="90000" bIns="46800" anchor="t" anchorCtr="0">
                <a:noAutofit/>
              </a:bodyPr>
              <a:lstStyle/>
              <a:p>
                <a:pPr marL="171450" indent="-171450">
                  <a:lnSpc>
                    <a:spcPct val="140000"/>
                  </a:lnSpc>
                  <a:buFont typeface="Arial" panose="020B0604020202020204" pitchFamily="34" charset="0"/>
                  <a:buChar char="•"/>
                </a:pPr>
                <a:r>
                  <a:rPr lang="zh-CN" altLang="en-US" sz="1050" dirty="0">
                    <a:solidFill>
                      <a:schemeClr val="tx1">
                        <a:lumMod val="85000"/>
                        <a:lumOff val="15000"/>
                      </a:schemeClr>
                    </a:solidFill>
                    <a:latin typeface="Source Han Sans CN Normal" charset="-122"/>
                    <a:ea typeface="Source Han Sans CN Normal" charset="-122"/>
                    <a:cs typeface="Source Han Sans CN Normal" charset="-122"/>
                  </a:rPr>
                  <a:t>单击此处编辑您要的内容，建议您在展示时采用微软雅黑字体，本模版所有图形线条及其相应素材均可自由编辑、改色、替换。</a:t>
                </a:r>
                <a:endParaRPr lang="en-US" altLang="zh-CN" sz="1050" dirty="0"/>
              </a:p>
            </p:txBody>
          </p:sp>
          <p:sp>
            <p:nvSpPr>
              <p:cNvPr id="26" name="îṧḷiḓé">
                <a:extLst>
                  <a:ext uri="{FF2B5EF4-FFF2-40B4-BE49-F238E27FC236}">
                    <a16:creationId xmlns:a16="http://schemas.microsoft.com/office/drawing/2014/main" xmlns="" id="{96C80792-4677-441F-A66D-30118E8238EA}"/>
                  </a:ext>
                </a:extLst>
              </p:cNvPr>
              <p:cNvSpPr txBox="1"/>
              <p:nvPr/>
            </p:nvSpPr>
            <p:spPr bwMode="auto">
              <a:xfrm>
                <a:off x="2502287" y="1940254"/>
                <a:ext cx="2420807" cy="412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tIns="46800" rIns="90000" bIns="46800">
                <a:normAutofit/>
              </a:bodyPr>
              <a:lstStyle/>
              <a:p>
                <a:pPr marL="0" marR="0" lvl="0" indent="0" algn="l" defTabSz="914377" rtl="0" eaLnBrk="1" fontAlgn="auto" latinLnBrk="0" hangingPunct="1">
                  <a:spcBef>
                    <a:spcPct val="0"/>
                  </a:spcBef>
                  <a:spcAft>
                    <a:spcPts val="0"/>
                  </a:spcAft>
                  <a:buClrTx/>
                  <a:buSzTx/>
                  <a:buFontTx/>
                  <a:buNone/>
                  <a:tabLst/>
                  <a:defRPr/>
                </a:pPr>
                <a:r>
                  <a:rPr kumimoji="0" lang="zh-CN" altLang="en-US" sz="1800" b="1" i="0" u="none" strike="noStrike" kern="1200" cap="none" spc="0" normalizeH="0" baseline="0" noProof="0" dirty="0">
                    <a:ln>
                      <a:noFill/>
                    </a:ln>
                    <a:solidFill>
                      <a:schemeClr val="accent1"/>
                    </a:solidFill>
                    <a:effectLst/>
                    <a:uLnTx/>
                    <a:uFillTx/>
                  </a:rPr>
                  <a:t>输入文本</a:t>
                </a:r>
              </a:p>
            </p:txBody>
          </p:sp>
          <p:sp>
            <p:nvSpPr>
              <p:cNvPr id="27" name="ïśḻîḋè">
                <a:extLst>
                  <a:ext uri="{FF2B5EF4-FFF2-40B4-BE49-F238E27FC236}">
                    <a16:creationId xmlns:a16="http://schemas.microsoft.com/office/drawing/2014/main" xmlns="" id="{2395F09F-5909-41EE-A792-EA37BED12462}"/>
                  </a:ext>
                </a:extLst>
              </p:cNvPr>
              <p:cNvSpPr/>
              <p:nvPr/>
            </p:nvSpPr>
            <p:spPr bwMode="auto">
              <a:xfrm>
                <a:off x="1863741" y="2080855"/>
                <a:ext cx="461080" cy="365375"/>
              </a:xfrm>
              <a:custGeom>
                <a:avLst/>
                <a:gdLst>
                  <a:gd name="connsiteX0" fmla="*/ 511657 w 606157"/>
                  <a:gd name="connsiteY0" fmla="*/ 343654 h 480339"/>
                  <a:gd name="connsiteX1" fmla="*/ 521432 w 606157"/>
                  <a:gd name="connsiteY1" fmla="*/ 353421 h 480339"/>
                  <a:gd name="connsiteX2" fmla="*/ 521432 w 606157"/>
                  <a:gd name="connsiteY2" fmla="*/ 376178 h 480339"/>
                  <a:gd name="connsiteX3" fmla="*/ 544305 w 606157"/>
                  <a:gd name="connsiteY3" fmla="*/ 376178 h 480339"/>
                  <a:gd name="connsiteX4" fmla="*/ 554080 w 606157"/>
                  <a:gd name="connsiteY4" fmla="*/ 385945 h 480339"/>
                  <a:gd name="connsiteX5" fmla="*/ 544305 w 606157"/>
                  <a:gd name="connsiteY5" fmla="*/ 395712 h 480339"/>
                  <a:gd name="connsiteX6" fmla="*/ 521432 w 606157"/>
                  <a:gd name="connsiteY6" fmla="*/ 395712 h 480339"/>
                  <a:gd name="connsiteX7" fmla="*/ 521432 w 606157"/>
                  <a:gd name="connsiteY7" fmla="*/ 418566 h 480339"/>
                  <a:gd name="connsiteX8" fmla="*/ 511657 w 606157"/>
                  <a:gd name="connsiteY8" fmla="*/ 428333 h 480339"/>
                  <a:gd name="connsiteX9" fmla="*/ 501882 w 606157"/>
                  <a:gd name="connsiteY9" fmla="*/ 418566 h 480339"/>
                  <a:gd name="connsiteX10" fmla="*/ 501882 w 606157"/>
                  <a:gd name="connsiteY10" fmla="*/ 395712 h 480339"/>
                  <a:gd name="connsiteX11" fmla="*/ 479106 w 606157"/>
                  <a:gd name="connsiteY11" fmla="*/ 395712 h 480339"/>
                  <a:gd name="connsiteX12" fmla="*/ 469331 w 606157"/>
                  <a:gd name="connsiteY12" fmla="*/ 385945 h 480339"/>
                  <a:gd name="connsiteX13" fmla="*/ 479106 w 606157"/>
                  <a:gd name="connsiteY13" fmla="*/ 376178 h 480339"/>
                  <a:gd name="connsiteX14" fmla="*/ 501882 w 606157"/>
                  <a:gd name="connsiteY14" fmla="*/ 376178 h 480339"/>
                  <a:gd name="connsiteX15" fmla="*/ 501882 w 606157"/>
                  <a:gd name="connsiteY15" fmla="*/ 353421 h 480339"/>
                  <a:gd name="connsiteX16" fmla="*/ 511657 w 606157"/>
                  <a:gd name="connsiteY16" fmla="*/ 343654 h 480339"/>
                  <a:gd name="connsiteX17" fmla="*/ 511621 w 606157"/>
                  <a:gd name="connsiteY17" fmla="*/ 311170 h 480339"/>
                  <a:gd name="connsiteX18" fmla="*/ 436735 w 606157"/>
                  <a:gd name="connsiteY18" fmla="*/ 385944 h 480339"/>
                  <a:gd name="connsiteX19" fmla="*/ 511621 w 606157"/>
                  <a:gd name="connsiteY19" fmla="*/ 460816 h 480339"/>
                  <a:gd name="connsiteX20" fmla="*/ 586605 w 606157"/>
                  <a:gd name="connsiteY20" fmla="*/ 385944 h 480339"/>
                  <a:gd name="connsiteX21" fmla="*/ 511621 w 606157"/>
                  <a:gd name="connsiteY21" fmla="*/ 311170 h 480339"/>
                  <a:gd name="connsiteX22" fmla="*/ 511621 w 606157"/>
                  <a:gd name="connsiteY22" fmla="*/ 291647 h 480339"/>
                  <a:gd name="connsiteX23" fmla="*/ 606157 w 606157"/>
                  <a:gd name="connsiteY23" fmla="*/ 385944 h 480339"/>
                  <a:gd name="connsiteX24" fmla="*/ 511621 w 606157"/>
                  <a:gd name="connsiteY24" fmla="*/ 480339 h 480339"/>
                  <a:gd name="connsiteX25" fmla="*/ 417183 w 606157"/>
                  <a:gd name="connsiteY25" fmla="*/ 385944 h 480339"/>
                  <a:gd name="connsiteX26" fmla="*/ 511621 w 606157"/>
                  <a:gd name="connsiteY26" fmla="*/ 291647 h 480339"/>
                  <a:gd name="connsiteX27" fmla="*/ 368279 w 606157"/>
                  <a:gd name="connsiteY27" fmla="*/ 200476 h 480339"/>
                  <a:gd name="connsiteX28" fmla="*/ 489505 w 606157"/>
                  <a:gd name="connsiteY28" fmla="*/ 259991 h 480339"/>
                  <a:gd name="connsiteX29" fmla="*/ 487746 w 606157"/>
                  <a:gd name="connsiteY29" fmla="*/ 273650 h 480339"/>
                  <a:gd name="connsiteX30" fmla="*/ 481782 w 606157"/>
                  <a:gd name="connsiteY30" fmla="*/ 275699 h 480339"/>
                  <a:gd name="connsiteX31" fmla="*/ 474059 w 606157"/>
                  <a:gd name="connsiteY31" fmla="*/ 271894 h 480339"/>
                  <a:gd name="connsiteX32" fmla="*/ 368279 w 606157"/>
                  <a:gd name="connsiteY32" fmla="*/ 219989 h 480339"/>
                  <a:gd name="connsiteX33" fmla="*/ 293588 w 606157"/>
                  <a:gd name="connsiteY33" fmla="*/ 242819 h 480339"/>
                  <a:gd name="connsiteX34" fmla="*/ 279999 w 606157"/>
                  <a:gd name="connsiteY34" fmla="*/ 240185 h 480339"/>
                  <a:gd name="connsiteX35" fmla="*/ 282639 w 606157"/>
                  <a:gd name="connsiteY35" fmla="*/ 226623 h 480339"/>
                  <a:gd name="connsiteX36" fmla="*/ 368279 w 606157"/>
                  <a:gd name="connsiteY36" fmla="*/ 200476 h 480339"/>
                  <a:gd name="connsiteX37" fmla="*/ 153211 w 606157"/>
                  <a:gd name="connsiteY37" fmla="*/ 200476 h 480339"/>
                  <a:gd name="connsiteX38" fmla="*/ 306325 w 606157"/>
                  <a:gd name="connsiteY38" fmla="*/ 353439 h 480339"/>
                  <a:gd name="connsiteX39" fmla="*/ 296547 w 606157"/>
                  <a:gd name="connsiteY39" fmla="*/ 363200 h 480339"/>
                  <a:gd name="connsiteX40" fmla="*/ 286770 w 606157"/>
                  <a:gd name="connsiteY40" fmla="*/ 353439 h 480339"/>
                  <a:gd name="connsiteX41" fmla="*/ 153211 w 606157"/>
                  <a:gd name="connsiteY41" fmla="*/ 219999 h 480339"/>
                  <a:gd name="connsiteX42" fmla="*/ 19554 w 606157"/>
                  <a:gd name="connsiteY42" fmla="*/ 353439 h 480339"/>
                  <a:gd name="connsiteX43" fmla="*/ 9777 w 606157"/>
                  <a:gd name="connsiteY43" fmla="*/ 363200 h 480339"/>
                  <a:gd name="connsiteX44" fmla="*/ 0 w 606157"/>
                  <a:gd name="connsiteY44" fmla="*/ 353439 h 480339"/>
                  <a:gd name="connsiteX45" fmla="*/ 153211 w 606157"/>
                  <a:gd name="connsiteY45" fmla="*/ 200476 h 480339"/>
                  <a:gd name="connsiteX46" fmla="*/ 368295 w 606157"/>
                  <a:gd name="connsiteY46" fmla="*/ 19531 h 480339"/>
                  <a:gd name="connsiteX47" fmla="*/ 306326 w 606157"/>
                  <a:gd name="connsiteY47" fmla="*/ 81348 h 480339"/>
                  <a:gd name="connsiteX48" fmla="*/ 368295 w 606157"/>
                  <a:gd name="connsiteY48" fmla="*/ 143262 h 480339"/>
                  <a:gd name="connsiteX49" fmla="*/ 430165 w 606157"/>
                  <a:gd name="connsiteY49" fmla="*/ 81348 h 480339"/>
                  <a:gd name="connsiteX50" fmla="*/ 368295 w 606157"/>
                  <a:gd name="connsiteY50" fmla="*/ 19531 h 480339"/>
                  <a:gd name="connsiteX51" fmla="*/ 153211 w 606157"/>
                  <a:gd name="connsiteY51" fmla="*/ 19531 h 480339"/>
                  <a:gd name="connsiteX52" fmla="*/ 91242 w 606157"/>
                  <a:gd name="connsiteY52" fmla="*/ 81348 h 480339"/>
                  <a:gd name="connsiteX53" fmla="*/ 153211 w 606157"/>
                  <a:gd name="connsiteY53" fmla="*/ 143262 h 480339"/>
                  <a:gd name="connsiteX54" fmla="*/ 215081 w 606157"/>
                  <a:gd name="connsiteY54" fmla="*/ 81348 h 480339"/>
                  <a:gd name="connsiteX55" fmla="*/ 153211 w 606157"/>
                  <a:gd name="connsiteY55" fmla="*/ 19531 h 480339"/>
                  <a:gd name="connsiteX56" fmla="*/ 368295 w 606157"/>
                  <a:gd name="connsiteY56" fmla="*/ 0 h 480339"/>
                  <a:gd name="connsiteX57" fmla="*/ 449714 w 606157"/>
                  <a:gd name="connsiteY57" fmla="*/ 81348 h 480339"/>
                  <a:gd name="connsiteX58" fmla="*/ 368295 w 606157"/>
                  <a:gd name="connsiteY58" fmla="*/ 162794 h 480339"/>
                  <a:gd name="connsiteX59" fmla="*/ 286778 w 606157"/>
                  <a:gd name="connsiteY59" fmla="*/ 81348 h 480339"/>
                  <a:gd name="connsiteX60" fmla="*/ 368295 w 606157"/>
                  <a:gd name="connsiteY60" fmla="*/ 0 h 480339"/>
                  <a:gd name="connsiteX61" fmla="*/ 153211 w 606157"/>
                  <a:gd name="connsiteY61" fmla="*/ 0 h 480339"/>
                  <a:gd name="connsiteX62" fmla="*/ 234630 w 606157"/>
                  <a:gd name="connsiteY62" fmla="*/ 81348 h 480339"/>
                  <a:gd name="connsiteX63" fmla="*/ 153211 w 606157"/>
                  <a:gd name="connsiteY63" fmla="*/ 162794 h 480339"/>
                  <a:gd name="connsiteX64" fmla="*/ 71694 w 606157"/>
                  <a:gd name="connsiteY64" fmla="*/ 81348 h 480339"/>
                  <a:gd name="connsiteX65" fmla="*/ 153211 w 606157"/>
                  <a:gd name="connsiteY65" fmla="*/ 0 h 4803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606157" h="480339">
                    <a:moveTo>
                      <a:pt x="511657" y="343654"/>
                    </a:moveTo>
                    <a:cubicBezTo>
                      <a:pt x="517131" y="343654"/>
                      <a:pt x="521432" y="348049"/>
                      <a:pt x="521432" y="353421"/>
                    </a:cubicBezTo>
                    <a:lnTo>
                      <a:pt x="521432" y="376178"/>
                    </a:lnTo>
                    <a:lnTo>
                      <a:pt x="544305" y="376178"/>
                    </a:lnTo>
                    <a:cubicBezTo>
                      <a:pt x="549682" y="376178"/>
                      <a:pt x="554080" y="380573"/>
                      <a:pt x="554080" y="385945"/>
                    </a:cubicBezTo>
                    <a:cubicBezTo>
                      <a:pt x="554080" y="391414"/>
                      <a:pt x="549682" y="395712"/>
                      <a:pt x="544305" y="395712"/>
                    </a:cubicBezTo>
                    <a:lnTo>
                      <a:pt x="521432" y="395712"/>
                    </a:lnTo>
                    <a:lnTo>
                      <a:pt x="521432" y="418566"/>
                    </a:lnTo>
                    <a:cubicBezTo>
                      <a:pt x="521432" y="423938"/>
                      <a:pt x="517131" y="428333"/>
                      <a:pt x="511657" y="428333"/>
                    </a:cubicBezTo>
                    <a:cubicBezTo>
                      <a:pt x="506281" y="428333"/>
                      <a:pt x="501882" y="423938"/>
                      <a:pt x="501882" y="418566"/>
                    </a:cubicBezTo>
                    <a:lnTo>
                      <a:pt x="501882" y="395712"/>
                    </a:lnTo>
                    <a:lnTo>
                      <a:pt x="479106" y="395712"/>
                    </a:lnTo>
                    <a:cubicBezTo>
                      <a:pt x="473730" y="395712"/>
                      <a:pt x="469331" y="391414"/>
                      <a:pt x="469331" y="385945"/>
                    </a:cubicBezTo>
                    <a:cubicBezTo>
                      <a:pt x="469331" y="380573"/>
                      <a:pt x="473730" y="376178"/>
                      <a:pt x="479106" y="376178"/>
                    </a:cubicBezTo>
                    <a:lnTo>
                      <a:pt x="501882" y="376178"/>
                    </a:lnTo>
                    <a:lnTo>
                      <a:pt x="501882" y="353421"/>
                    </a:lnTo>
                    <a:cubicBezTo>
                      <a:pt x="501882" y="348049"/>
                      <a:pt x="506281" y="343654"/>
                      <a:pt x="511657" y="343654"/>
                    </a:cubicBezTo>
                    <a:close/>
                    <a:moveTo>
                      <a:pt x="511621" y="311170"/>
                    </a:moveTo>
                    <a:cubicBezTo>
                      <a:pt x="470366" y="311170"/>
                      <a:pt x="436735" y="344750"/>
                      <a:pt x="436735" y="385944"/>
                    </a:cubicBezTo>
                    <a:cubicBezTo>
                      <a:pt x="436735" y="427236"/>
                      <a:pt x="470366" y="460816"/>
                      <a:pt x="511621" y="460816"/>
                    </a:cubicBezTo>
                    <a:cubicBezTo>
                      <a:pt x="552975" y="460816"/>
                      <a:pt x="586605" y="427236"/>
                      <a:pt x="586605" y="385944"/>
                    </a:cubicBezTo>
                    <a:cubicBezTo>
                      <a:pt x="586605" y="344750"/>
                      <a:pt x="552975" y="311170"/>
                      <a:pt x="511621" y="311170"/>
                    </a:cubicBezTo>
                    <a:close/>
                    <a:moveTo>
                      <a:pt x="511621" y="291647"/>
                    </a:moveTo>
                    <a:cubicBezTo>
                      <a:pt x="563729" y="291647"/>
                      <a:pt x="606157" y="333915"/>
                      <a:pt x="606157" y="385944"/>
                    </a:cubicBezTo>
                    <a:cubicBezTo>
                      <a:pt x="606157" y="437974"/>
                      <a:pt x="563729" y="480339"/>
                      <a:pt x="511621" y="480339"/>
                    </a:cubicBezTo>
                    <a:cubicBezTo>
                      <a:pt x="459514" y="480339"/>
                      <a:pt x="417183" y="437974"/>
                      <a:pt x="417183" y="385944"/>
                    </a:cubicBezTo>
                    <a:cubicBezTo>
                      <a:pt x="417183" y="333915"/>
                      <a:pt x="459514" y="291647"/>
                      <a:pt x="511621" y="291647"/>
                    </a:cubicBezTo>
                    <a:close/>
                    <a:moveTo>
                      <a:pt x="368279" y="200476"/>
                    </a:moveTo>
                    <a:cubicBezTo>
                      <a:pt x="416085" y="200476"/>
                      <a:pt x="460274" y="222135"/>
                      <a:pt x="489505" y="259991"/>
                    </a:cubicBezTo>
                    <a:cubicBezTo>
                      <a:pt x="492829" y="264284"/>
                      <a:pt x="492047" y="270333"/>
                      <a:pt x="487746" y="273650"/>
                    </a:cubicBezTo>
                    <a:cubicBezTo>
                      <a:pt x="485986" y="275016"/>
                      <a:pt x="483835" y="275699"/>
                      <a:pt x="481782" y="275699"/>
                    </a:cubicBezTo>
                    <a:cubicBezTo>
                      <a:pt x="478849" y="275699"/>
                      <a:pt x="475916" y="274430"/>
                      <a:pt x="474059" y="271894"/>
                    </a:cubicBezTo>
                    <a:cubicBezTo>
                      <a:pt x="448542" y="238917"/>
                      <a:pt x="409926" y="219989"/>
                      <a:pt x="368279" y="219989"/>
                    </a:cubicBezTo>
                    <a:cubicBezTo>
                      <a:pt x="341492" y="219989"/>
                      <a:pt x="315683" y="227892"/>
                      <a:pt x="293588" y="242819"/>
                    </a:cubicBezTo>
                    <a:cubicBezTo>
                      <a:pt x="289091" y="245844"/>
                      <a:pt x="283030" y="244673"/>
                      <a:pt x="279999" y="240185"/>
                    </a:cubicBezTo>
                    <a:cubicBezTo>
                      <a:pt x="276969" y="235697"/>
                      <a:pt x="278142" y="229648"/>
                      <a:pt x="282639" y="226623"/>
                    </a:cubicBezTo>
                    <a:cubicBezTo>
                      <a:pt x="307960" y="209549"/>
                      <a:pt x="337582" y="200476"/>
                      <a:pt x="368279" y="200476"/>
                    </a:cubicBezTo>
                    <a:close/>
                    <a:moveTo>
                      <a:pt x="153211" y="200476"/>
                    </a:moveTo>
                    <a:cubicBezTo>
                      <a:pt x="237688" y="200476"/>
                      <a:pt x="306325" y="269099"/>
                      <a:pt x="306325" y="353439"/>
                    </a:cubicBezTo>
                    <a:cubicBezTo>
                      <a:pt x="306325" y="358808"/>
                      <a:pt x="302023" y="363200"/>
                      <a:pt x="296547" y="363200"/>
                    </a:cubicBezTo>
                    <a:cubicBezTo>
                      <a:pt x="291170" y="363200"/>
                      <a:pt x="286770" y="358808"/>
                      <a:pt x="286770" y="353439"/>
                    </a:cubicBezTo>
                    <a:cubicBezTo>
                      <a:pt x="286770" y="279837"/>
                      <a:pt x="226835" y="219999"/>
                      <a:pt x="153211" y="219999"/>
                    </a:cubicBezTo>
                    <a:cubicBezTo>
                      <a:pt x="79490" y="219999"/>
                      <a:pt x="19554" y="279837"/>
                      <a:pt x="19554" y="353439"/>
                    </a:cubicBezTo>
                    <a:cubicBezTo>
                      <a:pt x="19554" y="358808"/>
                      <a:pt x="15155" y="363200"/>
                      <a:pt x="9777" y="363200"/>
                    </a:cubicBezTo>
                    <a:cubicBezTo>
                      <a:pt x="4400" y="363200"/>
                      <a:pt x="0" y="358808"/>
                      <a:pt x="0" y="353439"/>
                    </a:cubicBezTo>
                    <a:cubicBezTo>
                      <a:pt x="0" y="269099"/>
                      <a:pt x="68735" y="200476"/>
                      <a:pt x="153211" y="200476"/>
                    </a:cubicBezTo>
                    <a:close/>
                    <a:moveTo>
                      <a:pt x="368295" y="19531"/>
                    </a:moveTo>
                    <a:cubicBezTo>
                      <a:pt x="334085" y="19531"/>
                      <a:pt x="306326" y="47266"/>
                      <a:pt x="306326" y="81348"/>
                    </a:cubicBezTo>
                    <a:cubicBezTo>
                      <a:pt x="306326" y="115528"/>
                      <a:pt x="334085" y="143262"/>
                      <a:pt x="368295" y="143262"/>
                    </a:cubicBezTo>
                    <a:cubicBezTo>
                      <a:pt x="402407" y="143262"/>
                      <a:pt x="430165" y="115528"/>
                      <a:pt x="430165" y="81348"/>
                    </a:cubicBezTo>
                    <a:cubicBezTo>
                      <a:pt x="430165" y="47266"/>
                      <a:pt x="402407" y="19531"/>
                      <a:pt x="368295" y="19531"/>
                    </a:cubicBezTo>
                    <a:close/>
                    <a:moveTo>
                      <a:pt x="153211" y="19531"/>
                    </a:moveTo>
                    <a:cubicBezTo>
                      <a:pt x="119001" y="19531"/>
                      <a:pt x="91242" y="47266"/>
                      <a:pt x="91242" y="81348"/>
                    </a:cubicBezTo>
                    <a:cubicBezTo>
                      <a:pt x="91242" y="115528"/>
                      <a:pt x="119001" y="143262"/>
                      <a:pt x="153211" y="143262"/>
                    </a:cubicBezTo>
                    <a:cubicBezTo>
                      <a:pt x="187323" y="143262"/>
                      <a:pt x="215081" y="115528"/>
                      <a:pt x="215081" y="81348"/>
                    </a:cubicBezTo>
                    <a:cubicBezTo>
                      <a:pt x="215081" y="47266"/>
                      <a:pt x="187323" y="19531"/>
                      <a:pt x="153211" y="19531"/>
                    </a:cubicBezTo>
                    <a:close/>
                    <a:moveTo>
                      <a:pt x="368295" y="0"/>
                    </a:moveTo>
                    <a:cubicBezTo>
                      <a:pt x="413158" y="0"/>
                      <a:pt x="449714" y="36523"/>
                      <a:pt x="449714" y="81348"/>
                    </a:cubicBezTo>
                    <a:cubicBezTo>
                      <a:pt x="449714" y="126270"/>
                      <a:pt x="413158" y="162794"/>
                      <a:pt x="368295" y="162794"/>
                    </a:cubicBezTo>
                    <a:cubicBezTo>
                      <a:pt x="323333" y="162794"/>
                      <a:pt x="286778" y="126270"/>
                      <a:pt x="286778" y="81348"/>
                    </a:cubicBezTo>
                    <a:cubicBezTo>
                      <a:pt x="286778" y="36523"/>
                      <a:pt x="323333" y="0"/>
                      <a:pt x="368295" y="0"/>
                    </a:cubicBezTo>
                    <a:close/>
                    <a:moveTo>
                      <a:pt x="153211" y="0"/>
                    </a:moveTo>
                    <a:cubicBezTo>
                      <a:pt x="198074" y="0"/>
                      <a:pt x="234630" y="36523"/>
                      <a:pt x="234630" y="81348"/>
                    </a:cubicBezTo>
                    <a:cubicBezTo>
                      <a:pt x="234630" y="126270"/>
                      <a:pt x="198074" y="162794"/>
                      <a:pt x="153211" y="162794"/>
                    </a:cubicBezTo>
                    <a:cubicBezTo>
                      <a:pt x="108249" y="162794"/>
                      <a:pt x="71694" y="126270"/>
                      <a:pt x="71694" y="81348"/>
                    </a:cubicBezTo>
                    <a:cubicBezTo>
                      <a:pt x="71694" y="36523"/>
                      <a:pt x="108249" y="0"/>
                      <a:pt x="153211" y="0"/>
                    </a:cubicBezTo>
                    <a:close/>
                  </a:path>
                </a:pathLst>
              </a:custGeom>
              <a:solidFill>
                <a:schemeClr val="accent1"/>
              </a:solidFill>
              <a:ln>
                <a:noFill/>
              </a:ln>
              <a:extLst/>
            </p:spPr>
            <p:txBody>
              <a:bodyPr anchor="ctr"/>
              <a:lstStyle/>
              <a:p>
                <a:pPr algn="ctr"/>
                <a:endParaRPr/>
              </a:p>
            </p:txBody>
          </p:sp>
        </p:grpSp>
        <p:grpSp>
          <p:nvGrpSpPr>
            <p:cNvPr id="28" name="iŝḷïḑé">
              <a:extLst>
                <a:ext uri="{FF2B5EF4-FFF2-40B4-BE49-F238E27FC236}">
                  <a16:creationId xmlns:a16="http://schemas.microsoft.com/office/drawing/2014/main" xmlns="" id="{4C171B3D-0CE2-4374-8AAC-6A9251F9EA14}"/>
                </a:ext>
              </a:extLst>
            </p:cNvPr>
            <p:cNvGrpSpPr/>
            <p:nvPr/>
          </p:nvGrpSpPr>
          <p:grpSpPr>
            <a:xfrm>
              <a:off x="5519967" y="1940254"/>
              <a:ext cx="3059353" cy="1110213"/>
              <a:chOff x="5519967" y="1940254"/>
              <a:chExt cx="3059353" cy="1110213"/>
            </a:xfrm>
          </p:grpSpPr>
          <p:sp>
            <p:nvSpPr>
              <p:cNvPr id="29" name="íṩļïḑè">
                <a:extLst>
                  <a:ext uri="{FF2B5EF4-FFF2-40B4-BE49-F238E27FC236}">
                    <a16:creationId xmlns:a16="http://schemas.microsoft.com/office/drawing/2014/main" xmlns="" id="{3F2592F8-626A-4C92-B50C-2068DC3BDEAC}"/>
                  </a:ext>
                </a:extLst>
              </p:cNvPr>
              <p:cNvSpPr/>
              <p:nvPr/>
            </p:nvSpPr>
            <p:spPr bwMode="auto">
              <a:xfrm>
                <a:off x="6158513" y="2353134"/>
                <a:ext cx="2420807" cy="697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tIns="46800" rIns="90000" bIns="46800" anchor="t" anchorCtr="0">
                <a:noAutofit/>
              </a:bodyPr>
              <a:lstStyle/>
              <a:p>
                <a:pPr marL="171450" indent="-171450">
                  <a:lnSpc>
                    <a:spcPct val="150000"/>
                  </a:lnSpc>
                  <a:buFont typeface="Arial" panose="020B0604020202020204" pitchFamily="34" charset="0"/>
                  <a:buChar char="•"/>
                </a:pPr>
                <a:r>
                  <a:rPr lang="zh-CN" altLang="en-US" sz="1000" dirty="0">
                    <a:solidFill>
                      <a:schemeClr val="tx1">
                        <a:lumMod val="85000"/>
                        <a:lumOff val="15000"/>
                      </a:schemeClr>
                    </a:solidFill>
                    <a:latin typeface="Source Han Sans CN Normal" charset="-122"/>
                    <a:ea typeface="Source Han Sans CN Normal" charset="-122"/>
                    <a:cs typeface="Source Han Sans CN Normal" charset="-122"/>
                  </a:rPr>
                  <a:t>单击此处编辑您要的内容，建议您在展示时采用微软雅黑字体，本模版所有图形线条及其相应素材均可自由编辑、改色、替换。</a:t>
                </a:r>
                <a:endParaRPr lang="en-US" altLang="zh-CN" sz="1000" dirty="0"/>
              </a:p>
            </p:txBody>
          </p:sp>
          <p:sp>
            <p:nvSpPr>
              <p:cNvPr id="30" name="ïŝḻïḍé">
                <a:extLst>
                  <a:ext uri="{FF2B5EF4-FFF2-40B4-BE49-F238E27FC236}">
                    <a16:creationId xmlns:a16="http://schemas.microsoft.com/office/drawing/2014/main" xmlns="" id="{EF630EB8-1AD8-4B2A-BB7B-B3530B67D491}"/>
                  </a:ext>
                </a:extLst>
              </p:cNvPr>
              <p:cNvSpPr txBox="1"/>
              <p:nvPr/>
            </p:nvSpPr>
            <p:spPr bwMode="auto">
              <a:xfrm>
                <a:off x="6158513" y="1940254"/>
                <a:ext cx="2420807" cy="412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tIns="46800" rIns="90000" bIns="46800">
                <a:normAutofit/>
              </a:bodyPr>
              <a:lstStyle/>
              <a:p>
                <a:pPr lvl="0" defTabSz="914377">
                  <a:spcBef>
                    <a:spcPct val="0"/>
                  </a:spcBef>
                  <a:defRPr/>
                </a:pPr>
                <a:r>
                  <a:rPr lang="zh-CN" altLang="en-US" b="1" dirty="0">
                    <a:solidFill>
                      <a:schemeClr val="accent1"/>
                    </a:solidFill>
                  </a:rPr>
                  <a:t>输入文本</a:t>
                </a:r>
              </a:p>
            </p:txBody>
          </p:sp>
          <p:sp>
            <p:nvSpPr>
              <p:cNvPr id="31" name="i$ḻïďé">
                <a:extLst>
                  <a:ext uri="{FF2B5EF4-FFF2-40B4-BE49-F238E27FC236}">
                    <a16:creationId xmlns:a16="http://schemas.microsoft.com/office/drawing/2014/main" xmlns="" id="{B47EBAA5-2E1D-463A-90FF-22D74065DE71}"/>
                  </a:ext>
                </a:extLst>
              </p:cNvPr>
              <p:cNvSpPr/>
              <p:nvPr/>
            </p:nvSpPr>
            <p:spPr bwMode="auto">
              <a:xfrm>
                <a:off x="5519967" y="2033306"/>
                <a:ext cx="461080" cy="460474"/>
              </a:xfrm>
              <a:custGeom>
                <a:avLst/>
                <a:gdLst>
                  <a:gd name="connsiteX0" fmla="*/ 86413 w 591547"/>
                  <a:gd name="connsiteY0" fmla="*/ 515758 h 590770"/>
                  <a:gd name="connsiteX1" fmla="*/ 171919 w 591547"/>
                  <a:gd name="connsiteY1" fmla="*/ 515758 h 590770"/>
                  <a:gd name="connsiteX2" fmla="*/ 171919 w 591547"/>
                  <a:gd name="connsiteY2" fmla="*/ 537523 h 590770"/>
                  <a:gd name="connsiteX3" fmla="*/ 86413 w 591547"/>
                  <a:gd name="connsiteY3" fmla="*/ 537523 h 590770"/>
                  <a:gd name="connsiteX4" fmla="*/ 86413 w 591547"/>
                  <a:gd name="connsiteY4" fmla="*/ 461733 h 590770"/>
                  <a:gd name="connsiteX5" fmla="*/ 171919 w 591547"/>
                  <a:gd name="connsiteY5" fmla="*/ 461733 h 590770"/>
                  <a:gd name="connsiteX6" fmla="*/ 171919 w 591547"/>
                  <a:gd name="connsiteY6" fmla="*/ 483498 h 590770"/>
                  <a:gd name="connsiteX7" fmla="*/ 86413 w 591547"/>
                  <a:gd name="connsiteY7" fmla="*/ 483498 h 590770"/>
                  <a:gd name="connsiteX8" fmla="*/ 86413 w 591547"/>
                  <a:gd name="connsiteY8" fmla="*/ 408616 h 590770"/>
                  <a:gd name="connsiteX9" fmla="*/ 171919 w 591547"/>
                  <a:gd name="connsiteY9" fmla="*/ 408616 h 590770"/>
                  <a:gd name="connsiteX10" fmla="*/ 171919 w 591547"/>
                  <a:gd name="connsiteY10" fmla="*/ 429474 h 590770"/>
                  <a:gd name="connsiteX11" fmla="*/ 86413 w 591547"/>
                  <a:gd name="connsiteY11" fmla="*/ 429474 h 590770"/>
                  <a:gd name="connsiteX12" fmla="*/ 204177 w 591547"/>
                  <a:gd name="connsiteY12" fmla="*/ 357041 h 590770"/>
                  <a:gd name="connsiteX13" fmla="*/ 204177 w 591547"/>
                  <a:gd name="connsiteY13" fmla="*/ 569815 h 590770"/>
                  <a:gd name="connsiteX14" fmla="*/ 333300 w 591547"/>
                  <a:gd name="connsiteY14" fmla="*/ 569815 h 590770"/>
                  <a:gd name="connsiteX15" fmla="*/ 333300 w 591547"/>
                  <a:gd name="connsiteY15" fmla="*/ 382026 h 590770"/>
                  <a:gd name="connsiteX16" fmla="*/ 183194 w 591547"/>
                  <a:gd name="connsiteY16" fmla="*/ 357041 h 590770"/>
                  <a:gd name="connsiteX17" fmla="*/ 75053 w 591547"/>
                  <a:gd name="connsiteY17" fmla="*/ 382026 h 590770"/>
                  <a:gd name="connsiteX18" fmla="*/ 75053 w 591547"/>
                  <a:gd name="connsiteY18" fmla="*/ 569815 h 590770"/>
                  <a:gd name="connsiteX19" fmla="*/ 183194 w 591547"/>
                  <a:gd name="connsiteY19" fmla="*/ 569815 h 590770"/>
                  <a:gd name="connsiteX20" fmla="*/ 247709 w 591547"/>
                  <a:gd name="connsiteY20" fmla="*/ 311838 h 590770"/>
                  <a:gd name="connsiteX21" fmla="*/ 322851 w 591547"/>
                  <a:gd name="connsiteY21" fmla="*/ 311838 h 590770"/>
                  <a:gd name="connsiteX22" fmla="*/ 322851 w 591547"/>
                  <a:gd name="connsiteY22" fmla="*/ 332826 h 590770"/>
                  <a:gd name="connsiteX23" fmla="*/ 247709 w 591547"/>
                  <a:gd name="connsiteY23" fmla="*/ 332826 h 590770"/>
                  <a:gd name="connsiteX24" fmla="*/ 247709 w 591547"/>
                  <a:gd name="connsiteY24" fmla="*/ 257944 h 590770"/>
                  <a:gd name="connsiteX25" fmla="*/ 322851 w 591547"/>
                  <a:gd name="connsiteY25" fmla="*/ 257944 h 590770"/>
                  <a:gd name="connsiteX26" fmla="*/ 322851 w 591547"/>
                  <a:gd name="connsiteY26" fmla="*/ 279580 h 590770"/>
                  <a:gd name="connsiteX27" fmla="*/ 247709 w 591547"/>
                  <a:gd name="connsiteY27" fmla="*/ 279580 h 590770"/>
                  <a:gd name="connsiteX28" fmla="*/ 247709 w 591547"/>
                  <a:gd name="connsiteY28" fmla="*/ 203919 h 590770"/>
                  <a:gd name="connsiteX29" fmla="*/ 322851 w 591547"/>
                  <a:gd name="connsiteY29" fmla="*/ 203919 h 590770"/>
                  <a:gd name="connsiteX30" fmla="*/ 322851 w 591547"/>
                  <a:gd name="connsiteY30" fmla="*/ 225684 h 590770"/>
                  <a:gd name="connsiteX31" fmla="*/ 247709 w 591547"/>
                  <a:gd name="connsiteY31" fmla="*/ 225684 h 590770"/>
                  <a:gd name="connsiteX32" fmla="*/ 247709 w 591547"/>
                  <a:gd name="connsiteY32" fmla="*/ 150672 h 590770"/>
                  <a:gd name="connsiteX33" fmla="*/ 322851 w 591547"/>
                  <a:gd name="connsiteY33" fmla="*/ 150672 h 590770"/>
                  <a:gd name="connsiteX34" fmla="*/ 322851 w 591547"/>
                  <a:gd name="connsiteY34" fmla="*/ 171660 h 590770"/>
                  <a:gd name="connsiteX35" fmla="*/ 247709 w 591547"/>
                  <a:gd name="connsiteY35" fmla="*/ 171660 h 590770"/>
                  <a:gd name="connsiteX36" fmla="*/ 355090 w 591547"/>
                  <a:gd name="connsiteY36" fmla="*/ 102357 h 590770"/>
                  <a:gd name="connsiteX37" fmla="*/ 355090 w 591547"/>
                  <a:gd name="connsiteY37" fmla="*/ 373160 h 590770"/>
                  <a:gd name="connsiteX38" fmla="*/ 355090 w 591547"/>
                  <a:gd name="connsiteY38" fmla="*/ 376384 h 590770"/>
                  <a:gd name="connsiteX39" fmla="*/ 355090 w 591547"/>
                  <a:gd name="connsiteY39" fmla="*/ 569815 h 590770"/>
                  <a:gd name="connsiteX40" fmla="*/ 484213 w 591547"/>
                  <a:gd name="connsiteY40" fmla="*/ 569815 h 590770"/>
                  <a:gd name="connsiteX41" fmla="*/ 484213 w 591547"/>
                  <a:gd name="connsiteY41" fmla="*/ 154744 h 590770"/>
                  <a:gd name="connsiteX42" fmla="*/ 333300 w 591547"/>
                  <a:gd name="connsiteY42" fmla="*/ 99939 h 590770"/>
                  <a:gd name="connsiteX43" fmla="*/ 236458 w 591547"/>
                  <a:gd name="connsiteY43" fmla="*/ 125730 h 590770"/>
                  <a:gd name="connsiteX44" fmla="*/ 236458 w 591547"/>
                  <a:gd name="connsiteY44" fmla="*/ 341728 h 590770"/>
                  <a:gd name="connsiteX45" fmla="*/ 333300 w 591547"/>
                  <a:gd name="connsiteY45" fmla="*/ 360265 h 590770"/>
                  <a:gd name="connsiteX46" fmla="*/ 397862 w 591547"/>
                  <a:gd name="connsiteY46" fmla="*/ 21761 h 590770"/>
                  <a:gd name="connsiteX47" fmla="*/ 387371 w 591547"/>
                  <a:gd name="connsiteY47" fmla="*/ 32238 h 590770"/>
                  <a:gd name="connsiteX48" fmla="*/ 397862 w 591547"/>
                  <a:gd name="connsiteY48" fmla="*/ 42716 h 590770"/>
                  <a:gd name="connsiteX49" fmla="*/ 409160 w 591547"/>
                  <a:gd name="connsiteY49" fmla="*/ 32238 h 590770"/>
                  <a:gd name="connsiteX50" fmla="*/ 397862 w 591547"/>
                  <a:gd name="connsiteY50" fmla="*/ 21761 h 590770"/>
                  <a:gd name="connsiteX51" fmla="*/ 397862 w 591547"/>
                  <a:gd name="connsiteY51" fmla="*/ 0 h 590770"/>
                  <a:gd name="connsiteX52" fmla="*/ 430143 w 591547"/>
                  <a:gd name="connsiteY52" fmla="*/ 32238 h 590770"/>
                  <a:gd name="connsiteX53" fmla="*/ 409160 w 591547"/>
                  <a:gd name="connsiteY53" fmla="*/ 62865 h 590770"/>
                  <a:gd name="connsiteX54" fmla="*/ 409160 w 591547"/>
                  <a:gd name="connsiteY54" fmla="*/ 100745 h 590770"/>
                  <a:gd name="connsiteX55" fmla="*/ 498740 w 591547"/>
                  <a:gd name="connsiteY55" fmla="*/ 137819 h 590770"/>
                  <a:gd name="connsiteX56" fmla="*/ 506003 w 591547"/>
                  <a:gd name="connsiteY56" fmla="*/ 147491 h 590770"/>
                  <a:gd name="connsiteX57" fmla="*/ 506003 w 591547"/>
                  <a:gd name="connsiteY57" fmla="*/ 569815 h 590770"/>
                  <a:gd name="connsiteX58" fmla="*/ 591547 w 591547"/>
                  <a:gd name="connsiteY58" fmla="*/ 569815 h 590770"/>
                  <a:gd name="connsiteX59" fmla="*/ 591547 w 591547"/>
                  <a:gd name="connsiteY59" fmla="*/ 590770 h 590770"/>
                  <a:gd name="connsiteX60" fmla="*/ 494705 w 591547"/>
                  <a:gd name="connsiteY60" fmla="*/ 590770 h 590770"/>
                  <a:gd name="connsiteX61" fmla="*/ 344598 w 591547"/>
                  <a:gd name="connsiteY61" fmla="*/ 590770 h 590770"/>
                  <a:gd name="connsiteX62" fmla="*/ 193685 w 591547"/>
                  <a:gd name="connsiteY62" fmla="*/ 590770 h 590770"/>
                  <a:gd name="connsiteX63" fmla="*/ 64562 w 591547"/>
                  <a:gd name="connsiteY63" fmla="*/ 590770 h 590770"/>
                  <a:gd name="connsiteX64" fmla="*/ 0 w 591547"/>
                  <a:gd name="connsiteY64" fmla="*/ 590770 h 590770"/>
                  <a:gd name="connsiteX65" fmla="*/ 0 w 591547"/>
                  <a:gd name="connsiteY65" fmla="*/ 569815 h 590770"/>
                  <a:gd name="connsiteX66" fmla="*/ 54070 w 591547"/>
                  <a:gd name="connsiteY66" fmla="*/ 569815 h 590770"/>
                  <a:gd name="connsiteX67" fmla="*/ 54070 w 591547"/>
                  <a:gd name="connsiteY67" fmla="*/ 373160 h 590770"/>
                  <a:gd name="connsiteX68" fmla="*/ 62141 w 591547"/>
                  <a:gd name="connsiteY68" fmla="*/ 362683 h 590770"/>
                  <a:gd name="connsiteX69" fmla="*/ 191264 w 591547"/>
                  <a:gd name="connsiteY69" fmla="*/ 333668 h 590770"/>
                  <a:gd name="connsiteX70" fmla="*/ 195299 w 591547"/>
                  <a:gd name="connsiteY70" fmla="*/ 333668 h 590770"/>
                  <a:gd name="connsiteX71" fmla="*/ 196106 w 591547"/>
                  <a:gd name="connsiteY71" fmla="*/ 333668 h 590770"/>
                  <a:gd name="connsiteX72" fmla="*/ 215475 w 591547"/>
                  <a:gd name="connsiteY72" fmla="*/ 336892 h 590770"/>
                  <a:gd name="connsiteX73" fmla="*/ 215475 w 591547"/>
                  <a:gd name="connsiteY73" fmla="*/ 116864 h 590770"/>
                  <a:gd name="connsiteX74" fmla="*/ 223545 w 591547"/>
                  <a:gd name="connsiteY74" fmla="*/ 106387 h 590770"/>
                  <a:gd name="connsiteX75" fmla="*/ 341370 w 591547"/>
                  <a:gd name="connsiteY75" fmla="*/ 75760 h 590770"/>
                  <a:gd name="connsiteX76" fmla="*/ 342984 w 591547"/>
                  <a:gd name="connsiteY76" fmla="*/ 75760 h 590770"/>
                  <a:gd name="connsiteX77" fmla="*/ 345405 w 591547"/>
                  <a:gd name="connsiteY77" fmla="*/ 75760 h 590770"/>
                  <a:gd name="connsiteX78" fmla="*/ 347020 w 591547"/>
                  <a:gd name="connsiteY78" fmla="*/ 75760 h 590770"/>
                  <a:gd name="connsiteX79" fmla="*/ 348634 w 591547"/>
                  <a:gd name="connsiteY79" fmla="*/ 75760 h 590770"/>
                  <a:gd name="connsiteX80" fmla="*/ 387371 w 591547"/>
                  <a:gd name="connsiteY80" fmla="*/ 91879 h 590770"/>
                  <a:gd name="connsiteX81" fmla="*/ 387371 w 591547"/>
                  <a:gd name="connsiteY81" fmla="*/ 62865 h 590770"/>
                  <a:gd name="connsiteX82" fmla="*/ 365581 w 591547"/>
                  <a:gd name="connsiteY82" fmla="*/ 32238 h 590770"/>
                  <a:gd name="connsiteX83" fmla="*/ 397862 w 591547"/>
                  <a:gd name="connsiteY83" fmla="*/ 0 h 5907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Lst>
                <a:rect l="l" t="t" r="r" b="b"/>
                <a:pathLst>
                  <a:path w="591547" h="590770">
                    <a:moveTo>
                      <a:pt x="86413" y="515758"/>
                    </a:moveTo>
                    <a:lnTo>
                      <a:pt x="171919" y="515758"/>
                    </a:lnTo>
                    <a:lnTo>
                      <a:pt x="171919" y="537523"/>
                    </a:lnTo>
                    <a:lnTo>
                      <a:pt x="86413" y="537523"/>
                    </a:lnTo>
                    <a:close/>
                    <a:moveTo>
                      <a:pt x="86413" y="461733"/>
                    </a:moveTo>
                    <a:lnTo>
                      <a:pt x="171919" y="461733"/>
                    </a:lnTo>
                    <a:lnTo>
                      <a:pt x="171919" y="483498"/>
                    </a:lnTo>
                    <a:lnTo>
                      <a:pt x="86413" y="483498"/>
                    </a:lnTo>
                    <a:close/>
                    <a:moveTo>
                      <a:pt x="86413" y="408616"/>
                    </a:moveTo>
                    <a:lnTo>
                      <a:pt x="171919" y="408616"/>
                    </a:lnTo>
                    <a:lnTo>
                      <a:pt x="171919" y="429474"/>
                    </a:lnTo>
                    <a:lnTo>
                      <a:pt x="86413" y="429474"/>
                    </a:lnTo>
                    <a:close/>
                    <a:moveTo>
                      <a:pt x="204177" y="357041"/>
                    </a:moveTo>
                    <a:lnTo>
                      <a:pt x="204177" y="569815"/>
                    </a:lnTo>
                    <a:lnTo>
                      <a:pt x="333300" y="569815"/>
                    </a:lnTo>
                    <a:lnTo>
                      <a:pt x="333300" y="382026"/>
                    </a:lnTo>
                    <a:close/>
                    <a:moveTo>
                      <a:pt x="183194" y="357041"/>
                    </a:moveTo>
                    <a:lnTo>
                      <a:pt x="75053" y="382026"/>
                    </a:lnTo>
                    <a:lnTo>
                      <a:pt x="75053" y="569815"/>
                    </a:lnTo>
                    <a:lnTo>
                      <a:pt x="183194" y="569815"/>
                    </a:lnTo>
                    <a:close/>
                    <a:moveTo>
                      <a:pt x="247709" y="311838"/>
                    </a:moveTo>
                    <a:lnTo>
                      <a:pt x="322851" y="311838"/>
                    </a:lnTo>
                    <a:lnTo>
                      <a:pt x="322851" y="332826"/>
                    </a:lnTo>
                    <a:lnTo>
                      <a:pt x="247709" y="332826"/>
                    </a:lnTo>
                    <a:close/>
                    <a:moveTo>
                      <a:pt x="247709" y="257944"/>
                    </a:moveTo>
                    <a:lnTo>
                      <a:pt x="322851" y="257944"/>
                    </a:lnTo>
                    <a:lnTo>
                      <a:pt x="322851" y="279580"/>
                    </a:lnTo>
                    <a:lnTo>
                      <a:pt x="247709" y="279580"/>
                    </a:lnTo>
                    <a:close/>
                    <a:moveTo>
                      <a:pt x="247709" y="203919"/>
                    </a:moveTo>
                    <a:lnTo>
                      <a:pt x="322851" y="203919"/>
                    </a:lnTo>
                    <a:lnTo>
                      <a:pt x="322851" y="225684"/>
                    </a:lnTo>
                    <a:lnTo>
                      <a:pt x="247709" y="225684"/>
                    </a:lnTo>
                    <a:close/>
                    <a:moveTo>
                      <a:pt x="247709" y="150672"/>
                    </a:moveTo>
                    <a:lnTo>
                      <a:pt x="322851" y="150672"/>
                    </a:lnTo>
                    <a:lnTo>
                      <a:pt x="322851" y="171660"/>
                    </a:lnTo>
                    <a:lnTo>
                      <a:pt x="247709" y="171660"/>
                    </a:lnTo>
                    <a:close/>
                    <a:moveTo>
                      <a:pt x="355090" y="102357"/>
                    </a:moveTo>
                    <a:lnTo>
                      <a:pt x="355090" y="373160"/>
                    </a:lnTo>
                    <a:lnTo>
                      <a:pt x="355090" y="376384"/>
                    </a:lnTo>
                    <a:lnTo>
                      <a:pt x="355090" y="569815"/>
                    </a:lnTo>
                    <a:lnTo>
                      <a:pt x="484213" y="569815"/>
                    </a:lnTo>
                    <a:lnTo>
                      <a:pt x="484213" y="154744"/>
                    </a:lnTo>
                    <a:close/>
                    <a:moveTo>
                      <a:pt x="333300" y="99939"/>
                    </a:moveTo>
                    <a:lnTo>
                      <a:pt x="236458" y="125730"/>
                    </a:lnTo>
                    <a:lnTo>
                      <a:pt x="236458" y="341728"/>
                    </a:lnTo>
                    <a:lnTo>
                      <a:pt x="333300" y="360265"/>
                    </a:lnTo>
                    <a:close/>
                    <a:moveTo>
                      <a:pt x="397862" y="21761"/>
                    </a:moveTo>
                    <a:cubicBezTo>
                      <a:pt x="392213" y="21761"/>
                      <a:pt x="387371" y="26596"/>
                      <a:pt x="387371" y="32238"/>
                    </a:cubicBezTo>
                    <a:cubicBezTo>
                      <a:pt x="387371" y="37880"/>
                      <a:pt x="392213" y="42716"/>
                      <a:pt x="397862" y="42716"/>
                    </a:cubicBezTo>
                    <a:cubicBezTo>
                      <a:pt x="404318" y="42716"/>
                      <a:pt x="409160" y="37880"/>
                      <a:pt x="409160" y="32238"/>
                    </a:cubicBezTo>
                    <a:cubicBezTo>
                      <a:pt x="409160" y="26596"/>
                      <a:pt x="404318" y="21761"/>
                      <a:pt x="397862" y="21761"/>
                    </a:cubicBezTo>
                    <a:close/>
                    <a:moveTo>
                      <a:pt x="397862" y="0"/>
                    </a:moveTo>
                    <a:cubicBezTo>
                      <a:pt x="415616" y="0"/>
                      <a:pt x="430143" y="14507"/>
                      <a:pt x="430143" y="32238"/>
                    </a:cubicBezTo>
                    <a:cubicBezTo>
                      <a:pt x="430143" y="45940"/>
                      <a:pt x="421266" y="58029"/>
                      <a:pt x="409160" y="62865"/>
                    </a:cubicBezTo>
                    <a:lnTo>
                      <a:pt x="409160" y="100745"/>
                    </a:lnTo>
                    <a:lnTo>
                      <a:pt x="498740" y="137819"/>
                    </a:lnTo>
                    <a:cubicBezTo>
                      <a:pt x="502775" y="139431"/>
                      <a:pt x="506003" y="143461"/>
                      <a:pt x="506003" y="147491"/>
                    </a:cubicBezTo>
                    <a:lnTo>
                      <a:pt x="506003" y="569815"/>
                    </a:lnTo>
                    <a:lnTo>
                      <a:pt x="591547" y="569815"/>
                    </a:lnTo>
                    <a:lnTo>
                      <a:pt x="591547" y="590770"/>
                    </a:lnTo>
                    <a:lnTo>
                      <a:pt x="494705" y="590770"/>
                    </a:lnTo>
                    <a:lnTo>
                      <a:pt x="344598" y="590770"/>
                    </a:lnTo>
                    <a:lnTo>
                      <a:pt x="193685" y="590770"/>
                    </a:lnTo>
                    <a:lnTo>
                      <a:pt x="64562" y="590770"/>
                    </a:lnTo>
                    <a:lnTo>
                      <a:pt x="0" y="590770"/>
                    </a:lnTo>
                    <a:lnTo>
                      <a:pt x="0" y="569815"/>
                    </a:lnTo>
                    <a:lnTo>
                      <a:pt x="54070" y="569815"/>
                    </a:lnTo>
                    <a:lnTo>
                      <a:pt x="54070" y="373160"/>
                    </a:lnTo>
                    <a:cubicBezTo>
                      <a:pt x="54070" y="368324"/>
                      <a:pt x="57298" y="364294"/>
                      <a:pt x="62141" y="362683"/>
                    </a:cubicBezTo>
                    <a:lnTo>
                      <a:pt x="191264" y="333668"/>
                    </a:lnTo>
                    <a:cubicBezTo>
                      <a:pt x="192878" y="332862"/>
                      <a:pt x="194492" y="332862"/>
                      <a:pt x="195299" y="333668"/>
                    </a:cubicBezTo>
                    <a:cubicBezTo>
                      <a:pt x="196106" y="333668"/>
                      <a:pt x="196106" y="333668"/>
                      <a:pt x="196106" y="333668"/>
                    </a:cubicBezTo>
                    <a:lnTo>
                      <a:pt x="215475" y="336892"/>
                    </a:lnTo>
                    <a:lnTo>
                      <a:pt x="215475" y="116864"/>
                    </a:lnTo>
                    <a:cubicBezTo>
                      <a:pt x="215475" y="112028"/>
                      <a:pt x="218703" y="107999"/>
                      <a:pt x="223545" y="106387"/>
                    </a:cubicBezTo>
                    <a:lnTo>
                      <a:pt x="341370" y="75760"/>
                    </a:lnTo>
                    <a:cubicBezTo>
                      <a:pt x="342177" y="75760"/>
                      <a:pt x="342177" y="75760"/>
                      <a:pt x="342984" y="75760"/>
                    </a:cubicBezTo>
                    <a:cubicBezTo>
                      <a:pt x="343791" y="75760"/>
                      <a:pt x="344598" y="74954"/>
                      <a:pt x="345405" y="75760"/>
                    </a:cubicBezTo>
                    <a:cubicBezTo>
                      <a:pt x="346213" y="75760"/>
                      <a:pt x="347020" y="75760"/>
                      <a:pt x="347020" y="75760"/>
                    </a:cubicBezTo>
                    <a:cubicBezTo>
                      <a:pt x="347827" y="75760"/>
                      <a:pt x="347827" y="75760"/>
                      <a:pt x="348634" y="75760"/>
                    </a:cubicBezTo>
                    <a:lnTo>
                      <a:pt x="387371" y="91879"/>
                    </a:lnTo>
                    <a:lnTo>
                      <a:pt x="387371" y="62865"/>
                    </a:lnTo>
                    <a:cubicBezTo>
                      <a:pt x="375265" y="58029"/>
                      <a:pt x="365581" y="45940"/>
                      <a:pt x="365581" y="32238"/>
                    </a:cubicBezTo>
                    <a:cubicBezTo>
                      <a:pt x="365581" y="14507"/>
                      <a:pt x="380107" y="0"/>
                      <a:pt x="397862" y="0"/>
                    </a:cubicBezTo>
                    <a:close/>
                  </a:path>
                </a:pathLst>
              </a:custGeom>
              <a:solidFill>
                <a:schemeClr val="accent2"/>
              </a:solidFill>
              <a:ln>
                <a:noFill/>
              </a:ln>
              <a:extLst/>
            </p:spPr>
            <p:txBody>
              <a:bodyPr anchor="ctr"/>
              <a:lstStyle/>
              <a:p>
                <a:pPr algn="ctr"/>
                <a:endParaRPr/>
              </a:p>
            </p:txBody>
          </p:sp>
        </p:grpSp>
        <p:grpSp>
          <p:nvGrpSpPr>
            <p:cNvPr id="32" name="iṩḷíďê">
              <a:extLst>
                <a:ext uri="{FF2B5EF4-FFF2-40B4-BE49-F238E27FC236}">
                  <a16:creationId xmlns:a16="http://schemas.microsoft.com/office/drawing/2014/main" xmlns="" id="{A06C2694-A8DC-4658-93F6-12CEC502EFFC}"/>
                </a:ext>
              </a:extLst>
            </p:cNvPr>
            <p:cNvGrpSpPr/>
            <p:nvPr/>
          </p:nvGrpSpPr>
          <p:grpSpPr>
            <a:xfrm>
              <a:off x="1640221" y="3534501"/>
              <a:ext cx="3059353" cy="1110213"/>
              <a:chOff x="1863741" y="3534501"/>
              <a:chExt cx="3059353" cy="1110213"/>
            </a:xfrm>
          </p:grpSpPr>
          <p:sp>
            <p:nvSpPr>
              <p:cNvPr id="33" name="íşľíḑé">
                <a:extLst>
                  <a:ext uri="{FF2B5EF4-FFF2-40B4-BE49-F238E27FC236}">
                    <a16:creationId xmlns:a16="http://schemas.microsoft.com/office/drawing/2014/main" xmlns="" id="{AD10AB3F-7D9B-48BC-B7F6-9CA8E0603923}"/>
                  </a:ext>
                </a:extLst>
              </p:cNvPr>
              <p:cNvSpPr/>
              <p:nvPr/>
            </p:nvSpPr>
            <p:spPr bwMode="auto">
              <a:xfrm>
                <a:off x="2502287" y="3947381"/>
                <a:ext cx="2420807" cy="697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tIns="46800" rIns="90000" bIns="46800" anchor="t" anchorCtr="0">
                <a:noAutofit/>
              </a:bodyPr>
              <a:lstStyle/>
              <a:p>
                <a:pPr marL="171450" indent="-171450">
                  <a:lnSpc>
                    <a:spcPct val="150000"/>
                  </a:lnSpc>
                  <a:buFont typeface="Arial" panose="020B0604020202020204" pitchFamily="34" charset="0"/>
                  <a:buChar char="•"/>
                </a:pPr>
                <a:r>
                  <a:rPr lang="zh-CN" altLang="en-US" sz="1000" dirty="0">
                    <a:solidFill>
                      <a:schemeClr val="tx1">
                        <a:lumMod val="85000"/>
                        <a:lumOff val="15000"/>
                      </a:schemeClr>
                    </a:solidFill>
                    <a:latin typeface="Source Han Sans CN Normal" charset="-122"/>
                    <a:ea typeface="Source Han Sans CN Normal" charset="-122"/>
                    <a:cs typeface="Source Han Sans CN Normal" charset="-122"/>
                  </a:rPr>
                  <a:t>单击此处编辑您要的内容，建议您在展示时采用微软雅黑字体，本模版所有图形线条及其相应素材均可自由编辑、改色、替换。</a:t>
                </a:r>
                <a:endParaRPr lang="en-US" altLang="zh-CN" sz="1000" dirty="0"/>
              </a:p>
            </p:txBody>
          </p:sp>
          <p:sp>
            <p:nvSpPr>
              <p:cNvPr id="34" name="îšḻîdê">
                <a:extLst>
                  <a:ext uri="{FF2B5EF4-FFF2-40B4-BE49-F238E27FC236}">
                    <a16:creationId xmlns:a16="http://schemas.microsoft.com/office/drawing/2014/main" xmlns="" id="{92819494-3F91-4DC0-99EB-E7B81B8F7839}"/>
                  </a:ext>
                </a:extLst>
              </p:cNvPr>
              <p:cNvSpPr txBox="1"/>
              <p:nvPr/>
            </p:nvSpPr>
            <p:spPr bwMode="auto">
              <a:xfrm>
                <a:off x="2502287" y="3534501"/>
                <a:ext cx="2420807" cy="412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tIns="46800" rIns="90000" bIns="46800">
                <a:normAutofit/>
              </a:bodyPr>
              <a:lstStyle/>
              <a:p>
                <a:pPr lvl="0" defTabSz="914377">
                  <a:spcBef>
                    <a:spcPct val="0"/>
                  </a:spcBef>
                  <a:defRPr/>
                </a:pPr>
                <a:r>
                  <a:rPr lang="zh-CN" altLang="en-US" b="1" dirty="0">
                    <a:solidFill>
                      <a:schemeClr val="accent1"/>
                    </a:solidFill>
                  </a:rPr>
                  <a:t>输入文本</a:t>
                </a:r>
              </a:p>
            </p:txBody>
          </p:sp>
          <p:sp>
            <p:nvSpPr>
              <p:cNvPr id="35" name="iṡļïḍé">
                <a:extLst>
                  <a:ext uri="{FF2B5EF4-FFF2-40B4-BE49-F238E27FC236}">
                    <a16:creationId xmlns:a16="http://schemas.microsoft.com/office/drawing/2014/main" xmlns="" id="{D0703724-6643-4A8E-BB98-6F044E76EE95}"/>
                  </a:ext>
                </a:extLst>
              </p:cNvPr>
              <p:cNvSpPr/>
              <p:nvPr/>
            </p:nvSpPr>
            <p:spPr bwMode="auto">
              <a:xfrm>
                <a:off x="1863741" y="3691424"/>
                <a:ext cx="461080" cy="332731"/>
              </a:xfrm>
              <a:custGeom>
                <a:avLst/>
                <a:gdLst>
                  <a:gd name="connsiteX0" fmla="*/ 91000 w 605879"/>
                  <a:gd name="connsiteY0" fmla="*/ 173662 h 437224"/>
                  <a:gd name="connsiteX1" fmla="*/ 331193 w 605879"/>
                  <a:gd name="connsiteY1" fmla="*/ 173662 h 437224"/>
                  <a:gd name="connsiteX2" fmla="*/ 342454 w 605879"/>
                  <a:gd name="connsiteY2" fmla="*/ 184882 h 437224"/>
                  <a:gd name="connsiteX3" fmla="*/ 331193 w 605879"/>
                  <a:gd name="connsiteY3" fmla="*/ 196102 h 437224"/>
                  <a:gd name="connsiteX4" fmla="*/ 91000 w 605879"/>
                  <a:gd name="connsiteY4" fmla="*/ 196102 h 437224"/>
                  <a:gd name="connsiteX5" fmla="*/ 79739 w 605879"/>
                  <a:gd name="connsiteY5" fmla="*/ 184882 h 437224"/>
                  <a:gd name="connsiteX6" fmla="*/ 91000 w 605879"/>
                  <a:gd name="connsiteY6" fmla="*/ 173662 h 437224"/>
                  <a:gd name="connsiteX7" fmla="*/ 421630 w 605879"/>
                  <a:gd name="connsiteY7" fmla="*/ 131441 h 437224"/>
                  <a:gd name="connsiteX8" fmla="*/ 423552 w 605879"/>
                  <a:gd name="connsiteY8" fmla="*/ 152274 h 437224"/>
                  <a:gd name="connsiteX9" fmla="*/ 275961 w 605879"/>
                  <a:gd name="connsiteY9" fmla="*/ 300986 h 437224"/>
                  <a:gd name="connsiteX10" fmla="*/ 408175 w 605879"/>
                  <a:gd name="connsiteY10" fmla="*/ 358277 h 437224"/>
                  <a:gd name="connsiteX11" fmla="*/ 418060 w 605879"/>
                  <a:gd name="connsiteY11" fmla="*/ 365267 h 437224"/>
                  <a:gd name="connsiteX12" fmla="*/ 488218 w 605879"/>
                  <a:gd name="connsiteY12" fmla="*/ 410360 h 437224"/>
                  <a:gd name="connsiteX13" fmla="*/ 474214 w 605879"/>
                  <a:gd name="connsiteY13" fmla="*/ 363348 h 437224"/>
                  <a:gd name="connsiteX14" fmla="*/ 482039 w 605879"/>
                  <a:gd name="connsiteY14" fmla="*/ 349916 h 437224"/>
                  <a:gd name="connsiteX15" fmla="*/ 583363 w 605879"/>
                  <a:gd name="connsiteY15" fmla="*/ 244928 h 437224"/>
                  <a:gd name="connsiteX16" fmla="*/ 421630 w 605879"/>
                  <a:gd name="connsiteY16" fmla="*/ 131441 h 437224"/>
                  <a:gd name="connsiteX17" fmla="*/ 75898 w 605879"/>
                  <a:gd name="connsiteY17" fmla="*/ 120173 h 437224"/>
                  <a:gd name="connsiteX18" fmla="*/ 340509 w 605879"/>
                  <a:gd name="connsiteY18" fmla="*/ 120173 h 437224"/>
                  <a:gd name="connsiteX19" fmla="*/ 351769 w 605879"/>
                  <a:gd name="connsiteY19" fmla="*/ 131428 h 437224"/>
                  <a:gd name="connsiteX20" fmla="*/ 340509 w 605879"/>
                  <a:gd name="connsiteY20" fmla="*/ 142683 h 437224"/>
                  <a:gd name="connsiteX21" fmla="*/ 75898 w 605879"/>
                  <a:gd name="connsiteY21" fmla="*/ 142683 h 437224"/>
                  <a:gd name="connsiteX22" fmla="*/ 64638 w 605879"/>
                  <a:gd name="connsiteY22" fmla="*/ 131428 h 437224"/>
                  <a:gd name="connsiteX23" fmla="*/ 75898 w 605879"/>
                  <a:gd name="connsiteY23" fmla="*/ 120173 h 437224"/>
                  <a:gd name="connsiteX24" fmla="*/ 210609 w 605879"/>
                  <a:gd name="connsiteY24" fmla="*/ 22478 h 437224"/>
                  <a:gd name="connsiteX25" fmla="*/ 22516 w 605879"/>
                  <a:gd name="connsiteY25" fmla="*/ 153508 h 437224"/>
                  <a:gd name="connsiteX26" fmla="*/ 139216 w 605879"/>
                  <a:gd name="connsiteY26" fmla="*/ 274807 h 437224"/>
                  <a:gd name="connsiteX27" fmla="*/ 147042 w 605879"/>
                  <a:gd name="connsiteY27" fmla="*/ 288102 h 437224"/>
                  <a:gd name="connsiteX28" fmla="*/ 130017 w 605879"/>
                  <a:gd name="connsiteY28" fmla="*/ 344297 h 437224"/>
                  <a:gd name="connsiteX29" fmla="*/ 214041 w 605879"/>
                  <a:gd name="connsiteY29" fmla="*/ 291254 h 437224"/>
                  <a:gd name="connsiteX30" fmla="*/ 223927 w 605879"/>
                  <a:gd name="connsiteY30" fmla="*/ 284264 h 437224"/>
                  <a:gd name="connsiteX31" fmla="*/ 398839 w 605879"/>
                  <a:gd name="connsiteY31" fmla="*/ 152960 h 437224"/>
                  <a:gd name="connsiteX32" fmla="*/ 369596 w 605879"/>
                  <a:gd name="connsiteY32" fmla="*/ 80592 h 437224"/>
                  <a:gd name="connsiteX33" fmla="*/ 210609 w 605879"/>
                  <a:gd name="connsiteY33" fmla="*/ 22478 h 437224"/>
                  <a:gd name="connsiteX34" fmla="*/ 210609 w 605879"/>
                  <a:gd name="connsiteY34" fmla="*/ 0 h 437224"/>
                  <a:gd name="connsiteX35" fmla="*/ 385796 w 605879"/>
                  <a:gd name="connsiteY35" fmla="*/ 64967 h 437224"/>
                  <a:gd name="connsiteX36" fmla="*/ 414079 w 605879"/>
                  <a:gd name="connsiteY36" fmla="*/ 109100 h 437224"/>
                  <a:gd name="connsiteX37" fmla="*/ 419845 w 605879"/>
                  <a:gd name="connsiteY37" fmla="*/ 108963 h 437224"/>
                  <a:gd name="connsiteX38" fmla="*/ 605879 w 605879"/>
                  <a:gd name="connsiteY38" fmla="*/ 244928 h 437224"/>
                  <a:gd name="connsiteX39" fmla="*/ 498515 w 605879"/>
                  <a:gd name="connsiteY39" fmla="*/ 368420 h 437224"/>
                  <a:gd name="connsiteX40" fmla="*/ 516088 w 605879"/>
                  <a:gd name="connsiteY40" fmla="*/ 414609 h 437224"/>
                  <a:gd name="connsiteX41" fmla="*/ 522953 w 605879"/>
                  <a:gd name="connsiteY41" fmla="*/ 428178 h 437224"/>
                  <a:gd name="connsiteX42" fmla="*/ 510185 w 605879"/>
                  <a:gd name="connsiteY42" fmla="*/ 437224 h 437224"/>
                  <a:gd name="connsiteX43" fmla="*/ 400487 w 605879"/>
                  <a:gd name="connsiteY43" fmla="*/ 380344 h 437224"/>
                  <a:gd name="connsiteX44" fmla="*/ 250836 w 605879"/>
                  <a:gd name="connsiteY44" fmla="*/ 304275 h 437224"/>
                  <a:gd name="connsiteX45" fmla="*/ 231752 w 605879"/>
                  <a:gd name="connsiteY45" fmla="*/ 306331 h 437224"/>
                  <a:gd name="connsiteX46" fmla="*/ 107639 w 605879"/>
                  <a:gd name="connsiteY46" fmla="*/ 371161 h 437224"/>
                  <a:gd name="connsiteX47" fmla="*/ 94596 w 605879"/>
                  <a:gd name="connsiteY47" fmla="*/ 361978 h 437224"/>
                  <a:gd name="connsiteX48" fmla="*/ 102009 w 605879"/>
                  <a:gd name="connsiteY48" fmla="*/ 348135 h 437224"/>
                  <a:gd name="connsiteX49" fmla="*/ 122741 w 605879"/>
                  <a:gd name="connsiteY49" fmla="*/ 293173 h 437224"/>
                  <a:gd name="connsiteX50" fmla="*/ 0 w 605879"/>
                  <a:gd name="connsiteY50" fmla="*/ 153508 h 437224"/>
                  <a:gd name="connsiteX51" fmla="*/ 210609 w 605879"/>
                  <a:gd name="connsiteY51" fmla="*/ 0 h 4372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605879" h="437224">
                    <a:moveTo>
                      <a:pt x="91000" y="173662"/>
                    </a:moveTo>
                    <a:lnTo>
                      <a:pt x="331193" y="173662"/>
                    </a:lnTo>
                    <a:cubicBezTo>
                      <a:pt x="337373" y="173662"/>
                      <a:pt x="342454" y="178725"/>
                      <a:pt x="342454" y="184882"/>
                    </a:cubicBezTo>
                    <a:cubicBezTo>
                      <a:pt x="342454" y="191040"/>
                      <a:pt x="337373" y="196102"/>
                      <a:pt x="331193" y="196102"/>
                    </a:cubicBezTo>
                    <a:lnTo>
                      <a:pt x="91000" y="196102"/>
                    </a:lnTo>
                    <a:cubicBezTo>
                      <a:pt x="84683" y="196102"/>
                      <a:pt x="79739" y="191040"/>
                      <a:pt x="79739" y="184882"/>
                    </a:cubicBezTo>
                    <a:cubicBezTo>
                      <a:pt x="79739" y="178725"/>
                      <a:pt x="84683" y="173662"/>
                      <a:pt x="91000" y="173662"/>
                    </a:cubicBezTo>
                    <a:close/>
                    <a:moveTo>
                      <a:pt x="421630" y="131441"/>
                    </a:moveTo>
                    <a:cubicBezTo>
                      <a:pt x="423003" y="138294"/>
                      <a:pt x="423552" y="145284"/>
                      <a:pt x="423552" y="152274"/>
                    </a:cubicBezTo>
                    <a:cubicBezTo>
                      <a:pt x="423552" y="220668"/>
                      <a:pt x="362456" y="281249"/>
                      <a:pt x="275961" y="300986"/>
                    </a:cubicBezTo>
                    <a:cubicBezTo>
                      <a:pt x="302047" y="334017"/>
                      <a:pt x="350924" y="355536"/>
                      <a:pt x="408175" y="358277"/>
                    </a:cubicBezTo>
                    <a:cubicBezTo>
                      <a:pt x="412569" y="358551"/>
                      <a:pt x="416413" y="361293"/>
                      <a:pt x="418060" y="365267"/>
                    </a:cubicBezTo>
                    <a:cubicBezTo>
                      <a:pt x="427259" y="388019"/>
                      <a:pt x="463505" y="403370"/>
                      <a:pt x="488218" y="410360"/>
                    </a:cubicBezTo>
                    <a:cubicBezTo>
                      <a:pt x="483962" y="399944"/>
                      <a:pt x="479156" y="385004"/>
                      <a:pt x="474214" y="363348"/>
                    </a:cubicBezTo>
                    <a:cubicBezTo>
                      <a:pt x="472841" y="357455"/>
                      <a:pt x="476273" y="351698"/>
                      <a:pt x="482039" y="349916"/>
                    </a:cubicBezTo>
                    <a:cubicBezTo>
                      <a:pt x="543685" y="332236"/>
                      <a:pt x="583500" y="290980"/>
                      <a:pt x="583363" y="244928"/>
                    </a:cubicBezTo>
                    <a:cubicBezTo>
                      <a:pt x="583363" y="182839"/>
                      <a:pt x="511009" y="132126"/>
                      <a:pt x="421630" y="131441"/>
                    </a:cubicBezTo>
                    <a:close/>
                    <a:moveTo>
                      <a:pt x="75898" y="120173"/>
                    </a:moveTo>
                    <a:lnTo>
                      <a:pt x="340509" y="120173"/>
                    </a:lnTo>
                    <a:cubicBezTo>
                      <a:pt x="346826" y="120173"/>
                      <a:pt x="351769" y="125114"/>
                      <a:pt x="351769" y="131428"/>
                    </a:cubicBezTo>
                    <a:cubicBezTo>
                      <a:pt x="351769" y="137604"/>
                      <a:pt x="346826" y="142683"/>
                      <a:pt x="340509" y="142683"/>
                    </a:cubicBezTo>
                    <a:lnTo>
                      <a:pt x="75898" y="142683"/>
                    </a:lnTo>
                    <a:cubicBezTo>
                      <a:pt x="69719" y="142683"/>
                      <a:pt x="64638" y="137604"/>
                      <a:pt x="64638" y="131428"/>
                    </a:cubicBezTo>
                    <a:cubicBezTo>
                      <a:pt x="64638" y="125114"/>
                      <a:pt x="69719" y="120173"/>
                      <a:pt x="75898" y="120173"/>
                    </a:cubicBezTo>
                    <a:close/>
                    <a:moveTo>
                      <a:pt x="210609" y="22478"/>
                    </a:moveTo>
                    <a:cubicBezTo>
                      <a:pt x="106952" y="22478"/>
                      <a:pt x="22516" y="81277"/>
                      <a:pt x="22516" y="153508"/>
                    </a:cubicBezTo>
                    <a:cubicBezTo>
                      <a:pt x="22516" y="206688"/>
                      <a:pt x="68372" y="254385"/>
                      <a:pt x="139216" y="274807"/>
                    </a:cubicBezTo>
                    <a:cubicBezTo>
                      <a:pt x="144983" y="276452"/>
                      <a:pt x="148415" y="282208"/>
                      <a:pt x="147042" y="288102"/>
                    </a:cubicBezTo>
                    <a:cubicBezTo>
                      <a:pt x="140864" y="314966"/>
                      <a:pt x="135097" y="332647"/>
                      <a:pt x="130017" y="344297"/>
                    </a:cubicBezTo>
                    <a:cubicBezTo>
                      <a:pt x="158437" y="336622"/>
                      <a:pt x="203058" y="318667"/>
                      <a:pt x="214041" y="291254"/>
                    </a:cubicBezTo>
                    <a:cubicBezTo>
                      <a:pt x="215689" y="287280"/>
                      <a:pt x="219533" y="284538"/>
                      <a:pt x="223927" y="284264"/>
                    </a:cubicBezTo>
                    <a:cubicBezTo>
                      <a:pt x="320170" y="279604"/>
                      <a:pt x="395407" y="223135"/>
                      <a:pt x="398839" y="152960"/>
                    </a:cubicBezTo>
                    <a:cubicBezTo>
                      <a:pt x="400075" y="126918"/>
                      <a:pt x="389915" y="101836"/>
                      <a:pt x="369596" y="80592"/>
                    </a:cubicBezTo>
                    <a:cubicBezTo>
                      <a:pt x="334860" y="44133"/>
                      <a:pt x="275412" y="22478"/>
                      <a:pt x="210609" y="22478"/>
                    </a:cubicBezTo>
                    <a:close/>
                    <a:moveTo>
                      <a:pt x="210609" y="0"/>
                    </a:moveTo>
                    <a:cubicBezTo>
                      <a:pt x="281453" y="0"/>
                      <a:pt x="346942" y="24260"/>
                      <a:pt x="385796" y="64967"/>
                    </a:cubicBezTo>
                    <a:cubicBezTo>
                      <a:pt x="398702" y="78536"/>
                      <a:pt x="408175" y="93338"/>
                      <a:pt x="414079" y="109100"/>
                    </a:cubicBezTo>
                    <a:cubicBezTo>
                      <a:pt x="416001" y="108963"/>
                      <a:pt x="417923" y="108963"/>
                      <a:pt x="419845" y="108963"/>
                    </a:cubicBezTo>
                    <a:cubicBezTo>
                      <a:pt x="522404" y="108963"/>
                      <a:pt x="606016" y="169955"/>
                      <a:pt x="605879" y="244928"/>
                    </a:cubicBezTo>
                    <a:cubicBezTo>
                      <a:pt x="605879" y="298519"/>
                      <a:pt x="564141" y="346079"/>
                      <a:pt x="498515" y="368420"/>
                    </a:cubicBezTo>
                    <a:cubicBezTo>
                      <a:pt x="506066" y="398025"/>
                      <a:pt x="512931" y="412279"/>
                      <a:pt x="516088" y="414609"/>
                    </a:cubicBezTo>
                    <a:cubicBezTo>
                      <a:pt x="524601" y="418858"/>
                      <a:pt x="523228" y="426671"/>
                      <a:pt x="522953" y="428178"/>
                    </a:cubicBezTo>
                    <a:cubicBezTo>
                      <a:pt x="522541" y="429686"/>
                      <a:pt x="520207" y="437224"/>
                      <a:pt x="510185" y="437224"/>
                    </a:cubicBezTo>
                    <a:cubicBezTo>
                      <a:pt x="497828" y="437224"/>
                      <a:pt x="423689" y="421325"/>
                      <a:pt x="400487" y="380344"/>
                    </a:cubicBezTo>
                    <a:cubicBezTo>
                      <a:pt x="333899" y="375410"/>
                      <a:pt x="277746" y="346764"/>
                      <a:pt x="250836" y="304275"/>
                    </a:cubicBezTo>
                    <a:cubicBezTo>
                      <a:pt x="244521" y="305098"/>
                      <a:pt x="238205" y="305783"/>
                      <a:pt x="231752" y="306331"/>
                    </a:cubicBezTo>
                    <a:cubicBezTo>
                      <a:pt x="206216" y="353069"/>
                      <a:pt x="121643" y="371161"/>
                      <a:pt x="107639" y="371161"/>
                    </a:cubicBezTo>
                    <a:cubicBezTo>
                      <a:pt x="97616" y="371161"/>
                      <a:pt x="95145" y="364171"/>
                      <a:pt x="94596" y="361978"/>
                    </a:cubicBezTo>
                    <a:cubicBezTo>
                      <a:pt x="94184" y="360470"/>
                      <a:pt x="92948" y="352658"/>
                      <a:pt x="102009" y="348135"/>
                    </a:cubicBezTo>
                    <a:cubicBezTo>
                      <a:pt x="105030" y="345942"/>
                      <a:pt x="113130" y="331550"/>
                      <a:pt x="122741" y="293173"/>
                    </a:cubicBezTo>
                    <a:cubicBezTo>
                      <a:pt x="47778" y="268228"/>
                      <a:pt x="0" y="214226"/>
                      <a:pt x="0" y="153508"/>
                    </a:cubicBezTo>
                    <a:cubicBezTo>
                      <a:pt x="0" y="68804"/>
                      <a:pt x="94458" y="0"/>
                      <a:pt x="210609" y="0"/>
                    </a:cubicBezTo>
                    <a:close/>
                  </a:path>
                </a:pathLst>
              </a:custGeom>
              <a:solidFill>
                <a:schemeClr val="accent3"/>
              </a:solidFill>
              <a:ln>
                <a:noFill/>
              </a:ln>
              <a:extLst/>
            </p:spPr>
            <p:txBody>
              <a:bodyPr anchor="ctr"/>
              <a:lstStyle/>
              <a:p>
                <a:pPr algn="ctr"/>
                <a:endParaRPr/>
              </a:p>
            </p:txBody>
          </p:sp>
        </p:grpSp>
        <p:grpSp>
          <p:nvGrpSpPr>
            <p:cNvPr id="36" name="íṧḻíḓè">
              <a:extLst>
                <a:ext uri="{FF2B5EF4-FFF2-40B4-BE49-F238E27FC236}">
                  <a16:creationId xmlns:a16="http://schemas.microsoft.com/office/drawing/2014/main" xmlns="" id="{F150833C-69AF-4381-96DC-E829DA01927B}"/>
                </a:ext>
              </a:extLst>
            </p:cNvPr>
            <p:cNvGrpSpPr/>
            <p:nvPr/>
          </p:nvGrpSpPr>
          <p:grpSpPr>
            <a:xfrm>
              <a:off x="5519967" y="3534501"/>
              <a:ext cx="3059353" cy="1110213"/>
              <a:chOff x="5519967" y="3534501"/>
              <a:chExt cx="3059353" cy="1110213"/>
            </a:xfrm>
          </p:grpSpPr>
          <p:sp>
            <p:nvSpPr>
              <p:cNvPr id="37" name="îṣľîdè">
                <a:extLst>
                  <a:ext uri="{FF2B5EF4-FFF2-40B4-BE49-F238E27FC236}">
                    <a16:creationId xmlns:a16="http://schemas.microsoft.com/office/drawing/2014/main" xmlns="" id="{2AF23B3A-92BB-4060-AE5E-A91185B9BEA0}"/>
                  </a:ext>
                </a:extLst>
              </p:cNvPr>
              <p:cNvSpPr/>
              <p:nvPr/>
            </p:nvSpPr>
            <p:spPr bwMode="auto">
              <a:xfrm>
                <a:off x="6158513" y="3947381"/>
                <a:ext cx="2420807" cy="697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tIns="46800" rIns="90000" bIns="46800" anchor="t" anchorCtr="0">
                <a:noAutofit/>
              </a:bodyPr>
              <a:lstStyle/>
              <a:p>
                <a:pPr marL="171450" indent="-171450">
                  <a:lnSpc>
                    <a:spcPct val="150000"/>
                  </a:lnSpc>
                  <a:buFont typeface="Arial" panose="020B0604020202020204" pitchFamily="34" charset="0"/>
                  <a:buChar char="•"/>
                </a:pPr>
                <a:r>
                  <a:rPr lang="zh-CN" altLang="en-US" sz="1000" dirty="0">
                    <a:solidFill>
                      <a:schemeClr val="tx1">
                        <a:lumMod val="85000"/>
                        <a:lumOff val="15000"/>
                      </a:schemeClr>
                    </a:solidFill>
                    <a:latin typeface="Source Han Sans CN Normal" charset="-122"/>
                    <a:ea typeface="Source Han Sans CN Normal" charset="-122"/>
                    <a:cs typeface="Source Han Sans CN Normal" charset="-122"/>
                  </a:rPr>
                  <a:t>单击此处编辑您要的内容，建议您在展示时采用微软雅黑字体，本模版所有图形线条及其相应素材均可自由编辑、改色、替换。</a:t>
                </a:r>
                <a:endParaRPr lang="en-US" altLang="zh-CN" sz="1000" dirty="0"/>
              </a:p>
            </p:txBody>
          </p:sp>
          <p:sp>
            <p:nvSpPr>
              <p:cNvPr id="38" name="ïşlidé">
                <a:extLst>
                  <a:ext uri="{FF2B5EF4-FFF2-40B4-BE49-F238E27FC236}">
                    <a16:creationId xmlns:a16="http://schemas.microsoft.com/office/drawing/2014/main" xmlns="" id="{1B8968C4-68C5-49F2-964F-3DC7ED65851A}"/>
                  </a:ext>
                </a:extLst>
              </p:cNvPr>
              <p:cNvSpPr txBox="1"/>
              <p:nvPr/>
            </p:nvSpPr>
            <p:spPr bwMode="auto">
              <a:xfrm>
                <a:off x="6158513" y="3534501"/>
                <a:ext cx="2420807" cy="412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tIns="46800" rIns="90000" bIns="46800">
                <a:normAutofit/>
              </a:bodyPr>
              <a:lstStyle/>
              <a:p>
                <a:pPr lvl="0" defTabSz="914377">
                  <a:spcBef>
                    <a:spcPct val="0"/>
                  </a:spcBef>
                  <a:defRPr/>
                </a:pPr>
                <a:r>
                  <a:rPr lang="zh-CN" altLang="en-US" b="1" dirty="0">
                    <a:solidFill>
                      <a:schemeClr val="accent1"/>
                    </a:solidFill>
                  </a:rPr>
                  <a:t>输入文本</a:t>
                </a:r>
              </a:p>
            </p:txBody>
          </p:sp>
          <p:sp>
            <p:nvSpPr>
              <p:cNvPr id="39" name="ïSľíḍè">
                <a:extLst>
                  <a:ext uri="{FF2B5EF4-FFF2-40B4-BE49-F238E27FC236}">
                    <a16:creationId xmlns:a16="http://schemas.microsoft.com/office/drawing/2014/main" xmlns="" id="{BF63E447-C86D-4555-83BA-9EFAD91FF787}"/>
                  </a:ext>
                </a:extLst>
              </p:cNvPr>
              <p:cNvSpPr/>
              <p:nvPr/>
            </p:nvSpPr>
            <p:spPr bwMode="auto">
              <a:xfrm>
                <a:off x="5519967" y="3627392"/>
                <a:ext cx="461080" cy="460795"/>
              </a:xfrm>
              <a:custGeom>
                <a:avLst/>
                <a:gdLst>
                  <a:gd name="connsiteX0" fmla="*/ 482620 w 607097"/>
                  <a:gd name="connsiteY0" fmla="*/ 381169 h 606722"/>
                  <a:gd name="connsiteX1" fmla="*/ 496768 w 607097"/>
                  <a:gd name="connsiteY1" fmla="*/ 381169 h 606722"/>
                  <a:gd name="connsiteX2" fmla="*/ 510916 w 607097"/>
                  <a:gd name="connsiteY2" fmla="*/ 395381 h 606722"/>
                  <a:gd name="connsiteX3" fmla="*/ 510916 w 607097"/>
                  <a:gd name="connsiteY3" fmla="*/ 409505 h 606722"/>
                  <a:gd name="connsiteX4" fmla="*/ 503887 w 607097"/>
                  <a:gd name="connsiteY4" fmla="*/ 412525 h 606722"/>
                  <a:gd name="connsiteX5" fmla="*/ 496768 w 607097"/>
                  <a:gd name="connsiteY5" fmla="*/ 409505 h 606722"/>
                  <a:gd name="connsiteX6" fmla="*/ 482620 w 607097"/>
                  <a:gd name="connsiteY6" fmla="*/ 395381 h 606722"/>
                  <a:gd name="connsiteX7" fmla="*/ 482620 w 607097"/>
                  <a:gd name="connsiteY7" fmla="*/ 381169 h 606722"/>
                  <a:gd name="connsiteX8" fmla="*/ 546398 w 607097"/>
                  <a:gd name="connsiteY8" fmla="*/ 242745 h 606722"/>
                  <a:gd name="connsiteX9" fmla="*/ 566606 w 607097"/>
                  <a:gd name="connsiteY9" fmla="*/ 242745 h 606722"/>
                  <a:gd name="connsiteX10" fmla="*/ 576754 w 607097"/>
                  <a:gd name="connsiteY10" fmla="*/ 252756 h 606722"/>
                  <a:gd name="connsiteX11" fmla="*/ 566606 w 607097"/>
                  <a:gd name="connsiteY11" fmla="*/ 262856 h 606722"/>
                  <a:gd name="connsiteX12" fmla="*/ 546398 w 607097"/>
                  <a:gd name="connsiteY12" fmla="*/ 262856 h 606722"/>
                  <a:gd name="connsiteX13" fmla="*/ 536249 w 607097"/>
                  <a:gd name="connsiteY13" fmla="*/ 252756 h 606722"/>
                  <a:gd name="connsiteX14" fmla="*/ 546398 w 607097"/>
                  <a:gd name="connsiteY14" fmla="*/ 242745 h 606722"/>
                  <a:gd name="connsiteX15" fmla="*/ 353968 w 607097"/>
                  <a:gd name="connsiteY15" fmla="*/ 101120 h 606722"/>
                  <a:gd name="connsiteX16" fmla="*/ 364118 w 607097"/>
                  <a:gd name="connsiteY16" fmla="*/ 111251 h 606722"/>
                  <a:gd name="connsiteX17" fmla="*/ 364118 w 607097"/>
                  <a:gd name="connsiteY17" fmla="*/ 242683 h 606722"/>
                  <a:gd name="connsiteX18" fmla="*/ 424838 w 607097"/>
                  <a:gd name="connsiteY18" fmla="*/ 242683 h 606722"/>
                  <a:gd name="connsiteX19" fmla="*/ 434988 w 607097"/>
                  <a:gd name="connsiteY19" fmla="*/ 252725 h 606722"/>
                  <a:gd name="connsiteX20" fmla="*/ 424838 w 607097"/>
                  <a:gd name="connsiteY20" fmla="*/ 262856 h 606722"/>
                  <a:gd name="connsiteX21" fmla="*/ 353968 w 607097"/>
                  <a:gd name="connsiteY21" fmla="*/ 262856 h 606722"/>
                  <a:gd name="connsiteX22" fmla="*/ 343818 w 607097"/>
                  <a:gd name="connsiteY22" fmla="*/ 252725 h 606722"/>
                  <a:gd name="connsiteX23" fmla="*/ 343818 w 607097"/>
                  <a:gd name="connsiteY23" fmla="*/ 111251 h 606722"/>
                  <a:gd name="connsiteX24" fmla="*/ 353968 w 607097"/>
                  <a:gd name="connsiteY24" fmla="*/ 101120 h 606722"/>
                  <a:gd name="connsiteX25" fmla="*/ 496768 w 607097"/>
                  <a:gd name="connsiteY25" fmla="*/ 96101 h 606722"/>
                  <a:gd name="connsiteX26" fmla="*/ 510916 w 607097"/>
                  <a:gd name="connsiteY26" fmla="*/ 96101 h 606722"/>
                  <a:gd name="connsiteX27" fmla="*/ 510916 w 607097"/>
                  <a:gd name="connsiteY27" fmla="*/ 110217 h 606722"/>
                  <a:gd name="connsiteX28" fmla="*/ 496768 w 607097"/>
                  <a:gd name="connsiteY28" fmla="*/ 124334 h 606722"/>
                  <a:gd name="connsiteX29" fmla="*/ 489650 w 607097"/>
                  <a:gd name="connsiteY29" fmla="*/ 127441 h 606722"/>
                  <a:gd name="connsiteX30" fmla="*/ 482620 w 607097"/>
                  <a:gd name="connsiteY30" fmla="*/ 124334 h 606722"/>
                  <a:gd name="connsiteX31" fmla="*/ 482620 w 607097"/>
                  <a:gd name="connsiteY31" fmla="*/ 110217 h 606722"/>
                  <a:gd name="connsiteX32" fmla="*/ 196955 w 607097"/>
                  <a:gd name="connsiteY32" fmla="*/ 96101 h 606722"/>
                  <a:gd name="connsiteX33" fmla="*/ 211110 w 607097"/>
                  <a:gd name="connsiteY33" fmla="*/ 96101 h 606722"/>
                  <a:gd name="connsiteX34" fmla="*/ 225355 w 607097"/>
                  <a:gd name="connsiteY34" fmla="*/ 110217 h 606722"/>
                  <a:gd name="connsiteX35" fmla="*/ 225355 w 607097"/>
                  <a:gd name="connsiteY35" fmla="*/ 124334 h 606722"/>
                  <a:gd name="connsiteX36" fmla="*/ 218233 w 607097"/>
                  <a:gd name="connsiteY36" fmla="*/ 127441 h 606722"/>
                  <a:gd name="connsiteX37" fmla="*/ 211110 w 607097"/>
                  <a:gd name="connsiteY37" fmla="*/ 124334 h 606722"/>
                  <a:gd name="connsiteX38" fmla="*/ 196955 w 607097"/>
                  <a:gd name="connsiteY38" fmla="*/ 110217 h 606722"/>
                  <a:gd name="connsiteX39" fmla="*/ 196955 w 607097"/>
                  <a:gd name="connsiteY39" fmla="*/ 96101 h 606722"/>
                  <a:gd name="connsiteX40" fmla="*/ 103963 w 607097"/>
                  <a:gd name="connsiteY40" fmla="*/ 81761 h 606722"/>
                  <a:gd name="connsiteX41" fmla="*/ 87598 w 607097"/>
                  <a:gd name="connsiteY41" fmla="*/ 90026 h 606722"/>
                  <a:gd name="connsiteX42" fmla="*/ 62322 w 607097"/>
                  <a:gd name="connsiteY42" fmla="*/ 115266 h 606722"/>
                  <a:gd name="connsiteX43" fmla="*/ 34998 w 607097"/>
                  <a:gd name="connsiteY43" fmla="*/ 265902 h 606722"/>
                  <a:gd name="connsiteX44" fmla="*/ 75494 w 607097"/>
                  <a:gd name="connsiteY44" fmla="*/ 322602 h 606722"/>
                  <a:gd name="connsiteX45" fmla="*/ 283044 w 607097"/>
                  <a:gd name="connsiteY45" fmla="*/ 530826 h 606722"/>
                  <a:gd name="connsiteX46" fmla="*/ 327634 w 607097"/>
                  <a:gd name="connsiteY46" fmla="*/ 565219 h 606722"/>
                  <a:gd name="connsiteX47" fmla="*/ 490684 w 607097"/>
                  <a:gd name="connsiteY47" fmla="*/ 545046 h 606722"/>
                  <a:gd name="connsiteX48" fmla="*/ 515960 w 607097"/>
                  <a:gd name="connsiteY48" fmla="*/ 519717 h 606722"/>
                  <a:gd name="connsiteX49" fmla="*/ 521033 w 607097"/>
                  <a:gd name="connsiteY49" fmla="*/ 485324 h 606722"/>
                  <a:gd name="connsiteX50" fmla="*/ 434969 w 607097"/>
                  <a:gd name="connsiteY50" fmla="*/ 411561 h 606722"/>
                  <a:gd name="connsiteX51" fmla="*/ 414321 w 607097"/>
                  <a:gd name="connsiteY51" fmla="*/ 406318 h 606722"/>
                  <a:gd name="connsiteX52" fmla="*/ 413698 w 607097"/>
                  <a:gd name="connsiteY52" fmla="*/ 406496 h 606722"/>
                  <a:gd name="connsiteX53" fmla="*/ 405599 w 607097"/>
                  <a:gd name="connsiteY53" fmla="*/ 413605 h 606722"/>
                  <a:gd name="connsiteX54" fmla="*/ 404620 w 607097"/>
                  <a:gd name="connsiteY54" fmla="*/ 414583 h 606722"/>
                  <a:gd name="connsiteX55" fmla="*/ 373202 w 607097"/>
                  <a:gd name="connsiteY55" fmla="*/ 447910 h 606722"/>
                  <a:gd name="connsiteX56" fmla="*/ 349528 w 607097"/>
                  <a:gd name="connsiteY56" fmla="*/ 459552 h 606722"/>
                  <a:gd name="connsiteX57" fmla="*/ 405599 w 607097"/>
                  <a:gd name="connsiteY57" fmla="*/ 475282 h 606722"/>
                  <a:gd name="connsiteX58" fmla="*/ 414677 w 607097"/>
                  <a:gd name="connsiteY58" fmla="*/ 486391 h 606722"/>
                  <a:gd name="connsiteX59" fmla="*/ 404620 w 607097"/>
                  <a:gd name="connsiteY59" fmla="*/ 495456 h 606722"/>
                  <a:gd name="connsiteX60" fmla="*/ 403552 w 607097"/>
                  <a:gd name="connsiteY60" fmla="*/ 495456 h 606722"/>
                  <a:gd name="connsiteX61" fmla="*/ 287138 w 607097"/>
                  <a:gd name="connsiteY61" fmla="*/ 441866 h 606722"/>
                  <a:gd name="connsiteX62" fmla="*/ 286426 w 607097"/>
                  <a:gd name="connsiteY62" fmla="*/ 441067 h 606722"/>
                  <a:gd name="connsiteX63" fmla="*/ 284112 w 607097"/>
                  <a:gd name="connsiteY63" fmla="*/ 438845 h 606722"/>
                  <a:gd name="connsiteX64" fmla="*/ 176777 w 607097"/>
                  <a:gd name="connsiteY64" fmla="*/ 331666 h 606722"/>
                  <a:gd name="connsiteX65" fmla="*/ 111895 w 607097"/>
                  <a:gd name="connsiteY65" fmla="*/ 213379 h 606722"/>
                  <a:gd name="connsiteX66" fmla="*/ 121062 w 607097"/>
                  <a:gd name="connsiteY66" fmla="*/ 202270 h 606722"/>
                  <a:gd name="connsiteX67" fmla="*/ 132188 w 607097"/>
                  <a:gd name="connsiteY67" fmla="*/ 211335 h 606722"/>
                  <a:gd name="connsiteX68" fmla="*/ 146428 w 607097"/>
                  <a:gd name="connsiteY68" fmla="*/ 259325 h 606722"/>
                  <a:gd name="connsiteX69" fmla="*/ 158532 w 607097"/>
                  <a:gd name="connsiteY69" fmla="*/ 233553 h 606722"/>
                  <a:gd name="connsiteX70" fmla="*/ 191907 w 607097"/>
                  <a:gd name="connsiteY70" fmla="*/ 202270 h 606722"/>
                  <a:gd name="connsiteX71" fmla="*/ 192975 w 607097"/>
                  <a:gd name="connsiteY71" fmla="*/ 201204 h 606722"/>
                  <a:gd name="connsiteX72" fmla="*/ 200006 w 607097"/>
                  <a:gd name="connsiteY72" fmla="*/ 193117 h 606722"/>
                  <a:gd name="connsiteX73" fmla="*/ 194933 w 607097"/>
                  <a:gd name="connsiteY73" fmla="*/ 170899 h 606722"/>
                  <a:gd name="connsiteX74" fmla="*/ 121062 w 607097"/>
                  <a:gd name="connsiteY74" fmla="*/ 84961 h 606722"/>
                  <a:gd name="connsiteX75" fmla="*/ 103963 w 607097"/>
                  <a:gd name="connsiteY75" fmla="*/ 81761 h 606722"/>
                  <a:gd name="connsiteX76" fmla="*/ 353980 w 607097"/>
                  <a:gd name="connsiteY76" fmla="*/ 30273 h 606722"/>
                  <a:gd name="connsiteX77" fmla="*/ 364141 w 607097"/>
                  <a:gd name="connsiteY77" fmla="*/ 40422 h 606722"/>
                  <a:gd name="connsiteX78" fmla="*/ 364141 w 607097"/>
                  <a:gd name="connsiteY78" fmla="*/ 60719 h 606722"/>
                  <a:gd name="connsiteX79" fmla="*/ 353980 w 607097"/>
                  <a:gd name="connsiteY79" fmla="*/ 70778 h 606722"/>
                  <a:gd name="connsiteX80" fmla="*/ 343818 w 607097"/>
                  <a:gd name="connsiteY80" fmla="*/ 60719 h 606722"/>
                  <a:gd name="connsiteX81" fmla="*/ 343818 w 607097"/>
                  <a:gd name="connsiteY81" fmla="*/ 40422 h 606722"/>
                  <a:gd name="connsiteX82" fmla="*/ 353980 w 607097"/>
                  <a:gd name="connsiteY82" fmla="*/ 30273 h 606722"/>
                  <a:gd name="connsiteX83" fmla="*/ 353978 w 607097"/>
                  <a:gd name="connsiteY83" fmla="*/ 20263 h 606722"/>
                  <a:gd name="connsiteX84" fmla="*/ 174819 w 607097"/>
                  <a:gd name="connsiteY84" fmla="*/ 104957 h 606722"/>
                  <a:gd name="connsiteX85" fmla="*/ 214246 w 607097"/>
                  <a:gd name="connsiteY85" fmla="*/ 160768 h 606722"/>
                  <a:gd name="connsiteX86" fmla="*/ 221278 w 607097"/>
                  <a:gd name="connsiteY86" fmla="*/ 198182 h 606722"/>
                  <a:gd name="connsiteX87" fmla="*/ 215938 w 607097"/>
                  <a:gd name="connsiteY87" fmla="*/ 209025 h 606722"/>
                  <a:gd name="connsiteX88" fmla="*/ 210152 w 607097"/>
                  <a:gd name="connsiteY88" fmla="*/ 215157 h 606722"/>
                  <a:gd name="connsiteX89" fmla="*/ 206147 w 607097"/>
                  <a:gd name="connsiteY89" fmla="*/ 218445 h 606722"/>
                  <a:gd name="connsiteX90" fmla="*/ 176777 w 607097"/>
                  <a:gd name="connsiteY90" fmla="*/ 244662 h 606722"/>
                  <a:gd name="connsiteX91" fmla="*/ 182829 w 607097"/>
                  <a:gd name="connsiteY91" fmla="*/ 308382 h 606722"/>
                  <a:gd name="connsiteX92" fmla="*/ 189504 w 607097"/>
                  <a:gd name="connsiteY92" fmla="*/ 315136 h 606722"/>
                  <a:gd name="connsiteX93" fmla="*/ 189949 w 607097"/>
                  <a:gd name="connsiteY93" fmla="*/ 315492 h 606722"/>
                  <a:gd name="connsiteX94" fmla="*/ 191640 w 607097"/>
                  <a:gd name="connsiteY94" fmla="*/ 317269 h 606722"/>
                  <a:gd name="connsiteX95" fmla="*/ 298263 w 607097"/>
                  <a:gd name="connsiteY95" fmla="*/ 424714 h 606722"/>
                  <a:gd name="connsiteX96" fmla="*/ 362077 w 607097"/>
                  <a:gd name="connsiteY96" fmla="*/ 430758 h 606722"/>
                  <a:gd name="connsiteX97" fmla="*/ 388422 w 607097"/>
                  <a:gd name="connsiteY97" fmla="*/ 401430 h 606722"/>
                  <a:gd name="connsiteX98" fmla="*/ 408625 w 607097"/>
                  <a:gd name="connsiteY98" fmla="*/ 386233 h 606722"/>
                  <a:gd name="connsiteX99" fmla="*/ 419661 w 607097"/>
                  <a:gd name="connsiteY99" fmla="*/ 384900 h 606722"/>
                  <a:gd name="connsiteX100" fmla="*/ 446094 w 607097"/>
                  <a:gd name="connsiteY100" fmla="*/ 392365 h 606722"/>
                  <a:gd name="connsiteX101" fmla="*/ 501987 w 607097"/>
                  <a:gd name="connsiteY101" fmla="*/ 431646 h 606722"/>
                  <a:gd name="connsiteX102" fmla="*/ 586894 w 607097"/>
                  <a:gd name="connsiteY102" fmla="*/ 252749 h 606722"/>
                  <a:gd name="connsiteX103" fmla="*/ 353978 w 607097"/>
                  <a:gd name="connsiteY103" fmla="*/ 20263 h 606722"/>
                  <a:gd name="connsiteX104" fmla="*/ 353978 w 607097"/>
                  <a:gd name="connsiteY104" fmla="*/ 0 h 606722"/>
                  <a:gd name="connsiteX105" fmla="*/ 607097 w 607097"/>
                  <a:gd name="connsiteY105" fmla="*/ 252749 h 606722"/>
                  <a:gd name="connsiteX106" fmla="*/ 517384 w 607097"/>
                  <a:gd name="connsiteY106" fmla="*/ 445421 h 606722"/>
                  <a:gd name="connsiteX107" fmla="*/ 540257 w 607097"/>
                  <a:gd name="connsiteY107" fmla="*/ 474215 h 606722"/>
                  <a:gd name="connsiteX108" fmla="*/ 531179 w 607097"/>
                  <a:gd name="connsiteY108" fmla="*/ 532870 h 606722"/>
                  <a:gd name="connsiteX109" fmla="*/ 505814 w 607097"/>
                  <a:gd name="connsiteY109" fmla="*/ 559176 h 606722"/>
                  <a:gd name="connsiteX110" fmla="*/ 401505 w 607097"/>
                  <a:gd name="connsiteY110" fmla="*/ 606722 h 606722"/>
                  <a:gd name="connsiteX111" fmla="*/ 318556 w 607097"/>
                  <a:gd name="connsiteY111" fmla="*/ 582460 h 606722"/>
                  <a:gd name="connsiteX112" fmla="*/ 268893 w 607097"/>
                  <a:gd name="connsiteY112" fmla="*/ 543979 h 606722"/>
                  <a:gd name="connsiteX113" fmla="*/ 61343 w 607097"/>
                  <a:gd name="connsiteY113" fmla="*/ 336732 h 606722"/>
                  <a:gd name="connsiteX114" fmla="*/ 16753 w 607097"/>
                  <a:gd name="connsiteY114" fmla="*/ 275056 h 606722"/>
                  <a:gd name="connsiteX115" fmla="*/ 48171 w 607097"/>
                  <a:gd name="connsiteY115" fmla="*/ 101135 h 606722"/>
                  <a:gd name="connsiteX116" fmla="*/ 73447 w 607097"/>
                  <a:gd name="connsiteY116" fmla="*/ 75807 h 606722"/>
                  <a:gd name="connsiteX117" fmla="*/ 132188 w 607097"/>
                  <a:gd name="connsiteY117" fmla="*/ 66742 h 606722"/>
                  <a:gd name="connsiteX118" fmla="*/ 160757 w 607097"/>
                  <a:gd name="connsiteY118" fmla="*/ 89315 h 606722"/>
                  <a:gd name="connsiteX119" fmla="*/ 353978 w 607097"/>
                  <a:gd name="connsiteY119" fmla="*/ 0 h 606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Lst>
                <a:rect l="l" t="t" r="r" b="b"/>
                <a:pathLst>
                  <a:path w="607097" h="606722">
                    <a:moveTo>
                      <a:pt x="482620" y="381169"/>
                    </a:moveTo>
                    <a:cubicBezTo>
                      <a:pt x="486624" y="377172"/>
                      <a:pt x="492675" y="377172"/>
                      <a:pt x="496768" y="381169"/>
                    </a:cubicBezTo>
                    <a:lnTo>
                      <a:pt x="510916" y="395381"/>
                    </a:lnTo>
                    <a:cubicBezTo>
                      <a:pt x="515009" y="399379"/>
                      <a:pt x="515009" y="405419"/>
                      <a:pt x="510916" y="409505"/>
                    </a:cubicBezTo>
                    <a:cubicBezTo>
                      <a:pt x="509937" y="412525"/>
                      <a:pt x="506912" y="412525"/>
                      <a:pt x="503887" y="412525"/>
                    </a:cubicBezTo>
                    <a:cubicBezTo>
                      <a:pt x="500861" y="412525"/>
                      <a:pt x="498815" y="411548"/>
                      <a:pt x="496768" y="409505"/>
                    </a:cubicBezTo>
                    <a:lnTo>
                      <a:pt x="482620" y="395381"/>
                    </a:lnTo>
                    <a:cubicBezTo>
                      <a:pt x="478527" y="391295"/>
                      <a:pt x="478527" y="385255"/>
                      <a:pt x="482620" y="381169"/>
                    </a:cubicBezTo>
                    <a:close/>
                    <a:moveTo>
                      <a:pt x="546398" y="242745"/>
                    </a:moveTo>
                    <a:lnTo>
                      <a:pt x="566606" y="242745"/>
                    </a:lnTo>
                    <a:cubicBezTo>
                      <a:pt x="572659" y="242745"/>
                      <a:pt x="576754" y="246732"/>
                      <a:pt x="576754" y="252756"/>
                    </a:cubicBezTo>
                    <a:cubicBezTo>
                      <a:pt x="576754" y="258869"/>
                      <a:pt x="572659" y="262856"/>
                      <a:pt x="566606" y="262856"/>
                    </a:cubicBezTo>
                    <a:lnTo>
                      <a:pt x="546398" y="262856"/>
                    </a:lnTo>
                    <a:cubicBezTo>
                      <a:pt x="540255" y="262856"/>
                      <a:pt x="536249" y="258869"/>
                      <a:pt x="536249" y="252756"/>
                    </a:cubicBezTo>
                    <a:cubicBezTo>
                      <a:pt x="536249" y="246732"/>
                      <a:pt x="540255" y="242745"/>
                      <a:pt x="546398" y="242745"/>
                    </a:cubicBezTo>
                    <a:close/>
                    <a:moveTo>
                      <a:pt x="353968" y="101120"/>
                    </a:moveTo>
                    <a:cubicBezTo>
                      <a:pt x="360022" y="101120"/>
                      <a:pt x="364118" y="105119"/>
                      <a:pt x="364118" y="111251"/>
                    </a:cubicBezTo>
                    <a:lnTo>
                      <a:pt x="364118" y="242683"/>
                    </a:lnTo>
                    <a:lnTo>
                      <a:pt x="424838" y="242683"/>
                    </a:lnTo>
                    <a:cubicBezTo>
                      <a:pt x="430893" y="242683"/>
                      <a:pt x="434988" y="246682"/>
                      <a:pt x="434988" y="252725"/>
                    </a:cubicBezTo>
                    <a:cubicBezTo>
                      <a:pt x="434988" y="258857"/>
                      <a:pt x="430893" y="262856"/>
                      <a:pt x="424838" y="262856"/>
                    </a:cubicBezTo>
                    <a:lnTo>
                      <a:pt x="353968" y="262856"/>
                    </a:lnTo>
                    <a:cubicBezTo>
                      <a:pt x="347825" y="262856"/>
                      <a:pt x="343818" y="258857"/>
                      <a:pt x="343818" y="252725"/>
                    </a:cubicBezTo>
                    <a:lnTo>
                      <a:pt x="343818" y="111251"/>
                    </a:lnTo>
                    <a:cubicBezTo>
                      <a:pt x="343818" y="105119"/>
                      <a:pt x="347825" y="101120"/>
                      <a:pt x="353968" y="101120"/>
                    </a:cubicBezTo>
                    <a:close/>
                    <a:moveTo>
                      <a:pt x="496768" y="96101"/>
                    </a:moveTo>
                    <a:cubicBezTo>
                      <a:pt x="500861" y="92017"/>
                      <a:pt x="506912" y="92017"/>
                      <a:pt x="510916" y="96101"/>
                    </a:cubicBezTo>
                    <a:cubicBezTo>
                      <a:pt x="515009" y="100096"/>
                      <a:pt x="515009" y="106222"/>
                      <a:pt x="510916" y="110217"/>
                    </a:cubicBezTo>
                    <a:lnTo>
                      <a:pt x="496768" y="124334"/>
                    </a:lnTo>
                    <a:cubicBezTo>
                      <a:pt x="494722" y="126376"/>
                      <a:pt x="492675" y="127441"/>
                      <a:pt x="489650" y="127441"/>
                    </a:cubicBezTo>
                    <a:cubicBezTo>
                      <a:pt x="486624" y="127441"/>
                      <a:pt x="484578" y="126376"/>
                      <a:pt x="482620" y="124334"/>
                    </a:cubicBezTo>
                    <a:cubicBezTo>
                      <a:pt x="478527" y="120338"/>
                      <a:pt x="478527" y="114301"/>
                      <a:pt x="482620" y="110217"/>
                    </a:cubicBezTo>
                    <a:close/>
                    <a:moveTo>
                      <a:pt x="196955" y="96101"/>
                    </a:moveTo>
                    <a:cubicBezTo>
                      <a:pt x="201050" y="92017"/>
                      <a:pt x="207104" y="92017"/>
                      <a:pt x="211110" y="96101"/>
                    </a:cubicBezTo>
                    <a:lnTo>
                      <a:pt x="225355" y="110217"/>
                    </a:lnTo>
                    <a:cubicBezTo>
                      <a:pt x="229361" y="114301"/>
                      <a:pt x="229361" y="120338"/>
                      <a:pt x="225355" y="124334"/>
                    </a:cubicBezTo>
                    <a:cubicBezTo>
                      <a:pt x="223307" y="126376"/>
                      <a:pt x="220280" y="127441"/>
                      <a:pt x="218233" y="127441"/>
                    </a:cubicBezTo>
                    <a:cubicBezTo>
                      <a:pt x="215206" y="127441"/>
                      <a:pt x="213158" y="126376"/>
                      <a:pt x="211110" y="124334"/>
                    </a:cubicBezTo>
                    <a:lnTo>
                      <a:pt x="196955" y="110217"/>
                    </a:lnTo>
                    <a:cubicBezTo>
                      <a:pt x="192949" y="106222"/>
                      <a:pt x="192949" y="100096"/>
                      <a:pt x="196955" y="96101"/>
                    </a:cubicBezTo>
                    <a:close/>
                    <a:moveTo>
                      <a:pt x="103963" y="81761"/>
                    </a:moveTo>
                    <a:cubicBezTo>
                      <a:pt x="98011" y="82650"/>
                      <a:pt x="92182" y="85449"/>
                      <a:pt x="87598" y="90026"/>
                    </a:cubicBezTo>
                    <a:lnTo>
                      <a:pt x="62322" y="115266"/>
                    </a:lnTo>
                    <a:cubicBezTo>
                      <a:pt x="17732" y="159790"/>
                      <a:pt x="8654" y="209291"/>
                      <a:pt x="34998" y="265902"/>
                    </a:cubicBezTo>
                    <a:cubicBezTo>
                      <a:pt x="44077" y="285187"/>
                      <a:pt x="57249" y="304383"/>
                      <a:pt x="75494" y="322602"/>
                    </a:cubicBezTo>
                    <a:lnTo>
                      <a:pt x="283044" y="530826"/>
                    </a:lnTo>
                    <a:cubicBezTo>
                      <a:pt x="297284" y="545046"/>
                      <a:pt x="312415" y="557132"/>
                      <a:pt x="327634" y="565219"/>
                    </a:cubicBezTo>
                    <a:cubicBezTo>
                      <a:pt x="389401" y="599612"/>
                      <a:pt x="443068" y="592503"/>
                      <a:pt x="490684" y="545046"/>
                    </a:cubicBezTo>
                    <a:lnTo>
                      <a:pt x="515960" y="519717"/>
                    </a:lnTo>
                    <a:cubicBezTo>
                      <a:pt x="525127" y="510653"/>
                      <a:pt x="527085" y="496433"/>
                      <a:pt x="521033" y="485324"/>
                    </a:cubicBezTo>
                    <a:cubicBezTo>
                      <a:pt x="503856" y="451998"/>
                      <a:pt x="434969" y="411561"/>
                      <a:pt x="434969" y="411561"/>
                    </a:cubicBezTo>
                    <a:cubicBezTo>
                      <a:pt x="427582" y="407829"/>
                      <a:pt x="420195" y="405874"/>
                      <a:pt x="414321" y="406318"/>
                    </a:cubicBezTo>
                    <a:cubicBezTo>
                      <a:pt x="414143" y="406318"/>
                      <a:pt x="413876" y="406407"/>
                      <a:pt x="413698" y="406496"/>
                    </a:cubicBezTo>
                    <a:cubicBezTo>
                      <a:pt x="409604" y="407473"/>
                      <a:pt x="407646" y="409517"/>
                      <a:pt x="405599" y="413605"/>
                    </a:cubicBezTo>
                    <a:lnTo>
                      <a:pt x="404620" y="414583"/>
                    </a:lnTo>
                    <a:cubicBezTo>
                      <a:pt x="397500" y="423648"/>
                      <a:pt x="380323" y="443910"/>
                      <a:pt x="373202" y="447910"/>
                    </a:cubicBezTo>
                    <a:cubicBezTo>
                      <a:pt x="365548" y="453242"/>
                      <a:pt x="357538" y="457152"/>
                      <a:pt x="349528" y="459552"/>
                    </a:cubicBezTo>
                    <a:cubicBezTo>
                      <a:pt x="365281" y="466839"/>
                      <a:pt x="384328" y="473149"/>
                      <a:pt x="405599" y="475282"/>
                    </a:cubicBezTo>
                    <a:cubicBezTo>
                      <a:pt x="410672" y="476259"/>
                      <a:pt x="414677" y="480259"/>
                      <a:pt x="414677" y="486391"/>
                    </a:cubicBezTo>
                    <a:cubicBezTo>
                      <a:pt x="413698" y="491456"/>
                      <a:pt x="409604" y="495456"/>
                      <a:pt x="404620" y="495456"/>
                    </a:cubicBezTo>
                    <a:lnTo>
                      <a:pt x="403552" y="495456"/>
                    </a:lnTo>
                    <a:cubicBezTo>
                      <a:pt x="333686" y="488346"/>
                      <a:pt x="288117" y="443910"/>
                      <a:pt x="287138" y="441866"/>
                    </a:cubicBezTo>
                    <a:cubicBezTo>
                      <a:pt x="286871" y="441600"/>
                      <a:pt x="286604" y="441333"/>
                      <a:pt x="286426" y="441067"/>
                    </a:cubicBezTo>
                    <a:cubicBezTo>
                      <a:pt x="285625" y="440356"/>
                      <a:pt x="284824" y="439645"/>
                      <a:pt x="284112" y="438845"/>
                    </a:cubicBezTo>
                    <a:lnTo>
                      <a:pt x="176777" y="331666"/>
                    </a:lnTo>
                    <a:cubicBezTo>
                      <a:pt x="174730" y="329622"/>
                      <a:pt x="119015" y="284120"/>
                      <a:pt x="111895" y="213379"/>
                    </a:cubicBezTo>
                    <a:cubicBezTo>
                      <a:pt x="110916" y="208314"/>
                      <a:pt x="115010" y="203248"/>
                      <a:pt x="121062" y="202270"/>
                    </a:cubicBezTo>
                    <a:cubicBezTo>
                      <a:pt x="127115" y="201204"/>
                      <a:pt x="131209" y="205292"/>
                      <a:pt x="132188" y="211335"/>
                    </a:cubicBezTo>
                    <a:cubicBezTo>
                      <a:pt x="133968" y="229109"/>
                      <a:pt x="139486" y="245284"/>
                      <a:pt x="146428" y="259325"/>
                    </a:cubicBezTo>
                    <a:cubicBezTo>
                      <a:pt x="148653" y="250794"/>
                      <a:pt x="152658" y="242262"/>
                      <a:pt x="158532" y="233553"/>
                    </a:cubicBezTo>
                    <a:cubicBezTo>
                      <a:pt x="162537" y="227510"/>
                      <a:pt x="183808" y="210358"/>
                      <a:pt x="191907" y="202270"/>
                    </a:cubicBezTo>
                    <a:lnTo>
                      <a:pt x="192975" y="201204"/>
                    </a:lnTo>
                    <a:cubicBezTo>
                      <a:pt x="196980" y="199160"/>
                      <a:pt x="199027" y="196138"/>
                      <a:pt x="200006" y="193117"/>
                    </a:cubicBezTo>
                    <a:cubicBezTo>
                      <a:pt x="202053" y="187073"/>
                      <a:pt x="200006" y="178986"/>
                      <a:pt x="194933" y="170899"/>
                    </a:cubicBezTo>
                    <a:cubicBezTo>
                      <a:pt x="194933" y="169832"/>
                      <a:pt x="154438" y="102113"/>
                      <a:pt x="121062" y="84961"/>
                    </a:cubicBezTo>
                    <a:cubicBezTo>
                      <a:pt x="115989" y="81895"/>
                      <a:pt x="109915" y="80873"/>
                      <a:pt x="103963" y="81761"/>
                    </a:cubicBezTo>
                    <a:close/>
                    <a:moveTo>
                      <a:pt x="353980" y="30273"/>
                    </a:moveTo>
                    <a:cubicBezTo>
                      <a:pt x="360041" y="30273"/>
                      <a:pt x="364141" y="34368"/>
                      <a:pt x="364141" y="40422"/>
                    </a:cubicBezTo>
                    <a:lnTo>
                      <a:pt x="364141" y="60719"/>
                    </a:lnTo>
                    <a:cubicBezTo>
                      <a:pt x="364141" y="66772"/>
                      <a:pt x="360041" y="70778"/>
                      <a:pt x="353980" y="70778"/>
                    </a:cubicBezTo>
                    <a:cubicBezTo>
                      <a:pt x="347829" y="70778"/>
                      <a:pt x="343818" y="66772"/>
                      <a:pt x="343818" y="60719"/>
                    </a:cubicBezTo>
                    <a:lnTo>
                      <a:pt x="343818" y="40422"/>
                    </a:lnTo>
                    <a:cubicBezTo>
                      <a:pt x="343818" y="34368"/>
                      <a:pt x="347829" y="30273"/>
                      <a:pt x="353980" y="30273"/>
                    </a:cubicBezTo>
                    <a:close/>
                    <a:moveTo>
                      <a:pt x="353978" y="20263"/>
                    </a:moveTo>
                    <a:cubicBezTo>
                      <a:pt x="284112" y="20263"/>
                      <a:pt x="219409" y="50479"/>
                      <a:pt x="174819" y="104957"/>
                    </a:cubicBezTo>
                    <a:cubicBezTo>
                      <a:pt x="196446" y="130818"/>
                      <a:pt x="212911" y="158901"/>
                      <a:pt x="214246" y="160768"/>
                    </a:cubicBezTo>
                    <a:cubicBezTo>
                      <a:pt x="221278" y="173920"/>
                      <a:pt x="224304" y="187073"/>
                      <a:pt x="221278" y="198182"/>
                    </a:cubicBezTo>
                    <a:cubicBezTo>
                      <a:pt x="220299" y="202093"/>
                      <a:pt x="218430" y="205736"/>
                      <a:pt x="215938" y="209025"/>
                    </a:cubicBezTo>
                    <a:cubicBezTo>
                      <a:pt x="214336" y="211335"/>
                      <a:pt x="212466" y="213379"/>
                      <a:pt x="210152" y="215157"/>
                    </a:cubicBezTo>
                    <a:cubicBezTo>
                      <a:pt x="208906" y="216312"/>
                      <a:pt x="207482" y="217378"/>
                      <a:pt x="206147" y="218445"/>
                    </a:cubicBezTo>
                    <a:cubicBezTo>
                      <a:pt x="193954" y="228487"/>
                      <a:pt x="179803" y="241640"/>
                      <a:pt x="176777" y="244662"/>
                    </a:cubicBezTo>
                    <a:cubicBezTo>
                      <a:pt x="160579" y="269012"/>
                      <a:pt x="162537" y="287142"/>
                      <a:pt x="182829" y="308382"/>
                    </a:cubicBezTo>
                    <a:lnTo>
                      <a:pt x="189504" y="315136"/>
                    </a:lnTo>
                    <a:cubicBezTo>
                      <a:pt x="189771" y="315403"/>
                      <a:pt x="189949" y="315492"/>
                      <a:pt x="189949" y="315492"/>
                    </a:cubicBezTo>
                    <a:cubicBezTo>
                      <a:pt x="190572" y="316025"/>
                      <a:pt x="191195" y="316647"/>
                      <a:pt x="191640" y="317269"/>
                    </a:cubicBezTo>
                    <a:lnTo>
                      <a:pt x="298263" y="424714"/>
                    </a:lnTo>
                    <a:cubicBezTo>
                      <a:pt x="318556" y="444888"/>
                      <a:pt x="337780" y="446932"/>
                      <a:pt x="362077" y="430758"/>
                    </a:cubicBezTo>
                    <a:cubicBezTo>
                      <a:pt x="365103" y="428713"/>
                      <a:pt x="378275" y="414583"/>
                      <a:pt x="388422" y="401430"/>
                    </a:cubicBezTo>
                    <a:cubicBezTo>
                      <a:pt x="393406" y="393343"/>
                      <a:pt x="400526" y="388277"/>
                      <a:pt x="408625" y="386233"/>
                    </a:cubicBezTo>
                    <a:cubicBezTo>
                      <a:pt x="412096" y="385344"/>
                      <a:pt x="415834" y="384900"/>
                      <a:pt x="419661" y="384900"/>
                    </a:cubicBezTo>
                    <a:cubicBezTo>
                      <a:pt x="428294" y="384989"/>
                      <a:pt x="437728" y="387477"/>
                      <a:pt x="446094" y="392365"/>
                    </a:cubicBezTo>
                    <a:cubicBezTo>
                      <a:pt x="447963" y="393609"/>
                      <a:pt x="476088" y="410051"/>
                      <a:pt x="501987" y="431646"/>
                    </a:cubicBezTo>
                    <a:cubicBezTo>
                      <a:pt x="556545" y="387122"/>
                      <a:pt x="586894" y="322513"/>
                      <a:pt x="586894" y="252749"/>
                    </a:cubicBezTo>
                    <a:cubicBezTo>
                      <a:pt x="586894" y="124330"/>
                      <a:pt x="482585" y="20263"/>
                      <a:pt x="353978" y="20263"/>
                    </a:cubicBezTo>
                    <a:close/>
                    <a:moveTo>
                      <a:pt x="353978" y="0"/>
                    </a:moveTo>
                    <a:cubicBezTo>
                      <a:pt x="493710" y="0"/>
                      <a:pt x="607097" y="113222"/>
                      <a:pt x="607097" y="252749"/>
                    </a:cubicBezTo>
                    <a:cubicBezTo>
                      <a:pt x="607097" y="327578"/>
                      <a:pt x="574345" y="397786"/>
                      <a:pt x="517384" y="445421"/>
                    </a:cubicBezTo>
                    <a:cubicBezTo>
                      <a:pt x="526907" y="454753"/>
                      <a:pt x="535184" y="464617"/>
                      <a:pt x="540257" y="474215"/>
                    </a:cubicBezTo>
                    <a:cubicBezTo>
                      <a:pt x="550403" y="493412"/>
                      <a:pt x="547377" y="517673"/>
                      <a:pt x="531179" y="532870"/>
                    </a:cubicBezTo>
                    <a:lnTo>
                      <a:pt x="505814" y="559176"/>
                    </a:lnTo>
                    <a:cubicBezTo>
                      <a:pt x="474486" y="590548"/>
                      <a:pt x="438974" y="606722"/>
                      <a:pt x="401505" y="606722"/>
                    </a:cubicBezTo>
                    <a:cubicBezTo>
                      <a:pt x="375249" y="606722"/>
                      <a:pt x="346858" y="598635"/>
                      <a:pt x="318556" y="582460"/>
                    </a:cubicBezTo>
                    <a:cubicBezTo>
                      <a:pt x="301289" y="573307"/>
                      <a:pt x="285091" y="560154"/>
                      <a:pt x="268893" y="543979"/>
                    </a:cubicBezTo>
                    <a:lnTo>
                      <a:pt x="61343" y="336732"/>
                    </a:lnTo>
                    <a:cubicBezTo>
                      <a:pt x="42030" y="317536"/>
                      <a:pt x="26899" y="296296"/>
                      <a:pt x="16753" y="275056"/>
                    </a:cubicBezTo>
                    <a:cubicBezTo>
                      <a:pt x="-13596" y="210358"/>
                      <a:pt x="-2471" y="151703"/>
                      <a:pt x="48171" y="101135"/>
                    </a:cubicBezTo>
                    <a:lnTo>
                      <a:pt x="73447" y="75807"/>
                    </a:lnTo>
                    <a:cubicBezTo>
                      <a:pt x="88666" y="60699"/>
                      <a:pt x="112963" y="56611"/>
                      <a:pt x="132188" y="66742"/>
                    </a:cubicBezTo>
                    <a:cubicBezTo>
                      <a:pt x="141711" y="71719"/>
                      <a:pt x="151412" y="79895"/>
                      <a:pt x="160757" y="89315"/>
                    </a:cubicBezTo>
                    <a:cubicBezTo>
                      <a:pt x="209173" y="32971"/>
                      <a:pt x="278772" y="0"/>
                      <a:pt x="353978" y="0"/>
                    </a:cubicBezTo>
                    <a:close/>
                  </a:path>
                </a:pathLst>
              </a:custGeom>
              <a:solidFill>
                <a:schemeClr val="accent4"/>
              </a:solidFill>
              <a:ln>
                <a:noFill/>
              </a:ln>
              <a:extLst/>
            </p:spPr>
            <p:txBody>
              <a:bodyPr anchor="ctr"/>
              <a:lstStyle/>
              <a:p>
                <a:pPr algn="ctr"/>
                <a:endParaRPr/>
              </a:p>
            </p:txBody>
          </p:sp>
        </p:grpSp>
        <p:cxnSp>
          <p:nvCxnSpPr>
            <p:cNvPr id="40" name="直接连接符 8">
              <a:extLst>
                <a:ext uri="{FF2B5EF4-FFF2-40B4-BE49-F238E27FC236}">
                  <a16:creationId xmlns:a16="http://schemas.microsoft.com/office/drawing/2014/main" xmlns="" id="{24FEEF5F-EF8C-4F7D-9032-CE4CE937731F}"/>
                </a:ext>
              </a:extLst>
            </p:cNvPr>
            <p:cNvCxnSpPr>
              <a:cxnSpLocks/>
            </p:cNvCxnSpPr>
            <p:nvPr/>
          </p:nvCxnSpPr>
          <p:spPr>
            <a:xfrm>
              <a:off x="1554480" y="3245784"/>
              <a:ext cx="6938589" cy="0"/>
            </a:xfrm>
            <a:prstGeom prst="line">
              <a:avLst/>
            </a:prstGeom>
            <a:ln w="3175" cap="rnd">
              <a:solidFill>
                <a:schemeClr val="bg1">
                  <a:lumMod val="8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cxnSp>
          <p:nvCxnSpPr>
            <p:cNvPr id="41" name="直接连接符 9">
              <a:extLst>
                <a:ext uri="{FF2B5EF4-FFF2-40B4-BE49-F238E27FC236}">
                  <a16:creationId xmlns:a16="http://schemas.microsoft.com/office/drawing/2014/main" xmlns="" id="{9E80D7CF-5F07-4637-A553-4D94E0709C36}"/>
                </a:ext>
              </a:extLst>
            </p:cNvPr>
            <p:cNvCxnSpPr>
              <a:cxnSpLocks/>
            </p:cNvCxnSpPr>
            <p:nvPr/>
          </p:nvCxnSpPr>
          <p:spPr>
            <a:xfrm>
              <a:off x="5016768" y="1940254"/>
              <a:ext cx="0" cy="2672386"/>
            </a:xfrm>
            <a:prstGeom prst="line">
              <a:avLst/>
            </a:prstGeom>
            <a:ln w="3175" cap="rnd">
              <a:solidFill>
                <a:schemeClr val="bg1">
                  <a:lumMod val="8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grpSp>
      <p:grpSp>
        <p:nvGrpSpPr>
          <p:cNvPr id="7" name="ísḷiḑe">
            <a:extLst>
              <a:ext uri="{FF2B5EF4-FFF2-40B4-BE49-F238E27FC236}">
                <a16:creationId xmlns:a16="http://schemas.microsoft.com/office/drawing/2014/main" xmlns="" id="{6195D949-A511-4A41-8C7E-9068185BBA77}"/>
              </a:ext>
            </a:extLst>
          </p:cNvPr>
          <p:cNvGrpSpPr/>
          <p:nvPr/>
        </p:nvGrpSpPr>
        <p:grpSpPr>
          <a:xfrm flipH="1">
            <a:off x="8493069" y="1707282"/>
            <a:ext cx="2545715" cy="4561458"/>
            <a:chOff x="495300" y="674688"/>
            <a:chExt cx="3065463" cy="5492751"/>
          </a:xfrm>
        </p:grpSpPr>
        <p:sp>
          <p:nvSpPr>
            <p:cNvPr id="8" name="íşḻíḍê">
              <a:extLst>
                <a:ext uri="{FF2B5EF4-FFF2-40B4-BE49-F238E27FC236}">
                  <a16:creationId xmlns:a16="http://schemas.microsoft.com/office/drawing/2014/main" xmlns="" id="{9152D934-FB1B-41AA-9975-E89009B16E8D}"/>
                </a:ext>
              </a:extLst>
            </p:cNvPr>
            <p:cNvSpPr/>
            <p:nvPr/>
          </p:nvSpPr>
          <p:spPr bwMode="auto">
            <a:xfrm>
              <a:off x="1208088" y="3271838"/>
              <a:ext cx="1309688" cy="1538288"/>
            </a:xfrm>
            <a:custGeom>
              <a:avLst/>
              <a:gdLst>
                <a:gd name="T0" fmla="*/ 12 w 79"/>
                <a:gd name="T1" fmla="*/ 0 h 93"/>
                <a:gd name="T2" fmla="*/ 9 w 79"/>
                <a:gd name="T3" fmla="*/ 93 h 93"/>
                <a:gd name="T4" fmla="*/ 66 w 79"/>
                <a:gd name="T5" fmla="*/ 93 h 93"/>
                <a:gd name="T6" fmla="*/ 62 w 79"/>
                <a:gd name="T7" fmla="*/ 0 h 93"/>
                <a:gd name="T8" fmla="*/ 12 w 79"/>
                <a:gd name="T9" fmla="*/ 0 h 93"/>
              </a:gdLst>
              <a:ahLst/>
              <a:cxnLst>
                <a:cxn ang="0">
                  <a:pos x="T0" y="T1"/>
                </a:cxn>
                <a:cxn ang="0">
                  <a:pos x="T2" y="T3"/>
                </a:cxn>
                <a:cxn ang="0">
                  <a:pos x="T4" y="T5"/>
                </a:cxn>
                <a:cxn ang="0">
                  <a:pos x="T6" y="T7"/>
                </a:cxn>
                <a:cxn ang="0">
                  <a:pos x="T8" y="T9"/>
                </a:cxn>
              </a:cxnLst>
              <a:rect l="0" t="0" r="r" b="b"/>
              <a:pathLst>
                <a:path w="79" h="93">
                  <a:moveTo>
                    <a:pt x="12" y="0"/>
                  </a:moveTo>
                  <a:cubicBezTo>
                    <a:pt x="12" y="0"/>
                    <a:pt x="0" y="47"/>
                    <a:pt x="9" y="93"/>
                  </a:cubicBezTo>
                  <a:cubicBezTo>
                    <a:pt x="66" y="93"/>
                    <a:pt x="66" y="93"/>
                    <a:pt x="66" y="93"/>
                  </a:cubicBezTo>
                  <a:cubicBezTo>
                    <a:pt x="66" y="93"/>
                    <a:pt x="79" y="45"/>
                    <a:pt x="62" y="0"/>
                  </a:cubicBezTo>
                  <a:lnTo>
                    <a:pt x="12" y="0"/>
                  </a:lnTo>
                  <a:close/>
                </a:path>
              </a:pathLst>
            </a:custGeom>
            <a:solidFill>
              <a:srgbClr val="FCF5E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9" name="îş1îḑè">
              <a:extLst>
                <a:ext uri="{FF2B5EF4-FFF2-40B4-BE49-F238E27FC236}">
                  <a16:creationId xmlns:a16="http://schemas.microsoft.com/office/drawing/2014/main" xmlns="" id="{963BDEEE-C5B9-4A2D-A988-680ECCC776FF}"/>
                </a:ext>
              </a:extLst>
            </p:cNvPr>
            <p:cNvSpPr/>
            <p:nvPr/>
          </p:nvSpPr>
          <p:spPr bwMode="auto">
            <a:xfrm>
              <a:off x="2235200" y="3271838"/>
              <a:ext cx="928688" cy="711200"/>
            </a:xfrm>
            <a:custGeom>
              <a:avLst/>
              <a:gdLst>
                <a:gd name="T0" fmla="*/ 0 w 56"/>
                <a:gd name="T1" fmla="*/ 0 h 43"/>
                <a:gd name="T2" fmla="*/ 1 w 56"/>
                <a:gd name="T3" fmla="*/ 1 h 43"/>
                <a:gd name="T4" fmla="*/ 24 w 56"/>
                <a:gd name="T5" fmla="*/ 24 h 43"/>
                <a:gd name="T6" fmla="*/ 46 w 56"/>
                <a:gd name="T7" fmla="*/ 14 h 43"/>
                <a:gd name="T8" fmla="*/ 56 w 56"/>
                <a:gd name="T9" fmla="*/ 23 h 43"/>
                <a:gd name="T10" fmla="*/ 20 w 56"/>
                <a:gd name="T11" fmla="*/ 40 h 43"/>
                <a:gd name="T12" fmla="*/ 0 w 56"/>
                <a:gd name="T13" fmla="*/ 29 h 43"/>
                <a:gd name="T14" fmla="*/ 0 w 56"/>
                <a:gd name="T15" fmla="*/ 0 h 4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6" h="43">
                  <a:moveTo>
                    <a:pt x="0" y="0"/>
                  </a:moveTo>
                  <a:cubicBezTo>
                    <a:pt x="0" y="0"/>
                    <a:pt x="1" y="1"/>
                    <a:pt x="1" y="1"/>
                  </a:cubicBezTo>
                  <a:cubicBezTo>
                    <a:pt x="4" y="5"/>
                    <a:pt x="16" y="24"/>
                    <a:pt x="24" y="24"/>
                  </a:cubicBezTo>
                  <a:cubicBezTo>
                    <a:pt x="24" y="24"/>
                    <a:pt x="36" y="28"/>
                    <a:pt x="46" y="14"/>
                  </a:cubicBezTo>
                  <a:cubicBezTo>
                    <a:pt x="56" y="23"/>
                    <a:pt x="56" y="23"/>
                    <a:pt x="56" y="23"/>
                  </a:cubicBezTo>
                  <a:cubicBezTo>
                    <a:pt x="56" y="23"/>
                    <a:pt x="39" y="43"/>
                    <a:pt x="20" y="40"/>
                  </a:cubicBezTo>
                  <a:cubicBezTo>
                    <a:pt x="3" y="37"/>
                    <a:pt x="0" y="29"/>
                    <a:pt x="0" y="29"/>
                  </a:cubicBezTo>
                  <a:lnTo>
                    <a:pt x="0" y="0"/>
                  </a:lnTo>
                  <a:close/>
                </a:path>
              </a:pathLst>
            </a:custGeom>
            <a:solidFill>
              <a:srgbClr val="FCF5E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0" name="ïṣľíḑè">
              <a:extLst>
                <a:ext uri="{FF2B5EF4-FFF2-40B4-BE49-F238E27FC236}">
                  <a16:creationId xmlns:a16="http://schemas.microsoft.com/office/drawing/2014/main" xmlns="" id="{889C490E-4CA3-42F5-86CD-6984D7CCCFE7}"/>
                </a:ext>
              </a:extLst>
            </p:cNvPr>
            <p:cNvSpPr/>
            <p:nvPr/>
          </p:nvSpPr>
          <p:spPr bwMode="auto">
            <a:xfrm>
              <a:off x="2997200" y="3040063"/>
              <a:ext cx="563563" cy="612775"/>
            </a:xfrm>
            <a:custGeom>
              <a:avLst/>
              <a:gdLst>
                <a:gd name="T0" fmla="*/ 0 w 34"/>
                <a:gd name="T1" fmla="*/ 28 h 37"/>
                <a:gd name="T2" fmla="*/ 7 w 34"/>
                <a:gd name="T3" fmla="*/ 13 h 37"/>
                <a:gd name="T4" fmla="*/ 10 w 34"/>
                <a:gd name="T5" fmla="*/ 2 h 37"/>
                <a:gd name="T6" fmla="*/ 11 w 34"/>
                <a:gd name="T7" fmla="*/ 17 h 37"/>
                <a:gd name="T8" fmla="*/ 25 w 34"/>
                <a:gd name="T9" fmla="*/ 6 h 37"/>
                <a:gd name="T10" fmla="*/ 16 w 34"/>
                <a:gd name="T11" fmla="*/ 18 h 37"/>
                <a:gd name="T12" fmla="*/ 30 w 34"/>
                <a:gd name="T13" fmla="*/ 9 h 37"/>
                <a:gd name="T14" fmla="*/ 19 w 34"/>
                <a:gd name="T15" fmla="*/ 21 h 37"/>
                <a:gd name="T16" fmla="*/ 32 w 34"/>
                <a:gd name="T17" fmla="*/ 16 h 37"/>
                <a:gd name="T18" fmla="*/ 22 w 34"/>
                <a:gd name="T19" fmla="*/ 26 h 37"/>
                <a:gd name="T20" fmla="*/ 10 w 34"/>
                <a:gd name="T21" fmla="*/ 37 h 37"/>
                <a:gd name="T22" fmla="*/ 0 w 34"/>
                <a:gd name="T23" fmla="*/ 28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4" h="37">
                  <a:moveTo>
                    <a:pt x="0" y="28"/>
                  </a:moveTo>
                  <a:cubicBezTo>
                    <a:pt x="0" y="28"/>
                    <a:pt x="6" y="17"/>
                    <a:pt x="7" y="13"/>
                  </a:cubicBezTo>
                  <a:cubicBezTo>
                    <a:pt x="8" y="8"/>
                    <a:pt x="7" y="3"/>
                    <a:pt x="10" y="2"/>
                  </a:cubicBezTo>
                  <a:cubicBezTo>
                    <a:pt x="12" y="0"/>
                    <a:pt x="16" y="9"/>
                    <a:pt x="11" y="17"/>
                  </a:cubicBezTo>
                  <a:cubicBezTo>
                    <a:pt x="11" y="17"/>
                    <a:pt x="23" y="2"/>
                    <a:pt x="25" y="6"/>
                  </a:cubicBezTo>
                  <a:cubicBezTo>
                    <a:pt x="25" y="6"/>
                    <a:pt x="28" y="7"/>
                    <a:pt x="16" y="18"/>
                  </a:cubicBezTo>
                  <a:cubicBezTo>
                    <a:pt x="16" y="18"/>
                    <a:pt x="28" y="8"/>
                    <a:pt x="30" y="9"/>
                  </a:cubicBezTo>
                  <a:cubicBezTo>
                    <a:pt x="31" y="11"/>
                    <a:pt x="30" y="14"/>
                    <a:pt x="19" y="21"/>
                  </a:cubicBezTo>
                  <a:cubicBezTo>
                    <a:pt x="19" y="21"/>
                    <a:pt x="31" y="15"/>
                    <a:pt x="32" y="16"/>
                  </a:cubicBezTo>
                  <a:cubicBezTo>
                    <a:pt x="34" y="18"/>
                    <a:pt x="32" y="19"/>
                    <a:pt x="22" y="26"/>
                  </a:cubicBezTo>
                  <a:cubicBezTo>
                    <a:pt x="10" y="37"/>
                    <a:pt x="10" y="37"/>
                    <a:pt x="10" y="37"/>
                  </a:cubicBezTo>
                  <a:lnTo>
                    <a:pt x="0" y="28"/>
                  </a:lnTo>
                  <a:close/>
                </a:path>
              </a:pathLst>
            </a:custGeom>
            <a:solidFill>
              <a:srgbClr val="FFC48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1" name="îšlïdê">
              <a:extLst>
                <a:ext uri="{FF2B5EF4-FFF2-40B4-BE49-F238E27FC236}">
                  <a16:creationId xmlns:a16="http://schemas.microsoft.com/office/drawing/2014/main" xmlns="" id="{5AE83AA3-1E92-44A9-9050-ADDB52967873}"/>
                </a:ext>
              </a:extLst>
            </p:cNvPr>
            <p:cNvSpPr/>
            <p:nvPr/>
          </p:nvSpPr>
          <p:spPr bwMode="auto">
            <a:xfrm>
              <a:off x="1009650" y="1252538"/>
              <a:ext cx="1855788" cy="2019300"/>
            </a:xfrm>
            <a:custGeom>
              <a:avLst/>
              <a:gdLst>
                <a:gd name="T0" fmla="*/ 65 w 112"/>
                <a:gd name="T1" fmla="*/ 9 h 122"/>
                <a:gd name="T2" fmla="*/ 111 w 112"/>
                <a:gd name="T3" fmla="*/ 67 h 122"/>
                <a:gd name="T4" fmla="*/ 91 w 112"/>
                <a:gd name="T5" fmla="*/ 79 h 122"/>
                <a:gd name="T6" fmla="*/ 75 w 112"/>
                <a:gd name="T7" fmla="*/ 122 h 122"/>
                <a:gd name="T8" fmla="*/ 24 w 112"/>
                <a:gd name="T9" fmla="*/ 122 h 122"/>
                <a:gd name="T10" fmla="*/ 16 w 112"/>
                <a:gd name="T11" fmla="*/ 20 h 122"/>
                <a:gd name="T12" fmla="*/ 65 w 112"/>
                <a:gd name="T13" fmla="*/ 9 h 122"/>
              </a:gdLst>
              <a:ahLst/>
              <a:cxnLst>
                <a:cxn ang="0">
                  <a:pos x="T0" y="T1"/>
                </a:cxn>
                <a:cxn ang="0">
                  <a:pos x="T2" y="T3"/>
                </a:cxn>
                <a:cxn ang="0">
                  <a:pos x="T4" y="T5"/>
                </a:cxn>
                <a:cxn ang="0">
                  <a:pos x="T6" y="T7"/>
                </a:cxn>
                <a:cxn ang="0">
                  <a:pos x="T8" y="T9"/>
                </a:cxn>
                <a:cxn ang="0">
                  <a:pos x="T10" y="T11"/>
                </a:cxn>
                <a:cxn ang="0">
                  <a:pos x="T12" y="T13"/>
                </a:cxn>
              </a:cxnLst>
              <a:rect l="0" t="0" r="r" b="b"/>
              <a:pathLst>
                <a:path w="112" h="122">
                  <a:moveTo>
                    <a:pt x="65" y="9"/>
                  </a:moveTo>
                  <a:cubicBezTo>
                    <a:pt x="65" y="9"/>
                    <a:pt x="112" y="51"/>
                    <a:pt x="111" y="67"/>
                  </a:cubicBezTo>
                  <a:cubicBezTo>
                    <a:pt x="110" y="83"/>
                    <a:pt x="91" y="79"/>
                    <a:pt x="91" y="79"/>
                  </a:cubicBezTo>
                  <a:cubicBezTo>
                    <a:pt x="91" y="79"/>
                    <a:pt x="86" y="100"/>
                    <a:pt x="75" y="122"/>
                  </a:cubicBezTo>
                  <a:cubicBezTo>
                    <a:pt x="24" y="122"/>
                    <a:pt x="24" y="122"/>
                    <a:pt x="24" y="122"/>
                  </a:cubicBezTo>
                  <a:cubicBezTo>
                    <a:pt x="24" y="122"/>
                    <a:pt x="0" y="37"/>
                    <a:pt x="16" y="20"/>
                  </a:cubicBezTo>
                  <a:cubicBezTo>
                    <a:pt x="33" y="3"/>
                    <a:pt x="50" y="0"/>
                    <a:pt x="65" y="9"/>
                  </a:cubicBezTo>
                  <a:close/>
                </a:path>
              </a:pathLst>
            </a:custGeom>
            <a:solidFill>
              <a:srgbClr val="FFC48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2" name="íš1îḑé">
              <a:extLst>
                <a:ext uri="{FF2B5EF4-FFF2-40B4-BE49-F238E27FC236}">
                  <a16:creationId xmlns:a16="http://schemas.microsoft.com/office/drawing/2014/main" xmlns="" id="{0D76FAE3-A357-4875-95CE-174D9E40F9DE}"/>
                </a:ext>
              </a:extLst>
            </p:cNvPr>
            <p:cNvSpPr/>
            <p:nvPr/>
          </p:nvSpPr>
          <p:spPr bwMode="auto">
            <a:xfrm>
              <a:off x="711200" y="674688"/>
              <a:ext cx="2038350" cy="2249488"/>
            </a:xfrm>
            <a:custGeom>
              <a:avLst/>
              <a:gdLst>
                <a:gd name="T0" fmla="*/ 90 w 123"/>
                <a:gd name="T1" fmla="*/ 0 h 136"/>
                <a:gd name="T2" fmla="*/ 64 w 123"/>
                <a:gd name="T3" fmla="*/ 23 h 136"/>
                <a:gd name="T4" fmla="*/ 23 w 123"/>
                <a:gd name="T5" fmla="*/ 52 h 136"/>
                <a:gd name="T6" fmla="*/ 7 w 123"/>
                <a:gd name="T7" fmla="*/ 87 h 136"/>
                <a:gd name="T8" fmla="*/ 37 w 123"/>
                <a:gd name="T9" fmla="*/ 136 h 136"/>
                <a:gd name="T10" fmla="*/ 47 w 123"/>
                <a:gd name="T11" fmla="*/ 122 h 136"/>
                <a:gd name="T12" fmla="*/ 39 w 123"/>
                <a:gd name="T13" fmla="*/ 112 h 136"/>
                <a:gd name="T14" fmla="*/ 44 w 123"/>
                <a:gd name="T15" fmla="*/ 98 h 136"/>
                <a:gd name="T16" fmla="*/ 51 w 123"/>
                <a:gd name="T17" fmla="*/ 103 h 136"/>
                <a:gd name="T18" fmla="*/ 47 w 123"/>
                <a:gd name="T19" fmla="*/ 64 h 136"/>
                <a:gd name="T20" fmla="*/ 90 w 123"/>
                <a:gd name="T21" fmla="*/ 0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3" h="136">
                  <a:moveTo>
                    <a:pt x="90" y="0"/>
                  </a:moveTo>
                  <a:cubicBezTo>
                    <a:pt x="90" y="0"/>
                    <a:pt x="90" y="26"/>
                    <a:pt x="64" y="23"/>
                  </a:cubicBezTo>
                  <a:cubicBezTo>
                    <a:pt x="18" y="17"/>
                    <a:pt x="23" y="52"/>
                    <a:pt x="23" y="52"/>
                  </a:cubicBezTo>
                  <a:cubicBezTo>
                    <a:pt x="23" y="52"/>
                    <a:pt x="0" y="62"/>
                    <a:pt x="7" y="87"/>
                  </a:cubicBezTo>
                  <a:cubicBezTo>
                    <a:pt x="14" y="114"/>
                    <a:pt x="27" y="121"/>
                    <a:pt x="37" y="136"/>
                  </a:cubicBezTo>
                  <a:cubicBezTo>
                    <a:pt x="37" y="136"/>
                    <a:pt x="42" y="134"/>
                    <a:pt x="47" y="122"/>
                  </a:cubicBezTo>
                  <a:cubicBezTo>
                    <a:pt x="43" y="121"/>
                    <a:pt x="40" y="118"/>
                    <a:pt x="39" y="112"/>
                  </a:cubicBezTo>
                  <a:cubicBezTo>
                    <a:pt x="37" y="106"/>
                    <a:pt x="39" y="99"/>
                    <a:pt x="44" y="98"/>
                  </a:cubicBezTo>
                  <a:cubicBezTo>
                    <a:pt x="46" y="98"/>
                    <a:pt x="49" y="99"/>
                    <a:pt x="51" y="103"/>
                  </a:cubicBezTo>
                  <a:cubicBezTo>
                    <a:pt x="53" y="83"/>
                    <a:pt x="47" y="64"/>
                    <a:pt x="47" y="64"/>
                  </a:cubicBezTo>
                  <a:cubicBezTo>
                    <a:pt x="47" y="64"/>
                    <a:pt x="123" y="36"/>
                    <a:pt x="90" y="0"/>
                  </a:cubicBezTo>
                  <a:close/>
                </a:path>
              </a:pathLst>
            </a:custGeom>
            <a:solidFill>
              <a:srgbClr val="04040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3" name="îṣḷïḑê">
              <a:extLst>
                <a:ext uri="{FF2B5EF4-FFF2-40B4-BE49-F238E27FC236}">
                  <a16:creationId xmlns:a16="http://schemas.microsoft.com/office/drawing/2014/main" xmlns="" id="{F9FF001C-5803-4741-922E-B916527AD1E2}"/>
                </a:ext>
              </a:extLst>
            </p:cNvPr>
            <p:cNvSpPr/>
            <p:nvPr/>
          </p:nvSpPr>
          <p:spPr bwMode="auto">
            <a:xfrm>
              <a:off x="1854200" y="1849438"/>
              <a:ext cx="166688" cy="165100"/>
            </a:xfrm>
            <a:prstGeom prst="ellipse">
              <a:avLst/>
            </a:prstGeom>
            <a:solidFill>
              <a:srgbClr val="04040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4" name="ï$ľîďê">
              <a:extLst>
                <a:ext uri="{FF2B5EF4-FFF2-40B4-BE49-F238E27FC236}">
                  <a16:creationId xmlns:a16="http://schemas.microsoft.com/office/drawing/2014/main" xmlns="" id="{3920A824-6C23-42EB-A8DB-6A79E6180F18}"/>
                </a:ext>
              </a:extLst>
            </p:cNvPr>
            <p:cNvSpPr/>
            <p:nvPr/>
          </p:nvSpPr>
          <p:spPr bwMode="auto">
            <a:xfrm>
              <a:off x="1357313" y="3271838"/>
              <a:ext cx="944563" cy="265113"/>
            </a:xfrm>
            <a:custGeom>
              <a:avLst/>
              <a:gdLst>
                <a:gd name="T0" fmla="*/ 32 w 595"/>
                <a:gd name="T1" fmla="*/ 0 h 167"/>
                <a:gd name="T2" fmla="*/ 0 w 595"/>
                <a:gd name="T3" fmla="*/ 62 h 167"/>
                <a:gd name="T4" fmla="*/ 324 w 595"/>
                <a:gd name="T5" fmla="*/ 167 h 167"/>
                <a:gd name="T6" fmla="*/ 449 w 595"/>
                <a:gd name="T7" fmla="*/ 42 h 167"/>
                <a:gd name="T8" fmla="*/ 595 w 595"/>
                <a:gd name="T9" fmla="*/ 156 h 167"/>
                <a:gd name="T10" fmla="*/ 595 w 595"/>
                <a:gd name="T11" fmla="*/ 31 h 167"/>
                <a:gd name="T12" fmla="*/ 553 w 595"/>
                <a:gd name="T13" fmla="*/ 0 h 167"/>
                <a:gd name="T14" fmla="*/ 32 w 595"/>
                <a:gd name="T15" fmla="*/ 0 h 16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95" h="167">
                  <a:moveTo>
                    <a:pt x="32" y="0"/>
                  </a:moveTo>
                  <a:lnTo>
                    <a:pt x="0" y="62"/>
                  </a:lnTo>
                  <a:lnTo>
                    <a:pt x="324" y="167"/>
                  </a:lnTo>
                  <a:lnTo>
                    <a:pt x="449" y="42"/>
                  </a:lnTo>
                  <a:lnTo>
                    <a:pt x="595" y="156"/>
                  </a:lnTo>
                  <a:lnTo>
                    <a:pt x="595" y="31"/>
                  </a:lnTo>
                  <a:lnTo>
                    <a:pt x="553" y="0"/>
                  </a:lnTo>
                  <a:lnTo>
                    <a:pt x="32" y="0"/>
                  </a:lnTo>
                  <a:close/>
                </a:path>
              </a:pathLst>
            </a:custGeom>
            <a:solidFill>
              <a:srgbClr val="C9C4B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5" name="íšḻïḓé">
              <a:extLst>
                <a:ext uri="{FF2B5EF4-FFF2-40B4-BE49-F238E27FC236}">
                  <a16:creationId xmlns:a16="http://schemas.microsoft.com/office/drawing/2014/main" xmlns="" id="{09DA82E0-FEB2-4BD1-A509-37E06A532F00}"/>
                </a:ext>
              </a:extLst>
            </p:cNvPr>
            <p:cNvSpPr/>
            <p:nvPr/>
          </p:nvSpPr>
          <p:spPr bwMode="auto">
            <a:xfrm>
              <a:off x="1970088" y="3338513"/>
              <a:ext cx="381000" cy="1041400"/>
            </a:xfrm>
            <a:custGeom>
              <a:avLst/>
              <a:gdLst>
                <a:gd name="T0" fmla="*/ 42 w 240"/>
                <a:gd name="T1" fmla="*/ 125 h 656"/>
                <a:gd name="T2" fmla="*/ 0 w 240"/>
                <a:gd name="T3" fmla="*/ 73 h 656"/>
                <a:gd name="T4" fmla="*/ 63 w 240"/>
                <a:gd name="T5" fmla="*/ 0 h 656"/>
                <a:gd name="T6" fmla="*/ 147 w 240"/>
                <a:gd name="T7" fmla="*/ 62 h 656"/>
                <a:gd name="T8" fmla="*/ 105 w 240"/>
                <a:gd name="T9" fmla="*/ 125 h 656"/>
                <a:gd name="T10" fmla="*/ 240 w 240"/>
                <a:gd name="T11" fmla="*/ 573 h 656"/>
                <a:gd name="T12" fmla="*/ 136 w 240"/>
                <a:gd name="T13" fmla="*/ 656 h 656"/>
                <a:gd name="T14" fmla="*/ 32 w 240"/>
                <a:gd name="T15" fmla="*/ 594 h 656"/>
                <a:gd name="T16" fmla="*/ 42 w 240"/>
                <a:gd name="T17" fmla="*/ 125 h 6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0" h="656">
                  <a:moveTo>
                    <a:pt x="42" y="125"/>
                  </a:moveTo>
                  <a:lnTo>
                    <a:pt x="0" y="73"/>
                  </a:lnTo>
                  <a:lnTo>
                    <a:pt x="63" y="0"/>
                  </a:lnTo>
                  <a:lnTo>
                    <a:pt x="147" y="62"/>
                  </a:lnTo>
                  <a:lnTo>
                    <a:pt x="105" y="125"/>
                  </a:lnTo>
                  <a:lnTo>
                    <a:pt x="240" y="573"/>
                  </a:lnTo>
                  <a:lnTo>
                    <a:pt x="136" y="656"/>
                  </a:lnTo>
                  <a:lnTo>
                    <a:pt x="32" y="594"/>
                  </a:lnTo>
                  <a:lnTo>
                    <a:pt x="42" y="125"/>
                  </a:lnTo>
                  <a:close/>
                </a:path>
              </a:pathLst>
            </a:custGeom>
            <a:solidFill>
              <a:srgbClr val="D9731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6" name="í$ļïḍê">
              <a:extLst>
                <a:ext uri="{FF2B5EF4-FFF2-40B4-BE49-F238E27FC236}">
                  <a16:creationId xmlns:a16="http://schemas.microsoft.com/office/drawing/2014/main" xmlns="" id="{A4413347-AE00-4C4A-B731-A3D9B2FC76C9}"/>
                </a:ext>
              </a:extLst>
            </p:cNvPr>
            <p:cNvSpPr/>
            <p:nvPr/>
          </p:nvSpPr>
          <p:spPr bwMode="auto">
            <a:xfrm>
              <a:off x="1954213" y="2527301"/>
              <a:ext cx="298450" cy="347663"/>
            </a:xfrm>
            <a:custGeom>
              <a:avLst/>
              <a:gdLst>
                <a:gd name="T0" fmla="*/ 4 w 18"/>
                <a:gd name="T1" fmla="*/ 0 h 21"/>
                <a:gd name="T2" fmla="*/ 18 w 18"/>
                <a:gd name="T3" fmla="*/ 3 h 21"/>
                <a:gd name="T4" fmla="*/ 8 w 18"/>
                <a:gd name="T5" fmla="*/ 21 h 21"/>
                <a:gd name="T6" fmla="*/ 4 w 18"/>
                <a:gd name="T7" fmla="*/ 0 h 21"/>
              </a:gdLst>
              <a:ahLst/>
              <a:cxnLst>
                <a:cxn ang="0">
                  <a:pos x="T0" y="T1"/>
                </a:cxn>
                <a:cxn ang="0">
                  <a:pos x="T2" y="T3"/>
                </a:cxn>
                <a:cxn ang="0">
                  <a:pos x="T4" y="T5"/>
                </a:cxn>
                <a:cxn ang="0">
                  <a:pos x="T6" y="T7"/>
                </a:cxn>
              </a:cxnLst>
              <a:rect l="0" t="0" r="r" b="b"/>
              <a:pathLst>
                <a:path w="18" h="21">
                  <a:moveTo>
                    <a:pt x="4" y="0"/>
                  </a:moveTo>
                  <a:cubicBezTo>
                    <a:pt x="4" y="0"/>
                    <a:pt x="10" y="4"/>
                    <a:pt x="18" y="3"/>
                  </a:cubicBezTo>
                  <a:cubicBezTo>
                    <a:pt x="18" y="3"/>
                    <a:pt x="13" y="21"/>
                    <a:pt x="8" y="21"/>
                  </a:cubicBezTo>
                  <a:cubicBezTo>
                    <a:pt x="8" y="21"/>
                    <a:pt x="0" y="21"/>
                    <a:pt x="4" y="0"/>
                  </a:cubicBezTo>
                  <a:close/>
                </a:path>
              </a:pathLst>
            </a:custGeom>
            <a:solidFill>
              <a:srgbClr val="FCF5E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7" name="îṩḻiďé">
              <a:extLst>
                <a:ext uri="{FF2B5EF4-FFF2-40B4-BE49-F238E27FC236}">
                  <a16:creationId xmlns:a16="http://schemas.microsoft.com/office/drawing/2014/main" xmlns="" id="{E1777026-590B-41E6-A235-BD21690310AC}"/>
                </a:ext>
              </a:extLst>
            </p:cNvPr>
            <p:cNvSpPr/>
            <p:nvPr/>
          </p:nvSpPr>
          <p:spPr bwMode="auto">
            <a:xfrm>
              <a:off x="1258888" y="4810126"/>
              <a:ext cx="1125538" cy="1357313"/>
            </a:xfrm>
            <a:custGeom>
              <a:avLst/>
              <a:gdLst>
                <a:gd name="T0" fmla="*/ 59 w 68"/>
                <a:gd name="T1" fmla="*/ 74 h 82"/>
                <a:gd name="T2" fmla="*/ 51 w 68"/>
                <a:gd name="T3" fmla="*/ 76 h 82"/>
                <a:gd name="T4" fmla="*/ 63 w 68"/>
                <a:gd name="T5" fmla="*/ 0 h 82"/>
                <a:gd name="T6" fmla="*/ 6 w 68"/>
                <a:gd name="T7" fmla="*/ 0 h 82"/>
                <a:gd name="T8" fmla="*/ 17 w 68"/>
                <a:gd name="T9" fmla="*/ 76 h 82"/>
                <a:gd name="T10" fmla="*/ 10 w 68"/>
                <a:gd name="T11" fmla="*/ 74 h 82"/>
                <a:gd name="T12" fmla="*/ 2 w 68"/>
                <a:gd name="T13" fmla="*/ 82 h 82"/>
                <a:gd name="T14" fmla="*/ 27 w 68"/>
                <a:gd name="T15" fmla="*/ 82 h 82"/>
                <a:gd name="T16" fmla="*/ 27 w 68"/>
                <a:gd name="T17" fmla="*/ 13 h 82"/>
                <a:gd name="T18" fmla="*/ 42 w 68"/>
                <a:gd name="T19" fmla="*/ 13 h 82"/>
                <a:gd name="T20" fmla="*/ 42 w 68"/>
                <a:gd name="T21" fmla="*/ 82 h 82"/>
                <a:gd name="T22" fmla="*/ 67 w 68"/>
                <a:gd name="T23" fmla="*/ 82 h 82"/>
                <a:gd name="T24" fmla="*/ 59 w 68"/>
                <a:gd name="T25" fmla="*/ 74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8" h="82">
                  <a:moveTo>
                    <a:pt x="59" y="74"/>
                  </a:moveTo>
                  <a:cubicBezTo>
                    <a:pt x="59" y="74"/>
                    <a:pt x="54" y="74"/>
                    <a:pt x="51" y="76"/>
                  </a:cubicBezTo>
                  <a:cubicBezTo>
                    <a:pt x="63" y="0"/>
                    <a:pt x="63" y="0"/>
                    <a:pt x="63" y="0"/>
                  </a:cubicBezTo>
                  <a:cubicBezTo>
                    <a:pt x="6" y="0"/>
                    <a:pt x="6" y="0"/>
                    <a:pt x="6" y="0"/>
                  </a:cubicBezTo>
                  <a:cubicBezTo>
                    <a:pt x="17" y="76"/>
                    <a:pt x="17" y="76"/>
                    <a:pt x="17" y="76"/>
                  </a:cubicBezTo>
                  <a:cubicBezTo>
                    <a:pt x="14" y="74"/>
                    <a:pt x="10" y="74"/>
                    <a:pt x="10" y="74"/>
                  </a:cubicBezTo>
                  <a:cubicBezTo>
                    <a:pt x="0" y="73"/>
                    <a:pt x="2" y="82"/>
                    <a:pt x="2" y="82"/>
                  </a:cubicBezTo>
                  <a:cubicBezTo>
                    <a:pt x="27" y="82"/>
                    <a:pt x="27" y="82"/>
                    <a:pt x="27" y="82"/>
                  </a:cubicBezTo>
                  <a:cubicBezTo>
                    <a:pt x="27" y="13"/>
                    <a:pt x="27" y="13"/>
                    <a:pt x="27" y="13"/>
                  </a:cubicBezTo>
                  <a:cubicBezTo>
                    <a:pt x="42" y="13"/>
                    <a:pt x="42" y="13"/>
                    <a:pt x="42" y="13"/>
                  </a:cubicBezTo>
                  <a:cubicBezTo>
                    <a:pt x="42" y="82"/>
                    <a:pt x="42" y="82"/>
                    <a:pt x="42" y="82"/>
                  </a:cubicBezTo>
                  <a:cubicBezTo>
                    <a:pt x="67" y="82"/>
                    <a:pt x="67" y="82"/>
                    <a:pt x="67" y="82"/>
                  </a:cubicBezTo>
                  <a:cubicBezTo>
                    <a:pt x="67" y="82"/>
                    <a:pt x="68" y="73"/>
                    <a:pt x="59" y="74"/>
                  </a:cubicBezTo>
                  <a:close/>
                </a:path>
              </a:pathLst>
            </a:custGeom>
            <a:solidFill>
              <a:srgbClr val="0C374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8" name="ïšlîde">
              <a:extLst>
                <a:ext uri="{FF2B5EF4-FFF2-40B4-BE49-F238E27FC236}">
                  <a16:creationId xmlns:a16="http://schemas.microsoft.com/office/drawing/2014/main" xmlns="" id="{2CBC9265-45CE-45C2-97C6-9C50CFCBBC7A}"/>
                </a:ext>
              </a:extLst>
            </p:cNvPr>
            <p:cNvSpPr/>
            <p:nvPr/>
          </p:nvSpPr>
          <p:spPr bwMode="auto">
            <a:xfrm>
              <a:off x="495300" y="4810126"/>
              <a:ext cx="962025" cy="363538"/>
            </a:xfrm>
            <a:custGeom>
              <a:avLst/>
              <a:gdLst>
                <a:gd name="T0" fmla="*/ 57 w 58"/>
                <a:gd name="T1" fmla="*/ 22 h 22"/>
                <a:gd name="T2" fmla="*/ 2 w 58"/>
                <a:gd name="T3" fmla="*/ 3 h 22"/>
                <a:gd name="T4" fmla="*/ 0 w 58"/>
                <a:gd name="T5" fmla="*/ 0 h 22"/>
                <a:gd name="T6" fmla="*/ 1 w 58"/>
                <a:gd name="T7" fmla="*/ 0 h 22"/>
                <a:gd name="T8" fmla="*/ 3 w 58"/>
                <a:gd name="T9" fmla="*/ 1 h 22"/>
                <a:gd name="T10" fmla="*/ 5 w 58"/>
                <a:gd name="T11" fmla="*/ 1 h 22"/>
                <a:gd name="T12" fmla="*/ 58 w 58"/>
                <a:gd name="T13" fmla="*/ 20 h 22"/>
                <a:gd name="T14" fmla="*/ 57 w 58"/>
                <a:gd name="T15" fmla="*/ 22 h 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8" h="22">
                  <a:moveTo>
                    <a:pt x="57" y="22"/>
                  </a:moveTo>
                  <a:cubicBezTo>
                    <a:pt x="2" y="3"/>
                    <a:pt x="2" y="3"/>
                    <a:pt x="2" y="3"/>
                  </a:cubicBezTo>
                  <a:cubicBezTo>
                    <a:pt x="1" y="3"/>
                    <a:pt x="0" y="1"/>
                    <a:pt x="0" y="0"/>
                  </a:cubicBezTo>
                  <a:cubicBezTo>
                    <a:pt x="1" y="0"/>
                    <a:pt x="1" y="0"/>
                    <a:pt x="1" y="0"/>
                  </a:cubicBezTo>
                  <a:cubicBezTo>
                    <a:pt x="3" y="1"/>
                    <a:pt x="3" y="1"/>
                    <a:pt x="3" y="1"/>
                  </a:cubicBezTo>
                  <a:cubicBezTo>
                    <a:pt x="5" y="1"/>
                    <a:pt x="5" y="1"/>
                    <a:pt x="5" y="1"/>
                  </a:cubicBezTo>
                  <a:cubicBezTo>
                    <a:pt x="58" y="20"/>
                    <a:pt x="58" y="20"/>
                    <a:pt x="58" y="20"/>
                  </a:cubicBezTo>
                  <a:lnTo>
                    <a:pt x="57" y="22"/>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9" name="îşḻîḍè">
              <a:extLst>
                <a:ext uri="{FF2B5EF4-FFF2-40B4-BE49-F238E27FC236}">
                  <a16:creationId xmlns:a16="http://schemas.microsoft.com/office/drawing/2014/main" xmlns="" id="{3E2E0CF6-E468-45D5-BE18-38050C47451A}"/>
                </a:ext>
              </a:extLst>
            </p:cNvPr>
            <p:cNvSpPr/>
            <p:nvPr/>
          </p:nvSpPr>
          <p:spPr bwMode="auto">
            <a:xfrm>
              <a:off x="1408113" y="4413251"/>
              <a:ext cx="314325" cy="760413"/>
            </a:xfrm>
            <a:custGeom>
              <a:avLst/>
              <a:gdLst>
                <a:gd name="T0" fmla="*/ 4 w 19"/>
                <a:gd name="T1" fmla="*/ 45 h 46"/>
                <a:gd name="T2" fmla="*/ 2 w 19"/>
                <a:gd name="T3" fmla="*/ 46 h 46"/>
                <a:gd name="T4" fmla="*/ 0 w 19"/>
                <a:gd name="T5" fmla="*/ 43 h 46"/>
                <a:gd name="T6" fmla="*/ 15 w 19"/>
                <a:gd name="T7" fmla="*/ 0 h 46"/>
                <a:gd name="T8" fmla="*/ 19 w 19"/>
                <a:gd name="T9" fmla="*/ 1 h 46"/>
                <a:gd name="T10" fmla="*/ 4 w 19"/>
                <a:gd name="T11" fmla="*/ 45 h 46"/>
              </a:gdLst>
              <a:ahLst/>
              <a:cxnLst>
                <a:cxn ang="0">
                  <a:pos x="T0" y="T1"/>
                </a:cxn>
                <a:cxn ang="0">
                  <a:pos x="T2" y="T3"/>
                </a:cxn>
                <a:cxn ang="0">
                  <a:pos x="T4" y="T5"/>
                </a:cxn>
                <a:cxn ang="0">
                  <a:pos x="T6" y="T7"/>
                </a:cxn>
                <a:cxn ang="0">
                  <a:pos x="T8" y="T9"/>
                </a:cxn>
                <a:cxn ang="0">
                  <a:pos x="T10" y="T11"/>
                </a:cxn>
              </a:cxnLst>
              <a:rect l="0" t="0" r="r" b="b"/>
              <a:pathLst>
                <a:path w="19" h="46">
                  <a:moveTo>
                    <a:pt x="4" y="45"/>
                  </a:moveTo>
                  <a:cubicBezTo>
                    <a:pt x="4" y="46"/>
                    <a:pt x="3" y="46"/>
                    <a:pt x="2" y="46"/>
                  </a:cubicBezTo>
                  <a:cubicBezTo>
                    <a:pt x="1" y="46"/>
                    <a:pt x="0" y="44"/>
                    <a:pt x="0" y="43"/>
                  </a:cubicBezTo>
                  <a:cubicBezTo>
                    <a:pt x="15" y="0"/>
                    <a:pt x="15" y="0"/>
                    <a:pt x="15" y="0"/>
                  </a:cubicBezTo>
                  <a:cubicBezTo>
                    <a:pt x="19" y="1"/>
                    <a:pt x="19" y="1"/>
                    <a:pt x="19" y="1"/>
                  </a:cubicBezTo>
                  <a:lnTo>
                    <a:pt x="4" y="45"/>
                  </a:lnTo>
                  <a:close/>
                </a:path>
              </a:pathLst>
            </a:custGeom>
            <a:solidFill>
              <a:srgbClr val="F1E9D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0" name="iṧḻíḍe">
              <a:extLst>
                <a:ext uri="{FF2B5EF4-FFF2-40B4-BE49-F238E27FC236}">
                  <a16:creationId xmlns:a16="http://schemas.microsoft.com/office/drawing/2014/main" xmlns="" id="{534FA0DE-A8C5-4D22-8912-254AB9334BBD}"/>
                </a:ext>
              </a:extLst>
            </p:cNvPr>
            <p:cNvSpPr/>
            <p:nvPr/>
          </p:nvSpPr>
          <p:spPr bwMode="auto">
            <a:xfrm>
              <a:off x="495300" y="4098926"/>
              <a:ext cx="1160463" cy="1025525"/>
            </a:xfrm>
            <a:custGeom>
              <a:avLst/>
              <a:gdLst>
                <a:gd name="T0" fmla="*/ 157 w 731"/>
                <a:gd name="T1" fmla="*/ 0 h 646"/>
                <a:gd name="T2" fmla="*/ 0 w 731"/>
                <a:gd name="T3" fmla="*/ 448 h 646"/>
                <a:gd name="T4" fmla="*/ 575 w 731"/>
                <a:gd name="T5" fmla="*/ 646 h 646"/>
                <a:gd name="T6" fmla="*/ 731 w 731"/>
                <a:gd name="T7" fmla="*/ 198 h 646"/>
                <a:gd name="T8" fmla="*/ 157 w 731"/>
                <a:gd name="T9" fmla="*/ 0 h 646"/>
              </a:gdLst>
              <a:ahLst/>
              <a:cxnLst>
                <a:cxn ang="0">
                  <a:pos x="T0" y="T1"/>
                </a:cxn>
                <a:cxn ang="0">
                  <a:pos x="T2" y="T3"/>
                </a:cxn>
                <a:cxn ang="0">
                  <a:pos x="T4" y="T5"/>
                </a:cxn>
                <a:cxn ang="0">
                  <a:pos x="T6" y="T7"/>
                </a:cxn>
                <a:cxn ang="0">
                  <a:pos x="T8" y="T9"/>
                </a:cxn>
              </a:cxnLst>
              <a:rect l="0" t="0" r="r" b="b"/>
              <a:pathLst>
                <a:path w="731" h="646">
                  <a:moveTo>
                    <a:pt x="157" y="0"/>
                  </a:moveTo>
                  <a:lnTo>
                    <a:pt x="0" y="448"/>
                  </a:lnTo>
                  <a:lnTo>
                    <a:pt x="575" y="646"/>
                  </a:lnTo>
                  <a:lnTo>
                    <a:pt x="731" y="198"/>
                  </a:lnTo>
                  <a:lnTo>
                    <a:pt x="157" y="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1" name="ïṥlíḍè">
              <a:extLst>
                <a:ext uri="{FF2B5EF4-FFF2-40B4-BE49-F238E27FC236}">
                  <a16:creationId xmlns:a16="http://schemas.microsoft.com/office/drawing/2014/main" xmlns="" id="{4EE6750B-B69C-4CC4-A0A6-8D0876FA6DD5}"/>
                </a:ext>
              </a:extLst>
            </p:cNvPr>
            <p:cNvSpPr/>
            <p:nvPr/>
          </p:nvSpPr>
          <p:spPr bwMode="auto">
            <a:xfrm>
              <a:off x="1655763" y="4413251"/>
              <a:ext cx="66675" cy="66675"/>
            </a:xfrm>
            <a:custGeom>
              <a:avLst/>
              <a:gdLst>
                <a:gd name="T0" fmla="*/ 4 w 4"/>
                <a:gd name="T1" fmla="*/ 1 h 4"/>
                <a:gd name="T2" fmla="*/ 1 w 4"/>
                <a:gd name="T3" fmla="*/ 3 h 4"/>
                <a:gd name="T4" fmla="*/ 0 w 4"/>
                <a:gd name="T5" fmla="*/ 0 h 4"/>
                <a:gd name="T6" fmla="*/ 4 w 4"/>
                <a:gd name="T7" fmla="*/ 1 h 4"/>
              </a:gdLst>
              <a:ahLst/>
              <a:cxnLst>
                <a:cxn ang="0">
                  <a:pos x="T0" y="T1"/>
                </a:cxn>
                <a:cxn ang="0">
                  <a:pos x="T2" y="T3"/>
                </a:cxn>
                <a:cxn ang="0">
                  <a:pos x="T4" y="T5"/>
                </a:cxn>
                <a:cxn ang="0">
                  <a:pos x="T6" y="T7"/>
                </a:cxn>
              </a:cxnLst>
              <a:rect l="0" t="0" r="r" b="b"/>
              <a:pathLst>
                <a:path w="4" h="4">
                  <a:moveTo>
                    <a:pt x="4" y="1"/>
                  </a:moveTo>
                  <a:cubicBezTo>
                    <a:pt x="4" y="3"/>
                    <a:pt x="3" y="4"/>
                    <a:pt x="1" y="3"/>
                  </a:cubicBezTo>
                  <a:cubicBezTo>
                    <a:pt x="0" y="3"/>
                    <a:pt x="0" y="1"/>
                    <a:pt x="0" y="0"/>
                  </a:cubicBezTo>
                  <a:lnTo>
                    <a:pt x="4" y="1"/>
                  </a:lnTo>
                  <a:close/>
                </a:path>
              </a:pathLst>
            </a:custGeom>
            <a:solidFill>
              <a:srgbClr val="D3CCB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2" name="iŝlïde">
              <a:extLst>
                <a:ext uri="{FF2B5EF4-FFF2-40B4-BE49-F238E27FC236}">
                  <a16:creationId xmlns:a16="http://schemas.microsoft.com/office/drawing/2014/main" xmlns="" id="{CBC267AA-6D92-4827-9BDB-D11A2F456D68}"/>
                </a:ext>
              </a:extLst>
            </p:cNvPr>
            <p:cNvSpPr/>
            <p:nvPr/>
          </p:nvSpPr>
          <p:spPr bwMode="auto">
            <a:xfrm>
              <a:off x="744538" y="4694238"/>
              <a:ext cx="331788" cy="447675"/>
            </a:xfrm>
            <a:custGeom>
              <a:avLst/>
              <a:gdLst>
                <a:gd name="T0" fmla="*/ 4 w 20"/>
                <a:gd name="T1" fmla="*/ 0 h 27"/>
                <a:gd name="T2" fmla="*/ 5 w 20"/>
                <a:gd name="T3" fmla="*/ 20 h 27"/>
                <a:gd name="T4" fmla="*/ 16 w 20"/>
                <a:gd name="T5" fmla="*/ 17 h 27"/>
                <a:gd name="T6" fmla="*/ 17 w 20"/>
                <a:gd name="T7" fmla="*/ 12 h 27"/>
                <a:gd name="T8" fmla="*/ 13 w 20"/>
                <a:gd name="T9" fmla="*/ 3 h 27"/>
                <a:gd name="T10" fmla="*/ 4 w 20"/>
                <a:gd name="T11" fmla="*/ 0 h 27"/>
              </a:gdLst>
              <a:ahLst/>
              <a:cxnLst>
                <a:cxn ang="0">
                  <a:pos x="T0" y="T1"/>
                </a:cxn>
                <a:cxn ang="0">
                  <a:pos x="T2" y="T3"/>
                </a:cxn>
                <a:cxn ang="0">
                  <a:pos x="T4" y="T5"/>
                </a:cxn>
                <a:cxn ang="0">
                  <a:pos x="T6" y="T7"/>
                </a:cxn>
                <a:cxn ang="0">
                  <a:pos x="T8" y="T9"/>
                </a:cxn>
                <a:cxn ang="0">
                  <a:pos x="T10" y="T11"/>
                </a:cxn>
              </a:cxnLst>
              <a:rect l="0" t="0" r="r" b="b"/>
              <a:pathLst>
                <a:path w="20" h="27">
                  <a:moveTo>
                    <a:pt x="4" y="0"/>
                  </a:moveTo>
                  <a:cubicBezTo>
                    <a:pt x="4" y="0"/>
                    <a:pt x="0" y="13"/>
                    <a:pt x="5" y="20"/>
                  </a:cubicBezTo>
                  <a:cubicBezTo>
                    <a:pt x="10" y="27"/>
                    <a:pt x="16" y="20"/>
                    <a:pt x="16" y="17"/>
                  </a:cubicBezTo>
                  <a:cubicBezTo>
                    <a:pt x="16" y="17"/>
                    <a:pt x="20" y="15"/>
                    <a:pt x="17" y="12"/>
                  </a:cubicBezTo>
                  <a:cubicBezTo>
                    <a:pt x="15" y="10"/>
                    <a:pt x="13" y="3"/>
                    <a:pt x="13" y="3"/>
                  </a:cubicBezTo>
                  <a:lnTo>
                    <a:pt x="4" y="0"/>
                  </a:lnTo>
                  <a:close/>
                </a:path>
              </a:pathLst>
            </a:custGeom>
            <a:solidFill>
              <a:srgbClr val="FFC48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3" name="išlïďe">
              <a:extLst>
                <a:ext uri="{FF2B5EF4-FFF2-40B4-BE49-F238E27FC236}">
                  <a16:creationId xmlns:a16="http://schemas.microsoft.com/office/drawing/2014/main" xmlns="" id="{E84C53AD-FB48-40C4-A725-AD23CF5C5CFA}"/>
                </a:ext>
              </a:extLst>
            </p:cNvPr>
            <p:cNvSpPr/>
            <p:nvPr/>
          </p:nvSpPr>
          <p:spPr bwMode="auto">
            <a:xfrm>
              <a:off x="811213" y="3271838"/>
              <a:ext cx="679450" cy="1471613"/>
            </a:xfrm>
            <a:custGeom>
              <a:avLst/>
              <a:gdLst>
                <a:gd name="T0" fmla="*/ 36 w 41"/>
                <a:gd name="T1" fmla="*/ 0 h 89"/>
                <a:gd name="T2" fmla="*/ 0 w 41"/>
                <a:gd name="T3" fmla="*/ 86 h 89"/>
                <a:gd name="T4" fmla="*/ 9 w 41"/>
                <a:gd name="T5" fmla="*/ 89 h 89"/>
                <a:gd name="T6" fmla="*/ 41 w 41"/>
                <a:gd name="T7" fmla="*/ 29 h 89"/>
                <a:gd name="T8" fmla="*/ 36 w 41"/>
                <a:gd name="T9" fmla="*/ 0 h 89"/>
              </a:gdLst>
              <a:ahLst/>
              <a:cxnLst>
                <a:cxn ang="0">
                  <a:pos x="T0" y="T1"/>
                </a:cxn>
                <a:cxn ang="0">
                  <a:pos x="T2" y="T3"/>
                </a:cxn>
                <a:cxn ang="0">
                  <a:pos x="T4" y="T5"/>
                </a:cxn>
                <a:cxn ang="0">
                  <a:pos x="T6" y="T7"/>
                </a:cxn>
                <a:cxn ang="0">
                  <a:pos x="T8" y="T9"/>
                </a:cxn>
              </a:cxnLst>
              <a:rect l="0" t="0" r="r" b="b"/>
              <a:pathLst>
                <a:path w="41" h="89">
                  <a:moveTo>
                    <a:pt x="36" y="0"/>
                  </a:moveTo>
                  <a:cubicBezTo>
                    <a:pt x="36" y="0"/>
                    <a:pt x="11" y="41"/>
                    <a:pt x="0" y="86"/>
                  </a:cubicBezTo>
                  <a:cubicBezTo>
                    <a:pt x="9" y="89"/>
                    <a:pt x="9" y="89"/>
                    <a:pt x="9" y="89"/>
                  </a:cubicBezTo>
                  <a:cubicBezTo>
                    <a:pt x="9" y="89"/>
                    <a:pt x="34" y="35"/>
                    <a:pt x="41" y="29"/>
                  </a:cubicBezTo>
                  <a:lnTo>
                    <a:pt x="36" y="0"/>
                  </a:lnTo>
                  <a:close/>
                </a:path>
              </a:pathLst>
            </a:custGeom>
            <a:solidFill>
              <a:srgbClr val="FCF5E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grpSp>
    </p:spTree>
    <p:extLst>
      <p:ext uri="{BB962C8B-B14F-4D97-AF65-F5344CB8AC3E}">
        <p14:creationId xmlns:p14="http://schemas.microsoft.com/office/powerpoint/2010/main" val="75054276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5000">
        <p15:prstTrans prst="peelOff"/>
      </p:transition>
    </mc:Choice>
    <mc:Fallback xmlns="">
      <p:transition spd="slow"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900" decel="100000" fill="hold"/>
                                        <p:tgtEl>
                                          <p:spTgt spid="7"/>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7"/>
                                        </p:tgtEl>
                                        <p:attrNameLst>
                                          <p:attrName>ppt_y</p:attrName>
                                        </p:attrNameLst>
                                      </p:cBhvr>
                                      <p:tavLst>
                                        <p:tav tm="0">
                                          <p:val>
                                            <p:strVal val="#ppt_y-.03"/>
                                          </p:val>
                                        </p:tav>
                                        <p:tav tm="100000">
                                          <p:val>
                                            <p:strVal val="#ppt_y"/>
                                          </p:val>
                                        </p:tav>
                                      </p:tavLst>
                                    </p:anim>
                                  </p:childTnLst>
                                </p:cTn>
                              </p:par>
                            </p:childTnLst>
                          </p:cTn>
                        </p:par>
                        <p:par>
                          <p:cTn id="11" fill="hold">
                            <p:stCondLst>
                              <p:cond delay="1000"/>
                            </p:stCondLst>
                            <p:childTnLst>
                              <p:par>
                                <p:cTn id="12" presetID="10" presetClass="entr" presetSubtype="0" fill="hold" nodeType="afterEffect">
                                  <p:stCondLst>
                                    <p:cond delay="0"/>
                                  </p:stCondLst>
                                  <p:childTnLst>
                                    <p:set>
                                      <p:cBhvr>
                                        <p:cTn id="13" dur="1" fill="hold">
                                          <p:stCondLst>
                                            <p:cond delay="0"/>
                                          </p:stCondLst>
                                        </p:cTn>
                                        <p:tgtEl>
                                          <p:spTgt spid="42"/>
                                        </p:tgtEl>
                                        <p:attrNameLst>
                                          <p:attrName>style.visibility</p:attrName>
                                        </p:attrNameLst>
                                      </p:cBhvr>
                                      <p:to>
                                        <p:strVal val="visible"/>
                                      </p:to>
                                    </p:set>
                                    <p:animEffect transition="in" filter="fade">
                                      <p:cBhvr>
                                        <p:cTn id="14"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5"/>
          <p:cNvSpPr>
            <a:spLocks noChangeArrowheads="1"/>
          </p:cNvSpPr>
          <p:nvPr/>
        </p:nvSpPr>
        <p:spPr bwMode="auto">
          <a:xfrm rot="2700000">
            <a:off x="1507747" y="2310122"/>
            <a:ext cx="1000798" cy="1003274"/>
          </a:xfrm>
          <a:prstGeom prst="homePlate">
            <a:avLst/>
          </a:prstGeom>
          <a:solidFill>
            <a:schemeClr val="accent2"/>
          </a:solidFill>
          <a:ln>
            <a:noFill/>
          </a:ln>
          <a:effectLst/>
        </p:spPr>
        <p:txBody>
          <a:bodyPr lIns="67391" tIns="33696" rIns="67391" bIns="33696" anchor="ctr"/>
          <a:lstStyle>
            <a:lvl1pPr defTabSz="1217295">
              <a:defRPr>
                <a:solidFill>
                  <a:schemeClr val="tx1"/>
                </a:solidFill>
                <a:latin typeface="Calibri" panose="020F0502020204030204" pitchFamily="34" charset="0"/>
                <a:ea typeface="宋体" panose="02010600030101010101" pitchFamily="2" charset="-122"/>
              </a:defRPr>
            </a:lvl1pPr>
            <a:lvl2pPr marL="742950" indent="-285750" defTabSz="1217295">
              <a:defRPr>
                <a:solidFill>
                  <a:schemeClr val="tx1"/>
                </a:solidFill>
                <a:latin typeface="Calibri" panose="020F0502020204030204" pitchFamily="34" charset="0"/>
                <a:ea typeface="宋体" panose="02010600030101010101" pitchFamily="2" charset="-122"/>
              </a:defRPr>
            </a:lvl2pPr>
            <a:lvl3pPr marL="1143000" indent="-228600" defTabSz="1217295">
              <a:defRPr>
                <a:solidFill>
                  <a:schemeClr val="tx1"/>
                </a:solidFill>
                <a:latin typeface="Calibri" panose="020F0502020204030204" pitchFamily="34" charset="0"/>
                <a:ea typeface="宋体" panose="02010600030101010101" pitchFamily="2" charset="-122"/>
              </a:defRPr>
            </a:lvl3pPr>
            <a:lvl4pPr marL="1600200" indent="-228600" defTabSz="1217295">
              <a:defRPr>
                <a:solidFill>
                  <a:schemeClr val="tx1"/>
                </a:solidFill>
                <a:latin typeface="Calibri" panose="020F0502020204030204" pitchFamily="34" charset="0"/>
                <a:ea typeface="宋体" panose="02010600030101010101" pitchFamily="2" charset="-122"/>
              </a:defRPr>
            </a:lvl4pPr>
            <a:lvl5pPr marL="2057400" indent="-228600" defTabSz="1217295">
              <a:defRPr>
                <a:solidFill>
                  <a:schemeClr val="tx1"/>
                </a:solidFill>
                <a:latin typeface="Calibri" panose="020F0502020204030204" pitchFamily="34" charset="0"/>
                <a:ea typeface="宋体" panose="02010600030101010101" pitchFamily="2" charset="-122"/>
              </a:defRPr>
            </a:lvl5pPr>
            <a:lvl6pPr marL="2514600" indent="-228600" defTabSz="121729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729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729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729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endParaRPr lang="en-US" sz="3200" dirty="0">
              <a:solidFill>
                <a:schemeClr val="tx1">
                  <a:lumMod val="75000"/>
                  <a:lumOff val="25000"/>
                </a:schemeClr>
              </a:solidFill>
              <a:latin typeface="+mn-ea"/>
              <a:ea typeface="+mn-ea"/>
            </a:endParaRPr>
          </a:p>
        </p:txBody>
      </p:sp>
      <p:sp>
        <p:nvSpPr>
          <p:cNvPr id="3" name="Freeform 7"/>
          <p:cNvSpPr>
            <a:spLocks noEditPoints="1"/>
          </p:cNvSpPr>
          <p:nvPr/>
        </p:nvSpPr>
        <p:spPr bwMode="auto">
          <a:xfrm>
            <a:off x="1658954" y="2471536"/>
            <a:ext cx="525741" cy="522300"/>
          </a:xfrm>
          <a:custGeom>
            <a:avLst/>
            <a:gdLst>
              <a:gd name="T0" fmla="*/ 347 w 376"/>
              <a:gd name="T1" fmla="*/ 284 h 376"/>
              <a:gd name="T2" fmla="*/ 347 w 376"/>
              <a:gd name="T3" fmla="*/ 238 h 376"/>
              <a:gd name="T4" fmla="*/ 278 w 376"/>
              <a:gd name="T5" fmla="*/ 169 h 376"/>
              <a:gd name="T6" fmla="*/ 238 w 376"/>
              <a:gd name="T7" fmla="*/ 169 h 376"/>
              <a:gd name="T8" fmla="*/ 207 w 376"/>
              <a:gd name="T9" fmla="*/ 148 h 376"/>
              <a:gd name="T10" fmla="*/ 207 w 376"/>
              <a:gd name="T11" fmla="*/ 92 h 376"/>
              <a:gd name="T12" fmla="*/ 236 w 376"/>
              <a:gd name="T13" fmla="*/ 48 h 376"/>
              <a:gd name="T14" fmla="*/ 188 w 376"/>
              <a:gd name="T15" fmla="*/ 0 h 376"/>
              <a:gd name="T16" fmla="*/ 140 w 376"/>
              <a:gd name="T17" fmla="*/ 48 h 376"/>
              <a:gd name="T18" fmla="*/ 169 w 376"/>
              <a:gd name="T19" fmla="*/ 92 h 376"/>
              <a:gd name="T20" fmla="*/ 169 w 376"/>
              <a:gd name="T21" fmla="*/ 148 h 376"/>
              <a:gd name="T22" fmla="*/ 138 w 376"/>
              <a:gd name="T23" fmla="*/ 169 h 376"/>
              <a:gd name="T24" fmla="*/ 98 w 376"/>
              <a:gd name="T25" fmla="*/ 169 h 376"/>
              <a:gd name="T26" fmla="*/ 29 w 376"/>
              <a:gd name="T27" fmla="*/ 238 h 376"/>
              <a:gd name="T28" fmla="*/ 29 w 376"/>
              <a:gd name="T29" fmla="*/ 284 h 376"/>
              <a:gd name="T30" fmla="*/ 0 w 376"/>
              <a:gd name="T31" fmla="*/ 328 h 376"/>
              <a:gd name="T32" fmla="*/ 48 w 376"/>
              <a:gd name="T33" fmla="*/ 376 h 376"/>
              <a:gd name="T34" fmla="*/ 96 w 376"/>
              <a:gd name="T35" fmla="*/ 328 h 376"/>
              <a:gd name="T36" fmla="*/ 67 w 376"/>
              <a:gd name="T37" fmla="*/ 284 h 376"/>
              <a:gd name="T38" fmla="*/ 67 w 376"/>
              <a:gd name="T39" fmla="*/ 238 h 376"/>
              <a:gd name="T40" fmla="*/ 98 w 376"/>
              <a:gd name="T41" fmla="*/ 207 h 376"/>
              <a:gd name="T42" fmla="*/ 138 w 376"/>
              <a:gd name="T43" fmla="*/ 207 h 376"/>
              <a:gd name="T44" fmla="*/ 169 w 376"/>
              <a:gd name="T45" fmla="*/ 202 h 376"/>
              <a:gd name="T46" fmla="*/ 169 w 376"/>
              <a:gd name="T47" fmla="*/ 284 h 376"/>
              <a:gd name="T48" fmla="*/ 140 w 376"/>
              <a:gd name="T49" fmla="*/ 328 h 376"/>
              <a:gd name="T50" fmla="*/ 188 w 376"/>
              <a:gd name="T51" fmla="*/ 376 h 376"/>
              <a:gd name="T52" fmla="*/ 236 w 376"/>
              <a:gd name="T53" fmla="*/ 328 h 376"/>
              <a:gd name="T54" fmla="*/ 207 w 376"/>
              <a:gd name="T55" fmla="*/ 284 h 376"/>
              <a:gd name="T56" fmla="*/ 207 w 376"/>
              <a:gd name="T57" fmla="*/ 202 h 376"/>
              <a:gd name="T58" fmla="*/ 238 w 376"/>
              <a:gd name="T59" fmla="*/ 207 h 376"/>
              <a:gd name="T60" fmla="*/ 278 w 376"/>
              <a:gd name="T61" fmla="*/ 207 h 376"/>
              <a:gd name="T62" fmla="*/ 309 w 376"/>
              <a:gd name="T63" fmla="*/ 238 h 376"/>
              <a:gd name="T64" fmla="*/ 309 w 376"/>
              <a:gd name="T65" fmla="*/ 284 h 376"/>
              <a:gd name="T66" fmla="*/ 280 w 376"/>
              <a:gd name="T67" fmla="*/ 328 h 376"/>
              <a:gd name="T68" fmla="*/ 328 w 376"/>
              <a:gd name="T69" fmla="*/ 376 h 376"/>
              <a:gd name="T70" fmla="*/ 376 w 376"/>
              <a:gd name="T71" fmla="*/ 328 h 376"/>
              <a:gd name="T72" fmla="*/ 347 w 376"/>
              <a:gd name="T73" fmla="*/ 284 h 376"/>
              <a:gd name="T74" fmla="*/ 75 w 376"/>
              <a:gd name="T75" fmla="*/ 328 h 376"/>
              <a:gd name="T76" fmla="*/ 48 w 376"/>
              <a:gd name="T77" fmla="*/ 356 h 376"/>
              <a:gd name="T78" fmla="*/ 20 w 376"/>
              <a:gd name="T79" fmla="*/ 328 h 376"/>
              <a:gd name="T80" fmla="*/ 48 w 376"/>
              <a:gd name="T81" fmla="*/ 300 h 376"/>
              <a:gd name="T82" fmla="*/ 75 w 376"/>
              <a:gd name="T83" fmla="*/ 328 h 376"/>
              <a:gd name="T84" fmla="*/ 160 w 376"/>
              <a:gd name="T85" fmla="*/ 48 h 376"/>
              <a:gd name="T86" fmla="*/ 188 w 376"/>
              <a:gd name="T87" fmla="*/ 20 h 376"/>
              <a:gd name="T88" fmla="*/ 215 w 376"/>
              <a:gd name="T89" fmla="*/ 48 h 376"/>
              <a:gd name="T90" fmla="*/ 188 w 376"/>
              <a:gd name="T91" fmla="*/ 76 h 376"/>
              <a:gd name="T92" fmla="*/ 160 w 376"/>
              <a:gd name="T93" fmla="*/ 48 h 376"/>
              <a:gd name="T94" fmla="*/ 215 w 376"/>
              <a:gd name="T95" fmla="*/ 328 h 376"/>
              <a:gd name="T96" fmla="*/ 188 w 376"/>
              <a:gd name="T97" fmla="*/ 356 h 376"/>
              <a:gd name="T98" fmla="*/ 160 w 376"/>
              <a:gd name="T99" fmla="*/ 328 h 376"/>
              <a:gd name="T100" fmla="*/ 188 w 376"/>
              <a:gd name="T101" fmla="*/ 300 h 376"/>
              <a:gd name="T102" fmla="*/ 215 w 376"/>
              <a:gd name="T103" fmla="*/ 328 h 376"/>
              <a:gd name="T104" fmla="*/ 328 w 376"/>
              <a:gd name="T105" fmla="*/ 356 h 376"/>
              <a:gd name="T106" fmla="*/ 300 w 376"/>
              <a:gd name="T107" fmla="*/ 328 h 376"/>
              <a:gd name="T108" fmla="*/ 328 w 376"/>
              <a:gd name="T109" fmla="*/ 300 h 376"/>
              <a:gd name="T110" fmla="*/ 355 w 376"/>
              <a:gd name="T111" fmla="*/ 328 h 376"/>
              <a:gd name="T112" fmla="*/ 328 w 376"/>
              <a:gd name="T113" fmla="*/ 356 h 3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76" h="376">
                <a:moveTo>
                  <a:pt x="347" y="284"/>
                </a:moveTo>
                <a:cubicBezTo>
                  <a:pt x="347" y="238"/>
                  <a:pt x="347" y="238"/>
                  <a:pt x="347" y="238"/>
                </a:cubicBezTo>
                <a:cubicBezTo>
                  <a:pt x="347" y="210"/>
                  <a:pt x="328" y="169"/>
                  <a:pt x="278" y="169"/>
                </a:cubicBezTo>
                <a:cubicBezTo>
                  <a:pt x="238" y="169"/>
                  <a:pt x="238" y="169"/>
                  <a:pt x="238" y="169"/>
                </a:cubicBezTo>
                <a:cubicBezTo>
                  <a:pt x="210" y="169"/>
                  <a:pt x="207" y="155"/>
                  <a:pt x="207" y="148"/>
                </a:cubicBezTo>
                <a:cubicBezTo>
                  <a:pt x="207" y="92"/>
                  <a:pt x="207" y="92"/>
                  <a:pt x="207" y="92"/>
                </a:cubicBezTo>
                <a:cubicBezTo>
                  <a:pt x="224" y="85"/>
                  <a:pt x="236" y="68"/>
                  <a:pt x="236" y="48"/>
                </a:cubicBezTo>
                <a:cubicBezTo>
                  <a:pt x="236" y="21"/>
                  <a:pt x="214" y="0"/>
                  <a:pt x="188" y="0"/>
                </a:cubicBezTo>
                <a:cubicBezTo>
                  <a:pt x="161" y="0"/>
                  <a:pt x="140" y="21"/>
                  <a:pt x="140" y="48"/>
                </a:cubicBezTo>
                <a:cubicBezTo>
                  <a:pt x="140" y="68"/>
                  <a:pt x="152" y="85"/>
                  <a:pt x="169" y="92"/>
                </a:cubicBezTo>
                <a:cubicBezTo>
                  <a:pt x="169" y="148"/>
                  <a:pt x="169" y="148"/>
                  <a:pt x="169" y="148"/>
                </a:cubicBezTo>
                <a:cubicBezTo>
                  <a:pt x="169" y="153"/>
                  <a:pt x="167" y="169"/>
                  <a:pt x="138" y="169"/>
                </a:cubicBezTo>
                <a:cubicBezTo>
                  <a:pt x="98" y="169"/>
                  <a:pt x="98" y="169"/>
                  <a:pt x="98" y="169"/>
                </a:cubicBezTo>
                <a:cubicBezTo>
                  <a:pt x="47" y="169"/>
                  <a:pt x="29" y="210"/>
                  <a:pt x="29" y="238"/>
                </a:cubicBezTo>
                <a:cubicBezTo>
                  <a:pt x="29" y="284"/>
                  <a:pt x="29" y="284"/>
                  <a:pt x="29" y="284"/>
                </a:cubicBezTo>
                <a:cubicBezTo>
                  <a:pt x="12" y="291"/>
                  <a:pt x="0" y="308"/>
                  <a:pt x="0" y="328"/>
                </a:cubicBezTo>
                <a:cubicBezTo>
                  <a:pt x="0" y="354"/>
                  <a:pt x="21" y="376"/>
                  <a:pt x="48" y="376"/>
                </a:cubicBezTo>
                <a:cubicBezTo>
                  <a:pt x="74" y="376"/>
                  <a:pt x="96" y="354"/>
                  <a:pt x="96" y="328"/>
                </a:cubicBezTo>
                <a:cubicBezTo>
                  <a:pt x="96" y="308"/>
                  <a:pt x="84" y="291"/>
                  <a:pt x="67" y="284"/>
                </a:cubicBezTo>
                <a:cubicBezTo>
                  <a:pt x="67" y="238"/>
                  <a:pt x="67" y="238"/>
                  <a:pt x="67" y="238"/>
                </a:cubicBezTo>
                <a:cubicBezTo>
                  <a:pt x="67" y="233"/>
                  <a:pt x="68" y="207"/>
                  <a:pt x="98" y="207"/>
                </a:cubicBezTo>
                <a:cubicBezTo>
                  <a:pt x="138" y="207"/>
                  <a:pt x="138" y="207"/>
                  <a:pt x="138" y="207"/>
                </a:cubicBezTo>
                <a:cubicBezTo>
                  <a:pt x="150" y="207"/>
                  <a:pt x="160" y="205"/>
                  <a:pt x="169" y="202"/>
                </a:cubicBezTo>
                <a:cubicBezTo>
                  <a:pt x="169" y="284"/>
                  <a:pt x="169" y="284"/>
                  <a:pt x="169" y="284"/>
                </a:cubicBezTo>
                <a:cubicBezTo>
                  <a:pt x="152" y="291"/>
                  <a:pt x="140" y="308"/>
                  <a:pt x="140" y="328"/>
                </a:cubicBezTo>
                <a:cubicBezTo>
                  <a:pt x="140" y="354"/>
                  <a:pt x="161" y="376"/>
                  <a:pt x="188" y="376"/>
                </a:cubicBezTo>
                <a:cubicBezTo>
                  <a:pt x="214" y="376"/>
                  <a:pt x="236" y="354"/>
                  <a:pt x="236" y="328"/>
                </a:cubicBezTo>
                <a:cubicBezTo>
                  <a:pt x="236" y="308"/>
                  <a:pt x="224" y="291"/>
                  <a:pt x="207" y="284"/>
                </a:cubicBezTo>
                <a:cubicBezTo>
                  <a:pt x="207" y="202"/>
                  <a:pt x="207" y="202"/>
                  <a:pt x="207" y="202"/>
                </a:cubicBezTo>
                <a:cubicBezTo>
                  <a:pt x="215" y="205"/>
                  <a:pt x="226" y="207"/>
                  <a:pt x="238" y="207"/>
                </a:cubicBezTo>
                <a:cubicBezTo>
                  <a:pt x="278" y="207"/>
                  <a:pt x="278" y="207"/>
                  <a:pt x="278" y="207"/>
                </a:cubicBezTo>
                <a:cubicBezTo>
                  <a:pt x="306" y="207"/>
                  <a:pt x="309" y="231"/>
                  <a:pt x="309" y="238"/>
                </a:cubicBezTo>
                <a:cubicBezTo>
                  <a:pt x="309" y="284"/>
                  <a:pt x="309" y="284"/>
                  <a:pt x="309" y="284"/>
                </a:cubicBezTo>
                <a:cubicBezTo>
                  <a:pt x="292" y="291"/>
                  <a:pt x="280" y="308"/>
                  <a:pt x="280" y="328"/>
                </a:cubicBezTo>
                <a:cubicBezTo>
                  <a:pt x="280" y="354"/>
                  <a:pt x="301" y="376"/>
                  <a:pt x="328" y="376"/>
                </a:cubicBezTo>
                <a:cubicBezTo>
                  <a:pt x="354" y="376"/>
                  <a:pt x="376" y="354"/>
                  <a:pt x="376" y="328"/>
                </a:cubicBezTo>
                <a:cubicBezTo>
                  <a:pt x="376" y="308"/>
                  <a:pt x="364" y="291"/>
                  <a:pt x="347" y="284"/>
                </a:cubicBezTo>
                <a:close/>
                <a:moveTo>
                  <a:pt x="75" y="328"/>
                </a:moveTo>
                <a:cubicBezTo>
                  <a:pt x="75" y="343"/>
                  <a:pt x="63" y="356"/>
                  <a:pt x="48" y="356"/>
                </a:cubicBezTo>
                <a:cubicBezTo>
                  <a:pt x="32" y="356"/>
                  <a:pt x="20" y="343"/>
                  <a:pt x="20" y="328"/>
                </a:cubicBezTo>
                <a:cubicBezTo>
                  <a:pt x="20" y="313"/>
                  <a:pt x="32" y="300"/>
                  <a:pt x="48" y="300"/>
                </a:cubicBezTo>
                <a:cubicBezTo>
                  <a:pt x="63" y="300"/>
                  <a:pt x="75" y="313"/>
                  <a:pt x="75" y="328"/>
                </a:cubicBezTo>
                <a:close/>
                <a:moveTo>
                  <a:pt x="160" y="48"/>
                </a:moveTo>
                <a:cubicBezTo>
                  <a:pt x="160" y="33"/>
                  <a:pt x="172" y="20"/>
                  <a:pt x="188" y="20"/>
                </a:cubicBezTo>
                <a:cubicBezTo>
                  <a:pt x="203" y="20"/>
                  <a:pt x="215" y="33"/>
                  <a:pt x="215" y="48"/>
                </a:cubicBezTo>
                <a:cubicBezTo>
                  <a:pt x="215" y="63"/>
                  <a:pt x="203" y="76"/>
                  <a:pt x="188" y="76"/>
                </a:cubicBezTo>
                <a:cubicBezTo>
                  <a:pt x="172" y="76"/>
                  <a:pt x="160" y="63"/>
                  <a:pt x="160" y="48"/>
                </a:cubicBezTo>
                <a:close/>
                <a:moveTo>
                  <a:pt x="215" y="328"/>
                </a:moveTo>
                <a:cubicBezTo>
                  <a:pt x="215" y="343"/>
                  <a:pt x="203" y="356"/>
                  <a:pt x="188" y="356"/>
                </a:cubicBezTo>
                <a:cubicBezTo>
                  <a:pt x="172" y="356"/>
                  <a:pt x="160" y="343"/>
                  <a:pt x="160" y="328"/>
                </a:cubicBezTo>
                <a:cubicBezTo>
                  <a:pt x="160" y="313"/>
                  <a:pt x="172" y="300"/>
                  <a:pt x="188" y="300"/>
                </a:cubicBezTo>
                <a:cubicBezTo>
                  <a:pt x="203" y="300"/>
                  <a:pt x="215" y="313"/>
                  <a:pt x="215" y="328"/>
                </a:cubicBezTo>
                <a:close/>
                <a:moveTo>
                  <a:pt x="328" y="356"/>
                </a:moveTo>
                <a:cubicBezTo>
                  <a:pt x="312" y="356"/>
                  <a:pt x="300" y="343"/>
                  <a:pt x="300" y="328"/>
                </a:cubicBezTo>
                <a:cubicBezTo>
                  <a:pt x="300" y="313"/>
                  <a:pt x="312" y="300"/>
                  <a:pt x="328" y="300"/>
                </a:cubicBezTo>
                <a:cubicBezTo>
                  <a:pt x="343" y="300"/>
                  <a:pt x="355" y="313"/>
                  <a:pt x="355" y="328"/>
                </a:cubicBezTo>
                <a:cubicBezTo>
                  <a:pt x="355" y="343"/>
                  <a:pt x="343" y="356"/>
                  <a:pt x="328" y="356"/>
                </a:cubicBezTo>
                <a:close/>
              </a:path>
            </a:pathLst>
          </a:custGeom>
          <a:solidFill>
            <a:srgbClr val="F8F8F9"/>
          </a:solidFill>
          <a:ln>
            <a:noFill/>
          </a:ln>
        </p:spPr>
        <p:txBody>
          <a:bodyPr lIns="89680" tIns="44840" rIns="89680" bIns="44840"/>
          <a:lstStyle/>
          <a:p>
            <a:endParaRPr lang="zh-CN" altLang="en-US" sz="2800">
              <a:solidFill>
                <a:schemeClr val="tx1">
                  <a:lumMod val="75000"/>
                  <a:lumOff val="25000"/>
                </a:schemeClr>
              </a:solidFill>
              <a:latin typeface="+mn-ea"/>
            </a:endParaRPr>
          </a:p>
        </p:txBody>
      </p:sp>
      <p:sp>
        <p:nvSpPr>
          <p:cNvPr id="4" name="Oval 21"/>
          <p:cNvSpPr>
            <a:spLocks noChangeArrowheads="1"/>
          </p:cNvSpPr>
          <p:nvPr/>
        </p:nvSpPr>
        <p:spPr bwMode="auto">
          <a:xfrm rot="2700000">
            <a:off x="1507747" y="4275642"/>
            <a:ext cx="1000798" cy="1005330"/>
          </a:xfrm>
          <a:prstGeom prst="homePlate">
            <a:avLst/>
          </a:prstGeom>
          <a:solidFill>
            <a:schemeClr val="accent2"/>
          </a:solidFill>
          <a:ln>
            <a:noFill/>
          </a:ln>
          <a:effectLst/>
        </p:spPr>
        <p:txBody>
          <a:bodyPr lIns="67391" tIns="33696" rIns="67391" bIns="33696" anchor="ctr"/>
          <a:lstStyle>
            <a:lvl1pPr defTabSz="1217295">
              <a:defRPr>
                <a:solidFill>
                  <a:schemeClr val="tx1"/>
                </a:solidFill>
                <a:latin typeface="Calibri" panose="020F0502020204030204" pitchFamily="34" charset="0"/>
                <a:ea typeface="宋体" panose="02010600030101010101" pitchFamily="2" charset="-122"/>
              </a:defRPr>
            </a:lvl1pPr>
            <a:lvl2pPr marL="742950" indent="-285750" defTabSz="1217295">
              <a:defRPr>
                <a:solidFill>
                  <a:schemeClr val="tx1"/>
                </a:solidFill>
                <a:latin typeface="Calibri" panose="020F0502020204030204" pitchFamily="34" charset="0"/>
                <a:ea typeface="宋体" panose="02010600030101010101" pitchFamily="2" charset="-122"/>
              </a:defRPr>
            </a:lvl2pPr>
            <a:lvl3pPr marL="1143000" indent="-228600" defTabSz="1217295">
              <a:defRPr>
                <a:solidFill>
                  <a:schemeClr val="tx1"/>
                </a:solidFill>
                <a:latin typeface="Calibri" panose="020F0502020204030204" pitchFamily="34" charset="0"/>
                <a:ea typeface="宋体" panose="02010600030101010101" pitchFamily="2" charset="-122"/>
              </a:defRPr>
            </a:lvl3pPr>
            <a:lvl4pPr marL="1600200" indent="-228600" defTabSz="1217295">
              <a:defRPr>
                <a:solidFill>
                  <a:schemeClr val="tx1"/>
                </a:solidFill>
                <a:latin typeface="Calibri" panose="020F0502020204030204" pitchFamily="34" charset="0"/>
                <a:ea typeface="宋体" panose="02010600030101010101" pitchFamily="2" charset="-122"/>
              </a:defRPr>
            </a:lvl4pPr>
            <a:lvl5pPr marL="2057400" indent="-228600" defTabSz="1217295">
              <a:defRPr>
                <a:solidFill>
                  <a:schemeClr val="tx1"/>
                </a:solidFill>
                <a:latin typeface="Calibri" panose="020F0502020204030204" pitchFamily="34" charset="0"/>
                <a:ea typeface="宋体" panose="02010600030101010101" pitchFamily="2" charset="-122"/>
              </a:defRPr>
            </a:lvl5pPr>
            <a:lvl6pPr marL="2514600" indent="-228600" defTabSz="121729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729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729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729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endParaRPr lang="en-US" sz="3200">
              <a:solidFill>
                <a:schemeClr val="tx1">
                  <a:lumMod val="75000"/>
                  <a:lumOff val="25000"/>
                </a:schemeClr>
              </a:solidFill>
              <a:latin typeface="+mn-ea"/>
              <a:ea typeface="+mn-ea"/>
            </a:endParaRPr>
          </a:p>
        </p:txBody>
      </p:sp>
      <p:sp>
        <p:nvSpPr>
          <p:cNvPr id="5" name="Freeform 12"/>
          <p:cNvSpPr>
            <a:spLocks noEditPoints="1"/>
          </p:cNvSpPr>
          <p:nvPr/>
        </p:nvSpPr>
        <p:spPr bwMode="auto">
          <a:xfrm>
            <a:off x="1561681" y="4483839"/>
            <a:ext cx="685899" cy="416629"/>
          </a:xfrm>
          <a:custGeom>
            <a:avLst/>
            <a:gdLst>
              <a:gd name="T0" fmla="*/ 152 w 400"/>
              <a:gd name="T1" fmla="*/ 7 h 244"/>
              <a:gd name="T2" fmla="*/ 127 w 400"/>
              <a:gd name="T3" fmla="*/ 7 h 244"/>
              <a:gd name="T4" fmla="*/ 0 w 400"/>
              <a:gd name="T5" fmla="*/ 122 h 244"/>
              <a:gd name="T6" fmla="*/ 127 w 400"/>
              <a:gd name="T7" fmla="*/ 237 h 244"/>
              <a:gd name="T8" fmla="*/ 152 w 400"/>
              <a:gd name="T9" fmla="*/ 237 h 244"/>
              <a:gd name="T10" fmla="*/ 152 w 400"/>
              <a:gd name="T11" fmla="*/ 212 h 244"/>
              <a:gd name="T12" fmla="*/ 53 w 400"/>
              <a:gd name="T13" fmla="*/ 122 h 244"/>
              <a:gd name="T14" fmla="*/ 152 w 400"/>
              <a:gd name="T15" fmla="*/ 32 h 244"/>
              <a:gd name="T16" fmla="*/ 152 w 400"/>
              <a:gd name="T17" fmla="*/ 7 h 244"/>
              <a:gd name="T18" fmla="*/ 272 w 400"/>
              <a:gd name="T19" fmla="*/ 7 h 244"/>
              <a:gd name="T20" fmla="*/ 248 w 400"/>
              <a:gd name="T21" fmla="*/ 7 h 244"/>
              <a:gd name="T22" fmla="*/ 248 w 400"/>
              <a:gd name="T23" fmla="*/ 32 h 244"/>
              <a:gd name="T24" fmla="*/ 347 w 400"/>
              <a:gd name="T25" fmla="*/ 122 h 244"/>
              <a:gd name="T26" fmla="*/ 248 w 400"/>
              <a:gd name="T27" fmla="*/ 212 h 244"/>
              <a:gd name="T28" fmla="*/ 248 w 400"/>
              <a:gd name="T29" fmla="*/ 237 h 244"/>
              <a:gd name="T30" fmla="*/ 272 w 400"/>
              <a:gd name="T31" fmla="*/ 237 h 244"/>
              <a:gd name="T32" fmla="*/ 400 w 400"/>
              <a:gd name="T33" fmla="*/ 122 h 244"/>
              <a:gd name="T34" fmla="*/ 272 w 400"/>
              <a:gd name="T35" fmla="*/ 7 h 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00" h="244">
                <a:moveTo>
                  <a:pt x="152" y="7"/>
                </a:moveTo>
                <a:cubicBezTo>
                  <a:pt x="145" y="0"/>
                  <a:pt x="135" y="0"/>
                  <a:pt x="127" y="7"/>
                </a:cubicBezTo>
                <a:cubicBezTo>
                  <a:pt x="0" y="122"/>
                  <a:pt x="0" y="122"/>
                  <a:pt x="0" y="122"/>
                </a:cubicBezTo>
                <a:cubicBezTo>
                  <a:pt x="127" y="237"/>
                  <a:pt x="127" y="237"/>
                  <a:pt x="127" y="237"/>
                </a:cubicBezTo>
                <a:cubicBezTo>
                  <a:pt x="135" y="244"/>
                  <a:pt x="145" y="244"/>
                  <a:pt x="152" y="237"/>
                </a:cubicBezTo>
                <a:cubicBezTo>
                  <a:pt x="159" y="230"/>
                  <a:pt x="159" y="219"/>
                  <a:pt x="152" y="212"/>
                </a:cubicBezTo>
                <a:cubicBezTo>
                  <a:pt x="53" y="122"/>
                  <a:pt x="53" y="122"/>
                  <a:pt x="53" y="122"/>
                </a:cubicBezTo>
                <a:cubicBezTo>
                  <a:pt x="152" y="32"/>
                  <a:pt x="152" y="32"/>
                  <a:pt x="152" y="32"/>
                </a:cubicBezTo>
                <a:cubicBezTo>
                  <a:pt x="159" y="25"/>
                  <a:pt x="159" y="14"/>
                  <a:pt x="152" y="7"/>
                </a:cubicBezTo>
                <a:close/>
                <a:moveTo>
                  <a:pt x="272" y="7"/>
                </a:moveTo>
                <a:cubicBezTo>
                  <a:pt x="265" y="0"/>
                  <a:pt x="255" y="0"/>
                  <a:pt x="248" y="7"/>
                </a:cubicBezTo>
                <a:cubicBezTo>
                  <a:pt x="240" y="14"/>
                  <a:pt x="241" y="25"/>
                  <a:pt x="248" y="32"/>
                </a:cubicBezTo>
                <a:cubicBezTo>
                  <a:pt x="347" y="122"/>
                  <a:pt x="347" y="122"/>
                  <a:pt x="347" y="122"/>
                </a:cubicBezTo>
                <a:cubicBezTo>
                  <a:pt x="248" y="212"/>
                  <a:pt x="248" y="212"/>
                  <a:pt x="248" y="212"/>
                </a:cubicBezTo>
                <a:cubicBezTo>
                  <a:pt x="241" y="219"/>
                  <a:pt x="240" y="230"/>
                  <a:pt x="248" y="237"/>
                </a:cubicBezTo>
                <a:cubicBezTo>
                  <a:pt x="255" y="244"/>
                  <a:pt x="265" y="244"/>
                  <a:pt x="272" y="237"/>
                </a:cubicBezTo>
                <a:cubicBezTo>
                  <a:pt x="400" y="122"/>
                  <a:pt x="400" y="122"/>
                  <a:pt x="400" y="122"/>
                </a:cubicBezTo>
                <a:lnTo>
                  <a:pt x="272" y="7"/>
                </a:lnTo>
                <a:close/>
              </a:path>
            </a:pathLst>
          </a:custGeom>
          <a:solidFill>
            <a:schemeClr val="bg1"/>
          </a:solidFill>
          <a:ln>
            <a:noFill/>
          </a:ln>
        </p:spPr>
        <p:txBody>
          <a:bodyPr lIns="89680" tIns="44840" rIns="89680" bIns="44840"/>
          <a:lstStyle/>
          <a:p>
            <a:endParaRPr lang="zh-CN" altLang="en-US" sz="2800">
              <a:solidFill>
                <a:schemeClr val="tx1">
                  <a:lumMod val="75000"/>
                  <a:lumOff val="25000"/>
                </a:schemeClr>
              </a:solidFill>
              <a:latin typeface="+mn-ea"/>
            </a:endParaRPr>
          </a:p>
        </p:txBody>
      </p:sp>
      <p:sp>
        <p:nvSpPr>
          <p:cNvPr id="6" name="Oval 24"/>
          <p:cNvSpPr>
            <a:spLocks noChangeArrowheads="1"/>
          </p:cNvSpPr>
          <p:nvPr/>
        </p:nvSpPr>
        <p:spPr bwMode="auto">
          <a:xfrm rot="2700000">
            <a:off x="6833453" y="4272564"/>
            <a:ext cx="1000799" cy="1003274"/>
          </a:xfrm>
          <a:prstGeom prst="homePlate">
            <a:avLst/>
          </a:prstGeom>
          <a:solidFill>
            <a:schemeClr val="accent2"/>
          </a:solidFill>
          <a:ln>
            <a:noFill/>
          </a:ln>
          <a:effectLst/>
        </p:spPr>
        <p:txBody>
          <a:bodyPr lIns="67391" tIns="33696" rIns="67391" bIns="33696" anchor="ctr"/>
          <a:lstStyle>
            <a:lvl1pPr defTabSz="1217295">
              <a:defRPr>
                <a:solidFill>
                  <a:schemeClr val="tx1"/>
                </a:solidFill>
                <a:latin typeface="Calibri" panose="020F0502020204030204" pitchFamily="34" charset="0"/>
                <a:ea typeface="宋体" panose="02010600030101010101" pitchFamily="2" charset="-122"/>
              </a:defRPr>
            </a:lvl1pPr>
            <a:lvl2pPr marL="742950" indent="-285750" defTabSz="1217295">
              <a:defRPr>
                <a:solidFill>
                  <a:schemeClr val="tx1"/>
                </a:solidFill>
                <a:latin typeface="Calibri" panose="020F0502020204030204" pitchFamily="34" charset="0"/>
                <a:ea typeface="宋体" panose="02010600030101010101" pitchFamily="2" charset="-122"/>
              </a:defRPr>
            </a:lvl2pPr>
            <a:lvl3pPr marL="1143000" indent="-228600" defTabSz="1217295">
              <a:defRPr>
                <a:solidFill>
                  <a:schemeClr val="tx1"/>
                </a:solidFill>
                <a:latin typeface="Calibri" panose="020F0502020204030204" pitchFamily="34" charset="0"/>
                <a:ea typeface="宋体" panose="02010600030101010101" pitchFamily="2" charset="-122"/>
              </a:defRPr>
            </a:lvl3pPr>
            <a:lvl4pPr marL="1600200" indent="-228600" defTabSz="1217295">
              <a:defRPr>
                <a:solidFill>
                  <a:schemeClr val="tx1"/>
                </a:solidFill>
                <a:latin typeface="Calibri" panose="020F0502020204030204" pitchFamily="34" charset="0"/>
                <a:ea typeface="宋体" panose="02010600030101010101" pitchFamily="2" charset="-122"/>
              </a:defRPr>
            </a:lvl4pPr>
            <a:lvl5pPr marL="2057400" indent="-228600" defTabSz="1217295">
              <a:defRPr>
                <a:solidFill>
                  <a:schemeClr val="tx1"/>
                </a:solidFill>
                <a:latin typeface="Calibri" panose="020F0502020204030204" pitchFamily="34" charset="0"/>
                <a:ea typeface="宋体" panose="02010600030101010101" pitchFamily="2" charset="-122"/>
              </a:defRPr>
            </a:lvl5pPr>
            <a:lvl6pPr marL="2514600" indent="-228600" defTabSz="121729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729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729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729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endParaRPr lang="en-US" sz="3200">
              <a:solidFill>
                <a:schemeClr val="tx1">
                  <a:lumMod val="75000"/>
                  <a:lumOff val="25000"/>
                </a:schemeClr>
              </a:solidFill>
              <a:latin typeface="+mn-ea"/>
              <a:ea typeface="+mn-ea"/>
            </a:endParaRPr>
          </a:p>
        </p:txBody>
      </p:sp>
      <p:sp>
        <p:nvSpPr>
          <p:cNvPr id="7" name="Freeform 22"/>
          <p:cNvSpPr>
            <a:spLocks noEditPoints="1"/>
          </p:cNvSpPr>
          <p:nvPr/>
        </p:nvSpPr>
        <p:spPr bwMode="auto">
          <a:xfrm>
            <a:off x="7004221" y="4498267"/>
            <a:ext cx="480240" cy="476458"/>
          </a:xfrm>
          <a:custGeom>
            <a:avLst/>
            <a:gdLst>
              <a:gd name="T0" fmla="*/ 287 w 316"/>
              <a:gd name="T1" fmla="*/ 29 h 316"/>
              <a:gd name="T2" fmla="*/ 236 w 316"/>
              <a:gd name="T3" fmla="*/ 4 h 316"/>
              <a:gd name="T4" fmla="*/ 135 w 316"/>
              <a:gd name="T5" fmla="*/ 105 h 316"/>
              <a:gd name="T6" fmla="*/ 20 w 316"/>
              <a:gd name="T7" fmla="*/ 221 h 316"/>
              <a:gd name="T8" fmla="*/ 0 w 316"/>
              <a:gd name="T9" fmla="*/ 316 h 316"/>
              <a:gd name="T10" fmla="*/ 95 w 316"/>
              <a:gd name="T11" fmla="*/ 296 h 316"/>
              <a:gd name="T12" fmla="*/ 210 w 316"/>
              <a:gd name="T13" fmla="*/ 180 h 316"/>
              <a:gd name="T14" fmla="*/ 312 w 316"/>
              <a:gd name="T15" fmla="*/ 79 h 316"/>
              <a:gd name="T16" fmla="*/ 287 w 316"/>
              <a:gd name="T17" fmla="*/ 29 h 316"/>
              <a:gd name="T18" fmla="*/ 89 w 316"/>
              <a:gd name="T19" fmla="*/ 284 h 316"/>
              <a:gd name="T20" fmla="*/ 57 w 316"/>
              <a:gd name="T21" fmla="*/ 291 h 316"/>
              <a:gd name="T22" fmla="*/ 43 w 316"/>
              <a:gd name="T23" fmla="*/ 273 h 316"/>
              <a:gd name="T24" fmla="*/ 24 w 316"/>
              <a:gd name="T25" fmla="*/ 259 h 316"/>
              <a:gd name="T26" fmla="*/ 31 w 316"/>
              <a:gd name="T27" fmla="*/ 226 h 316"/>
              <a:gd name="T28" fmla="*/ 41 w 316"/>
              <a:gd name="T29" fmla="*/ 217 h 316"/>
              <a:gd name="T30" fmla="*/ 78 w 316"/>
              <a:gd name="T31" fmla="*/ 237 h 316"/>
              <a:gd name="T32" fmla="*/ 99 w 316"/>
              <a:gd name="T33" fmla="*/ 275 h 316"/>
              <a:gd name="T34" fmla="*/ 89 w 316"/>
              <a:gd name="T35" fmla="*/ 284 h 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16" h="316">
                <a:moveTo>
                  <a:pt x="287" y="29"/>
                </a:moveTo>
                <a:cubicBezTo>
                  <a:pt x="258" y="0"/>
                  <a:pt x="236" y="4"/>
                  <a:pt x="236" y="4"/>
                </a:cubicBezTo>
                <a:cubicBezTo>
                  <a:pt x="135" y="105"/>
                  <a:pt x="135" y="105"/>
                  <a:pt x="135" y="105"/>
                </a:cubicBezTo>
                <a:cubicBezTo>
                  <a:pt x="20" y="221"/>
                  <a:pt x="20" y="221"/>
                  <a:pt x="20" y="221"/>
                </a:cubicBezTo>
                <a:cubicBezTo>
                  <a:pt x="0" y="316"/>
                  <a:pt x="0" y="316"/>
                  <a:pt x="0" y="316"/>
                </a:cubicBezTo>
                <a:cubicBezTo>
                  <a:pt x="95" y="296"/>
                  <a:pt x="95" y="296"/>
                  <a:pt x="95" y="296"/>
                </a:cubicBezTo>
                <a:cubicBezTo>
                  <a:pt x="210" y="180"/>
                  <a:pt x="210" y="180"/>
                  <a:pt x="210" y="180"/>
                </a:cubicBezTo>
                <a:cubicBezTo>
                  <a:pt x="312" y="79"/>
                  <a:pt x="312" y="79"/>
                  <a:pt x="312" y="79"/>
                </a:cubicBezTo>
                <a:cubicBezTo>
                  <a:pt x="312" y="79"/>
                  <a:pt x="316" y="58"/>
                  <a:pt x="287" y="29"/>
                </a:cubicBezTo>
                <a:close/>
                <a:moveTo>
                  <a:pt x="89" y="284"/>
                </a:moveTo>
                <a:cubicBezTo>
                  <a:pt x="57" y="291"/>
                  <a:pt x="57" y="291"/>
                  <a:pt x="57" y="291"/>
                </a:cubicBezTo>
                <a:cubicBezTo>
                  <a:pt x="54" y="285"/>
                  <a:pt x="50" y="280"/>
                  <a:pt x="43" y="273"/>
                </a:cubicBezTo>
                <a:cubicBezTo>
                  <a:pt x="36" y="266"/>
                  <a:pt x="30" y="262"/>
                  <a:pt x="24" y="259"/>
                </a:cubicBezTo>
                <a:cubicBezTo>
                  <a:pt x="31" y="226"/>
                  <a:pt x="31" y="226"/>
                  <a:pt x="31" y="226"/>
                </a:cubicBezTo>
                <a:cubicBezTo>
                  <a:pt x="41" y="217"/>
                  <a:pt x="41" y="217"/>
                  <a:pt x="41" y="217"/>
                </a:cubicBezTo>
                <a:cubicBezTo>
                  <a:pt x="41" y="217"/>
                  <a:pt x="58" y="217"/>
                  <a:pt x="78" y="237"/>
                </a:cubicBezTo>
                <a:cubicBezTo>
                  <a:pt x="98" y="257"/>
                  <a:pt x="99" y="275"/>
                  <a:pt x="99" y="275"/>
                </a:cubicBezTo>
                <a:lnTo>
                  <a:pt x="89" y="284"/>
                </a:lnTo>
                <a:close/>
              </a:path>
            </a:pathLst>
          </a:custGeom>
          <a:solidFill>
            <a:schemeClr val="bg1"/>
          </a:solidFill>
          <a:ln>
            <a:noFill/>
          </a:ln>
        </p:spPr>
        <p:txBody>
          <a:bodyPr lIns="89680" tIns="44840" rIns="89680" bIns="44840"/>
          <a:lstStyle/>
          <a:p>
            <a:endParaRPr lang="zh-CN" altLang="en-US" sz="2800">
              <a:solidFill>
                <a:schemeClr val="tx1">
                  <a:lumMod val="75000"/>
                  <a:lumOff val="25000"/>
                </a:schemeClr>
              </a:solidFill>
              <a:latin typeface="+mn-ea"/>
            </a:endParaRPr>
          </a:p>
        </p:txBody>
      </p:sp>
      <p:sp>
        <p:nvSpPr>
          <p:cNvPr id="8" name="Oval 26"/>
          <p:cNvSpPr>
            <a:spLocks noChangeArrowheads="1"/>
          </p:cNvSpPr>
          <p:nvPr/>
        </p:nvSpPr>
        <p:spPr bwMode="auto">
          <a:xfrm rot="2700000">
            <a:off x="6833453" y="2305494"/>
            <a:ext cx="1000799" cy="1005330"/>
          </a:xfrm>
          <a:prstGeom prst="homePlate">
            <a:avLst/>
          </a:prstGeom>
          <a:solidFill>
            <a:schemeClr val="accent2"/>
          </a:solidFill>
          <a:ln>
            <a:noFill/>
          </a:ln>
          <a:effectLst/>
        </p:spPr>
        <p:txBody>
          <a:bodyPr lIns="67391" tIns="33696" rIns="67391" bIns="33696" anchor="ctr"/>
          <a:lstStyle>
            <a:lvl1pPr defTabSz="1217295">
              <a:defRPr>
                <a:solidFill>
                  <a:schemeClr val="tx1"/>
                </a:solidFill>
                <a:latin typeface="Calibri" panose="020F0502020204030204" pitchFamily="34" charset="0"/>
                <a:ea typeface="宋体" panose="02010600030101010101" pitchFamily="2" charset="-122"/>
              </a:defRPr>
            </a:lvl1pPr>
            <a:lvl2pPr marL="742950" indent="-285750" defTabSz="1217295">
              <a:defRPr>
                <a:solidFill>
                  <a:schemeClr val="tx1"/>
                </a:solidFill>
                <a:latin typeface="Calibri" panose="020F0502020204030204" pitchFamily="34" charset="0"/>
                <a:ea typeface="宋体" panose="02010600030101010101" pitchFamily="2" charset="-122"/>
              </a:defRPr>
            </a:lvl2pPr>
            <a:lvl3pPr marL="1143000" indent="-228600" defTabSz="1217295">
              <a:defRPr>
                <a:solidFill>
                  <a:schemeClr val="tx1"/>
                </a:solidFill>
                <a:latin typeface="Calibri" panose="020F0502020204030204" pitchFamily="34" charset="0"/>
                <a:ea typeface="宋体" panose="02010600030101010101" pitchFamily="2" charset="-122"/>
              </a:defRPr>
            </a:lvl3pPr>
            <a:lvl4pPr marL="1600200" indent="-228600" defTabSz="1217295">
              <a:defRPr>
                <a:solidFill>
                  <a:schemeClr val="tx1"/>
                </a:solidFill>
                <a:latin typeface="Calibri" panose="020F0502020204030204" pitchFamily="34" charset="0"/>
                <a:ea typeface="宋体" panose="02010600030101010101" pitchFamily="2" charset="-122"/>
              </a:defRPr>
            </a:lvl4pPr>
            <a:lvl5pPr marL="2057400" indent="-228600" defTabSz="1217295">
              <a:defRPr>
                <a:solidFill>
                  <a:schemeClr val="tx1"/>
                </a:solidFill>
                <a:latin typeface="Calibri" panose="020F0502020204030204" pitchFamily="34" charset="0"/>
                <a:ea typeface="宋体" panose="02010600030101010101" pitchFamily="2" charset="-122"/>
              </a:defRPr>
            </a:lvl5pPr>
            <a:lvl6pPr marL="2514600" indent="-228600" defTabSz="121729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729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729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729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endParaRPr lang="en-US" sz="3200" dirty="0">
              <a:solidFill>
                <a:schemeClr val="tx1">
                  <a:lumMod val="75000"/>
                  <a:lumOff val="25000"/>
                </a:schemeClr>
              </a:solidFill>
              <a:latin typeface="+mn-ea"/>
              <a:ea typeface="+mn-ea"/>
            </a:endParaRPr>
          </a:p>
        </p:txBody>
      </p:sp>
      <p:sp>
        <p:nvSpPr>
          <p:cNvPr id="9" name="Freeform 6"/>
          <p:cNvSpPr>
            <a:spLocks noEditPoints="1"/>
          </p:cNvSpPr>
          <p:nvPr/>
        </p:nvSpPr>
        <p:spPr bwMode="auto">
          <a:xfrm>
            <a:off x="6912610" y="2464600"/>
            <a:ext cx="627161" cy="638926"/>
          </a:xfrm>
          <a:custGeom>
            <a:avLst/>
            <a:gdLst>
              <a:gd name="T0" fmla="*/ 121 w 417"/>
              <a:gd name="T1" fmla="*/ 94 h 426"/>
              <a:gd name="T2" fmla="*/ 85 w 417"/>
              <a:gd name="T3" fmla="*/ 341 h 426"/>
              <a:gd name="T4" fmla="*/ 332 w 417"/>
              <a:gd name="T5" fmla="*/ 305 h 426"/>
              <a:gd name="T6" fmla="*/ 267 w 417"/>
              <a:gd name="T7" fmla="*/ 159 h 426"/>
              <a:gd name="T8" fmla="*/ 121 w 417"/>
              <a:gd name="T9" fmla="*/ 94 h 426"/>
              <a:gd name="T10" fmla="*/ 306 w 417"/>
              <a:gd name="T11" fmla="*/ 286 h 426"/>
              <a:gd name="T12" fmla="*/ 199 w 417"/>
              <a:gd name="T13" fmla="*/ 227 h 426"/>
              <a:gd name="T14" fmla="*/ 140 w 417"/>
              <a:gd name="T15" fmla="*/ 120 h 426"/>
              <a:gd name="T16" fmla="*/ 247 w 417"/>
              <a:gd name="T17" fmla="*/ 179 h 426"/>
              <a:gd name="T18" fmla="*/ 306 w 417"/>
              <a:gd name="T19" fmla="*/ 286 h 426"/>
              <a:gd name="T20" fmla="*/ 309 w 417"/>
              <a:gd name="T21" fmla="*/ 128 h 426"/>
              <a:gd name="T22" fmla="*/ 323 w 417"/>
              <a:gd name="T23" fmla="*/ 122 h 426"/>
              <a:gd name="T24" fmla="*/ 361 w 417"/>
              <a:gd name="T25" fmla="*/ 84 h 426"/>
              <a:gd name="T26" fmla="*/ 361 w 417"/>
              <a:gd name="T27" fmla="*/ 56 h 426"/>
              <a:gd name="T28" fmla="*/ 333 w 417"/>
              <a:gd name="T29" fmla="*/ 56 h 426"/>
              <a:gd name="T30" fmla="*/ 295 w 417"/>
              <a:gd name="T31" fmla="*/ 94 h 426"/>
              <a:gd name="T32" fmla="*/ 295 w 417"/>
              <a:gd name="T33" fmla="*/ 122 h 426"/>
              <a:gd name="T34" fmla="*/ 309 w 417"/>
              <a:gd name="T35" fmla="*/ 128 h 426"/>
              <a:gd name="T36" fmla="*/ 237 w 417"/>
              <a:gd name="T37" fmla="*/ 79 h 426"/>
              <a:gd name="T38" fmla="*/ 247 w 417"/>
              <a:gd name="T39" fmla="*/ 81 h 426"/>
              <a:gd name="T40" fmla="*/ 264 w 417"/>
              <a:gd name="T41" fmla="*/ 71 h 426"/>
              <a:gd name="T42" fmla="*/ 286 w 417"/>
              <a:gd name="T43" fmla="*/ 33 h 426"/>
              <a:gd name="T44" fmla="*/ 278 w 417"/>
              <a:gd name="T45" fmla="*/ 5 h 426"/>
              <a:gd name="T46" fmla="*/ 251 w 417"/>
              <a:gd name="T47" fmla="*/ 13 h 426"/>
              <a:gd name="T48" fmla="*/ 229 w 417"/>
              <a:gd name="T49" fmla="*/ 52 h 426"/>
              <a:gd name="T50" fmla="*/ 237 w 417"/>
              <a:gd name="T51" fmla="*/ 79 h 426"/>
              <a:gd name="T52" fmla="*/ 412 w 417"/>
              <a:gd name="T53" fmla="*/ 139 h 426"/>
              <a:gd name="T54" fmla="*/ 385 w 417"/>
              <a:gd name="T55" fmla="*/ 131 h 426"/>
              <a:gd name="T56" fmla="*/ 346 w 417"/>
              <a:gd name="T57" fmla="*/ 153 h 426"/>
              <a:gd name="T58" fmla="*/ 338 w 417"/>
              <a:gd name="T59" fmla="*/ 180 h 426"/>
              <a:gd name="T60" fmla="*/ 356 w 417"/>
              <a:gd name="T61" fmla="*/ 190 h 426"/>
              <a:gd name="T62" fmla="*/ 366 w 417"/>
              <a:gd name="T63" fmla="*/ 188 h 426"/>
              <a:gd name="T64" fmla="*/ 404 w 417"/>
              <a:gd name="T65" fmla="*/ 166 h 426"/>
              <a:gd name="T66" fmla="*/ 412 w 417"/>
              <a:gd name="T67" fmla="*/ 139 h 4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17" h="426">
                <a:moveTo>
                  <a:pt x="121" y="94"/>
                </a:moveTo>
                <a:cubicBezTo>
                  <a:pt x="98" y="116"/>
                  <a:pt x="0" y="256"/>
                  <a:pt x="85" y="341"/>
                </a:cubicBezTo>
                <a:cubicBezTo>
                  <a:pt x="170" y="426"/>
                  <a:pt x="309" y="328"/>
                  <a:pt x="332" y="305"/>
                </a:cubicBezTo>
                <a:cubicBezTo>
                  <a:pt x="354" y="283"/>
                  <a:pt x="325" y="217"/>
                  <a:pt x="267" y="159"/>
                </a:cubicBezTo>
                <a:cubicBezTo>
                  <a:pt x="209" y="101"/>
                  <a:pt x="143" y="72"/>
                  <a:pt x="121" y="94"/>
                </a:cubicBezTo>
                <a:close/>
                <a:moveTo>
                  <a:pt x="306" y="286"/>
                </a:moveTo>
                <a:cubicBezTo>
                  <a:pt x="299" y="292"/>
                  <a:pt x="248" y="277"/>
                  <a:pt x="199" y="227"/>
                </a:cubicBezTo>
                <a:cubicBezTo>
                  <a:pt x="149" y="178"/>
                  <a:pt x="134" y="127"/>
                  <a:pt x="140" y="120"/>
                </a:cubicBezTo>
                <a:cubicBezTo>
                  <a:pt x="147" y="113"/>
                  <a:pt x="198" y="129"/>
                  <a:pt x="247" y="179"/>
                </a:cubicBezTo>
                <a:cubicBezTo>
                  <a:pt x="297" y="228"/>
                  <a:pt x="313" y="279"/>
                  <a:pt x="306" y="286"/>
                </a:cubicBezTo>
                <a:close/>
                <a:moveTo>
                  <a:pt x="309" y="128"/>
                </a:moveTo>
                <a:cubicBezTo>
                  <a:pt x="314" y="128"/>
                  <a:pt x="319" y="126"/>
                  <a:pt x="323" y="122"/>
                </a:cubicBezTo>
                <a:cubicBezTo>
                  <a:pt x="361" y="84"/>
                  <a:pt x="361" y="84"/>
                  <a:pt x="361" y="84"/>
                </a:cubicBezTo>
                <a:cubicBezTo>
                  <a:pt x="369" y="76"/>
                  <a:pt x="369" y="64"/>
                  <a:pt x="361" y="56"/>
                </a:cubicBezTo>
                <a:cubicBezTo>
                  <a:pt x="353" y="48"/>
                  <a:pt x="341" y="48"/>
                  <a:pt x="333" y="56"/>
                </a:cubicBezTo>
                <a:cubicBezTo>
                  <a:pt x="295" y="94"/>
                  <a:pt x="295" y="94"/>
                  <a:pt x="295" y="94"/>
                </a:cubicBezTo>
                <a:cubicBezTo>
                  <a:pt x="287" y="102"/>
                  <a:pt x="287" y="115"/>
                  <a:pt x="295" y="122"/>
                </a:cubicBezTo>
                <a:cubicBezTo>
                  <a:pt x="299" y="126"/>
                  <a:pt x="304" y="128"/>
                  <a:pt x="309" y="128"/>
                </a:cubicBezTo>
                <a:close/>
                <a:moveTo>
                  <a:pt x="237" y="79"/>
                </a:moveTo>
                <a:cubicBezTo>
                  <a:pt x="240" y="81"/>
                  <a:pt x="243" y="81"/>
                  <a:pt x="247" y="81"/>
                </a:cubicBezTo>
                <a:cubicBezTo>
                  <a:pt x="254" y="81"/>
                  <a:pt x="260" y="78"/>
                  <a:pt x="264" y="71"/>
                </a:cubicBezTo>
                <a:cubicBezTo>
                  <a:pt x="286" y="33"/>
                  <a:pt x="286" y="33"/>
                  <a:pt x="286" y="33"/>
                </a:cubicBezTo>
                <a:cubicBezTo>
                  <a:pt x="291" y="23"/>
                  <a:pt x="288" y="11"/>
                  <a:pt x="278" y="5"/>
                </a:cubicBezTo>
                <a:cubicBezTo>
                  <a:pt x="268" y="0"/>
                  <a:pt x="256" y="3"/>
                  <a:pt x="251" y="13"/>
                </a:cubicBezTo>
                <a:cubicBezTo>
                  <a:pt x="229" y="52"/>
                  <a:pt x="229" y="52"/>
                  <a:pt x="229" y="52"/>
                </a:cubicBezTo>
                <a:cubicBezTo>
                  <a:pt x="224" y="61"/>
                  <a:pt x="227" y="73"/>
                  <a:pt x="237" y="79"/>
                </a:cubicBezTo>
                <a:close/>
                <a:moveTo>
                  <a:pt x="412" y="139"/>
                </a:moveTo>
                <a:cubicBezTo>
                  <a:pt x="406" y="129"/>
                  <a:pt x="394" y="126"/>
                  <a:pt x="385" y="131"/>
                </a:cubicBezTo>
                <a:cubicBezTo>
                  <a:pt x="346" y="153"/>
                  <a:pt x="346" y="153"/>
                  <a:pt x="346" y="153"/>
                </a:cubicBezTo>
                <a:cubicBezTo>
                  <a:pt x="336" y="158"/>
                  <a:pt x="333" y="171"/>
                  <a:pt x="338" y="180"/>
                </a:cubicBezTo>
                <a:cubicBezTo>
                  <a:pt x="342" y="187"/>
                  <a:pt x="349" y="190"/>
                  <a:pt x="356" y="190"/>
                </a:cubicBezTo>
                <a:cubicBezTo>
                  <a:pt x="359" y="190"/>
                  <a:pt x="363" y="190"/>
                  <a:pt x="366" y="188"/>
                </a:cubicBezTo>
                <a:cubicBezTo>
                  <a:pt x="404" y="166"/>
                  <a:pt x="404" y="166"/>
                  <a:pt x="404" y="166"/>
                </a:cubicBezTo>
                <a:cubicBezTo>
                  <a:pt x="414" y="161"/>
                  <a:pt x="417" y="149"/>
                  <a:pt x="412" y="139"/>
                </a:cubicBezTo>
                <a:close/>
              </a:path>
            </a:pathLst>
          </a:custGeom>
          <a:solidFill>
            <a:schemeClr val="bg1"/>
          </a:solidFill>
          <a:ln>
            <a:noFill/>
          </a:ln>
        </p:spPr>
        <p:txBody>
          <a:bodyPr lIns="89680" tIns="44840" rIns="89680" bIns="44840"/>
          <a:lstStyle/>
          <a:p>
            <a:endParaRPr lang="zh-CN" altLang="en-US" sz="2800">
              <a:solidFill>
                <a:schemeClr val="tx1">
                  <a:lumMod val="75000"/>
                  <a:lumOff val="25000"/>
                </a:schemeClr>
              </a:solidFill>
              <a:latin typeface="+mn-ea"/>
            </a:endParaRPr>
          </a:p>
        </p:txBody>
      </p:sp>
      <p:sp>
        <p:nvSpPr>
          <p:cNvPr id="10" name="TextBox 76"/>
          <p:cNvSpPr txBox="1"/>
          <p:nvPr/>
        </p:nvSpPr>
        <p:spPr>
          <a:xfrm>
            <a:off x="2594111" y="2301588"/>
            <a:ext cx="1746234" cy="375827"/>
          </a:xfrm>
          <a:prstGeom prst="rect">
            <a:avLst/>
          </a:prstGeom>
          <a:noFill/>
        </p:spPr>
        <p:txBody>
          <a:bodyPr wrap="square" lIns="67391" tIns="33696" rIns="67391" bIns="33696" rtlCol="0">
            <a:spAutoFit/>
          </a:bodyPr>
          <a:lstStyle/>
          <a:p>
            <a:r>
              <a:rPr lang="zh-CN" altLang="en-US" sz="2000" dirty="0">
                <a:solidFill>
                  <a:schemeClr val="tx1">
                    <a:lumMod val="75000"/>
                    <a:lumOff val="25000"/>
                  </a:schemeClr>
                </a:solidFill>
                <a:latin typeface="+mn-ea"/>
              </a:rPr>
              <a:t>添加标题</a:t>
            </a:r>
          </a:p>
        </p:txBody>
      </p:sp>
      <p:sp>
        <p:nvSpPr>
          <p:cNvPr id="11" name="文本框 16"/>
          <p:cNvSpPr txBox="1"/>
          <p:nvPr/>
        </p:nvSpPr>
        <p:spPr>
          <a:xfrm>
            <a:off x="2594111" y="2641058"/>
            <a:ext cx="3280009" cy="486754"/>
          </a:xfrm>
          <a:prstGeom prst="rect">
            <a:avLst/>
          </a:prstGeom>
          <a:noFill/>
        </p:spPr>
        <p:txBody>
          <a:bodyPr wrap="square" lIns="67391" tIns="33696" rIns="67391" bIns="33696" rtlCol="0">
            <a:spAutoFit/>
          </a:bodyPr>
          <a:lstStyle/>
          <a:p>
            <a:pPr>
              <a:lnSpc>
                <a:spcPct val="130000"/>
              </a:lnSpc>
            </a:pPr>
            <a:r>
              <a:rPr lang="zh-CN" altLang="en-US" sz="1100" dirty="0">
                <a:solidFill>
                  <a:schemeClr val="tx1">
                    <a:lumMod val="75000"/>
                    <a:lumOff val="25000"/>
                  </a:schemeClr>
                </a:solidFill>
                <a:latin typeface="+mn-ea"/>
              </a:rPr>
              <a:t>请在此添加文字说明，模板。请在此添加文字说明，模板。</a:t>
            </a:r>
          </a:p>
        </p:txBody>
      </p:sp>
      <p:sp>
        <p:nvSpPr>
          <p:cNvPr id="12" name="TextBox 76"/>
          <p:cNvSpPr txBox="1"/>
          <p:nvPr/>
        </p:nvSpPr>
        <p:spPr>
          <a:xfrm>
            <a:off x="7904496" y="2301588"/>
            <a:ext cx="1746234" cy="375827"/>
          </a:xfrm>
          <a:prstGeom prst="rect">
            <a:avLst/>
          </a:prstGeom>
          <a:noFill/>
        </p:spPr>
        <p:txBody>
          <a:bodyPr wrap="square" lIns="67391" tIns="33696" rIns="67391" bIns="33696" rtlCol="0">
            <a:spAutoFit/>
          </a:bodyPr>
          <a:lstStyle/>
          <a:p>
            <a:r>
              <a:rPr lang="zh-CN" altLang="en-US" sz="2000" dirty="0">
                <a:solidFill>
                  <a:schemeClr val="tx1">
                    <a:lumMod val="75000"/>
                    <a:lumOff val="25000"/>
                  </a:schemeClr>
                </a:solidFill>
                <a:latin typeface="+mn-ea"/>
              </a:rPr>
              <a:t>添加标题</a:t>
            </a:r>
          </a:p>
        </p:txBody>
      </p:sp>
      <p:sp>
        <p:nvSpPr>
          <p:cNvPr id="13" name="文本框 18"/>
          <p:cNvSpPr txBox="1"/>
          <p:nvPr/>
        </p:nvSpPr>
        <p:spPr>
          <a:xfrm>
            <a:off x="7904496" y="2641058"/>
            <a:ext cx="3280009" cy="486754"/>
          </a:xfrm>
          <a:prstGeom prst="rect">
            <a:avLst/>
          </a:prstGeom>
          <a:noFill/>
        </p:spPr>
        <p:txBody>
          <a:bodyPr wrap="square" lIns="67391" tIns="33696" rIns="67391" bIns="33696" rtlCol="0">
            <a:spAutoFit/>
          </a:bodyPr>
          <a:lstStyle/>
          <a:p>
            <a:pPr>
              <a:lnSpc>
                <a:spcPct val="130000"/>
              </a:lnSpc>
            </a:pPr>
            <a:r>
              <a:rPr lang="zh-CN" altLang="en-US" sz="1100" dirty="0">
                <a:solidFill>
                  <a:schemeClr val="tx1">
                    <a:lumMod val="75000"/>
                    <a:lumOff val="25000"/>
                  </a:schemeClr>
                </a:solidFill>
                <a:latin typeface="+mn-ea"/>
              </a:rPr>
              <a:t>请在此添加文字说明，模板。请在此添加文字说明，模板。</a:t>
            </a:r>
          </a:p>
        </p:txBody>
      </p:sp>
      <p:sp>
        <p:nvSpPr>
          <p:cNvPr id="14" name="TextBox 76"/>
          <p:cNvSpPr txBox="1"/>
          <p:nvPr/>
        </p:nvSpPr>
        <p:spPr>
          <a:xfrm>
            <a:off x="2594111" y="4271735"/>
            <a:ext cx="1746234" cy="375827"/>
          </a:xfrm>
          <a:prstGeom prst="rect">
            <a:avLst/>
          </a:prstGeom>
          <a:noFill/>
        </p:spPr>
        <p:txBody>
          <a:bodyPr wrap="square" lIns="67391" tIns="33696" rIns="67391" bIns="33696" rtlCol="0">
            <a:spAutoFit/>
          </a:bodyPr>
          <a:lstStyle/>
          <a:p>
            <a:r>
              <a:rPr lang="zh-CN" altLang="en-US" sz="2000" dirty="0">
                <a:solidFill>
                  <a:schemeClr val="tx1">
                    <a:lumMod val="75000"/>
                    <a:lumOff val="25000"/>
                  </a:schemeClr>
                </a:solidFill>
                <a:latin typeface="+mn-ea"/>
              </a:rPr>
              <a:t>添加标题</a:t>
            </a:r>
          </a:p>
        </p:txBody>
      </p:sp>
      <p:sp>
        <p:nvSpPr>
          <p:cNvPr id="15" name="文本框 20"/>
          <p:cNvSpPr txBox="1"/>
          <p:nvPr/>
        </p:nvSpPr>
        <p:spPr>
          <a:xfrm>
            <a:off x="2594111" y="4611205"/>
            <a:ext cx="3280009" cy="486754"/>
          </a:xfrm>
          <a:prstGeom prst="rect">
            <a:avLst/>
          </a:prstGeom>
          <a:noFill/>
        </p:spPr>
        <p:txBody>
          <a:bodyPr wrap="square" lIns="67391" tIns="33696" rIns="67391" bIns="33696" rtlCol="0">
            <a:spAutoFit/>
          </a:bodyPr>
          <a:lstStyle/>
          <a:p>
            <a:pPr>
              <a:lnSpc>
                <a:spcPct val="130000"/>
              </a:lnSpc>
            </a:pPr>
            <a:r>
              <a:rPr lang="zh-CN" altLang="en-US" sz="1100" dirty="0">
                <a:solidFill>
                  <a:schemeClr val="tx1">
                    <a:lumMod val="75000"/>
                    <a:lumOff val="25000"/>
                  </a:schemeClr>
                </a:solidFill>
                <a:latin typeface="+mn-ea"/>
              </a:rPr>
              <a:t>请在此添加文字说明，模板。请在此添加文字说明，模板。</a:t>
            </a:r>
          </a:p>
        </p:txBody>
      </p:sp>
      <p:sp>
        <p:nvSpPr>
          <p:cNvPr id="16" name="TextBox 76"/>
          <p:cNvSpPr txBox="1"/>
          <p:nvPr/>
        </p:nvSpPr>
        <p:spPr>
          <a:xfrm>
            <a:off x="7904496" y="4271735"/>
            <a:ext cx="1746234" cy="375827"/>
          </a:xfrm>
          <a:prstGeom prst="rect">
            <a:avLst/>
          </a:prstGeom>
          <a:noFill/>
        </p:spPr>
        <p:txBody>
          <a:bodyPr wrap="square" lIns="67391" tIns="33696" rIns="67391" bIns="33696" rtlCol="0">
            <a:spAutoFit/>
          </a:bodyPr>
          <a:lstStyle/>
          <a:p>
            <a:r>
              <a:rPr lang="zh-CN" altLang="en-US" sz="2000" dirty="0">
                <a:solidFill>
                  <a:schemeClr val="tx1">
                    <a:lumMod val="75000"/>
                    <a:lumOff val="25000"/>
                  </a:schemeClr>
                </a:solidFill>
                <a:latin typeface="+mn-ea"/>
              </a:rPr>
              <a:t>添加标题</a:t>
            </a:r>
          </a:p>
        </p:txBody>
      </p:sp>
      <p:sp>
        <p:nvSpPr>
          <p:cNvPr id="17" name="文本框 22"/>
          <p:cNvSpPr txBox="1"/>
          <p:nvPr/>
        </p:nvSpPr>
        <p:spPr>
          <a:xfrm>
            <a:off x="7904496" y="4611205"/>
            <a:ext cx="3280009" cy="486754"/>
          </a:xfrm>
          <a:prstGeom prst="rect">
            <a:avLst/>
          </a:prstGeom>
          <a:noFill/>
        </p:spPr>
        <p:txBody>
          <a:bodyPr wrap="square" lIns="67391" tIns="33696" rIns="67391" bIns="33696" rtlCol="0">
            <a:spAutoFit/>
          </a:bodyPr>
          <a:lstStyle/>
          <a:p>
            <a:pPr>
              <a:lnSpc>
                <a:spcPct val="130000"/>
              </a:lnSpc>
            </a:pPr>
            <a:r>
              <a:rPr lang="zh-CN" altLang="en-US" sz="1100" dirty="0">
                <a:solidFill>
                  <a:schemeClr val="tx1">
                    <a:lumMod val="75000"/>
                    <a:lumOff val="25000"/>
                  </a:schemeClr>
                </a:solidFill>
                <a:latin typeface="+mn-ea"/>
              </a:rPr>
              <a:t>请在此添加文字说明，模板。请在此添加文字说明，模板。</a:t>
            </a:r>
          </a:p>
        </p:txBody>
      </p:sp>
    </p:spTree>
    <p:extLst>
      <p:ext uri="{BB962C8B-B14F-4D97-AF65-F5344CB8AC3E}">
        <p14:creationId xmlns:p14="http://schemas.microsoft.com/office/powerpoint/2010/main" val="156858807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5000">
        <p15:prstTrans prst="peelOff"/>
      </p:transition>
    </mc:Choice>
    <mc:Fallback xmlns="">
      <p:transition spd="slow" advTm="500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p:tgtEl>
                                              <p:spTgt spid="2"/>
                                            </p:tgtEl>
                                            <p:attrNameLst>
                                              <p:attrName>ppt_y</p:attrName>
                                            </p:attrNameLst>
                                          </p:cBhvr>
                                          <p:tavLst>
                                            <p:tav tm="0">
                                              <p:val>
                                                <p:strVal val="#ppt_y+#ppt_h*1.125000"/>
                                              </p:val>
                                            </p:tav>
                                            <p:tav tm="100000">
                                              <p:val>
                                                <p:strVal val="#ppt_y"/>
                                              </p:val>
                                            </p:tav>
                                          </p:tavLst>
                                        </p:anim>
                                        <p:animEffect transition="in" filter="wipe(up)">
                                          <p:cBhvr>
                                            <p:cTn id="8" dur="500"/>
                                            <p:tgtEl>
                                              <p:spTgt spid="2"/>
                                            </p:tgtEl>
                                          </p:cBhvr>
                                        </p:animEffect>
                                      </p:childTnLst>
                                    </p:cTn>
                                  </p:par>
                                  <p:par>
                                    <p:cTn id="9" presetID="12" presetClass="entr" presetSubtype="4"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p:tgtEl>
                                              <p:spTgt spid="8"/>
                                            </p:tgtEl>
                                            <p:attrNameLst>
                                              <p:attrName>ppt_y</p:attrName>
                                            </p:attrNameLst>
                                          </p:cBhvr>
                                          <p:tavLst>
                                            <p:tav tm="0">
                                              <p:val>
                                                <p:strVal val="#ppt_y+#ppt_h*1.125000"/>
                                              </p:val>
                                            </p:tav>
                                            <p:tav tm="100000">
                                              <p:val>
                                                <p:strVal val="#ppt_y"/>
                                              </p:val>
                                            </p:tav>
                                          </p:tavLst>
                                        </p:anim>
                                        <p:animEffect transition="in" filter="wipe(up)">
                                          <p:cBhvr>
                                            <p:cTn id="12" dur="500"/>
                                            <p:tgtEl>
                                              <p:spTgt spid="8"/>
                                            </p:tgtEl>
                                          </p:cBhvr>
                                        </p:animEffect>
                                      </p:childTnLst>
                                    </p:cTn>
                                  </p:par>
                                  <p:par>
                                    <p:cTn id="13" presetID="12" presetClass="entr" presetSubtype="4"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500"/>
                                            <p:tgtEl>
                                              <p:spTgt spid="4"/>
                                            </p:tgtEl>
                                            <p:attrNameLst>
                                              <p:attrName>ppt_y</p:attrName>
                                            </p:attrNameLst>
                                          </p:cBhvr>
                                          <p:tavLst>
                                            <p:tav tm="0">
                                              <p:val>
                                                <p:strVal val="#ppt_y+#ppt_h*1.125000"/>
                                              </p:val>
                                            </p:tav>
                                            <p:tav tm="100000">
                                              <p:val>
                                                <p:strVal val="#ppt_y"/>
                                              </p:val>
                                            </p:tav>
                                          </p:tavLst>
                                        </p:anim>
                                        <p:animEffect transition="in" filter="wipe(up)">
                                          <p:cBhvr>
                                            <p:cTn id="16" dur="500"/>
                                            <p:tgtEl>
                                              <p:spTgt spid="4"/>
                                            </p:tgtEl>
                                          </p:cBhvr>
                                        </p:animEffect>
                                      </p:childTnLst>
                                    </p:cTn>
                                  </p:par>
                                  <p:par>
                                    <p:cTn id="17" presetID="12" presetClass="entr" presetSubtype="4" fill="hold" grpId="0" nodeType="with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p:tgtEl>
                                              <p:spTgt spid="6"/>
                                            </p:tgtEl>
                                            <p:attrNameLst>
                                              <p:attrName>ppt_y</p:attrName>
                                            </p:attrNameLst>
                                          </p:cBhvr>
                                          <p:tavLst>
                                            <p:tav tm="0">
                                              <p:val>
                                                <p:strVal val="#ppt_y+#ppt_h*1.125000"/>
                                              </p:val>
                                            </p:tav>
                                            <p:tav tm="100000">
                                              <p:val>
                                                <p:strVal val="#ppt_y"/>
                                              </p:val>
                                            </p:tav>
                                          </p:tavLst>
                                        </p:anim>
                                        <p:animEffect transition="in" filter="wipe(up)">
                                          <p:cBhvr>
                                            <p:cTn id="20" dur="500"/>
                                            <p:tgtEl>
                                              <p:spTgt spid="6"/>
                                            </p:tgtEl>
                                          </p:cBhvr>
                                        </p:animEffect>
                                      </p:childTnLst>
                                    </p:cTn>
                                  </p:par>
                                </p:childTnLst>
                              </p:cTn>
                            </p:par>
                            <p:par>
                              <p:cTn id="21" fill="hold">
                                <p:stCondLst>
                                  <p:cond delay="500"/>
                                </p:stCondLst>
                                <p:childTnLst>
                                  <p:par>
                                    <p:cTn id="22" presetID="2" presetClass="entr" presetSubtype="4" fill="hold" grpId="0" nodeType="afterEffect" p14:presetBounceEnd="50000">
                                      <p:stCondLst>
                                        <p:cond delay="0"/>
                                      </p:stCondLst>
                                      <p:childTnLst>
                                        <p:set>
                                          <p:cBhvr>
                                            <p:cTn id="23" dur="1" fill="hold">
                                              <p:stCondLst>
                                                <p:cond delay="0"/>
                                              </p:stCondLst>
                                            </p:cTn>
                                            <p:tgtEl>
                                              <p:spTgt spid="11"/>
                                            </p:tgtEl>
                                            <p:attrNameLst>
                                              <p:attrName>style.visibility</p:attrName>
                                            </p:attrNameLst>
                                          </p:cBhvr>
                                          <p:to>
                                            <p:strVal val="visible"/>
                                          </p:to>
                                        </p:set>
                                        <p:anim calcmode="lin" valueType="num" p14:bounceEnd="50000">
                                          <p:cBhvr additive="base">
                                            <p:cTn id="24" dur="1000" fill="hold"/>
                                            <p:tgtEl>
                                              <p:spTgt spid="11"/>
                                            </p:tgtEl>
                                            <p:attrNameLst>
                                              <p:attrName>ppt_x</p:attrName>
                                            </p:attrNameLst>
                                          </p:cBhvr>
                                          <p:tavLst>
                                            <p:tav tm="0">
                                              <p:val>
                                                <p:strVal val="#ppt_x"/>
                                              </p:val>
                                            </p:tav>
                                            <p:tav tm="100000">
                                              <p:val>
                                                <p:strVal val="#ppt_x"/>
                                              </p:val>
                                            </p:tav>
                                          </p:tavLst>
                                        </p:anim>
                                        <p:anim calcmode="lin" valueType="num" p14:bounceEnd="50000">
                                          <p:cBhvr additive="base">
                                            <p:cTn id="25" dur="1000" fill="hold"/>
                                            <p:tgtEl>
                                              <p:spTgt spid="11"/>
                                            </p:tgtEl>
                                            <p:attrNameLst>
                                              <p:attrName>ppt_y</p:attrName>
                                            </p:attrNameLst>
                                          </p:cBhvr>
                                          <p:tavLst>
                                            <p:tav tm="0">
                                              <p:val>
                                                <p:strVal val="1+#ppt_h/2"/>
                                              </p:val>
                                            </p:tav>
                                            <p:tav tm="100000">
                                              <p:val>
                                                <p:strVal val="#ppt_y"/>
                                              </p:val>
                                            </p:tav>
                                          </p:tavLst>
                                        </p:anim>
                                      </p:childTnLst>
                                    </p:cTn>
                                  </p:par>
                                  <p:par>
                                    <p:cTn id="26" presetID="2" presetClass="entr" presetSubtype="4" fill="hold" grpId="0" nodeType="withEffect" p14:presetBounceEnd="50000">
                                      <p:stCondLst>
                                        <p:cond delay="0"/>
                                      </p:stCondLst>
                                      <p:childTnLst>
                                        <p:set>
                                          <p:cBhvr>
                                            <p:cTn id="27" dur="1" fill="hold">
                                              <p:stCondLst>
                                                <p:cond delay="0"/>
                                              </p:stCondLst>
                                            </p:cTn>
                                            <p:tgtEl>
                                              <p:spTgt spid="10"/>
                                            </p:tgtEl>
                                            <p:attrNameLst>
                                              <p:attrName>style.visibility</p:attrName>
                                            </p:attrNameLst>
                                          </p:cBhvr>
                                          <p:to>
                                            <p:strVal val="visible"/>
                                          </p:to>
                                        </p:set>
                                        <p:anim calcmode="lin" valueType="num" p14:bounceEnd="50000">
                                          <p:cBhvr additive="base">
                                            <p:cTn id="28" dur="1000" fill="hold"/>
                                            <p:tgtEl>
                                              <p:spTgt spid="10"/>
                                            </p:tgtEl>
                                            <p:attrNameLst>
                                              <p:attrName>ppt_x</p:attrName>
                                            </p:attrNameLst>
                                          </p:cBhvr>
                                          <p:tavLst>
                                            <p:tav tm="0">
                                              <p:val>
                                                <p:strVal val="#ppt_x"/>
                                              </p:val>
                                            </p:tav>
                                            <p:tav tm="100000">
                                              <p:val>
                                                <p:strVal val="#ppt_x"/>
                                              </p:val>
                                            </p:tav>
                                          </p:tavLst>
                                        </p:anim>
                                        <p:anim calcmode="lin" valueType="num" p14:bounceEnd="50000">
                                          <p:cBhvr additive="base">
                                            <p:cTn id="29" dur="1000" fill="hold"/>
                                            <p:tgtEl>
                                              <p:spTgt spid="10"/>
                                            </p:tgtEl>
                                            <p:attrNameLst>
                                              <p:attrName>ppt_y</p:attrName>
                                            </p:attrNameLst>
                                          </p:cBhvr>
                                          <p:tavLst>
                                            <p:tav tm="0">
                                              <p:val>
                                                <p:strVal val="1+#ppt_h/2"/>
                                              </p:val>
                                            </p:tav>
                                            <p:tav tm="100000">
                                              <p:val>
                                                <p:strVal val="#ppt_y"/>
                                              </p:val>
                                            </p:tav>
                                          </p:tavLst>
                                        </p:anim>
                                      </p:childTnLst>
                                    </p:cTn>
                                  </p:par>
                                  <p:par>
                                    <p:cTn id="30" presetID="2" presetClass="entr" presetSubtype="4" fill="hold" grpId="0" nodeType="withEffect" p14:presetBounceEnd="50000">
                                      <p:stCondLst>
                                        <p:cond delay="0"/>
                                      </p:stCondLst>
                                      <p:childTnLst>
                                        <p:set>
                                          <p:cBhvr>
                                            <p:cTn id="31" dur="1" fill="hold">
                                              <p:stCondLst>
                                                <p:cond delay="0"/>
                                              </p:stCondLst>
                                            </p:cTn>
                                            <p:tgtEl>
                                              <p:spTgt spid="12"/>
                                            </p:tgtEl>
                                            <p:attrNameLst>
                                              <p:attrName>style.visibility</p:attrName>
                                            </p:attrNameLst>
                                          </p:cBhvr>
                                          <p:to>
                                            <p:strVal val="visible"/>
                                          </p:to>
                                        </p:set>
                                        <p:anim calcmode="lin" valueType="num" p14:bounceEnd="50000">
                                          <p:cBhvr additive="base">
                                            <p:cTn id="32" dur="1000" fill="hold"/>
                                            <p:tgtEl>
                                              <p:spTgt spid="12"/>
                                            </p:tgtEl>
                                            <p:attrNameLst>
                                              <p:attrName>ppt_x</p:attrName>
                                            </p:attrNameLst>
                                          </p:cBhvr>
                                          <p:tavLst>
                                            <p:tav tm="0">
                                              <p:val>
                                                <p:strVal val="#ppt_x"/>
                                              </p:val>
                                            </p:tav>
                                            <p:tav tm="100000">
                                              <p:val>
                                                <p:strVal val="#ppt_x"/>
                                              </p:val>
                                            </p:tav>
                                          </p:tavLst>
                                        </p:anim>
                                        <p:anim calcmode="lin" valueType="num" p14:bounceEnd="50000">
                                          <p:cBhvr additive="base">
                                            <p:cTn id="33" dur="1000" fill="hold"/>
                                            <p:tgtEl>
                                              <p:spTgt spid="12"/>
                                            </p:tgtEl>
                                            <p:attrNameLst>
                                              <p:attrName>ppt_y</p:attrName>
                                            </p:attrNameLst>
                                          </p:cBhvr>
                                          <p:tavLst>
                                            <p:tav tm="0">
                                              <p:val>
                                                <p:strVal val="1+#ppt_h/2"/>
                                              </p:val>
                                            </p:tav>
                                            <p:tav tm="100000">
                                              <p:val>
                                                <p:strVal val="#ppt_y"/>
                                              </p:val>
                                            </p:tav>
                                          </p:tavLst>
                                        </p:anim>
                                      </p:childTnLst>
                                    </p:cTn>
                                  </p:par>
                                  <p:par>
                                    <p:cTn id="34" presetID="2" presetClass="entr" presetSubtype="4" fill="hold" grpId="0" nodeType="withEffect" p14:presetBounceEnd="50000">
                                      <p:stCondLst>
                                        <p:cond delay="0"/>
                                      </p:stCondLst>
                                      <p:childTnLst>
                                        <p:set>
                                          <p:cBhvr>
                                            <p:cTn id="35" dur="1" fill="hold">
                                              <p:stCondLst>
                                                <p:cond delay="0"/>
                                              </p:stCondLst>
                                            </p:cTn>
                                            <p:tgtEl>
                                              <p:spTgt spid="13"/>
                                            </p:tgtEl>
                                            <p:attrNameLst>
                                              <p:attrName>style.visibility</p:attrName>
                                            </p:attrNameLst>
                                          </p:cBhvr>
                                          <p:to>
                                            <p:strVal val="visible"/>
                                          </p:to>
                                        </p:set>
                                        <p:anim calcmode="lin" valueType="num" p14:bounceEnd="50000">
                                          <p:cBhvr additive="base">
                                            <p:cTn id="36" dur="1000" fill="hold"/>
                                            <p:tgtEl>
                                              <p:spTgt spid="13"/>
                                            </p:tgtEl>
                                            <p:attrNameLst>
                                              <p:attrName>ppt_x</p:attrName>
                                            </p:attrNameLst>
                                          </p:cBhvr>
                                          <p:tavLst>
                                            <p:tav tm="0">
                                              <p:val>
                                                <p:strVal val="#ppt_x"/>
                                              </p:val>
                                            </p:tav>
                                            <p:tav tm="100000">
                                              <p:val>
                                                <p:strVal val="#ppt_x"/>
                                              </p:val>
                                            </p:tav>
                                          </p:tavLst>
                                        </p:anim>
                                        <p:anim calcmode="lin" valueType="num" p14:bounceEnd="50000">
                                          <p:cBhvr additive="base">
                                            <p:cTn id="37" dur="1000" fill="hold"/>
                                            <p:tgtEl>
                                              <p:spTgt spid="13"/>
                                            </p:tgtEl>
                                            <p:attrNameLst>
                                              <p:attrName>ppt_y</p:attrName>
                                            </p:attrNameLst>
                                          </p:cBhvr>
                                          <p:tavLst>
                                            <p:tav tm="0">
                                              <p:val>
                                                <p:strVal val="1+#ppt_h/2"/>
                                              </p:val>
                                            </p:tav>
                                            <p:tav tm="100000">
                                              <p:val>
                                                <p:strVal val="#ppt_y"/>
                                              </p:val>
                                            </p:tav>
                                          </p:tavLst>
                                        </p:anim>
                                      </p:childTnLst>
                                    </p:cTn>
                                  </p:par>
                                  <p:par>
                                    <p:cTn id="38" presetID="2" presetClass="entr" presetSubtype="4" fill="hold" grpId="0" nodeType="withEffect" p14:presetBounceEnd="50000">
                                      <p:stCondLst>
                                        <p:cond delay="0"/>
                                      </p:stCondLst>
                                      <p:childTnLst>
                                        <p:set>
                                          <p:cBhvr>
                                            <p:cTn id="39" dur="1" fill="hold">
                                              <p:stCondLst>
                                                <p:cond delay="0"/>
                                              </p:stCondLst>
                                            </p:cTn>
                                            <p:tgtEl>
                                              <p:spTgt spid="14"/>
                                            </p:tgtEl>
                                            <p:attrNameLst>
                                              <p:attrName>style.visibility</p:attrName>
                                            </p:attrNameLst>
                                          </p:cBhvr>
                                          <p:to>
                                            <p:strVal val="visible"/>
                                          </p:to>
                                        </p:set>
                                        <p:anim calcmode="lin" valueType="num" p14:bounceEnd="50000">
                                          <p:cBhvr additive="base">
                                            <p:cTn id="40" dur="1000" fill="hold"/>
                                            <p:tgtEl>
                                              <p:spTgt spid="14"/>
                                            </p:tgtEl>
                                            <p:attrNameLst>
                                              <p:attrName>ppt_x</p:attrName>
                                            </p:attrNameLst>
                                          </p:cBhvr>
                                          <p:tavLst>
                                            <p:tav tm="0">
                                              <p:val>
                                                <p:strVal val="#ppt_x"/>
                                              </p:val>
                                            </p:tav>
                                            <p:tav tm="100000">
                                              <p:val>
                                                <p:strVal val="#ppt_x"/>
                                              </p:val>
                                            </p:tav>
                                          </p:tavLst>
                                        </p:anim>
                                        <p:anim calcmode="lin" valueType="num" p14:bounceEnd="50000">
                                          <p:cBhvr additive="base">
                                            <p:cTn id="41" dur="1000" fill="hold"/>
                                            <p:tgtEl>
                                              <p:spTgt spid="14"/>
                                            </p:tgtEl>
                                            <p:attrNameLst>
                                              <p:attrName>ppt_y</p:attrName>
                                            </p:attrNameLst>
                                          </p:cBhvr>
                                          <p:tavLst>
                                            <p:tav tm="0">
                                              <p:val>
                                                <p:strVal val="1+#ppt_h/2"/>
                                              </p:val>
                                            </p:tav>
                                            <p:tav tm="100000">
                                              <p:val>
                                                <p:strVal val="#ppt_y"/>
                                              </p:val>
                                            </p:tav>
                                          </p:tavLst>
                                        </p:anim>
                                      </p:childTnLst>
                                    </p:cTn>
                                  </p:par>
                                  <p:par>
                                    <p:cTn id="42" presetID="2" presetClass="entr" presetSubtype="4" fill="hold" grpId="0" nodeType="withEffect" p14:presetBounceEnd="50000">
                                      <p:stCondLst>
                                        <p:cond delay="0"/>
                                      </p:stCondLst>
                                      <p:childTnLst>
                                        <p:set>
                                          <p:cBhvr>
                                            <p:cTn id="43" dur="1" fill="hold">
                                              <p:stCondLst>
                                                <p:cond delay="0"/>
                                              </p:stCondLst>
                                            </p:cTn>
                                            <p:tgtEl>
                                              <p:spTgt spid="15"/>
                                            </p:tgtEl>
                                            <p:attrNameLst>
                                              <p:attrName>style.visibility</p:attrName>
                                            </p:attrNameLst>
                                          </p:cBhvr>
                                          <p:to>
                                            <p:strVal val="visible"/>
                                          </p:to>
                                        </p:set>
                                        <p:anim calcmode="lin" valueType="num" p14:bounceEnd="50000">
                                          <p:cBhvr additive="base">
                                            <p:cTn id="44" dur="1000" fill="hold"/>
                                            <p:tgtEl>
                                              <p:spTgt spid="15"/>
                                            </p:tgtEl>
                                            <p:attrNameLst>
                                              <p:attrName>ppt_x</p:attrName>
                                            </p:attrNameLst>
                                          </p:cBhvr>
                                          <p:tavLst>
                                            <p:tav tm="0">
                                              <p:val>
                                                <p:strVal val="#ppt_x"/>
                                              </p:val>
                                            </p:tav>
                                            <p:tav tm="100000">
                                              <p:val>
                                                <p:strVal val="#ppt_x"/>
                                              </p:val>
                                            </p:tav>
                                          </p:tavLst>
                                        </p:anim>
                                        <p:anim calcmode="lin" valueType="num" p14:bounceEnd="50000">
                                          <p:cBhvr additive="base">
                                            <p:cTn id="45" dur="1000" fill="hold"/>
                                            <p:tgtEl>
                                              <p:spTgt spid="15"/>
                                            </p:tgtEl>
                                            <p:attrNameLst>
                                              <p:attrName>ppt_y</p:attrName>
                                            </p:attrNameLst>
                                          </p:cBhvr>
                                          <p:tavLst>
                                            <p:tav tm="0">
                                              <p:val>
                                                <p:strVal val="1+#ppt_h/2"/>
                                              </p:val>
                                            </p:tav>
                                            <p:tav tm="100000">
                                              <p:val>
                                                <p:strVal val="#ppt_y"/>
                                              </p:val>
                                            </p:tav>
                                          </p:tavLst>
                                        </p:anim>
                                      </p:childTnLst>
                                    </p:cTn>
                                  </p:par>
                                  <p:par>
                                    <p:cTn id="46" presetID="2" presetClass="entr" presetSubtype="4" fill="hold" grpId="0" nodeType="withEffect" p14:presetBounceEnd="50000">
                                      <p:stCondLst>
                                        <p:cond delay="0"/>
                                      </p:stCondLst>
                                      <p:childTnLst>
                                        <p:set>
                                          <p:cBhvr>
                                            <p:cTn id="47" dur="1" fill="hold">
                                              <p:stCondLst>
                                                <p:cond delay="0"/>
                                              </p:stCondLst>
                                            </p:cTn>
                                            <p:tgtEl>
                                              <p:spTgt spid="16"/>
                                            </p:tgtEl>
                                            <p:attrNameLst>
                                              <p:attrName>style.visibility</p:attrName>
                                            </p:attrNameLst>
                                          </p:cBhvr>
                                          <p:to>
                                            <p:strVal val="visible"/>
                                          </p:to>
                                        </p:set>
                                        <p:anim calcmode="lin" valueType="num" p14:bounceEnd="50000">
                                          <p:cBhvr additive="base">
                                            <p:cTn id="48" dur="1000" fill="hold"/>
                                            <p:tgtEl>
                                              <p:spTgt spid="16"/>
                                            </p:tgtEl>
                                            <p:attrNameLst>
                                              <p:attrName>ppt_x</p:attrName>
                                            </p:attrNameLst>
                                          </p:cBhvr>
                                          <p:tavLst>
                                            <p:tav tm="0">
                                              <p:val>
                                                <p:strVal val="#ppt_x"/>
                                              </p:val>
                                            </p:tav>
                                            <p:tav tm="100000">
                                              <p:val>
                                                <p:strVal val="#ppt_x"/>
                                              </p:val>
                                            </p:tav>
                                          </p:tavLst>
                                        </p:anim>
                                        <p:anim calcmode="lin" valueType="num" p14:bounceEnd="50000">
                                          <p:cBhvr additive="base">
                                            <p:cTn id="49" dur="1000" fill="hold"/>
                                            <p:tgtEl>
                                              <p:spTgt spid="16"/>
                                            </p:tgtEl>
                                            <p:attrNameLst>
                                              <p:attrName>ppt_y</p:attrName>
                                            </p:attrNameLst>
                                          </p:cBhvr>
                                          <p:tavLst>
                                            <p:tav tm="0">
                                              <p:val>
                                                <p:strVal val="1+#ppt_h/2"/>
                                              </p:val>
                                            </p:tav>
                                            <p:tav tm="100000">
                                              <p:val>
                                                <p:strVal val="#ppt_y"/>
                                              </p:val>
                                            </p:tav>
                                          </p:tavLst>
                                        </p:anim>
                                      </p:childTnLst>
                                    </p:cTn>
                                  </p:par>
                                  <p:par>
                                    <p:cTn id="50" presetID="2" presetClass="entr" presetSubtype="4" fill="hold" grpId="0" nodeType="withEffect" p14:presetBounceEnd="50000">
                                      <p:stCondLst>
                                        <p:cond delay="0"/>
                                      </p:stCondLst>
                                      <p:childTnLst>
                                        <p:set>
                                          <p:cBhvr>
                                            <p:cTn id="51" dur="1" fill="hold">
                                              <p:stCondLst>
                                                <p:cond delay="0"/>
                                              </p:stCondLst>
                                            </p:cTn>
                                            <p:tgtEl>
                                              <p:spTgt spid="17"/>
                                            </p:tgtEl>
                                            <p:attrNameLst>
                                              <p:attrName>style.visibility</p:attrName>
                                            </p:attrNameLst>
                                          </p:cBhvr>
                                          <p:to>
                                            <p:strVal val="visible"/>
                                          </p:to>
                                        </p:set>
                                        <p:anim calcmode="lin" valueType="num" p14:bounceEnd="50000">
                                          <p:cBhvr additive="base">
                                            <p:cTn id="52" dur="1000" fill="hold"/>
                                            <p:tgtEl>
                                              <p:spTgt spid="17"/>
                                            </p:tgtEl>
                                            <p:attrNameLst>
                                              <p:attrName>ppt_x</p:attrName>
                                            </p:attrNameLst>
                                          </p:cBhvr>
                                          <p:tavLst>
                                            <p:tav tm="0">
                                              <p:val>
                                                <p:strVal val="#ppt_x"/>
                                              </p:val>
                                            </p:tav>
                                            <p:tav tm="100000">
                                              <p:val>
                                                <p:strVal val="#ppt_x"/>
                                              </p:val>
                                            </p:tav>
                                          </p:tavLst>
                                        </p:anim>
                                        <p:anim calcmode="lin" valueType="num" p14:bounceEnd="50000">
                                          <p:cBhvr additive="base">
                                            <p:cTn id="53" dur="1000" fill="hold"/>
                                            <p:tgtEl>
                                              <p:spTgt spid="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P spid="6" grpId="0" animBg="1"/>
          <p:bldP spid="8" grpId="0" animBg="1"/>
          <p:bldP spid="10" grpId="0"/>
          <p:bldP spid="11" grpId="0"/>
          <p:bldP spid="12" grpId="0"/>
          <p:bldP spid="13" grpId="0"/>
          <p:bldP spid="14" grpId="0"/>
          <p:bldP spid="15" grpId="0"/>
          <p:bldP spid="16" grpId="0"/>
          <p:bldP spid="17"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p:tgtEl>
                                              <p:spTgt spid="2"/>
                                            </p:tgtEl>
                                            <p:attrNameLst>
                                              <p:attrName>ppt_y</p:attrName>
                                            </p:attrNameLst>
                                          </p:cBhvr>
                                          <p:tavLst>
                                            <p:tav tm="0">
                                              <p:val>
                                                <p:strVal val="#ppt_y+#ppt_h*1.125000"/>
                                              </p:val>
                                            </p:tav>
                                            <p:tav tm="100000">
                                              <p:val>
                                                <p:strVal val="#ppt_y"/>
                                              </p:val>
                                            </p:tav>
                                          </p:tavLst>
                                        </p:anim>
                                        <p:animEffect transition="in" filter="wipe(up)">
                                          <p:cBhvr>
                                            <p:cTn id="8" dur="500"/>
                                            <p:tgtEl>
                                              <p:spTgt spid="2"/>
                                            </p:tgtEl>
                                          </p:cBhvr>
                                        </p:animEffect>
                                      </p:childTnLst>
                                    </p:cTn>
                                  </p:par>
                                  <p:par>
                                    <p:cTn id="9" presetID="12" presetClass="entr" presetSubtype="4"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p:tgtEl>
                                              <p:spTgt spid="8"/>
                                            </p:tgtEl>
                                            <p:attrNameLst>
                                              <p:attrName>ppt_y</p:attrName>
                                            </p:attrNameLst>
                                          </p:cBhvr>
                                          <p:tavLst>
                                            <p:tav tm="0">
                                              <p:val>
                                                <p:strVal val="#ppt_y+#ppt_h*1.125000"/>
                                              </p:val>
                                            </p:tav>
                                            <p:tav tm="100000">
                                              <p:val>
                                                <p:strVal val="#ppt_y"/>
                                              </p:val>
                                            </p:tav>
                                          </p:tavLst>
                                        </p:anim>
                                        <p:animEffect transition="in" filter="wipe(up)">
                                          <p:cBhvr>
                                            <p:cTn id="12" dur="500"/>
                                            <p:tgtEl>
                                              <p:spTgt spid="8"/>
                                            </p:tgtEl>
                                          </p:cBhvr>
                                        </p:animEffect>
                                      </p:childTnLst>
                                    </p:cTn>
                                  </p:par>
                                  <p:par>
                                    <p:cTn id="13" presetID="12" presetClass="entr" presetSubtype="4"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500"/>
                                            <p:tgtEl>
                                              <p:spTgt spid="4"/>
                                            </p:tgtEl>
                                            <p:attrNameLst>
                                              <p:attrName>ppt_y</p:attrName>
                                            </p:attrNameLst>
                                          </p:cBhvr>
                                          <p:tavLst>
                                            <p:tav tm="0">
                                              <p:val>
                                                <p:strVal val="#ppt_y+#ppt_h*1.125000"/>
                                              </p:val>
                                            </p:tav>
                                            <p:tav tm="100000">
                                              <p:val>
                                                <p:strVal val="#ppt_y"/>
                                              </p:val>
                                            </p:tav>
                                          </p:tavLst>
                                        </p:anim>
                                        <p:animEffect transition="in" filter="wipe(up)">
                                          <p:cBhvr>
                                            <p:cTn id="16" dur="500"/>
                                            <p:tgtEl>
                                              <p:spTgt spid="4"/>
                                            </p:tgtEl>
                                          </p:cBhvr>
                                        </p:animEffect>
                                      </p:childTnLst>
                                    </p:cTn>
                                  </p:par>
                                  <p:par>
                                    <p:cTn id="17" presetID="12" presetClass="entr" presetSubtype="4" fill="hold" grpId="0" nodeType="with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p:tgtEl>
                                              <p:spTgt spid="6"/>
                                            </p:tgtEl>
                                            <p:attrNameLst>
                                              <p:attrName>ppt_y</p:attrName>
                                            </p:attrNameLst>
                                          </p:cBhvr>
                                          <p:tavLst>
                                            <p:tav tm="0">
                                              <p:val>
                                                <p:strVal val="#ppt_y+#ppt_h*1.125000"/>
                                              </p:val>
                                            </p:tav>
                                            <p:tav tm="100000">
                                              <p:val>
                                                <p:strVal val="#ppt_y"/>
                                              </p:val>
                                            </p:tav>
                                          </p:tavLst>
                                        </p:anim>
                                        <p:animEffect transition="in" filter="wipe(up)">
                                          <p:cBhvr>
                                            <p:cTn id="20" dur="500"/>
                                            <p:tgtEl>
                                              <p:spTgt spid="6"/>
                                            </p:tgtEl>
                                          </p:cBhvr>
                                        </p:animEffect>
                                      </p:childTnLst>
                                    </p:cTn>
                                  </p:par>
                                </p:childTnLst>
                              </p:cTn>
                            </p:par>
                            <p:par>
                              <p:cTn id="21" fill="hold">
                                <p:stCondLst>
                                  <p:cond delay="500"/>
                                </p:stCondLst>
                                <p:childTnLst>
                                  <p:par>
                                    <p:cTn id="22" presetID="2" presetClass="entr" presetSubtype="4" fill="hold" grpId="0" nodeType="afterEffect">
                                      <p:stCondLst>
                                        <p:cond delay="0"/>
                                      </p:stCondLst>
                                      <p:childTnLst>
                                        <p:set>
                                          <p:cBhvr>
                                            <p:cTn id="23" dur="1" fill="hold">
                                              <p:stCondLst>
                                                <p:cond delay="0"/>
                                              </p:stCondLst>
                                            </p:cTn>
                                            <p:tgtEl>
                                              <p:spTgt spid="11"/>
                                            </p:tgtEl>
                                            <p:attrNameLst>
                                              <p:attrName>style.visibility</p:attrName>
                                            </p:attrNameLst>
                                          </p:cBhvr>
                                          <p:to>
                                            <p:strVal val="visible"/>
                                          </p:to>
                                        </p:set>
                                        <p:anim calcmode="lin" valueType="num">
                                          <p:cBhvr additive="base">
                                            <p:cTn id="24" dur="1000" fill="hold"/>
                                            <p:tgtEl>
                                              <p:spTgt spid="11"/>
                                            </p:tgtEl>
                                            <p:attrNameLst>
                                              <p:attrName>ppt_x</p:attrName>
                                            </p:attrNameLst>
                                          </p:cBhvr>
                                          <p:tavLst>
                                            <p:tav tm="0">
                                              <p:val>
                                                <p:strVal val="#ppt_x"/>
                                              </p:val>
                                            </p:tav>
                                            <p:tav tm="100000">
                                              <p:val>
                                                <p:strVal val="#ppt_x"/>
                                              </p:val>
                                            </p:tav>
                                          </p:tavLst>
                                        </p:anim>
                                        <p:anim calcmode="lin" valueType="num">
                                          <p:cBhvr additive="base">
                                            <p:cTn id="25" dur="1000" fill="hold"/>
                                            <p:tgtEl>
                                              <p:spTgt spid="11"/>
                                            </p:tgtEl>
                                            <p:attrNameLst>
                                              <p:attrName>ppt_y</p:attrName>
                                            </p:attrNameLst>
                                          </p:cBhvr>
                                          <p:tavLst>
                                            <p:tav tm="0">
                                              <p:val>
                                                <p:strVal val="1+#ppt_h/2"/>
                                              </p:val>
                                            </p:tav>
                                            <p:tav tm="100000">
                                              <p:val>
                                                <p:strVal val="#ppt_y"/>
                                              </p:val>
                                            </p:tav>
                                          </p:tavLst>
                                        </p:anim>
                                      </p:childTnLst>
                                    </p:cTn>
                                  </p:par>
                                  <p:par>
                                    <p:cTn id="26" presetID="2" presetClass="entr" presetSubtype="4" fill="hold" grpId="0" nodeType="withEffect">
                                      <p:stCondLst>
                                        <p:cond delay="0"/>
                                      </p:stCondLst>
                                      <p:childTnLst>
                                        <p:set>
                                          <p:cBhvr>
                                            <p:cTn id="27" dur="1" fill="hold">
                                              <p:stCondLst>
                                                <p:cond delay="0"/>
                                              </p:stCondLst>
                                            </p:cTn>
                                            <p:tgtEl>
                                              <p:spTgt spid="10"/>
                                            </p:tgtEl>
                                            <p:attrNameLst>
                                              <p:attrName>style.visibility</p:attrName>
                                            </p:attrNameLst>
                                          </p:cBhvr>
                                          <p:to>
                                            <p:strVal val="visible"/>
                                          </p:to>
                                        </p:set>
                                        <p:anim calcmode="lin" valueType="num">
                                          <p:cBhvr additive="base">
                                            <p:cTn id="28" dur="1000" fill="hold"/>
                                            <p:tgtEl>
                                              <p:spTgt spid="10"/>
                                            </p:tgtEl>
                                            <p:attrNameLst>
                                              <p:attrName>ppt_x</p:attrName>
                                            </p:attrNameLst>
                                          </p:cBhvr>
                                          <p:tavLst>
                                            <p:tav tm="0">
                                              <p:val>
                                                <p:strVal val="#ppt_x"/>
                                              </p:val>
                                            </p:tav>
                                            <p:tav tm="100000">
                                              <p:val>
                                                <p:strVal val="#ppt_x"/>
                                              </p:val>
                                            </p:tav>
                                          </p:tavLst>
                                        </p:anim>
                                        <p:anim calcmode="lin" valueType="num">
                                          <p:cBhvr additive="base">
                                            <p:cTn id="29" dur="1000" fill="hold"/>
                                            <p:tgtEl>
                                              <p:spTgt spid="10"/>
                                            </p:tgtEl>
                                            <p:attrNameLst>
                                              <p:attrName>ppt_y</p:attrName>
                                            </p:attrNameLst>
                                          </p:cBhvr>
                                          <p:tavLst>
                                            <p:tav tm="0">
                                              <p:val>
                                                <p:strVal val="1+#ppt_h/2"/>
                                              </p:val>
                                            </p:tav>
                                            <p:tav tm="100000">
                                              <p:val>
                                                <p:strVal val="#ppt_y"/>
                                              </p:val>
                                            </p:tav>
                                          </p:tavLst>
                                        </p:anim>
                                      </p:childTnLst>
                                    </p:cTn>
                                  </p:par>
                                  <p:par>
                                    <p:cTn id="30" presetID="2" presetClass="entr" presetSubtype="4" fill="hold" grpId="0" nodeType="withEffect">
                                      <p:stCondLst>
                                        <p:cond delay="0"/>
                                      </p:stCondLst>
                                      <p:childTnLst>
                                        <p:set>
                                          <p:cBhvr>
                                            <p:cTn id="31" dur="1" fill="hold">
                                              <p:stCondLst>
                                                <p:cond delay="0"/>
                                              </p:stCondLst>
                                            </p:cTn>
                                            <p:tgtEl>
                                              <p:spTgt spid="12"/>
                                            </p:tgtEl>
                                            <p:attrNameLst>
                                              <p:attrName>style.visibility</p:attrName>
                                            </p:attrNameLst>
                                          </p:cBhvr>
                                          <p:to>
                                            <p:strVal val="visible"/>
                                          </p:to>
                                        </p:set>
                                        <p:anim calcmode="lin" valueType="num">
                                          <p:cBhvr additive="base">
                                            <p:cTn id="32" dur="1000" fill="hold"/>
                                            <p:tgtEl>
                                              <p:spTgt spid="12"/>
                                            </p:tgtEl>
                                            <p:attrNameLst>
                                              <p:attrName>ppt_x</p:attrName>
                                            </p:attrNameLst>
                                          </p:cBhvr>
                                          <p:tavLst>
                                            <p:tav tm="0">
                                              <p:val>
                                                <p:strVal val="#ppt_x"/>
                                              </p:val>
                                            </p:tav>
                                            <p:tav tm="100000">
                                              <p:val>
                                                <p:strVal val="#ppt_x"/>
                                              </p:val>
                                            </p:tav>
                                          </p:tavLst>
                                        </p:anim>
                                        <p:anim calcmode="lin" valueType="num">
                                          <p:cBhvr additive="base">
                                            <p:cTn id="33" dur="1000" fill="hold"/>
                                            <p:tgtEl>
                                              <p:spTgt spid="12"/>
                                            </p:tgtEl>
                                            <p:attrNameLst>
                                              <p:attrName>ppt_y</p:attrName>
                                            </p:attrNameLst>
                                          </p:cBhvr>
                                          <p:tavLst>
                                            <p:tav tm="0">
                                              <p:val>
                                                <p:strVal val="1+#ppt_h/2"/>
                                              </p:val>
                                            </p:tav>
                                            <p:tav tm="100000">
                                              <p:val>
                                                <p:strVal val="#ppt_y"/>
                                              </p:val>
                                            </p:tav>
                                          </p:tavLst>
                                        </p:anim>
                                      </p:childTnLst>
                                    </p:cTn>
                                  </p:par>
                                  <p:par>
                                    <p:cTn id="34" presetID="2" presetClass="entr" presetSubtype="4" fill="hold" grpId="0" nodeType="withEffect">
                                      <p:stCondLst>
                                        <p:cond delay="0"/>
                                      </p:stCondLst>
                                      <p:childTnLst>
                                        <p:set>
                                          <p:cBhvr>
                                            <p:cTn id="35" dur="1" fill="hold">
                                              <p:stCondLst>
                                                <p:cond delay="0"/>
                                              </p:stCondLst>
                                            </p:cTn>
                                            <p:tgtEl>
                                              <p:spTgt spid="13"/>
                                            </p:tgtEl>
                                            <p:attrNameLst>
                                              <p:attrName>style.visibility</p:attrName>
                                            </p:attrNameLst>
                                          </p:cBhvr>
                                          <p:to>
                                            <p:strVal val="visible"/>
                                          </p:to>
                                        </p:set>
                                        <p:anim calcmode="lin" valueType="num">
                                          <p:cBhvr additive="base">
                                            <p:cTn id="36" dur="1000" fill="hold"/>
                                            <p:tgtEl>
                                              <p:spTgt spid="13"/>
                                            </p:tgtEl>
                                            <p:attrNameLst>
                                              <p:attrName>ppt_x</p:attrName>
                                            </p:attrNameLst>
                                          </p:cBhvr>
                                          <p:tavLst>
                                            <p:tav tm="0">
                                              <p:val>
                                                <p:strVal val="#ppt_x"/>
                                              </p:val>
                                            </p:tav>
                                            <p:tav tm="100000">
                                              <p:val>
                                                <p:strVal val="#ppt_x"/>
                                              </p:val>
                                            </p:tav>
                                          </p:tavLst>
                                        </p:anim>
                                        <p:anim calcmode="lin" valueType="num">
                                          <p:cBhvr additive="base">
                                            <p:cTn id="37" dur="1000" fill="hold"/>
                                            <p:tgtEl>
                                              <p:spTgt spid="13"/>
                                            </p:tgtEl>
                                            <p:attrNameLst>
                                              <p:attrName>ppt_y</p:attrName>
                                            </p:attrNameLst>
                                          </p:cBhvr>
                                          <p:tavLst>
                                            <p:tav tm="0">
                                              <p:val>
                                                <p:strVal val="1+#ppt_h/2"/>
                                              </p:val>
                                            </p:tav>
                                            <p:tav tm="100000">
                                              <p:val>
                                                <p:strVal val="#ppt_y"/>
                                              </p:val>
                                            </p:tav>
                                          </p:tavLst>
                                        </p:anim>
                                      </p:childTnLst>
                                    </p:cTn>
                                  </p:par>
                                  <p:par>
                                    <p:cTn id="38" presetID="2" presetClass="entr" presetSubtype="4" fill="hold" grpId="0" nodeType="withEffect">
                                      <p:stCondLst>
                                        <p:cond delay="0"/>
                                      </p:stCondLst>
                                      <p:childTnLst>
                                        <p:set>
                                          <p:cBhvr>
                                            <p:cTn id="39" dur="1" fill="hold">
                                              <p:stCondLst>
                                                <p:cond delay="0"/>
                                              </p:stCondLst>
                                            </p:cTn>
                                            <p:tgtEl>
                                              <p:spTgt spid="14"/>
                                            </p:tgtEl>
                                            <p:attrNameLst>
                                              <p:attrName>style.visibility</p:attrName>
                                            </p:attrNameLst>
                                          </p:cBhvr>
                                          <p:to>
                                            <p:strVal val="visible"/>
                                          </p:to>
                                        </p:set>
                                        <p:anim calcmode="lin" valueType="num">
                                          <p:cBhvr additive="base">
                                            <p:cTn id="40" dur="1000" fill="hold"/>
                                            <p:tgtEl>
                                              <p:spTgt spid="14"/>
                                            </p:tgtEl>
                                            <p:attrNameLst>
                                              <p:attrName>ppt_x</p:attrName>
                                            </p:attrNameLst>
                                          </p:cBhvr>
                                          <p:tavLst>
                                            <p:tav tm="0">
                                              <p:val>
                                                <p:strVal val="#ppt_x"/>
                                              </p:val>
                                            </p:tav>
                                            <p:tav tm="100000">
                                              <p:val>
                                                <p:strVal val="#ppt_x"/>
                                              </p:val>
                                            </p:tav>
                                          </p:tavLst>
                                        </p:anim>
                                        <p:anim calcmode="lin" valueType="num">
                                          <p:cBhvr additive="base">
                                            <p:cTn id="41" dur="1000" fill="hold"/>
                                            <p:tgtEl>
                                              <p:spTgt spid="14"/>
                                            </p:tgtEl>
                                            <p:attrNameLst>
                                              <p:attrName>ppt_y</p:attrName>
                                            </p:attrNameLst>
                                          </p:cBhvr>
                                          <p:tavLst>
                                            <p:tav tm="0">
                                              <p:val>
                                                <p:strVal val="1+#ppt_h/2"/>
                                              </p:val>
                                            </p:tav>
                                            <p:tav tm="100000">
                                              <p:val>
                                                <p:strVal val="#ppt_y"/>
                                              </p:val>
                                            </p:tav>
                                          </p:tavLst>
                                        </p:anim>
                                      </p:childTnLst>
                                    </p:cTn>
                                  </p:par>
                                  <p:par>
                                    <p:cTn id="42" presetID="2" presetClass="entr" presetSubtype="4" fill="hold" grpId="0" nodeType="withEffect">
                                      <p:stCondLst>
                                        <p:cond delay="0"/>
                                      </p:stCondLst>
                                      <p:childTnLst>
                                        <p:set>
                                          <p:cBhvr>
                                            <p:cTn id="43" dur="1" fill="hold">
                                              <p:stCondLst>
                                                <p:cond delay="0"/>
                                              </p:stCondLst>
                                            </p:cTn>
                                            <p:tgtEl>
                                              <p:spTgt spid="15"/>
                                            </p:tgtEl>
                                            <p:attrNameLst>
                                              <p:attrName>style.visibility</p:attrName>
                                            </p:attrNameLst>
                                          </p:cBhvr>
                                          <p:to>
                                            <p:strVal val="visible"/>
                                          </p:to>
                                        </p:set>
                                        <p:anim calcmode="lin" valueType="num">
                                          <p:cBhvr additive="base">
                                            <p:cTn id="44" dur="1000" fill="hold"/>
                                            <p:tgtEl>
                                              <p:spTgt spid="15"/>
                                            </p:tgtEl>
                                            <p:attrNameLst>
                                              <p:attrName>ppt_x</p:attrName>
                                            </p:attrNameLst>
                                          </p:cBhvr>
                                          <p:tavLst>
                                            <p:tav tm="0">
                                              <p:val>
                                                <p:strVal val="#ppt_x"/>
                                              </p:val>
                                            </p:tav>
                                            <p:tav tm="100000">
                                              <p:val>
                                                <p:strVal val="#ppt_x"/>
                                              </p:val>
                                            </p:tav>
                                          </p:tavLst>
                                        </p:anim>
                                        <p:anim calcmode="lin" valueType="num">
                                          <p:cBhvr additive="base">
                                            <p:cTn id="45" dur="1000" fill="hold"/>
                                            <p:tgtEl>
                                              <p:spTgt spid="15"/>
                                            </p:tgtEl>
                                            <p:attrNameLst>
                                              <p:attrName>ppt_y</p:attrName>
                                            </p:attrNameLst>
                                          </p:cBhvr>
                                          <p:tavLst>
                                            <p:tav tm="0">
                                              <p:val>
                                                <p:strVal val="1+#ppt_h/2"/>
                                              </p:val>
                                            </p:tav>
                                            <p:tav tm="100000">
                                              <p:val>
                                                <p:strVal val="#ppt_y"/>
                                              </p:val>
                                            </p:tav>
                                          </p:tavLst>
                                        </p:anim>
                                      </p:childTnLst>
                                    </p:cTn>
                                  </p:par>
                                  <p:par>
                                    <p:cTn id="46" presetID="2" presetClass="entr" presetSubtype="4" fill="hold" grpId="0" nodeType="withEffect">
                                      <p:stCondLst>
                                        <p:cond delay="0"/>
                                      </p:stCondLst>
                                      <p:childTnLst>
                                        <p:set>
                                          <p:cBhvr>
                                            <p:cTn id="47" dur="1" fill="hold">
                                              <p:stCondLst>
                                                <p:cond delay="0"/>
                                              </p:stCondLst>
                                            </p:cTn>
                                            <p:tgtEl>
                                              <p:spTgt spid="16"/>
                                            </p:tgtEl>
                                            <p:attrNameLst>
                                              <p:attrName>style.visibility</p:attrName>
                                            </p:attrNameLst>
                                          </p:cBhvr>
                                          <p:to>
                                            <p:strVal val="visible"/>
                                          </p:to>
                                        </p:set>
                                        <p:anim calcmode="lin" valueType="num">
                                          <p:cBhvr additive="base">
                                            <p:cTn id="48" dur="1000" fill="hold"/>
                                            <p:tgtEl>
                                              <p:spTgt spid="16"/>
                                            </p:tgtEl>
                                            <p:attrNameLst>
                                              <p:attrName>ppt_x</p:attrName>
                                            </p:attrNameLst>
                                          </p:cBhvr>
                                          <p:tavLst>
                                            <p:tav tm="0">
                                              <p:val>
                                                <p:strVal val="#ppt_x"/>
                                              </p:val>
                                            </p:tav>
                                            <p:tav tm="100000">
                                              <p:val>
                                                <p:strVal val="#ppt_x"/>
                                              </p:val>
                                            </p:tav>
                                          </p:tavLst>
                                        </p:anim>
                                        <p:anim calcmode="lin" valueType="num">
                                          <p:cBhvr additive="base">
                                            <p:cTn id="49" dur="1000" fill="hold"/>
                                            <p:tgtEl>
                                              <p:spTgt spid="16"/>
                                            </p:tgtEl>
                                            <p:attrNameLst>
                                              <p:attrName>ppt_y</p:attrName>
                                            </p:attrNameLst>
                                          </p:cBhvr>
                                          <p:tavLst>
                                            <p:tav tm="0">
                                              <p:val>
                                                <p:strVal val="1+#ppt_h/2"/>
                                              </p:val>
                                            </p:tav>
                                            <p:tav tm="100000">
                                              <p:val>
                                                <p:strVal val="#ppt_y"/>
                                              </p:val>
                                            </p:tav>
                                          </p:tavLst>
                                        </p:anim>
                                      </p:childTnLst>
                                    </p:cTn>
                                  </p:par>
                                  <p:par>
                                    <p:cTn id="50" presetID="2" presetClass="entr" presetSubtype="4" fill="hold" grpId="0" nodeType="withEffect">
                                      <p:stCondLst>
                                        <p:cond delay="0"/>
                                      </p:stCondLst>
                                      <p:childTnLst>
                                        <p:set>
                                          <p:cBhvr>
                                            <p:cTn id="51" dur="1" fill="hold">
                                              <p:stCondLst>
                                                <p:cond delay="0"/>
                                              </p:stCondLst>
                                            </p:cTn>
                                            <p:tgtEl>
                                              <p:spTgt spid="17"/>
                                            </p:tgtEl>
                                            <p:attrNameLst>
                                              <p:attrName>style.visibility</p:attrName>
                                            </p:attrNameLst>
                                          </p:cBhvr>
                                          <p:to>
                                            <p:strVal val="visible"/>
                                          </p:to>
                                        </p:set>
                                        <p:anim calcmode="lin" valueType="num">
                                          <p:cBhvr additive="base">
                                            <p:cTn id="52" dur="1000" fill="hold"/>
                                            <p:tgtEl>
                                              <p:spTgt spid="17"/>
                                            </p:tgtEl>
                                            <p:attrNameLst>
                                              <p:attrName>ppt_x</p:attrName>
                                            </p:attrNameLst>
                                          </p:cBhvr>
                                          <p:tavLst>
                                            <p:tav tm="0">
                                              <p:val>
                                                <p:strVal val="#ppt_x"/>
                                              </p:val>
                                            </p:tav>
                                            <p:tav tm="100000">
                                              <p:val>
                                                <p:strVal val="#ppt_x"/>
                                              </p:val>
                                            </p:tav>
                                          </p:tavLst>
                                        </p:anim>
                                        <p:anim calcmode="lin" valueType="num">
                                          <p:cBhvr additive="base">
                                            <p:cTn id="53" dur="1000" fill="hold"/>
                                            <p:tgtEl>
                                              <p:spTgt spid="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P spid="6" grpId="0" animBg="1"/>
          <p:bldP spid="8" grpId="0" animBg="1"/>
          <p:bldP spid="10" grpId="0"/>
          <p:bldP spid="11" grpId="0"/>
          <p:bldP spid="12" grpId="0"/>
          <p:bldP spid="13" grpId="0"/>
          <p:bldP spid="14" grpId="0"/>
          <p:bldP spid="15" grpId="0"/>
          <p:bldP spid="16" grpId="0"/>
          <p:bldP spid="17" grpId="0"/>
        </p:bldLst>
      </p:timing>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 1"/>
          <p:cNvGrpSpPr/>
          <p:nvPr/>
        </p:nvGrpSpPr>
        <p:grpSpPr>
          <a:xfrm>
            <a:off x="4256515" y="1992290"/>
            <a:ext cx="1481982" cy="1191014"/>
            <a:chOff x="4256515" y="1992290"/>
            <a:chExt cx="1481982" cy="1191014"/>
          </a:xfrm>
        </p:grpSpPr>
        <p:cxnSp>
          <p:nvCxnSpPr>
            <p:cNvPr id="3" name="直接连接符 3">
              <a:extLst>
                <a:ext uri="{FF2B5EF4-FFF2-40B4-BE49-F238E27FC236}">
                  <a16:creationId xmlns:a16="http://schemas.microsoft.com/office/drawing/2014/main" xmlns="" id="{B24C3D1D-4137-40C8-BE01-ADEC253FC814}"/>
                </a:ext>
              </a:extLst>
            </p:cNvPr>
            <p:cNvCxnSpPr/>
            <p:nvPr/>
          </p:nvCxnSpPr>
          <p:spPr>
            <a:xfrm flipV="1">
              <a:off x="4259846" y="2370732"/>
              <a:ext cx="406286" cy="812572"/>
            </a:xfrm>
            <a:prstGeom prst="line">
              <a:avLst/>
            </a:prstGeom>
            <a:ln>
              <a:solidFill>
                <a:srgbClr val="95A5A6"/>
              </a:solidFill>
              <a:prstDash val="dash"/>
              <a:headEnd type="oval"/>
            </a:ln>
          </p:spPr>
          <p:style>
            <a:lnRef idx="1">
              <a:schemeClr val="accent1"/>
            </a:lnRef>
            <a:fillRef idx="0">
              <a:schemeClr val="accent1"/>
            </a:fillRef>
            <a:effectRef idx="0">
              <a:schemeClr val="accent1"/>
            </a:effectRef>
            <a:fontRef idx="minor">
              <a:schemeClr val="tx1"/>
            </a:fontRef>
          </p:style>
        </p:cxnSp>
        <p:cxnSp>
          <p:nvCxnSpPr>
            <p:cNvPr id="4" name="直接连接符 4">
              <a:extLst>
                <a:ext uri="{FF2B5EF4-FFF2-40B4-BE49-F238E27FC236}">
                  <a16:creationId xmlns:a16="http://schemas.microsoft.com/office/drawing/2014/main" xmlns="" id="{61DBA503-1407-4513-A72B-1036E4EB57FF}"/>
                </a:ext>
              </a:extLst>
            </p:cNvPr>
            <p:cNvCxnSpPr/>
            <p:nvPr/>
          </p:nvCxnSpPr>
          <p:spPr>
            <a:xfrm>
              <a:off x="4666132" y="2370732"/>
              <a:ext cx="1072365" cy="0"/>
            </a:xfrm>
            <a:prstGeom prst="line">
              <a:avLst/>
            </a:prstGeom>
            <a:ln>
              <a:solidFill>
                <a:srgbClr val="95A5A6"/>
              </a:solidFill>
              <a:prstDash val="dash"/>
              <a:tailEnd type="oval"/>
            </a:ln>
          </p:spPr>
          <p:style>
            <a:lnRef idx="1">
              <a:schemeClr val="accent1"/>
            </a:lnRef>
            <a:fillRef idx="0">
              <a:schemeClr val="accent1"/>
            </a:fillRef>
            <a:effectRef idx="0">
              <a:schemeClr val="accent1"/>
            </a:effectRef>
            <a:fontRef idx="minor">
              <a:schemeClr val="tx1"/>
            </a:fontRef>
          </p:style>
        </p:cxnSp>
        <p:sp>
          <p:nvSpPr>
            <p:cNvPr id="5" name="16">
              <a:extLst>
                <a:ext uri="{FF2B5EF4-FFF2-40B4-BE49-F238E27FC236}">
                  <a16:creationId xmlns:a16="http://schemas.microsoft.com/office/drawing/2014/main" xmlns="" id="{387F3F0B-40E1-493E-92BE-CF8A448472E6}"/>
                </a:ext>
              </a:extLst>
            </p:cNvPr>
            <p:cNvSpPr/>
            <p:nvPr/>
          </p:nvSpPr>
          <p:spPr>
            <a:xfrm>
              <a:off x="4608282" y="2320420"/>
              <a:ext cx="115699" cy="115699"/>
            </a:xfrm>
            <a:prstGeom prst="ellipse">
              <a:avLst/>
            </a:prstGeom>
            <a:solidFill>
              <a:schemeClr val="bg1"/>
            </a:solidFill>
            <a:ln w="28575">
              <a:solidFill>
                <a:srgbClr val="95A5A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cxnSp>
          <p:nvCxnSpPr>
            <p:cNvPr id="6" name="直接连接符 6">
              <a:extLst>
                <a:ext uri="{FF2B5EF4-FFF2-40B4-BE49-F238E27FC236}">
                  <a16:creationId xmlns:a16="http://schemas.microsoft.com/office/drawing/2014/main" xmlns="" id="{BA029209-CBFA-4528-98C6-422073C4DCDE}"/>
                </a:ext>
              </a:extLst>
            </p:cNvPr>
            <p:cNvCxnSpPr>
              <a:cxnSpLocks/>
            </p:cNvCxnSpPr>
            <p:nvPr/>
          </p:nvCxnSpPr>
          <p:spPr>
            <a:xfrm flipH="1" flipV="1">
              <a:off x="4256515" y="1992290"/>
              <a:ext cx="368711" cy="345074"/>
            </a:xfrm>
            <a:prstGeom prst="line">
              <a:avLst/>
            </a:prstGeom>
            <a:ln>
              <a:solidFill>
                <a:srgbClr val="95A5A6"/>
              </a:solidFill>
              <a:prstDash val="dash"/>
              <a:headEnd type="none"/>
              <a:tailEnd type="triangle"/>
            </a:ln>
          </p:spPr>
          <p:style>
            <a:lnRef idx="1">
              <a:schemeClr val="accent1"/>
            </a:lnRef>
            <a:fillRef idx="0">
              <a:schemeClr val="accent1"/>
            </a:fillRef>
            <a:effectRef idx="0">
              <a:schemeClr val="accent1"/>
            </a:effectRef>
            <a:fontRef idx="minor">
              <a:schemeClr val="tx1"/>
            </a:fontRef>
          </p:style>
        </p:cxnSp>
      </p:grpSp>
      <p:cxnSp>
        <p:nvCxnSpPr>
          <p:cNvPr id="7" name="直接连接符 7">
            <a:extLst>
              <a:ext uri="{FF2B5EF4-FFF2-40B4-BE49-F238E27FC236}">
                <a16:creationId xmlns:a16="http://schemas.microsoft.com/office/drawing/2014/main" xmlns="" id="{F790F25F-1AD2-48E2-B3CD-7EE54D91CF4B}"/>
              </a:ext>
            </a:extLst>
          </p:cNvPr>
          <p:cNvCxnSpPr>
            <a:cxnSpLocks/>
          </p:cNvCxnSpPr>
          <p:nvPr/>
        </p:nvCxnSpPr>
        <p:spPr>
          <a:xfrm>
            <a:off x="7565044" y="3407147"/>
            <a:ext cx="366446" cy="732891"/>
          </a:xfrm>
          <a:prstGeom prst="line">
            <a:avLst/>
          </a:prstGeom>
          <a:ln>
            <a:solidFill>
              <a:srgbClr val="95A5A6"/>
            </a:solidFill>
            <a:prstDash val="dash"/>
            <a:headEnd type="oval"/>
            <a:tailEnd type="oval"/>
          </a:ln>
        </p:spPr>
        <p:style>
          <a:lnRef idx="1">
            <a:schemeClr val="accent1"/>
          </a:lnRef>
          <a:fillRef idx="0">
            <a:schemeClr val="accent1"/>
          </a:fillRef>
          <a:effectRef idx="0">
            <a:schemeClr val="accent1"/>
          </a:effectRef>
          <a:fontRef idx="minor">
            <a:schemeClr val="tx1"/>
          </a:fontRef>
        </p:style>
      </p:cxnSp>
      <p:grpSp>
        <p:nvGrpSpPr>
          <p:cNvPr id="8" name="组 7"/>
          <p:cNvGrpSpPr/>
          <p:nvPr/>
        </p:nvGrpSpPr>
        <p:grpSpPr>
          <a:xfrm>
            <a:off x="5959518" y="5130404"/>
            <a:ext cx="1478291" cy="828421"/>
            <a:chOff x="5959518" y="5130404"/>
            <a:chExt cx="1478291" cy="828421"/>
          </a:xfrm>
        </p:grpSpPr>
        <p:cxnSp>
          <p:nvCxnSpPr>
            <p:cNvPr id="9" name="直接连接符 8">
              <a:extLst>
                <a:ext uri="{FF2B5EF4-FFF2-40B4-BE49-F238E27FC236}">
                  <a16:creationId xmlns:a16="http://schemas.microsoft.com/office/drawing/2014/main" xmlns="" id="{898A007C-491F-42A6-9DE2-23BE8EB4EFF4}"/>
                </a:ext>
              </a:extLst>
            </p:cNvPr>
            <p:cNvCxnSpPr/>
            <p:nvPr/>
          </p:nvCxnSpPr>
          <p:spPr>
            <a:xfrm>
              <a:off x="6365444" y="5130404"/>
              <a:ext cx="1072365" cy="0"/>
            </a:xfrm>
            <a:prstGeom prst="line">
              <a:avLst/>
            </a:prstGeom>
            <a:ln>
              <a:solidFill>
                <a:srgbClr val="95A5A6"/>
              </a:solidFill>
              <a:prstDash val="dash"/>
              <a:tailEnd type="oval"/>
            </a:ln>
          </p:spPr>
          <p:style>
            <a:lnRef idx="1">
              <a:schemeClr val="accent1"/>
            </a:lnRef>
            <a:fillRef idx="0">
              <a:schemeClr val="accent1"/>
            </a:fillRef>
            <a:effectRef idx="0">
              <a:schemeClr val="accent1"/>
            </a:effectRef>
            <a:fontRef idx="minor">
              <a:schemeClr val="tx1"/>
            </a:fontRef>
          </p:style>
        </p:cxnSp>
        <p:cxnSp>
          <p:nvCxnSpPr>
            <p:cNvPr id="10" name="直接连接符 9">
              <a:extLst>
                <a:ext uri="{FF2B5EF4-FFF2-40B4-BE49-F238E27FC236}">
                  <a16:creationId xmlns:a16="http://schemas.microsoft.com/office/drawing/2014/main" xmlns="" id="{FA9B0C5C-19A6-4FB2-826C-D36DB8AD433B}"/>
                </a:ext>
              </a:extLst>
            </p:cNvPr>
            <p:cNvCxnSpPr/>
            <p:nvPr/>
          </p:nvCxnSpPr>
          <p:spPr>
            <a:xfrm flipH="1">
              <a:off x="5959518" y="5146253"/>
              <a:ext cx="406286" cy="812572"/>
            </a:xfrm>
            <a:prstGeom prst="line">
              <a:avLst/>
            </a:prstGeom>
            <a:ln>
              <a:solidFill>
                <a:srgbClr val="95A5A6"/>
              </a:solidFill>
              <a:prstDash val="dash"/>
              <a:headEnd type="none"/>
              <a:tailEnd type="oval"/>
            </a:ln>
          </p:spPr>
          <p:style>
            <a:lnRef idx="1">
              <a:schemeClr val="accent1"/>
            </a:lnRef>
            <a:fillRef idx="0">
              <a:schemeClr val="accent1"/>
            </a:fillRef>
            <a:effectRef idx="0">
              <a:schemeClr val="accent1"/>
            </a:effectRef>
            <a:fontRef idx="minor">
              <a:schemeClr val="tx1"/>
            </a:fontRef>
          </p:style>
        </p:cxnSp>
      </p:grpSp>
      <p:cxnSp>
        <p:nvCxnSpPr>
          <p:cNvPr id="11" name="直接连接符 10">
            <a:extLst>
              <a:ext uri="{FF2B5EF4-FFF2-40B4-BE49-F238E27FC236}">
                <a16:creationId xmlns:a16="http://schemas.microsoft.com/office/drawing/2014/main" xmlns="" id="{8887E8FC-4F2E-4A40-8BC1-1F3DE3A69E10}"/>
              </a:ext>
            </a:extLst>
          </p:cNvPr>
          <p:cNvCxnSpPr/>
          <p:nvPr/>
        </p:nvCxnSpPr>
        <p:spPr>
          <a:xfrm>
            <a:off x="4204409" y="5124481"/>
            <a:ext cx="406286" cy="812572"/>
          </a:xfrm>
          <a:prstGeom prst="line">
            <a:avLst/>
          </a:prstGeom>
          <a:ln>
            <a:solidFill>
              <a:srgbClr val="95A5A6"/>
            </a:solidFill>
            <a:prstDash val="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12" name="15">
            <a:extLst>
              <a:ext uri="{FF2B5EF4-FFF2-40B4-BE49-F238E27FC236}">
                <a16:creationId xmlns:a16="http://schemas.microsoft.com/office/drawing/2014/main" xmlns="" id="{8374E0A8-8869-4DFA-B6A6-B8ABD33D2952}"/>
              </a:ext>
            </a:extLst>
          </p:cNvPr>
          <p:cNvSpPr/>
          <p:nvPr/>
        </p:nvSpPr>
        <p:spPr>
          <a:xfrm>
            <a:off x="5973152" y="1584444"/>
            <a:ext cx="1883664" cy="1626114"/>
          </a:xfrm>
          <a:prstGeom prst="hexagon">
            <a:avLst/>
          </a:prstGeom>
          <a:blipFill>
            <a:blip r:embed="rId3"/>
            <a:stretch>
              <a:fillRect/>
            </a:stretch>
          </a:blipFill>
          <a:ln w="12700" cap="flat" cmpd="sng" algn="ctr">
            <a:noFill/>
            <a:prstDash val="solid"/>
            <a:miter lim="800000"/>
          </a:ln>
          <a:effectLs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3" name="14">
            <a:extLst>
              <a:ext uri="{FF2B5EF4-FFF2-40B4-BE49-F238E27FC236}">
                <a16:creationId xmlns:a16="http://schemas.microsoft.com/office/drawing/2014/main" xmlns="" id="{96C17510-3256-41C9-B9EC-D470A22CC6D6}"/>
              </a:ext>
            </a:extLst>
          </p:cNvPr>
          <p:cNvSpPr/>
          <p:nvPr/>
        </p:nvSpPr>
        <p:spPr>
          <a:xfrm>
            <a:off x="4367901" y="2489206"/>
            <a:ext cx="1883664" cy="1626114"/>
          </a:xfrm>
          <a:prstGeom prst="hexagon">
            <a:avLst/>
          </a:prstGeom>
          <a:solidFill>
            <a:schemeClr val="accent1">
              <a:lumMod val="100000"/>
            </a:schemeClr>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algn="ctr"/>
            <a:r>
              <a:rPr lang="zh-CN" altLang="en-US" sz="2000" b="1" dirty="0"/>
              <a:t>关键词</a:t>
            </a:r>
            <a:endParaRPr sz="2000" b="1" dirty="0"/>
          </a:p>
        </p:txBody>
      </p:sp>
      <p:sp>
        <p:nvSpPr>
          <p:cNvPr id="14" name="13">
            <a:extLst>
              <a:ext uri="{FF2B5EF4-FFF2-40B4-BE49-F238E27FC236}">
                <a16:creationId xmlns:a16="http://schemas.microsoft.com/office/drawing/2014/main" xmlns="" id="{FC7354C3-651F-48FE-9935-199D666DC592}"/>
              </a:ext>
            </a:extLst>
          </p:cNvPr>
          <p:cNvSpPr/>
          <p:nvPr/>
        </p:nvSpPr>
        <p:spPr>
          <a:xfrm>
            <a:off x="2738612" y="3384339"/>
            <a:ext cx="1883664" cy="1626114"/>
          </a:xfrm>
          <a:prstGeom prst="hexagon">
            <a:avLst/>
          </a:prstGeom>
          <a:blipFill>
            <a:blip r:embed="rId4"/>
            <a:stretch>
              <a:fillRect/>
            </a:stretch>
          </a:blipFill>
          <a:ln w="12700" cap="flat" cmpd="sng" algn="ctr">
            <a:noFill/>
            <a:prstDash val="solid"/>
            <a:miter lim="800000"/>
          </a:ln>
          <a:effectLs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5" name="12">
            <a:extLst>
              <a:ext uri="{FF2B5EF4-FFF2-40B4-BE49-F238E27FC236}">
                <a16:creationId xmlns:a16="http://schemas.microsoft.com/office/drawing/2014/main" xmlns="" id="{2B6ED516-0BFD-440F-8223-42A5593E11C2}"/>
              </a:ext>
            </a:extLst>
          </p:cNvPr>
          <p:cNvSpPr/>
          <p:nvPr/>
        </p:nvSpPr>
        <p:spPr>
          <a:xfrm>
            <a:off x="4377855" y="4279494"/>
            <a:ext cx="1883664" cy="1626114"/>
          </a:xfrm>
          <a:prstGeom prst="hexagon">
            <a:avLst/>
          </a:prstGeom>
          <a:solidFill>
            <a:schemeClr val="accent3">
              <a:lumMod val="100000"/>
            </a:schemeClr>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algn="ctr"/>
            <a:r>
              <a:rPr lang="zh-CN" altLang="en-US" sz="2000" b="1" dirty="0"/>
              <a:t>关键词</a:t>
            </a:r>
            <a:endParaRPr sz="2000" b="1" dirty="0"/>
          </a:p>
        </p:txBody>
      </p:sp>
      <p:sp>
        <p:nvSpPr>
          <p:cNvPr id="16" name="11">
            <a:extLst>
              <a:ext uri="{FF2B5EF4-FFF2-40B4-BE49-F238E27FC236}">
                <a16:creationId xmlns:a16="http://schemas.microsoft.com/office/drawing/2014/main" xmlns="" id="{B6A73830-D7F0-4629-BB75-2273F8013E41}"/>
              </a:ext>
            </a:extLst>
          </p:cNvPr>
          <p:cNvSpPr/>
          <p:nvPr/>
        </p:nvSpPr>
        <p:spPr>
          <a:xfrm>
            <a:off x="5976806" y="3384339"/>
            <a:ext cx="1883664" cy="1626114"/>
          </a:xfrm>
          <a:prstGeom prst="hexagon">
            <a:avLst/>
          </a:prstGeom>
          <a:solidFill>
            <a:schemeClr val="accent2">
              <a:lumMod val="100000"/>
            </a:schemeClr>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algn="ctr"/>
            <a:r>
              <a:rPr lang="zh-CN" altLang="en-US" sz="2000" b="1" dirty="0"/>
              <a:t>关键词</a:t>
            </a:r>
            <a:endParaRPr sz="2000" b="1" dirty="0"/>
          </a:p>
        </p:txBody>
      </p:sp>
      <p:sp>
        <p:nvSpPr>
          <p:cNvPr id="17" name="10">
            <a:extLst>
              <a:ext uri="{FF2B5EF4-FFF2-40B4-BE49-F238E27FC236}">
                <a16:creationId xmlns:a16="http://schemas.microsoft.com/office/drawing/2014/main" xmlns="" id="{EE782B9B-34B8-479D-A4BC-4F934FC3FD8B}"/>
              </a:ext>
            </a:extLst>
          </p:cNvPr>
          <p:cNvSpPr/>
          <p:nvPr/>
        </p:nvSpPr>
        <p:spPr>
          <a:xfrm>
            <a:off x="7569722" y="4259989"/>
            <a:ext cx="1883664" cy="1626114"/>
          </a:xfrm>
          <a:prstGeom prst="hexagon">
            <a:avLst/>
          </a:prstGeom>
          <a:blipFill dpi="0" rotWithShape="1">
            <a:blip r:embed="rId5"/>
            <a:srcRect/>
            <a:tile tx="0" ty="0" sx="100000" sy="100000" flip="none" algn="tl"/>
          </a:blipFill>
          <a:ln w="12700" cap="flat" cmpd="sng" algn="ctr">
            <a:noFill/>
            <a:prstDash val="solid"/>
            <a:miter lim="800000"/>
          </a:ln>
          <a:effectLs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nvGrpSpPr>
          <p:cNvPr id="18" name="7">
            <a:extLst>
              <a:ext uri="{FF2B5EF4-FFF2-40B4-BE49-F238E27FC236}">
                <a16:creationId xmlns:a16="http://schemas.microsoft.com/office/drawing/2014/main" xmlns="" id="{2173629F-17CD-4E75-9F41-A08279A48B65}"/>
              </a:ext>
            </a:extLst>
          </p:cNvPr>
          <p:cNvGrpSpPr/>
          <p:nvPr/>
        </p:nvGrpSpPr>
        <p:grpSpPr>
          <a:xfrm>
            <a:off x="979089" y="5051149"/>
            <a:ext cx="3164105" cy="1092476"/>
            <a:chOff x="1127447" y="3556945"/>
            <a:chExt cx="2526466" cy="1092476"/>
          </a:xfrm>
        </p:grpSpPr>
        <p:sp>
          <p:nvSpPr>
            <p:cNvPr id="19" name="9">
              <a:extLst>
                <a:ext uri="{FF2B5EF4-FFF2-40B4-BE49-F238E27FC236}">
                  <a16:creationId xmlns:a16="http://schemas.microsoft.com/office/drawing/2014/main" xmlns="" id="{B298DFB5-C7C3-4381-A7A2-E72D3A13A82A}"/>
                </a:ext>
              </a:extLst>
            </p:cNvPr>
            <p:cNvSpPr/>
            <p:nvPr/>
          </p:nvSpPr>
          <p:spPr>
            <a:xfrm>
              <a:off x="1127447" y="3556945"/>
              <a:ext cx="2526465" cy="430240"/>
            </a:xfrm>
            <a:prstGeom prst="rect">
              <a:avLst/>
            </a:prstGeom>
          </p:spPr>
          <p:txBody>
            <a:bodyPr wrap="square" lIns="90000" tIns="46800" rIns="90000" bIns="46800">
              <a:normAutofit/>
            </a:bodyPr>
            <a:lstStyle/>
            <a:p>
              <a:pPr algn="r">
                <a:spcBef>
                  <a:spcPts val="375"/>
                </a:spcBef>
                <a:defRPr/>
              </a:pPr>
              <a:r>
                <a:rPr lang="zh-CN" altLang="en-US" sz="1600" b="1" kern="100" dirty="0">
                  <a:solidFill>
                    <a:schemeClr val="accent3"/>
                  </a:solidFill>
                </a:rPr>
                <a:t>标题文本预设</a:t>
              </a:r>
              <a:endParaRPr lang="zh-CN" altLang="zh-CN" sz="1600" b="1" kern="100" dirty="0">
                <a:solidFill>
                  <a:schemeClr val="accent3"/>
                </a:solidFill>
              </a:endParaRPr>
            </a:p>
          </p:txBody>
        </p:sp>
        <p:sp>
          <p:nvSpPr>
            <p:cNvPr id="20" name="8">
              <a:extLst>
                <a:ext uri="{FF2B5EF4-FFF2-40B4-BE49-F238E27FC236}">
                  <a16:creationId xmlns:a16="http://schemas.microsoft.com/office/drawing/2014/main" xmlns="" id="{99BDC25B-BE3C-4EC4-BAAE-C919B8DBA5C7}"/>
                </a:ext>
              </a:extLst>
            </p:cNvPr>
            <p:cNvSpPr>
              <a:spLocks/>
            </p:cNvSpPr>
            <p:nvPr/>
          </p:nvSpPr>
          <p:spPr bwMode="auto">
            <a:xfrm>
              <a:off x="1127448" y="3987184"/>
              <a:ext cx="2526465" cy="662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rIns="90000" anchor="t" anchorCtr="0">
              <a:normAutofit lnSpcReduction="10000"/>
            </a:bodyPr>
            <a:lstStyle>
              <a:defPPr>
                <a:defRPr lang="zh-CN"/>
              </a:defPPr>
              <a:lvl1pPr marL="0" algn="l" defTabSz="914377" rtl="0" eaLnBrk="1" latinLnBrk="0" hangingPunct="1">
                <a:defRPr sz="1800" kern="1200">
                  <a:solidFill>
                    <a:schemeClr val="tx1"/>
                  </a:solidFill>
                </a:defRPr>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pPr marL="171450" indent="-171450" eaLnBrk="1" hangingPunct="1">
                <a:lnSpc>
                  <a:spcPct val="170000"/>
                </a:lnSpc>
                <a:spcBef>
                  <a:spcPct val="0"/>
                </a:spcBef>
                <a:buFont typeface="Arial" panose="020B0604020202020204" pitchFamily="34" charset="0"/>
                <a:buChar char="•"/>
              </a:pPr>
              <a:r>
                <a:rPr lang="zh-CN" altLang="en-US" sz="900" dirty="0">
                  <a:solidFill>
                    <a:schemeClr val="tx1">
                      <a:lumMod val="85000"/>
                      <a:lumOff val="15000"/>
                    </a:schemeClr>
                  </a:solidFill>
                </a:rPr>
                <a:t>此部分内容作为文字排版占位显示（建议使用主题字体）</a:t>
              </a:r>
              <a:endParaRPr lang="en-US" altLang="zh-CN" sz="900" dirty="0">
                <a:solidFill>
                  <a:schemeClr val="tx1">
                    <a:lumMod val="85000"/>
                    <a:lumOff val="15000"/>
                  </a:schemeClr>
                </a:solidFill>
              </a:endParaRPr>
            </a:p>
            <a:p>
              <a:pPr marL="171450" indent="-171450">
                <a:lnSpc>
                  <a:spcPct val="170000"/>
                </a:lnSpc>
                <a:spcBef>
                  <a:spcPct val="0"/>
                </a:spcBef>
                <a:buFont typeface="Arial" panose="020B0604020202020204" pitchFamily="34" charset="0"/>
                <a:buChar char="•"/>
              </a:pPr>
              <a:r>
                <a:rPr lang="zh-CN" altLang="en-US" sz="900" dirty="0">
                  <a:solidFill>
                    <a:schemeClr val="tx1">
                      <a:lumMod val="85000"/>
                      <a:lumOff val="15000"/>
                    </a:schemeClr>
                  </a:solidFill>
                </a:rPr>
                <a:t>此部分内容作为文字排版占位显示（建议使用主题字体）</a:t>
              </a:r>
              <a:endParaRPr lang="en-US" altLang="zh-CN" sz="900" dirty="0">
                <a:solidFill>
                  <a:schemeClr val="tx1">
                    <a:lumMod val="85000"/>
                    <a:lumOff val="15000"/>
                  </a:schemeClr>
                </a:solidFill>
              </a:endParaRPr>
            </a:p>
          </p:txBody>
        </p:sp>
      </p:grpSp>
      <p:grpSp>
        <p:nvGrpSpPr>
          <p:cNvPr id="21" name="4">
            <a:extLst>
              <a:ext uri="{FF2B5EF4-FFF2-40B4-BE49-F238E27FC236}">
                <a16:creationId xmlns:a16="http://schemas.microsoft.com/office/drawing/2014/main" xmlns="" id="{1A578F74-FED7-48C2-917E-DDDA6502EBA4}"/>
              </a:ext>
            </a:extLst>
          </p:cNvPr>
          <p:cNvGrpSpPr/>
          <p:nvPr/>
        </p:nvGrpSpPr>
        <p:grpSpPr>
          <a:xfrm>
            <a:off x="979089" y="1774182"/>
            <a:ext cx="3164105" cy="1092476"/>
            <a:chOff x="1127447" y="3556945"/>
            <a:chExt cx="2526466" cy="1092476"/>
          </a:xfrm>
        </p:grpSpPr>
        <p:sp>
          <p:nvSpPr>
            <p:cNvPr id="22" name="6">
              <a:extLst>
                <a:ext uri="{FF2B5EF4-FFF2-40B4-BE49-F238E27FC236}">
                  <a16:creationId xmlns:a16="http://schemas.microsoft.com/office/drawing/2014/main" xmlns="" id="{E2899BBC-9065-4D84-8413-FCFD7AA591C9}"/>
                </a:ext>
              </a:extLst>
            </p:cNvPr>
            <p:cNvSpPr/>
            <p:nvPr/>
          </p:nvSpPr>
          <p:spPr>
            <a:xfrm>
              <a:off x="1127447" y="3556945"/>
              <a:ext cx="2526465" cy="430240"/>
            </a:xfrm>
            <a:prstGeom prst="rect">
              <a:avLst/>
            </a:prstGeom>
          </p:spPr>
          <p:txBody>
            <a:bodyPr wrap="square" lIns="90000" tIns="46800" rIns="90000" bIns="46800">
              <a:normAutofit/>
            </a:bodyPr>
            <a:lstStyle/>
            <a:p>
              <a:pPr algn="r">
                <a:spcBef>
                  <a:spcPts val="375"/>
                </a:spcBef>
                <a:defRPr/>
              </a:pPr>
              <a:r>
                <a:rPr lang="zh-CN" altLang="en-US" sz="1600" b="1" kern="100" dirty="0">
                  <a:solidFill>
                    <a:schemeClr val="accent1"/>
                  </a:solidFill>
                </a:rPr>
                <a:t>标题文本预设</a:t>
              </a:r>
              <a:endParaRPr lang="zh-CN" altLang="zh-CN" sz="1600" b="1" kern="100" dirty="0">
                <a:solidFill>
                  <a:schemeClr val="accent1"/>
                </a:solidFill>
              </a:endParaRPr>
            </a:p>
          </p:txBody>
        </p:sp>
        <p:sp>
          <p:nvSpPr>
            <p:cNvPr id="23" name="5">
              <a:extLst>
                <a:ext uri="{FF2B5EF4-FFF2-40B4-BE49-F238E27FC236}">
                  <a16:creationId xmlns:a16="http://schemas.microsoft.com/office/drawing/2014/main" xmlns="" id="{7ECA0544-859C-4CFC-9EC4-39C741447ACD}"/>
                </a:ext>
              </a:extLst>
            </p:cNvPr>
            <p:cNvSpPr>
              <a:spLocks/>
            </p:cNvSpPr>
            <p:nvPr/>
          </p:nvSpPr>
          <p:spPr bwMode="auto">
            <a:xfrm>
              <a:off x="1127448" y="3987184"/>
              <a:ext cx="2526465" cy="662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rIns="90000" anchor="t" anchorCtr="0">
              <a:normAutofit/>
            </a:bodyPr>
            <a:lstStyle>
              <a:defPPr>
                <a:defRPr lang="zh-CN"/>
              </a:defPPr>
              <a:lvl1pPr marL="0" algn="l" defTabSz="914377" rtl="0" eaLnBrk="1" latinLnBrk="0" hangingPunct="1">
                <a:defRPr sz="1800" kern="1200">
                  <a:solidFill>
                    <a:schemeClr val="tx1"/>
                  </a:solidFill>
                </a:defRPr>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pPr marL="171450" indent="-171450" eaLnBrk="1" hangingPunct="1">
                <a:lnSpc>
                  <a:spcPct val="170000"/>
                </a:lnSpc>
                <a:spcBef>
                  <a:spcPct val="0"/>
                </a:spcBef>
                <a:buFont typeface="Arial" panose="020B0604020202020204" pitchFamily="34" charset="0"/>
                <a:buChar char="•"/>
              </a:pPr>
              <a:r>
                <a:rPr lang="zh-CN" altLang="en-US" sz="900" dirty="0">
                  <a:solidFill>
                    <a:schemeClr val="tx1">
                      <a:lumMod val="85000"/>
                      <a:lumOff val="15000"/>
                    </a:schemeClr>
                  </a:solidFill>
                </a:rPr>
                <a:t>此部分内容作为文字排版占位显示（建议使用主题字体）</a:t>
              </a:r>
              <a:endParaRPr lang="en-US" altLang="zh-CN" sz="900" dirty="0">
                <a:solidFill>
                  <a:schemeClr val="tx1">
                    <a:lumMod val="85000"/>
                    <a:lumOff val="15000"/>
                  </a:schemeClr>
                </a:solidFill>
              </a:endParaRPr>
            </a:p>
            <a:p>
              <a:pPr marL="171450" indent="-171450">
                <a:lnSpc>
                  <a:spcPct val="170000"/>
                </a:lnSpc>
                <a:spcBef>
                  <a:spcPct val="0"/>
                </a:spcBef>
                <a:buFont typeface="Arial" panose="020B0604020202020204" pitchFamily="34" charset="0"/>
                <a:buChar char="•"/>
              </a:pPr>
              <a:r>
                <a:rPr lang="zh-CN" altLang="en-US" sz="900" dirty="0">
                  <a:solidFill>
                    <a:schemeClr val="tx1">
                      <a:lumMod val="85000"/>
                      <a:lumOff val="15000"/>
                    </a:schemeClr>
                  </a:solidFill>
                </a:rPr>
                <a:t>此部分内容作为文字排版占位显示（建议使用主题字体）</a:t>
              </a:r>
              <a:endParaRPr lang="en-US" altLang="zh-CN" sz="900" dirty="0">
                <a:solidFill>
                  <a:schemeClr val="tx1">
                    <a:lumMod val="85000"/>
                    <a:lumOff val="15000"/>
                  </a:schemeClr>
                </a:solidFill>
              </a:endParaRPr>
            </a:p>
          </p:txBody>
        </p:sp>
      </p:grpSp>
      <p:grpSp>
        <p:nvGrpSpPr>
          <p:cNvPr id="24" name="1">
            <a:extLst>
              <a:ext uri="{FF2B5EF4-FFF2-40B4-BE49-F238E27FC236}">
                <a16:creationId xmlns:a16="http://schemas.microsoft.com/office/drawing/2014/main" xmlns="" id="{D073870E-F7A6-4C59-B33A-77020A97F577}"/>
              </a:ext>
            </a:extLst>
          </p:cNvPr>
          <p:cNvGrpSpPr/>
          <p:nvPr/>
        </p:nvGrpSpPr>
        <p:grpSpPr>
          <a:xfrm>
            <a:off x="7937675" y="3084384"/>
            <a:ext cx="3164105" cy="1092476"/>
            <a:chOff x="1127447" y="3556945"/>
            <a:chExt cx="2526466" cy="1092476"/>
          </a:xfrm>
        </p:grpSpPr>
        <p:sp>
          <p:nvSpPr>
            <p:cNvPr id="25" name="3">
              <a:extLst>
                <a:ext uri="{FF2B5EF4-FFF2-40B4-BE49-F238E27FC236}">
                  <a16:creationId xmlns:a16="http://schemas.microsoft.com/office/drawing/2014/main" xmlns="" id="{F4D8DA3A-734D-4F02-BB00-DC029E8D7656}"/>
                </a:ext>
              </a:extLst>
            </p:cNvPr>
            <p:cNvSpPr/>
            <p:nvPr/>
          </p:nvSpPr>
          <p:spPr>
            <a:xfrm>
              <a:off x="1127447" y="3556945"/>
              <a:ext cx="2526465" cy="430240"/>
            </a:xfrm>
            <a:prstGeom prst="rect">
              <a:avLst/>
            </a:prstGeom>
          </p:spPr>
          <p:txBody>
            <a:bodyPr wrap="square" lIns="90000" tIns="46800" rIns="90000" bIns="46800">
              <a:normAutofit/>
            </a:bodyPr>
            <a:lstStyle/>
            <a:p>
              <a:pPr>
                <a:spcBef>
                  <a:spcPts val="375"/>
                </a:spcBef>
                <a:defRPr/>
              </a:pPr>
              <a:r>
                <a:rPr lang="zh-CN" altLang="en-US" sz="1600" b="1" kern="100" dirty="0">
                  <a:solidFill>
                    <a:schemeClr val="accent2"/>
                  </a:solidFill>
                </a:rPr>
                <a:t>标题文本预设</a:t>
              </a:r>
              <a:endParaRPr lang="zh-CN" altLang="zh-CN" sz="1600" b="1" kern="100" dirty="0">
                <a:solidFill>
                  <a:schemeClr val="accent2"/>
                </a:solidFill>
              </a:endParaRPr>
            </a:p>
          </p:txBody>
        </p:sp>
        <p:sp>
          <p:nvSpPr>
            <p:cNvPr id="26" name="2">
              <a:extLst>
                <a:ext uri="{FF2B5EF4-FFF2-40B4-BE49-F238E27FC236}">
                  <a16:creationId xmlns:a16="http://schemas.microsoft.com/office/drawing/2014/main" xmlns="" id="{0BD6DC14-F306-4D1C-B91F-8E1EA28B13FA}"/>
                </a:ext>
              </a:extLst>
            </p:cNvPr>
            <p:cNvSpPr>
              <a:spLocks/>
            </p:cNvSpPr>
            <p:nvPr/>
          </p:nvSpPr>
          <p:spPr bwMode="auto">
            <a:xfrm>
              <a:off x="1127448" y="3987184"/>
              <a:ext cx="2526465" cy="662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rIns="90000" anchor="t" anchorCtr="0">
              <a:normAutofit/>
            </a:bodyPr>
            <a:lstStyle>
              <a:defPPr>
                <a:defRPr lang="zh-CN"/>
              </a:defPPr>
              <a:lvl1pPr marL="0" algn="l" defTabSz="914377" rtl="0" eaLnBrk="1" latinLnBrk="0" hangingPunct="1">
                <a:defRPr sz="1800" kern="1200">
                  <a:solidFill>
                    <a:schemeClr val="tx1"/>
                  </a:solidFill>
                </a:defRPr>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pPr marL="171450" indent="-171450" eaLnBrk="1" hangingPunct="1">
                <a:lnSpc>
                  <a:spcPct val="170000"/>
                </a:lnSpc>
                <a:spcBef>
                  <a:spcPct val="0"/>
                </a:spcBef>
                <a:buFont typeface="Arial" panose="020B0604020202020204" pitchFamily="34" charset="0"/>
                <a:buChar char="•"/>
              </a:pPr>
              <a:r>
                <a:rPr lang="zh-CN" altLang="en-US" sz="900" dirty="0">
                  <a:solidFill>
                    <a:schemeClr val="tx1">
                      <a:lumMod val="85000"/>
                      <a:lumOff val="15000"/>
                    </a:schemeClr>
                  </a:solidFill>
                </a:rPr>
                <a:t>此部分内容作为文字排版占位显示（建议使用主题字体）</a:t>
              </a:r>
              <a:endParaRPr lang="en-US" altLang="zh-CN" sz="900" dirty="0">
                <a:solidFill>
                  <a:schemeClr val="tx1">
                    <a:lumMod val="85000"/>
                    <a:lumOff val="15000"/>
                  </a:schemeClr>
                </a:solidFill>
              </a:endParaRPr>
            </a:p>
            <a:p>
              <a:pPr marL="171450" indent="-171450">
                <a:lnSpc>
                  <a:spcPct val="170000"/>
                </a:lnSpc>
                <a:spcBef>
                  <a:spcPct val="0"/>
                </a:spcBef>
                <a:buFont typeface="Arial" panose="020B0604020202020204" pitchFamily="34" charset="0"/>
                <a:buChar char="•"/>
              </a:pPr>
              <a:r>
                <a:rPr lang="zh-CN" altLang="en-US" sz="900" dirty="0">
                  <a:solidFill>
                    <a:schemeClr val="tx1">
                      <a:lumMod val="85000"/>
                      <a:lumOff val="15000"/>
                    </a:schemeClr>
                  </a:solidFill>
                </a:rPr>
                <a:t>此部分内容作为文字排版占位显示（建议使用主题字体）</a:t>
              </a:r>
              <a:endParaRPr lang="en-US" altLang="zh-CN" sz="900" dirty="0">
                <a:solidFill>
                  <a:schemeClr val="tx1">
                    <a:lumMod val="85000"/>
                    <a:lumOff val="15000"/>
                  </a:schemeClr>
                </a:solidFill>
              </a:endParaRPr>
            </a:p>
          </p:txBody>
        </p:sp>
      </p:grpSp>
    </p:spTree>
    <p:extLst>
      <p:ext uri="{BB962C8B-B14F-4D97-AF65-F5344CB8AC3E}">
        <p14:creationId xmlns:p14="http://schemas.microsoft.com/office/powerpoint/2010/main" val="73736985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5000">
        <p15:prstTrans prst="peelOff"/>
      </p:transition>
    </mc:Choice>
    <mc:Fallback xmlns="">
      <p:transition spd="slow" advTm="500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par>
                                    <p:cTn id="8" presetID="16" presetClass="entr" presetSubtype="21" fill="hold"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barn(inVertical)">
                                          <p:cBhvr>
                                            <p:cTn id="10" dur="500"/>
                                            <p:tgtEl>
                                              <p:spTgt spid="8"/>
                                            </p:tgtEl>
                                          </p:cBhvr>
                                        </p:animEffect>
                                      </p:childTnLst>
                                    </p:cTn>
                                  </p:par>
                                  <p:par>
                                    <p:cTn id="11" presetID="16" presetClass="entr" presetSubtype="21" fill="hold"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barn(inVertical)">
                                          <p:cBhvr>
                                            <p:cTn id="13" dur="500"/>
                                            <p:tgtEl>
                                              <p:spTgt spid="7"/>
                                            </p:tgtEl>
                                          </p:cBhvr>
                                        </p:animEffect>
                                      </p:childTnLst>
                                    </p:cTn>
                                  </p:par>
                                  <p:par>
                                    <p:cTn id="14" presetID="16" presetClass="entr" presetSubtype="21" fill="hold" nodeType="with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barn(inVertical)">
                                          <p:cBhvr>
                                            <p:cTn id="16" dur="500"/>
                                            <p:tgtEl>
                                              <p:spTgt spid="11"/>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14"/>
                                            </p:tgtEl>
                                            <p:attrNameLst>
                                              <p:attrName>style.visibility</p:attrName>
                                            </p:attrNameLst>
                                          </p:cBhvr>
                                          <p:to>
                                            <p:strVal val="visible"/>
                                          </p:to>
                                        </p:set>
                                        <p:anim calcmode="lin" valueType="num">
                                          <p:cBhvr>
                                            <p:cTn id="21" dur="500" fill="hold"/>
                                            <p:tgtEl>
                                              <p:spTgt spid="14"/>
                                            </p:tgtEl>
                                            <p:attrNameLst>
                                              <p:attrName>ppt_w</p:attrName>
                                            </p:attrNameLst>
                                          </p:cBhvr>
                                          <p:tavLst>
                                            <p:tav tm="0">
                                              <p:val>
                                                <p:fltVal val="0"/>
                                              </p:val>
                                            </p:tav>
                                            <p:tav tm="100000">
                                              <p:val>
                                                <p:strVal val="#ppt_w"/>
                                              </p:val>
                                            </p:tav>
                                          </p:tavLst>
                                        </p:anim>
                                        <p:anim calcmode="lin" valueType="num">
                                          <p:cBhvr>
                                            <p:cTn id="22" dur="500" fill="hold"/>
                                            <p:tgtEl>
                                              <p:spTgt spid="14"/>
                                            </p:tgtEl>
                                            <p:attrNameLst>
                                              <p:attrName>ppt_h</p:attrName>
                                            </p:attrNameLst>
                                          </p:cBhvr>
                                          <p:tavLst>
                                            <p:tav tm="0">
                                              <p:val>
                                                <p:fltVal val="0"/>
                                              </p:val>
                                            </p:tav>
                                            <p:tav tm="100000">
                                              <p:val>
                                                <p:strVal val="#ppt_h"/>
                                              </p:val>
                                            </p:tav>
                                          </p:tavLst>
                                        </p:anim>
                                        <p:animEffect transition="in" filter="fade">
                                          <p:cBhvr>
                                            <p:cTn id="23" dur="500"/>
                                            <p:tgtEl>
                                              <p:spTgt spid="14"/>
                                            </p:tgtEl>
                                          </p:cBhvr>
                                        </p:animEffect>
                                      </p:childTnLst>
                                    </p:cTn>
                                  </p:par>
                                  <p:par>
                                    <p:cTn id="24" presetID="53" presetClass="entr" presetSubtype="16" fill="hold" grpId="0" nodeType="withEffect">
                                      <p:stCondLst>
                                        <p:cond delay="0"/>
                                      </p:stCondLst>
                                      <p:childTnLst>
                                        <p:set>
                                          <p:cBhvr>
                                            <p:cTn id="25" dur="1" fill="hold">
                                              <p:stCondLst>
                                                <p:cond delay="0"/>
                                              </p:stCondLst>
                                            </p:cTn>
                                            <p:tgtEl>
                                              <p:spTgt spid="17"/>
                                            </p:tgtEl>
                                            <p:attrNameLst>
                                              <p:attrName>style.visibility</p:attrName>
                                            </p:attrNameLst>
                                          </p:cBhvr>
                                          <p:to>
                                            <p:strVal val="visible"/>
                                          </p:to>
                                        </p:set>
                                        <p:anim calcmode="lin" valueType="num">
                                          <p:cBhvr>
                                            <p:cTn id="26" dur="500" fill="hold"/>
                                            <p:tgtEl>
                                              <p:spTgt spid="17"/>
                                            </p:tgtEl>
                                            <p:attrNameLst>
                                              <p:attrName>ppt_w</p:attrName>
                                            </p:attrNameLst>
                                          </p:cBhvr>
                                          <p:tavLst>
                                            <p:tav tm="0">
                                              <p:val>
                                                <p:fltVal val="0"/>
                                              </p:val>
                                            </p:tav>
                                            <p:tav tm="100000">
                                              <p:val>
                                                <p:strVal val="#ppt_w"/>
                                              </p:val>
                                            </p:tav>
                                          </p:tavLst>
                                        </p:anim>
                                        <p:anim calcmode="lin" valueType="num">
                                          <p:cBhvr>
                                            <p:cTn id="27" dur="500" fill="hold"/>
                                            <p:tgtEl>
                                              <p:spTgt spid="17"/>
                                            </p:tgtEl>
                                            <p:attrNameLst>
                                              <p:attrName>ppt_h</p:attrName>
                                            </p:attrNameLst>
                                          </p:cBhvr>
                                          <p:tavLst>
                                            <p:tav tm="0">
                                              <p:val>
                                                <p:fltVal val="0"/>
                                              </p:val>
                                            </p:tav>
                                            <p:tav tm="100000">
                                              <p:val>
                                                <p:strVal val="#ppt_h"/>
                                              </p:val>
                                            </p:tav>
                                          </p:tavLst>
                                        </p:anim>
                                        <p:animEffect transition="in" filter="fade">
                                          <p:cBhvr>
                                            <p:cTn id="28" dur="500"/>
                                            <p:tgtEl>
                                              <p:spTgt spid="17"/>
                                            </p:tgtEl>
                                          </p:cBhvr>
                                        </p:animEffect>
                                      </p:childTnLst>
                                    </p:cTn>
                                  </p:par>
                                  <p:par>
                                    <p:cTn id="29" presetID="53" presetClass="entr" presetSubtype="16" fill="hold" grpId="0" nodeType="withEffect">
                                      <p:stCondLst>
                                        <p:cond delay="0"/>
                                      </p:stCondLst>
                                      <p:childTnLst>
                                        <p:set>
                                          <p:cBhvr>
                                            <p:cTn id="30" dur="1" fill="hold">
                                              <p:stCondLst>
                                                <p:cond delay="0"/>
                                              </p:stCondLst>
                                            </p:cTn>
                                            <p:tgtEl>
                                              <p:spTgt spid="12"/>
                                            </p:tgtEl>
                                            <p:attrNameLst>
                                              <p:attrName>style.visibility</p:attrName>
                                            </p:attrNameLst>
                                          </p:cBhvr>
                                          <p:to>
                                            <p:strVal val="visible"/>
                                          </p:to>
                                        </p:set>
                                        <p:anim calcmode="lin" valueType="num">
                                          <p:cBhvr>
                                            <p:cTn id="31" dur="500" fill="hold"/>
                                            <p:tgtEl>
                                              <p:spTgt spid="12"/>
                                            </p:tgtEl>
                                            <p:attrNameLst>
                                              <p:attrName>ppt_w</p:attrName>
                                            </p:attrNameLst>
                                          </p:cBhvr>
                                          <p:tavLst>
                                            <p:tav tm="0">
                                              <p:val>
                                                <p:fltVal val="0"/>
                                              </p:val>
                                            </p:tav>
                                            <p:tav tm="100000">
                                              <p:val>
                                                <p:strVal val="#ppt_w"/>
                                              </p:val>
                                            </p:tav>
                                          </p:tavLst>
                                        </p:anim>
                                        <p:anim calcmode="lin" valueType="num">
                                          <p:cBhvr>
                                            <p:cTn id="32" dur="500" fill="hold"/>
                                            <p:tgtEl>
                                              <p:spTgt spid="12"/>
                                            </p:tgtEl>
                                            <p:attrNameLst>
                                              <p:attrName>ppt_h</p:attrName>
                                            </p:attrNameLst>
                                          </p:cBhvr>
                                          <p:tavLst>
                                            <p:tav tm="0">
                                              <p:val>
                                                <p:fltVal val="0"/>
                                              </p:val>
                                            </p:tav>
                                            <p:tav tm="100000">
                                              <p:val>
                                                <p:strVal val="#ppt_h"/>
                                              </p:val>
                                            </p:tav>
                                          </p:tavLst>
                                        </p:anim>
                                        <p:animEffect transition="in" filter="fade">
                                          <p:cBhvr>
                                            <p:cTn id="33" dur="500"/>
                                            <p:tgtEl>
                                              <p:spTgt spid="12"/>
                                            </p:tgtEl>
                                          </p:cBhvr>
                                        </p:animEffect>
                                      </p:childTnLst>
                                    </p:cTn>
                                  </p:par>
                                </p:childTnLst>
                              </p:cTn>
                            </p:par>
                          </p:childTnLst>
                        </p:cTn>
                      </p:par>
                      <p:par>
                        <p:cTn id="34" fill="hold">
                          <p:stCondLst>
                            <p:cond delay="indefinite"/>
                          </p:stCondLst>
                          <p:childTnLst>
                            <p:par>
                              <p:cTn id="35" fill="hold">
                                <p:stCondLst>
                                  <p:cond delay="0"/>
                                </p:stCondLst>
                                <p:childTnLst>
                                  <p:par>
                                    <p:cTn id="36" presetID="30" presetClass="entr" presetSubtype="0" fill="hold" grpId="0" nodeType="clickEffect">
                                      <p:stCondLst>
                                        <p:cond delay="0"/>
                                      </p:stCondLst>
                                      <p:childTnLst>
                                        <p:set>
                                          <p:cBhvr>
                                            <p:cTn id="37" dur="1" fill="hold">
                                              <p:stCondLst>
                                                <p:cond delay="0"/>
                                              </p:stCondLst>
                                            </p:cTn>
                                            <p:tgtEl>
                                              <p:spTgt spid="15"/>
                                            </p:tgtEl>
                                            <p:attrNameLst>
                                              <p:attrName>style.visibility</p:attrName>
                                            </p:attrNameLst>
                                          </p:cBhvr>
                                          <p:to>
                                            <p:strVal val="visible"/>
                                          </p:to>
                                        </p:set>
                                        <p:animEffect transition="in" filter="fade">
                                          <p:cBhvr>
                                            <p:cTn id="38" dur="800" decel="100000"/>
                                            <p:tgtEl>
                                              <p:spTgt spid="15"/>
                                            </p:tgtEl>
                                          </p:cBhvr>
                                        </p:animEffect>
                                        <p:anim calcmode="lin" valueType="num">
                                          <p:cBhvr>
                                            <p:cTn id="39" dur="800" decel="100000" fill="hold"/>
                                            <p:tgtEl>
                                              <p:spTgt spid="15"/>
                                            </p:tgtEl>
                                            <p:attrNameLst>
                                              <p:attrName>style.rotation</p:attrName>
                                            </p:attrNameLst>
                                          </p:cBhvr>
                                          <p:tavLst>
                                            <p:tav tm="0">
                                              <p:val>
                                                <p:fltVal val="-90"/>
                                              </p:val>
                                            </p:tav>
                                            <p:tav tm="100000">
                                              <p:val>
                                                <p:fltVal val="0"/>
                                              </p:val>
                                            </p:tav>
                                          </p:tavLst>
                                        </p:anim>
                                        <p:anim calcmode="lin" valueType="num">
                                          <p:cBhvr>
                                            <p:cTn id="40" dur="800" decel="100000" fill="hold"/>
                                            <p:tgtEl>
                                              <p:spTgt spid="15"/>
                                            </p:tgtEl>
                                            <p:attrNameLst>
                                              <p:attrName>ppt_x</p:attrName>
                                            </p:attrNameLst>
                                          </p:cBhvr>
                                          <p:tavLst>
                                            <p:tav tm="0">
                                              <p:val>
                                                <p:strVal val="#ppt_x+0.4"/>
                                              </p:val>
                                            </p:tav>
                                            <p:tav tm="100000">
                                              <p:val>
                                                <p:strVal val="#ppt_x-0.05"/>
                                              </p:val>
                                            </p:tav>
                                          </p:tavLst>
                                        </p:anim>
                                        <p:anim calcmode="lin" valueType="num">
                                          <p:cBhvr>
                                            <p:cTn id="41" dur="800" decel="100000" fill="hold"/>
                                            <p:tgtEl>
                                              <p:spTgt spid="15"/>
                                            </p:tgtEl>
                                            <p:attrNameLst>
                                              <p:attrName>ppt_y</p:attrName>
                                            </p:attrNameLst>
                                          </p:cBhvr>
                                          <p:tavLst>
                                            <p:tav tm="0">
                                              <p:val>
                                                <p:strVal val="#ppt_y-0.4"/>
                                              </p:val>
                                            </p:tav>
                                            <p:tav tm="100000">
                                              <p:val>
                                                <p:strVal val="#ppt_y+0.1"/>
                                              </p:val>
                                            </p:tav>
                                          </p:tavLst>
                                        </p:anim>
                                        <p:anim calcmode="lin" valueType="num">
                                          <p:cBhvr>
                                            <p:cTn id="42" dur="200" accel="100000" fill="hold">
                                              <p:stCondLst>
                                                <p:cond delay="800"/>
                                              </p:stCondLst>
                                            </p:cTn>
                                            <p:tgtEl>
                                              <p:spTgt spid="15"/>
                                            </p:tgtEl>
                                            <p:attrNameLst>
                                              <p:attrName>ppt_x</p:attrName>
                                            </p:attrNameLst>
                                          </p:cBhvr>
                                          <p:tavLst>
                                            <p:tav tm="0">
                                              <p:val>
                                                <p:strVal val="#ppt_x-0.05"/>
                                              </p:val>
                                            </p:tav>
                                            <p:tav tm="100000">
                                              <p:val>
                                                <p:strVal val="#ppt_x"/>
                                              </p:val>
                                            </p:tav>
                                          </p:tavLst>
                                        </p:anim>
                                        <p:anim calcmode="lin" valueType="num">
                                          <p:cBhvr>
                                            <p:cTn id="43" dur="200" accel="100000" fill="hold">
                                              <p:stCondLst>
                                                <p:cond delay="800"/>
                                              </p:stCondLst>
                                            </p:cTn>
                                            <p:tgtEl>
                                              <p:spTgt spid="15"/>
                                            </p:tgtEl>
                                            <p:attrNameLst>
                                              <p:attrName>ppt_y</p:attrName>
                                            </p:attrNameLst>
                                          </p:cBhvr>
                                          <p:tavLst>
                                            <p:tav tm="0">
                                              <p:val>
                                                <p:strVal val="#ppt_y+0.1"/>
                                              </p:val>
                                            </p:tav>
                                            <p:tav tm="100000">
                                              <p:val>
                                                <p:strVal val="#ppt_y"/>
                                              </p:val>
                                            </p:tav>
                                          </p:tavLst>
                                        </p:anim>
                                      </p:childTnLst>
                                    </p:cTn>
                                  </p:par>
                                  <p:par>
                                    <p:cTn id="44" presetID="30" presetClass="entr" presetSubtype="0" fill="hold" grpId="0" nodeType="withEffect">
                                      <p:stCondLst>
                                        <p:cond delay="0"/>
                                      </p:stCondLst>
                                      <p:childTnLst>
                                        <p:set>
                                          <p:cBhvr>
                                            <p:cTn id="45" dur="1" fill="hold">
                                              <p:stCondLst>
                                                <p:cond delay="0"/>
                                              </p:stCondLst>
                                            </p:cTn>
                                            <p:tgtEl>
                                              <p:spTgt spid="13"/>
                                            </p:tgtEl>
                                            <p:attrNameLst>
                                              <p:attrName>style.visibility</p:attrName>
                                            </p:attrNameLst>
                                          </p:cBhvr>
                                          <p:to>
                                            <p:strVal val="visible"/>
                                          </p:to>
                                        </p:set>
                                        <p:animEffect transition="in" filter="fade">
                                          <p:cBhvr>
                                            <p:cTn id="46" dur="800" decel="100000"/>
                                            <p:tgtEl>
                                              <p:spTgt spid="13"/>
                                            </p:tgtEl>
                                          </p:cBhvr>
                                        </p:animEffect>
                                        <p:anim calcmode="lin" valueType="num">
                                          <p:cBhvr>
                                            <p:cTn id="47" dur="800" decel="100000" fill="hold"/>
                                            <p:tgtEl>
                                              <p:spTgt spid="13"/>
                                            </p:tgtEl>
                                            <p:attrNameLst>
                                              <p:attrName>style.rotation</p:attrName>
                                            </p:attrNameLst>
                                          </p:cBhvr>
                                          <p:tavLst>
                                            <p:tav tm="0">
                                              <p:val>
                                                <p:fltVal val="-90"/>
                                              </p:val>
                                            </p:tav>
                                            <p:tav tm="100000">
                                              <p:val>
                                                <p:fltVal val="0"/>
                                              </p:val>
                                            </p:tav>
                                          </p:tavLst>
                                        </p:anim>
                                        <p:anim calcmode="lin" valueType="num">
                                          <p:cBhvr>
                                            <p:cTn id="48" dur="800" decel="100000" fill="hold"/>
                                            <p:tgtEl>
                                              <p:spTgt spid="13"/>
                                            </p:tgtEl>
                                            <p:attrNameLst>
                                              <p:attrName>ppt_x</p:attrName>
                                            </p:attrNameLst>
                                          </p:cBhvr>
                                          <p:tavLst>
                                            <p:tav tm="0">
                                              <p:val>
                                                <p:strVal val="#ppt_x+0.4"/>
                                              </p:val>
                                            </p:tav>
                                            <p:tav tm="100000">
                                              <p:val>
                                                <p:strVal val="#ppt_x-0.05"/>
                                              </p:val>
                                            </p:tav>
                                          </p:tavLst>
                                        </p:anim>
                                        <p:anim calcmode="lin" valueType="num">
                                          <p:cBhvr>
                                            <p:cTn id="49" dur="800" decel="100000" fill="hold"/>
                                            <p:tgtEl>
                                              <p:spTgt spid="13"/>
                                            </p:tgtEl>
                                            <p:attrNameLst>
                                              <p:attrName>ppt_y</p:attrName>
                                            </p:attrNameLst>
                                          </p:cBhvr>
                                          <p:tavLst>
                                            <p:tav tm="0">
                                              <p:val>
                                                <p:strVal val="#ppt_y-0.4"/>
                                              </p:val>
                                            </p:tav>
                                            <p:tav tm="100000">
                                              <p:val>
                                                <p:strVal val="#ppt_y+0.1"/>
                                              </p:val>
                                            </p:tav>
                                          </p:tavLst>
                                        </p:anim>
                                        <p:anim calcmode="lin" valueType="num">
                                          <p:cBhvr>
                                            <p:cTn id="50" dur="200" accel="100000" fill="hold">
                                              <p:stCondLst>
                                                <p:cond delay="800"/>
                                              </p:stCondLst>
                                            </p:cTn>
                                            <p:tgtEl>
                                              <p:spTgt spid="13"/>
                                            </p:tgtEl>
                                            <p:attrNameLst>
                                              <p:attrName>ppt_x</p:attrName>
                                            </p:attrNameLst>
                                          </p:cBhvr>
                                          <p:tavLst>
                                            <p:tav tm="0">
                                              <p:val>
                                                <p:strVal val="#ppt_x-0.05"/>
                                              </p:val>
                                            </p:tav>
                                            <p:tav tm="100000">
                                              <p:val>
                                                <p:strVal val="#ppt_x"/>
                                              </p:val>
                                            </p:tav>
                                          </p:tavLst>
                                        </p:anim>
                                        <p:anim calcmode="lin" valueType="num">
                                          <p:cBhvr>
                                            <p:cTn id="51" dur="200" accel="100000" fill="hold">
                                              <p:stCondLst>
                                                <p:cond delay="800"/>
                                              </p:stCondLst>
                                            </p:cTn>
                                            <p:tgtEl>
                                              <p:spTgt spid="13"/>
                                            </p:tgtEl>
                                            <p:attrNameLst>
                                              <p:attrName>ppt_y</p:attrName>
                                            </p:attrNameLst>
                                          </p:cBhvr>
                                          <p:tavLst>
                                            <p:tav tm="0">
                                              <p:val>
                                                <p:strVal val="#ppt_y+0.1"/>
                                              </p:val>
                                            </p:tav>
                                            <p:tav tm="100000">
                                              <p:val>
                                                <p:strVal val="#ppt_y"/>
                                              </p:val>
                                            </p:tav>
                                          </p:tavLst>
                                        </p:anim>
                                      </p:childTnLst>
                                    </p:cTn>
                                  </p:par>
                                  <p:par>
                                    <p:cTn id="52" presetID="30" presetClass="entr" presetSubtype="0" fill="hold" grpId="0" nodeType="withEffect">
                                      <p:stCondLst>
                                        <p:cond delay="0"/>
                                      </p:stCondLst>
                                      <p:childTnLst>
                                        <p:set>
                                          <p:cBhvr>
                                            <p:cTn id="53" dur="1" fill="hold">
                                              <p:stCondLst>
                                                <p:cond delay="0"/>
                                              </p:stCondLst>
                                            </p:cTn>
                                            <p:tgtEl>
                                              <p:spTgt spid="16"/>
                                            </p:tgtEl>
                                            <p:attrNameLst>
                                              <p:attrName>style.visibility</p:attrName>
                                            </p:attrNameLst>
                                          </p:cBhvr>
                                          <p:to>
                                            <p:strVal val="visible"/>
                                          </p:to>
                                        </p:set>
                                        <p:animEffect transition="in" filter="fade">
                                          <p:cBhvr>
                                            <p:cTn id="54" dur="800" decel="100000"/>
                                            <p:tgtEl>
                                              <p:spTgt spid="16"/>
                                            </p:tgtEl>
                                          </p:cBhvr>
                                        </p:animEffect>
                                        <p:anim calcmode="lin" valueType="num">
                                          <p:cBhvr>
                                            <p:cTn id="55" dur="800" decel="100000" fill="hold"/>
                                            <p:tgtEl>
                                              <p:spTgt spid="16"/>
                                            </p:tgtEl>
                                            <p:attrNameLst>
                                              <p:attrName>style.rotation</p:attrName>
                                            </p:attrNameLst>
                                          </p:cBhvr>
                                          <p:tavLst>
                                            <p:tav tm="0">
                                              <p:val>
                                                <p:fltVal val="-90"/>
                                              </p:val>
                                            </p:tav>
                                            <p:tav tm="100000">
                                              <p:val>
                                                <p:fltVal val="0"/>
                                              </p:val>
                                            </p:tav>
                                          </p:tavLst>
                                        </p:anim>
                                        <p:anim calcmode="lin" valueType="num">
                                          <p:cBhvr>
                                            <p:cTn id="56" dur="800" decel="100000" fill="hold"/>
                                            <p:tgtEl>
                                              <p:spTgt spid="16"/>
                                            </p:tgtEl>
                                            <p:attrNameLst>
                                              <p:attrName>ppt_x</p:attrName>
                                            </p:attrNameLst>
                                          </p:cBhvr>
                                          <p:tavLst>
                                            <p:tav tm="0">
                                              <p:val>
                                                <p:strVal val="#ppt_x+0.4"/>
                                              </p:val>
                                            </p:tav>
                                            <p:tav tm="100000">
                                              <p:val>
                                                <p:strVal val="#ppt_x-0.05"/>
                                              </p:val>
                                            </p:tav>
                                          </p:tavLst>
                                        </p:anim>
                                        <p:anim calcmode="lin" valueType="num">
                                          <p:cBhvr>
                                            <p:cTn id="57" dur="800" decel="100000" fill="hold"/>
                                            <p:tgtEl>
                                              <p:spTgt spid="16"/>
                                            </p:tgtEl>
                                            <p:attrNameLst>
                                              <p:attrName>ppt_y</p:attrName>
                                            </p:attrNameLst>
                                          </p:cBhvr>
                                          <p:tavLst>
                                            <p:tav tm="0">
                                              <p:val>
                                                <p:strVal val="#ppt_y-0.4"/>
                                              </p:val>
                                            </p:tav>
                                            <p:tav tm="100000">
                                              <p:val>
                                                <p:strVal val="#ppt_y+0.1"/>
                                              </p:val>
                                            </p:tav>
                                          </p:tavLst>
                                        </p:anim>
                                        <p:anim calcmode="lin" valueType="num">
                                          <p:cBhvr>
                                            <p:cTn id="58" dur="200" accel="100000" fill="hold">
                                              <p:stCondLst>
                                                <p:cond delay="800"/>
                                              </p:stCondLst>
                                            </p:cTn>
                                            <p:tgtEl>
                                              <p:spTgt spid="16"/>
                                            </p:tgtEl>
                                            <p:attrNameLst>
                                              <p:attrName>ppt_x</p:attrName>
                                            </p:attrNameLst>
                                          </p:cBhvr>
                                          <p:tavLst>
                                            <p:tav tm="0">
                                              <p:val>
                                                <p:strVal val="#ppt_x-0.05"/>
                                              </p:val>
                                            </p:tav>
                                            <p:tav tm="100000">
                                              <p:val>
                                                <p:strVal val="#ppt_x"/>
                                              </p:val>
                                            </p:tav>
                                          </p:tavLst>
                                        </p:anim>
                                        <p:anim calcmode="lin" valueType="num">
                                          <p:cBhvr>
                                            <p:cTn id="59" dur="200" accel="100000" fill="hold">
                                              <p:stCondLst>
                                                <p:cond delay="800"/>
                                              </p:stCondLst>
                                            </p:cTn>
                                            <p:tgtEl>
                                              <p:spTgt spid="16"/>
                                            </p:tgtEl>
                                            <p:attrNameLst>
                                              <p:attrName>ppt_y</p:attrName>
                                            </p:attrNameLst>
                                          </p:cBhvr>
                                          <p:tavLst>
                                            <p:tav tm="0">
                                              <p:val>
                                                <p:strVal val="#ppt_y+0.1"/>
                                              </p:val>
                                            </p:tav>
                                            <p:tav tm="100000">
                                              <p:val>
                                                <p:strVal val="#ppt_y"/>
                                              </p:val>
                                            </p:tav>
                                          </p:tavLst>
                                        </p:anim>
                                      </p:childTnLst>
                                    </p:cTn>
                                  </p:par>
                                </p:childTnLst>
                              </p:cTn>
                            </p:par>
                            <p:par>
                              <p:cTn id="60" fill="hold">
                                <p:stCondLst>
                                  <p:cond delay="1000"/>
                                </p:stCondLst>
                                <p:childTnLst>
                                  <p:par>
                                    <p:cTn id="61" presetID="2" presetClass="entr" presetSubtype="4" fill="hold" nodeType="afterEffect" p14:presetBounceEnd="50000">
                                      <p:stCondLst>
                                        <p:cond delay="0"/>
                                      </p:stCondLst>
                                      <p:childTnLst>
                                        <p:set>
                                          <p:cBhvr>
                                            <p:cTn id="62" dur="1" fill="hold">
                                              <p:stCondLst>
                                                <p:cond delay="0"/>
                                              </p:stCondLst>
                                            </p:cTn>
                                            <p:tgtEl>
                                              <p:spTgt spid="21"/>
                                            </p:tgtEl>
                                            <p:attrNameLst>
                                              <p:attrName>style.visibility</p:attrName>
                                            </p:attrNameLst>
                                          </p:cBhvr>
                                          <p:to>
                                            <p:strVal val="visible"/>
                                          </p:to>
                                        </p:set>
                                        <p:anim calcmode="lin" valueType="num" p14:bounceEnd="50000">
                                          <p:cBhvr additive="base">
                                            <p:cTn id="63" dur="1000" fill="hold"/>
                                            <p:tgtEl>
                                              <p:spTgt spid="21"/>
                                            </p:tgtEl>
                                            <p:attrNameLst>
                                              <p:attrName>ppt_x</p:attrName>
                                            </p:attrNameLst>
                                          </p:cBhvr>
                                          <p:tavLst>
                                            <p:tav tm="0">
                                              <p:val>
                                                <p:strVal val="#ppt_x"/>
                                              </p:val>
                                            </p:tav>
                                            <p:tav tm="100000">
                                              <p:val>
                                                <p:strVal val="#ppt_x"/>
                                              </p:val>
                                            </p:tav>
                                          </p:tavLst>
                                        </p:anim>
                                        <p:anim calcmode="lin" valueType="num" p14:bounceEnd="50000">
                                          <p:cBhvr additive="base">
                                            <p:cTn id="64" dur="1000" fill="hold"/>
                                            <p:tgtEl>
                                              <p:spTgt spid="21"/>
                                            </p:tgtEl>
                                            <p:attrNameLst>
                                              <p:attrName>ppt_y</p:attrName>
                                            </p:attrNameLst>
                                          </p:cBhvr>
                                          <p:tavLst>
                                            <p:tav tm="0">
                                              <p:val>
                                                <p:strVal val="1+#ppt_h/2"/>
                                              </p:val>
                                            </p:tav>
                                            <p:tav tm="100000">
                                              <p:val>
                                                <p:strVal val="#ppt_y"/>
                                              </p:val>
                                            </p:tav>
                                          </p:tavLst>
                                        </p:anim>
                                      </p:childTnLst>
                                    </p:cTn>
                                  </p:par>
                                  <p:par>
                                    <p:cTn id="65" presetID="2" presetClass="entr" presetSubtype="4" fill="hold" nodeType="withEffect" p14:presetBounceEnd="50000">
                                      <p:stCondLst>
                                        <p:cond delay="400"/>
                                      </p:stCondLst>
                                      <p:childTnLst>
                                        <p:set>
                                          <p:cBhvr>
                                            <p:cTn id="66" dur="1" fill="hold">
                                              <p:stCondLst>
                                                <p:cond delay="0"/>
                                              </p:stCondLst>
                                            </p:cTn>
                                            <p:tgtEl>
                                              <p:spTgt spid="24"/>
                                            </p:tgtEl>
                                            <p:attrNameLst>
                                              <p:attrName>style.visibility</p:attrName>
                                            </p:attrNameLst>
                                          </p:cBhvr>
                                          <p:to>
                                            <p:strVal val="visible"/>
                                          </p:to>
                                        </p:set>
                                        <p:anim calcmode="lin" valueType="num" p14:bounceEnd="50000">
                                          <p:cBhvr additive="base">
                                            <p:cTn id="67" dur="1000" fill="hold"/>
                                            <p:tgtEl>
                                              <p:spTgt spid="24"/>
                                            </p:tgtEl>
                                            <p:attrNameLst>
                                              <p:attrName>ppt_x</p:attrName>
                                            </p:attrNameLst>
                                          </p:cBhvr>
                                          <p:tavLst>
                                            <p:tav tm="0">
                                              <p:val>
                                                <p:strVal val="#ppt_x"/>
                                              </p:val>
                                            </p:tav>
                                            <p:tav tm="100000">
                                              <p:val>
                                                <p:strVal val="#ppt_x"/>
                                              </p:val>
                                            </p:tav>
                                          </p:tavLst>
                                        </p:anim>
                                        <p:anim calcmode="lin" valueType="num" p14:bounceEnd="50000">
                                          <p:cBhvr additive="base">
                                            <p:cTn id="68" dur="1000" fill="hold"/>
                                            <p:tgtEl>
                                              <p:spTgt spid="24"/>
                                            </p:tgtEl>
                                            <p:attrNameLst>
                                              <p:attrName>ppt_y</p:attrName>
                                            </p:attrNameLst>
                                          </p:cBhvr>
                                          <p:tavLst>
                                            <p:tav tm="0">
                                              <p:val>
                                                <p:strVal val="1+#ppt_h/2"/>
                                              </p:val>
                                            </p:tav>
                                            <p:tav tm="100000">
                                              <p:val>
                                                <p:strVal val="#ppt_y"/>
                                              </p:val>
                                            </p:tav>
                                          </p:tavLst>
                                        </p:anim>
                                      </p:childTnLst>
                                    </p:cTn>
                                  </p:par>
                                  <p:par>
                                    <p:cTn id="69" presetID="2" presetClass="entr" presetSubtype="4" fill="hold" nodeType="withEffect" p14:presetBounceEnd="50000">
                                      <p:stCondLst>
                                        <p:cond delay="800"/>
                                      </p:stCondLst>
                                      <p:childTnLst>
                                        <p:set>
                                          <p:cBhvr>
                                            <p:cTn id="70" dur="1" fill="hold">
                                              <p:stCondLst>
                                                <p:cond delay="0"/>
                                              </p:stCondLst>
                                            </p:cTn>
                                            <p:tgtEl>
                                              <p:spTgt spid="18"/>
                                            </p:tgtEl>
                                            <p:attrNameLst>
                                              <p:attrName>style.visibility</p:attrName>
                                            </p:attrNameLst>
                                          </p:cBhvr>
                                          <p:to>
                                            <p:strVal val="visible"/>
                                          </p:to>
                                        </p:set>
                                        <p:anim calcmode="lin" valueType="num" p14:bounceEnd="50000">
                                          <p:cBhvr additive="base">
                                            <p:cTn id="71" dur="1000" fill="hold"/>
                                            <p:tgtEl>
                                              <p:spTgt spid="18"/>
                                            </p:tgtEl>
                                            <p:attrNameLst>
                                              <p:attrName>ppt_x</p:attrName>
                                            </p:attrNameLst>
                                          </p:cBhvr>
                                          <p:tavLst>
                                            <p:tav tm="0">
                                              <p:val>
                                                <p:strVal val="#ppt_x"/>
                                              </p:val>
                                            </p:tav>
                                            <p:tav tm="100000">
                                              <p:val>
                                                <p:strVal val="#ppt_x"/>
                                              </p:val>
                                            </p:tav>
                                          </p:tavLst>
                                        </p:anim>
                                        <p:anim calcmode="lin" valueType="num" p14:bounceEnd="50000">
                                          <p:cBhvr additive="base">
                                            <p:cTn id="72" dur="1000" fill="hold"/>
                                            <p:tgtEl>
                                              <p:spTgt spid="1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4" grpId="0" animBg="1"/>
          <p:bldP spid="15" grpId="0" animBg="1"/>
          <p:bldP spid="16" grpId="0" animBg="1"/>
          <p:bldP spid="17" grpId="0" animBg="1"/>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par>
                                    <p:cTn id="8" presetID="16" presetClass="entr" presetSubtype="21" fill="hold"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barn(inVertical)">
                                          <p:cBhvr>
                                            <p:cTn id="10" dur="500"/>
                                            <p:tgtEl>
                                              <p:spTgt spid="8"/>
                                            </p:tgtEl>
                                          </p:cBhvr>
                                        </p:animEffect>
                                      </p:childTnLst>
                                    </p:cTn>
                                  </p:par>
                                  <p:par>
                                    <p:cTn id="11" presetID="16" presetClass="entr" presetSubtype="21" fill="hold"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barn(inVertical)">
                                          <p:cBhvr>
                                            <p:cTn id="13" dur="500"/>
                                            <p:tgtEl>
                                              <p:spTgt spid="7"/>
                                            </p:tgtEl>
                                          </p:cBhvr>
                                        </p:animEffect>
                                      </p:childTnLst>
                                    </p:cTn>
                                  </p:par>
                                  <p:par>
                                    <p:cTn id="14" presetID="16" presetClass="entr" presetSubtype="21" fill="hold" nodeType="with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barn(inVertical)">
                                          <p:cBhvr>
                                            <p:cTn id="16" dur="500"/>
                                            <p:tgtEl>
                                              <p:spTgt spid="11"/>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14"/>
                                            </p:tgtEl>
                                            <p:attrNameLst>
                                              <p:attrName>style.visibility</p:attrName>
                                            </p:attrNameLst>
                                          </p:cBhvr>
                                          <p:to>
                                            <p:strVal val="visible"/>
                                          </p:to>
                                        </p:set>
                                        <p:anim calcmode="lin" valueType="num">
                                          <p:cBhvr>
                                            <p:cTn id="21" dur="500" fill="hold"/>
                                            <p:tgtEl>
                                              <p:spTgt spid="14"/>
                                            </p:tgtEl>
                                            <p:attrNameLst>
                                              <p:attrName>ppt_w</p:attrName>
                                            </p:attrNameLst>
                                          </p:cBhvr>
                                          <p:tavLst>
                                            <p:tav tm="0">
                                              <p:val>
                                                <p:fltVal val="0"/>
                                              </p:val>
                                            </p:tav>
                                            <p:tav tm="100000">
                                              <p:val>
                                                <p:strVal val="#ppt_w"/>
                                              </p:val>
                                            </p:tav>
                                          </p:tavLst>
                                        </p:anim>
                                        <p:anim calcmode="lin" valueType="num">
                                          <p:cBhvr>
                                            <p:cTn id="22" dur="500" fill="hold"/>
                                            <p:tgtEl>
                                              <p:spTgt spid="14"/>
                                            </p:tgtEl>
                                            <p:attrNameLst>
                                              <p:attrName>ppt_h</p:attrName>
                                            </p:attrNameLst>
                                          </p:cBhvr>
                                          <p:tavLst>
                                            <p:tav tm="0">
                                              <p:val>
                                                <p:fltVal val="0"/>
                                              </p:val>
                                            </p:tav>
                                            <p:tav tm="100000">
                                              <p:val>
                                                <p:strVal val="#ppt_h"/>
                                              </p:val>
                                            </p:tav>
                                          </p:tavLst>
                                        </p:anim>
                                        <p:animEffect transition="in" filter="fade">
                                          <p:cBhvr>
                                            <p:cTn id="23" dur="500"/>
                                            <p:tgtEl>
                                              <p:spTgt spid="14"/>
                                            </p:tgtEl>
                                          </p:cBhvr>
                                        </p:animEffect>
                                      </p:childTnLst>
                                    </p:cTn>
                                  </p:par>
                                  <p:par>
                                    <p:cTn id="24" presetID="53" presetClass="entr" presetSubtype="16" fill="hold" grpId="0" nodeType="withEffect">
                                      <p:stCondLst>
                                        <p:cond delay="0"/>
                                      </p:stCondLst>
                                      <p:childTnLst>
                                        <p:set>
                                          <p:cBhvr>
                                            <p:cTn id="25" dur="1" fill="hold">
                                              <p:stCondLst>
                                                <p:cond delay="0"/>
                                              </p:stCondLst>
                                            </p:cTn>
                                            <p:tgtEl>
                                              <p:spTgt spid="17"/>
                                            </p:tgtEl>
                                            <p:attrNameLst>
                                              <p:attrName>style.visibility</p:attrName>
                                            </p:attrNameLst>
                                          </p:cBhvr>
                                          <p:to>
                                            <p:strVal val="visible"/>
                                          </p:to>
                                        </p:set>
                                        <p:anim calcmode="lin" valueType="num">
                                          <p:cBhvr>
                                            <p:cTn id="26" dur="500" fill="hold"/>
                                            <p:tgtEl>
                                              <p:spTgt spid="17"/>
                                            </p:tgtEl>
                                            <p:attrNameLst>
                                              <p:attrName>ppt_w</p:attrName>
                                            </p:attrNameLst>
                                          </p:cBhvr>
                                          <p:tavLst>
                                            <p:tav tm="0">
                                              <p:val>
                                                <p:fltVal val="0"/>
                                              </p:val>
                                            </p:tav>
                                            <p:tav tm="100000">
                                              <p:val>
                                                <p:strVal val="#ppt_w"/>
                                              </p:val>
                                            </p:tav>
                                          </p:tavLst>
                                        </p:anim>
                                        <p:anim calcmode="lin" valueType="num">
                                          <p:cBhvr>
                                            <p:cTn id="27" dur="500" fill="hold"/>
                                            <p:tgtEl>
                                              <p:spTgt spid="17"/>
                                            </p:tgtEl>
                                            <p:attrNameLst>
                                              <p:attrName>ppt_h</p:attrName>
                                            </p:attrNameLst>
                                          </p:cBhvr>
                                          <p:tavLst>
                                            <p:tav tm="0">
                                              <p:val>
                                                <p:fltVal val="0"/>
                                              </p:val>
                                            </p:tav>
                                            <p:tav tm="100000">
                                              <p:val>
                                                <p:strVal val="#ppt_h"/>
                                              </p:val>
                                            </p:tav>
                                          </p:tavLst>
                                        </p:anim>
                                        <p:animEffect transition="in" filter="fade">
                                          <p:cBhvr>
                                            <p:cTn id="28" dur="500"/>
                                            <p:tgtEl>
                                              <p:spTgt spid="17"/>
                                            </p:tgtEl>
                                          </p:cBhvr>
                                        </p:animEffect>
                                      </p:childTnLst>
                                    </p:cTn>
                                  </p:par>
                                  <p:par>
                                    <p:cTn id="29" presetID="53" presetClass="entr" presetSubtype="16" fill="hold" grpId="0" nodeType="withEffect">
                                      <p:stCondLst>
                                        <p:cond delay="0"/>
                                      </p:stCondLst>
                                      <p:childTnLst>
                                        <p:set>
                                          <p:cBhvr>
                                            <p:cTn id="30" dur="1" fill="hold">
                                              <p:stCondLst>
                                                <p:cond delay="0"/>
                                              </p:stCondLst>
                                            </p:cTn>
                                            <p:tgtEl>
                                              <p:spTgt spid="12"/>
                                            </p:tgtEl>
                                            <p:attrNameLst>
                                              <p:attrName>style.visibility</p:attrName>
                                            </p:attrNameLst>
                                          </p:cBhvr>
                                          <p:to>
                                            <p:strVal val="visible"/>
                                          </p:to>
                                        </p:set>
                                        <p:anim calcmode="lin" valueType="num">
                                          <p:cBhvr>
                                            <p:cTn id="31" dur="500" fill="hold"/>
                                            <p:tgtEl>
                                              <p:spTgt spid="12"/>
                                            </p:tgtEl>
                                            <p:attrNameLst>
                                              <p:attrName>ppt_w</p:attrName>
                                            </p:attrNameLst>
                                          </p:cBhvr>
                                          <p:tavLst>
                                            <p:tav tm="0">
                                              <p:val>
                                                <p:fltVal val="0"/>
                                              </p:val>
                                            </p:tav>
                                            <p:tav tm="100000">
                                              <p:val>
                                                <p:strVal val="#ppt_w"/>
                                              </p:val>
                                            </p:tav>
                                          </p:tavLst>
                                        </p:anim>
                                        <p:anim calcmode="lin" valueType="num">
                                          <p:cBhvr>
                                            <p:cTn id="32" dur="500" fill="hold"/>
                                            <p:tgtEl>
                                              <p:spTgt spid="12"/>
                                            </p:tgtEl>
                                            <p:attrNameLst>
                                              <p:attrName>ppt_h</p:attrName>
                                            </p:attrNameLst>
                                          </p:cBhvr>
                                          <p:tavLst>
                                            <p:tav tm="0">
                                              <p:val>
                                                <p:fltVal val="0"/>
                                              </p:val>
                                            </p:tav>
                                            <p:tav tm="100000">
                                              <p:val>
                                                <p:strVal val="#ppt_h"/>
                                              </p:val>
                                            </p:tav>
                                          </p:tavLst>
                                        </p:anim>
                                        <p:animEffect transition="in" filter="fade">
                                          <p:cBhvr>
                                            <p:cTn id="33" dur="500"/>
                                            <p:tgtEl>
                                              <p:spTgt spid="12"/>
                                            </p:tgtEl>
                                          </p:cBhvr>
                                        </p:animEffect>
                                      </p:childTnLst>
                                    </p:cTn>
                                  </p:par>
                                </p:childTnLst>
                              </p:cTn>
                            </p:par>
                          </p:childTnLst>
                        </p:cTn>
                      </p:par>
                      <p:par>
                        <p:cTn id="34" fill="hold">
                          <p:stCondLst>
                            <p:cond delay="indefinite"/>
                          </p:stCondLst>
                          <p:childTnLst>
                            <p:par>
                              <p:cTn id="35" fill="hold">
                                <p:stCondLst>
                                  <p:cond delay="0"/>
                                </p:stCondLst>
                                <p:childTnLst>
                                  <p:par>
                                    <p:cTn id="36" presetID="30" presetClass="entr" presetSubtype="0" fill="hold" grpId="0" nodeType="clickEffect">
                                      <p:stCondLst>
                                        <p:cond delay="0"/>
                                      </p:stCondLst>
                                      <p:childTnLst>
                                        <p:set>
                                          <p:cBhvr>
                                            <p:cTn id="37" dur="1" fill="hold">
                                              <p:stCondLst>
                                                <p:cond delay="0"/>
                                              </p:stCondLst>
                                            </p:cTn>
                                            <p:tgtEl>
                                              <p:spTgt spid="15"/>
                                            </p:tgtEl>
                                            <p:attrNameLst>
                                              <p:attrName>style.visibility</p:attrName>
                                            </p:attrNameLst>
                                          </p:cBhvr>
                                          <p:to>
                                            <p:strVal val="visible"/>
                                          </p:to>
                                        </p:set>
                                        <p:animEffect transition="in" filter="fade">
                                          <p:cBhvr>
                                            <p:cTn id="38" dur="800" decel="100000"/>
                                            <p:tgtEl>
                                              <p:spTgt spid="15"/>
                                            </p:tgtEl>
                                          </p:cBhvr>
                                        </p:animEffect>
                                        <p:anim calcmode="lin" valueType="num">
                                          <p:cBhvr>
                                            <p:cTn id="39" dur="800" decel="100000" fill="hold"/>
                                            <p:tgtEl>
                                              <p:spTgt spid="15"/>
                                            </p:tgtEl>
                                            <p:attrNameLst>
                                              <p:attrName>style.rotation</p:attrName>
                                            </p:attrNameLst>
                                          </p:cBhvr>
                                          <p:tavLst>
                                            <p:tav tm="0">
                                              <p:val>
                                                <p:fltVal val="-90"/>
                                              </p:val>
                                            </p:tav>
                                            <p:tav tm="100000">
                                              <p:val>
                                                <p:fltVal val="0"/>
                                              </p:val>
                                            </p:tav>
                                          </p:tavLst>
                                        </p:anim>
                                        <p:anim calcmode="lin" valueType="num">
                                          <p:cBhvr>
                                            <p:cTn id="40" dur="800" decel="100000" fill="hold"/>
                                            <p:tgtEl>
                                              <p:spTgt spid="15"/>
                                            </p:tgtEl>
                                            <p:attrNameLst>
                                              <p:attrName>ppt_x</p:attrName>
                                            </p:attrNameLst>
                                          </p:cBhvr>
                                          <p:tavLst>
                                            <p:tav tm="0">
                                              <p:val>
                                                <p:strVal val="#ppt_x+0.4"/>
                                              </p:val>
                                            </p:tav>
                                            <p:tav tm="100000">
                                              <p:val>
                                                <p:strVal val="#ppt_x-0.05"/>
                                              </p:val>
                                            </p:tav>
                                          </p:tavLst>
                                        </p:anim>
                                        <p:anim calcmode="lin" valueType="num">
                                          <p:cBhvr>
                                            <p:cTn id="41" dur="800" decel="100000" fill="hold"/>
                                            <p:tgtEl>
                                              <p:spTgt spid="15"/>
                                            </p:tgtEl>
                                            <p:attrNameLst>
                                              <p:attrName>ppt_y</p:attrName>
                                            </p:attrNameLst>
                                          </p:cBhvr>
                                          <p:tavLst>
                                            <p:tav tm="0">
                                              <p:val>
                                                <p:strVal val="#ppt_y-0.4"/>
                                              </p:val>
                                            </p:tav>
                                            <p:tav tm="100000">
                                              <p:val>
                                                <p:strVal val="#ppt_y+0.1"/>
                                              </p:val>
                                            </p:tav>
                                          </p:tavLst>
                                        </p:anim>
                                        <p:anim calcmode="lin" valueType="num">
                                          <p:cBhvr>
                                            <p:cTn id="42" dur="200" accel="100000" fill="hold">
                                              <p:stCondLst>
                                                <p:cond delay="800"/>
                                              </p:stCondLst>
                                            </p:cTn>
                                            <p:tgtEl>
                                              <p:spTgt spid="15"/>
                                            </p:tgtEl>
                                            <p:attrNameLst>
                                              <p:attrName>ppt_x</p:attrName>
                                            </p:attrNameLst>
                                          </p:cBhvr>
                                          <p:tavLst>
                                            <p:tav tm="0">
                                              <p:val>
                                                <p:strVal val="#ppt_x-0.05"/>
                                              </p:val>
                                            </p:tav>
                                            <p:tav tm="100000">
                                              <p:val>
                                                <p:strVal val="#ppt_x"/>
                                              </p:val>
                                            </p:tav>
                                          </p:tavLst>
                                        </p:anim>
                                        <p:anim calcmode="lin" valueType="num">
                                          <p:cBhvr>
                                            <p:cTn id="43" dur="200" accel="100000" fill="hold">
                                              <p:stCondLst>
                                                <p:cond delay="800"/>
                                              </p:stCondLst>
                                            </p:cTn>
                                            <p:tgtEl>
                                              <p:spTgt spid="15"/>
                                            </p:tgtEl>
                                            <p:attrNameLst>
                                              <p:attrName>ppt_y</p:attrName>
                                            </p:attrNameLst>
                                          </p:cBhvr>
                                          <p:tavLst>
                                            <p:tav tm="0">
                                              <p:val>
                                                <p:strVal val="#ppt_y+0.1"/>
                                              </p:val>
                                            </p:tav>
                                            <p:tav tm="100000">
                                              <p:val>
                                                <p:strVal val="#ppt_y"/>
                                              </p:val>
                                            </p:tav>
                                          </p:tavLst>
                                        </p:anim>
                                      </p:childTnLst>
                                    </p:cTn>
                                  </p:par>
                                  <p:par>
                                    <p:cTn id="44" presetID="30" presetClass="entr" presetSubtype="0" fill="hold" grpId="0" nodeType="withEffect">
                                      <p:stCondLst>
                                        <p:cond delay="0"/>
                                      </p:stCondLst>
                                      <p:childTnLst>
                                        <p:set>
                                          <p:cBhvr>
                                            <p:cTn id="45" dur="1" fill="hold">
                                              <p:stCondLst>
                                                <p:cond delay="0"/>
                                              </p:stCondLst>
                                            </p:cTn>
                                            <p:tgtEl>
                                              <p:spTgt spid="13"/>
                                            </p:tgtEl>
                                            <p:attrNameLst>
                                              <p:attrName>style.visibility</p:attrName>
                                            </p:attrNameLst>
                                          </p:cBhvr>
                                          <p:to>
                                            <p:strVal val="visible"/>
                                          </p:to>
                                        </p:set>
                                        <p:animEffect transition="in" filter="fade">
                                          <p:cBhvr>
                                            <p:cTn id="46" dur="800" decel="100000"/>
                                            <p:tgtEl>
                                              <p:spTgt spid="13"/>
                                            </p:tgtEl>
                                          </p:cBhvr>
                                        </p:animEffect>
                                        <p:anim calcmode="lin" valueType="num">
                                          <p:cBhvr>
                                            <p:cTn id="47" dur="800" decel="100000" fill="hold"/>
                                            <p:tgtEl>
                                              <p:spTgt spid="13"/>
                                            </p:tgtEl>
                                            <p:attrNameLst>
                                              <p:attrName>style.rotation</p:attrName>
                                            </p:attrNameLst>
                                          </p:cBhvr>
                                          <p:tavLst>
                                            <p:tav tm="0">
                                              <p:val>
                                                <p:fltVal val="-90"/>
                                              </p:val>
                                            </p:tav>
                                            <p:tav tm="100000">
                                              <p:val>
                                                <p:fltVal val="0"/>
                                              </p:val>
                                            </p:tav>
                                          </p:tavLst>
                                        </p:anim>
                                        <p:anim calcmode="lin" valueType="num">
                                          <p:cBhvr>
                                            <p:cTn id="48" dur="800" decel="100000" fill="hold"/>
                                            <p:tgtEl>
                                              <p:spTgt spid="13"/>
                                            </p:tgtEl>
                                            <p:attrNameLst>
                                              <p:attrName>ppt_x</p:attrName>
                                            </p:attrNameLst>
                                          </p:cBhvr>
                                          <p:tavLst>
                                            <p:tav tm="0">
                                              <p:val>
                                                <p:strVal val="#ppt_x+0.4"/>
                                              </p:val>
                                            </p:tav>
                                            <p:tav tm="100000">
                                              <p:val>
                                                <p:strVal val="#ppt_x-0.05"/>
                                              </p:val>
                                            </p:tav>
                                          </p:tavLst>
                                        </p:anim>
                                        <p:anim calcmode="lin" valueType="num">
                                          <p:cBhvr>
                                            <p:cTn id="49" dur="800" decel="100000" fill="hold"/>
                                            <p:tgtEl>
                                              <p:spTgt spid="13"/>
                                            </p:tgtEl>
                                            <p:attrNameLst>
                                              <p:attrName>ppt_y</p:attrName>
                                            </p:attrNameLst>
                                          </p:cBhvr>
                                          <p:tavLst>
                                            <p:tav tm="0">
                                              <p:val>
                                                <p:strVal val="#ppt_y-0.4"/>
                                              </p:val>
                                            </p:tav>
                                            <p:tav tm="100000">
                                              <p:val>
                                                <p:strVal val="#ppt_y+0.1"/>
                                              </p:val>
                                            </p:tav>
                                          </p:tavLst>
                                        </p:anim>
                                        <p:anim calcmode="lin" valueType="num">
                                          <p:cBhvr>
                                            <p:cTn id="50" dur="200" accel="100000" fill="hold">
                                              <p:stCondLst>
                                                <p:cond delay="800"/>
                                              </p:stCondLst>
                                            </p:cTn>
                                            <p:tgtEl>
                                              <p:spTgt spid="13"/>
                                            </p:tgtEl>
                                            <p:attrNameLst>
                                              <p:attrName>ppt_x</p:attrName>
                                            </p:attrNameLst>
                                          </p:cBhvr>
                                          <p:tavLst>
                                            <p:tav tm="0">
                                              <p:val>
                                                <p:strVal val="#ppt_x-0.05"/>
                                              </p:val>
                                            </p:tav>
                                            <p:tav tm="100000">
                                              <p:val>
                                                <p:strVal val="#ppt_x"/>
                                              </p:val>
                                            </p:tav>
                                          </p:tavLst>
                                        </p:anim>
                                        <p:anim calcmode="lin" valueType="num">
                                          <p:cBhvr>
                                            <p:cTn id="51" dur="200" accel="100000" fill="hold">
                                              <p:stCondLst>
                                                <p:cond delay="800"/>
                                              </p:stCondLst>
                                            </p:cTn>
                                            <p:tgtEl>
                                              <p:spTgt spid="13"/>
                                            </p:tgtEl>
                                            <p:attrNameLst>
                                              <p:attrName>ppt_y</p:attrName>
                                            </p:attrNameLst>
                                          </p:cBhvr>
                                          <p:tavLst>
                                            <p:tav tm="0">
                                              <p:val>
                                                <p:strVal val="#ppt_y+0.1"/>
                                              </p:val>
                                            </p:tav>
                                            <p:tav tm="100000">
                                              <p:val>
                                                <p:strVal val="#ppt_y"/>
                                              </p:val>
                                            </p:tav>
                                          </p:tavLst>
                                        </p:anim>
                                      </p:childTnLst>
                                    </p:cTn>
                                  </p:par>
                                  <p:par>
                                    <p:cTn id="52" presetID="30" presetClass="entr" presetSubtype="0" fill="hold" grpId="0" nodeType="withEffect">
                                      <p:stCondLst>
                                        <p:cond delay="0"/>
                                      </p:stCondLst>
                                      <p:childTnLst>
                                        <p:set>
                                          <p:cBhvr>
                                            <p:cTn id="53" dur="1" fill="hold">
                                              <p:stCondLst>
                                                <p:cond delay="0"/>
                                              </p:stCondLst>
                                            </p:cTn>
                                            <p:tgtEl>
                                              <p:spTgt spid="16"/>
                                            </p:tgtEl>
                                            <p:attrNameLst>
                                              <p:attrName>style.visibility</p:attrName>
                                            </p:attrNameLst>
                                          </p:cBhvr>
                                          <p:to>
                                            <p:strVal val="visible"/>
                                          </p:to>
                                        </p:set>
                                        <p:animEffect transition="in" filter="fade">
                                          <p:cBhvr>
                                            <p:cTn id="54" dur="800" decel="100000"/>
                                            <p:tgtEl>
                                              <p:spTgt spid="16"/>
                                            </p:tgtEl>
                                          </p:cBhvr>
                                        </p:animEffect>
                                        <p:anim calcmode="lin" valueType="num">
                                          <p:cBhvr>
                                            <p:cTn id="55" dur="800" decel="100000" fill="hold"/>
                                            <p:tgtEl>
                                              <p:spTgt spid="16"/>
                                            </p:tgtEl>
                                            <p:attrNameLst>
                                              <p:attrName>style.rotation</p:attrName>
                                            </p:attrNameLst>
                                          </p:cBhvr>
                                          <p:tavLst>
                                            <p:tav tm="0">
                                              <p:val>
                                                <p:fltVal val="-90"/>
                                              </p:val>
                                            </p:tav>
                                            <p:tav tm="100000">
                                              <p:val>
                                                <p:fltVal val="0"/>
                                              </p:val>
                                            </p:tav>
                                          </p:tavLst>
                                        </p:anim>
                                        <p:anim calcmode="lin" valueType="num">
                                          <p:cBhvr>
                                            <p:cTn id="56" dur="800" decel="100000" fill="hold"/>
                                            <p:tgtEl>
                                              <p:spTgt spid="16"/>
                                            </p:tgtEl>
                                            <p:attrNameLst>
                                              <p:attrName>ppt_x</p:attrName>
                                            </p:attrNameLst>
                                          </p:cBhvr>
                                          <p:tavLst>
                                            <p:tav tm="0">
                                              <p:val>
                                                <p:strVal val="#ppt_x+0.4"/>
                                              </p:val>
                                            </p:tav>
                                            <p:tav tm="100000">
                                              <p:val>
                                                <p:strVal val="#ppt_x-0.05"/>
                                              </p:val>
                                            </p:tav>
                                          </p:tavLst>
                                        </p:anim>
                                        <p:anim calcmode="lin" valueType="num">
                                          <p:cBhvr>
                                            <p:cTn id="57" dur="800" decel="100000" fill="hold"/>
                                            <p:tgtEl>
                                              <p:spTgt spid="16"/>
                                            </p:tgtEl>
                                            <p:attrNameLst>
                                              <p:attrName>ppt_y</p:attrName>
                                            </p:attrNameLst>
                                          </p:cBhvr>
                                          <p:tavLst>
                                            <p:tav tm="0">
                                              <p:val>
                                                <p:strVal val="#ppt_y-0.4"/>
                                              </p:val>
                                            </p:tav>
                                            <p:tav tm="100000">
                                              <p:val>
                                                <p:strVal val="#ppt_y+0.1"/>
                                              </p:val>
                                            </p:tav>
                                          </p:tavLst>
                                        </p:anim>
                                        <p:anim calcmode="lin" valueType="num">
                                          <p:cBhvr>
                                            <p:cTn id="58" dur="200" accel="100000" fill="hold">
                                              <p:stCondLst>
                                                <p:cond delay="800"/>
                                              </p:stCondLst>
                                            </p:cTn>
                                            <p:tgtEl>
                                              <p:spTgt spid="16"/>
                                            </p:tgtEl>
                                            <p:attrNameLst>
                                              <p:attrName>ppt_x</p:attrName>
                                            </p:attrNameLst>
                                          </p:cBhvr>
                                          <p:tavLst>
                                            <p:tav tm="0">
                                              <p:val>
                                                <p:strVal val="#ppt_x-0.05"/>
                                              </p:val>
                                            </p:tav>
                                            <p:tav tm="100000">
                                              <p:val>
                                                <p:strVal val="#ppt_x"/>
                                              </p:val>
                                            </p:tav>
                                          </p:tavLst>
                                        </p:anim>
                                        <p:anim calcmode="lin" valueType="num">
                                          <p:cBhvr>
                                            <p:cTn id="59" dur="200" accel="100000" fill="hold">
                                              <p:stCondLst>
                                                <p:cond delay="800"/>
                                              </p:stCondLst>
                                            </p:cTn>
                                            <p:tgtEl>
                                              <p:spTgt spid="16"/>
                                            </p:tgtEl>
                                            <p:attrNameLst>
                                              <p:attrName>ppt_y</p:attrName>
                                            </p:attrNameLst>
                                          </p:cBhvr>
                                          <p:tavLst>
                                            <p:tav tm="0">
                                              <p:val>
                                                <p:strVal val="#ppt_y+0.1"/>
                                              </p:val>
                                            </p:tav>
                                            <p:tav tm="100000">
                                              <p:val>
                                                <p:strVal val="#ppt_y"/>
                                              </p:val>
                                            </p:tav>
                                          </p:tavLst>
                                        </p:anim>
                                      </p:childTnLst>
                                    </p:cTn>
                                  </p:par>
                                </p:childTnLst>
                              </p:cTn>
                            </p:par>
                            <p:par>
                              <p:cTn id="60" fill="hold">
                                <p:stCondLst>
                                  <p:cond delay="1000"/>
                                </p:stCondLst>
                                <p:childTnLst>
                                  <p:par>
                                    <p:cTn id="61" presetID="2" presetClass="entr" presetSubtype="4" fill="hold" nodeType="afterEffect">
                                      <p:stCondLst>
                                        <p:cond delay="0"/>
                                      </p:stCondLst>
                                      <p:childTnLst>
                                        <p:set>
                                          <p:cBhvr>
                                            <p:cTn id="62" dur="1" fill="hold">
                                              <p:stCondLst>
                                                <p:cond delay="0"/>
                                              </p:stCondLst>
                                            </p:cTn>
                                            <p:tgtEl>
                                              <p:spTgt spid="21"/>
                                            </p:tgtEl>
                                            <p:attrNameLst>
                                              <p:attrName>style.visibility</p:attrName>
                                            </p:attrNameLst>
                                          </p:cBhvr>
                                          <p:to>
                                            <p:strVal val="visible"/>
                                          </p:to>
                                        </p:set>
                                        <p:anim calcmode="lin" valueType="num">
                                          <p:cBhvr additive="base">
                                            <p:cTn id="63" dur="1000" fill="hold"/>
                                            <p:tgtEl>
                                              <p:spTgt spid="21"/>
                                            </p:tgtEl>
                                            <p:attrNameLst>
                                              <p:attrName>ppt_x</p:attrName>
                                            </p:attrNameLst>
                                          </p:cBhvr>
                                          <p:tavLst>
                                            <p:tav tm="0">
                                              <p:val>
                                                <p:strVal val="#ppt_x"/>
                                              </p:val>
                                            </p:tav>
                                            <p:tav tm="100000">
                                              <p:val>
                                                <p:strVal val="#ppt_x"/>
                                              </p:val>
                                            </p:tav>
                                          </p:tavLst>
                                        </p:anim>
                                        <p:anim calcmode="lin" valueType="num">
                                          <p:cBhvr additive="base">
                                            <p:cTn id="64" dur="1000" fill="hold"/>
                                            <p:tgtEl>
                                              <p:spTgt spid="21"/>
                                            </p:tgtEl>
                                            <p:attrNameLst>
                                              <p:attrName>ppt_y</p:attrName>
                                            </p:attrNameLst>
                                          </p:cBhvr>
                                          <p:tavLst>
                                            <p:tav tm="0">
                                              <p:val>
                                                <p:strVal val="1+#ppt_h/2"/>
                                              </p:val>
                                            </p:tav>
                                            <p:tav tm="100000">
                                              <p:val>
                                                <p:strVal val="#ppt_y"/>
                                              </p:val>
                                            </p:tav>
                                          </p:tavLst>
                                        </p:anim>
                                      </p:childTnLst>
                                    </p:cTn>
                                  </p:par>
                                  <p:par>
                                    <p:cTn id="65" presetID="2" presetClass="entr" presetSubtype="4" fill="hold" nodeType="withEffect">
                                      <p:stCondLst>
                                        <p:cond delay="400"/>
                                      </p:stCondLst>
                                      <p:childTnLst>
                                        <p:set>
                                          <p:cBhvr>
                                            <p:cTn id="66" dur="1" fill="hold">
                                              <p:stCondLst>
                                                <p:cond delay="0"/>
                                              </p:stCondLst>
                                            </p:cTn>
                                            <p:tgtEl>
                                              <p:spTgt spid="24"/>
                                            </p:tgtEl>
                                            <p:attrNameLst>
                                              <p:attrName>style.visibility</p:attrName>
                                            </p:attrNameLst>
                                          </p:cBhvr>
                                          <p:to>
                                            <p:strVal val="visible"/>
                                          </p:to>
                                        </p:set>
                                        <p:anim calcmode="lin" valueType="num">
                                          <p:cBhvr additive="base">
                                            <p:cTn id="67" dur="1000" fill="hold"/>
                                            <p:tgtEl>
                                              <p:spTgt spid="24"/>
                                            </p:tgtEl>
                                            <p:attrNameLst>
                                              <p:attrName>ppt_x</p:attrName>
                                            </p:attrNameLst>
                                          </p:cBhvr>
                                          <p:tavLst>
                                            <p:tav tm="0">
                                              <p:val>
                                                <p:strVal val="#ppt_x"/>
                                              </p:val>
                                            </p:tav>
                                            <p:tav tm="100000">
                                              <p:val>
                                                <p:strVal val="#ppt_x"/>
                                              </p:val>
                                            </p:tav>
                                          </p:tavLst>
                                        </p:anim>
                                        <p:anim calcmode="lin" valueType="num">
                                          <p:cBhvr additive="base">
                                            <p:cTn id="68" dur="1000" fill="hold"/>
                                            <p:tgtEl>
                                              <p:spTgt spid="24"/>
                                            </p:tgtEl>
                                            <p:attrNameLst>
                                              <p:attrName>ppt_y</p:attrName>
                                            </p:attrNameLst>
                                          </p:cBhvr>
                                          <p:tavLst>
                                            <p:tav tm="0">
                                              <p:val>
                                                <p:strVal val="1+#ppt_h/2"/>
                                              </p:val>
                                            </p:tav>
                                            <p:tav tm="100000">
                                              <p:val>
                                                <p:strVal val="#ppt_y"/>
                                              </p:val>
                                            </p:tav>
                                          </p:tavLst>
                                        </p:anim>
                                      </p:childTnLst>
                                    </p:cTn>
                                  </p:par>
                                  <p:par>
                                    <p:cTn id="69" presetID="2" presetClass="entr" presetSubtype="4" fill="hold" nodeType="withEffect">
                                      <p:stCondLst>
                                        <p:cond delay="800"/>
                                      </p:stCondLst>
                                      <p:childTnLst>
                                        <p:set>
                                          <p:cBhvr>
                                            <p:cTn id="70" dur="1" fill="hold">
                                              <p:stCondLst>
                                                <p:cond delay="0"/>
                                              </p:stCondLst>
                                            </p:cTn>
                                            <p:tgtEl>
                                              <p:spTgt spid="18"/>
                                            </p:tgtEl>
                                            <p:attrNameLst>
                                              <p:attrName>style.visibility</p:attrName>
                                            </p:attrNameLst>
                                          </p:cBhvr>
                                          <p:to>
                                            <p:strVal val="visible"/>
                                          </p:to>
                                        </p:set>
                                        <p:anim calcmode="lin" valueType="num">
                                          <p:cBhvr additive="base">
                                            <p:cTn id="71" dur="1000" fill="hold"/>
                                            <p:tgtEl>
                                              <p:spTgt spid="18"/>
                                            </p:tgtEl>
                                            <p:attrNameLst>
                                              <p:attrName>ppt_x</p:attrName>
                                            </p:attrNameLst>
                                          </p:cBhvr>
                                          <p:tavLst>
                                            <p:tav tm="0">
                                              <p:val>
                                                <p:strVal val="#ppt_x"/>
                                              </p:val>
                                            </p:tav>
                                            <p:tav tm="100000">
                                              <p:val>
                                                <p:strVal val="#ppt_x"/>
                                              </p:val>
                                            </p:tav>
                                          </p:tavLst>
                                        </p:anim>
                                        <p:anim calcmode="lin" valueType="num">
                                          <p:cBhvr additive="base">
                                            <p:cTn id="72" dur="1000" fill="hold"/>
                                            <p:tgtEl>
                                              <p:spTgt spid="1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4" grpId="0" animBg="1"/>
          <p:bldP spid="15" grpId="0" animBg="1"/>
          <p:bldP spid="16" grpId="0" animBg="1"/>
          <p:bldP spid="17" grpId="0" animBg="1"/>
        </p:bldLst>
      </p:timing>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bg>
      <p:bgPr>
        <a:gradFill>
          <a:gsLst>
            <a:gs pos="100000">
              <a:srgbClr val="4F83FF"/>
            </a:gs>
            <a:gs pos="0">
              <a:srgbClr val="5284F9"/>
            </a:gs>
          </a:gsLst>
          <a:lin ang="8400000" scaled="0"/>
        </a:gradFill>
        <a:effectLst/>
      </p:bgPr>
    </p:bg>
    <p:spTree>
      <p:nvGrpSpPr>
        <p:cNvPr id="1" name=""/>
        <p:cNvGrpSpPr/>
        <p:nvPr/>
      </p:nvGrpSpPr>
      <p:grpSpPr>
        <a:xfrm>
          <a:off x="0" y="0"/>
          <a:ext cx="0" cy="0"/>
          <a:chOff x="0" y="0"/>
          <a:chExt cx="0" cy="0"/>
        </a:xfrm>
      </p:grpSpPr>
      <p:grpSp>
        <p:nvGrpSpPr>
          <p:cNvPr id="17" name="组 16"/>
          <p:cNvGrpSpPr/>
          <p:nvPr/>
        </p:nvGrpSpPr>
        <p:grpSpPr>
          <a:xfrm>
            <a:off x="6056567" y="5115339"/>
            <a:ext cx="1986197" cy="712645"/>
            <a:chOff x="6074496" y="4746386"/>
            <a:chExt cx="1986197" cy="948530"/>
          </a:xfrm>
          <a:solidFill>
            <a:srgbClr val="FAFAFA"/>
          </a:solidFill>
        </p:grpSpPr>
        <p:sp>
          <p:nvSpPr>
            <p:cNvPr id="16" name="圆角矩形 15"/>
            <p:cNvSpPr/>
            <p:nvPr/>
          </p:nvSpPr>
          <p:spPr>
            <a:xfrm>
              <a:off x="6473806" y="5076357"/>
              <a:ext cx="1100408" cy="21803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7" name="圆角矩形 26"/>
            <p:cNvSpPr/>
            <p:nvPr/>
          </p:nvSpPr>
          <p:spPr>
            <a:xfrm>
              <a:off x="6074496" y="5476879"/>
              <a:ext cx="1331494" cy="21803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3" name="任意形状 32"/>
            <p:cNvSpPr/>
            <p:nvPr/>
          </p:nvSpPr>
          <p:spPr>
            <a:xfrm>
              <a:off x="6901721" y="4952147"/>
              <a:ext cx="1158972" cy="218038"/>
            </a:xfrm>
            <a:custGeom>
              <a:avLst/>
              <a:gdLst>
                <a:gd name="connsiteX0" fmla="*/ 45510 w 1158972"/>
                <a:gd name="connsiteY0" fmla="*/ 0 h 218038"/>
                <a:gd name="connsiteX1" fmla="*/ 1158967 w 1158972"/>
                <a:gd name="connsiteY1" fmla="*/ 0 h 218038"/>
                <a:gd name="connsiteX2" fmla="*/ 1158972 w 1158972"/>
                <a:gd name="connsiteY2" fmla="*/ 1 h 218038"/>
                <a:gd name="connsiteX3" fmla="*/ 604990 w 1158972"/>
                <a:gd name="connsiteY3" fmla="*/ 1 h 218038"/>
                <a:gd name="connsiteX4" fmla="*/ 504538 w 1158972"/>
                <a:gd name="connsiteY4" fmla="*/ 66585 h 218038"/>
                <a:gd name="connsiteX5" fmla="*/ 495971 w 1158972"/>
                <a:gd name="connsiteY5" fmla="*/ 109020 h 218038"/>
                <a:gd name="connsiteX6" fmla="*/ 495971 w 1158972"/>
                <a:gd name="connsiteY6" fmla="*/ 109019 h 218038"/>
                <a:gd name="connsiteX7" fmla="*/ 495971 w 1158972"/>
                <a:gd name="connsiteY7" fmla="*/ 109020 h 218038"/>
                <a:gd name="connsiteX8" fmla="*/ 495971 w 1158972"/>
                <a:gd name="connsiteY8" fmla="*/ 109020 h 218038"/>
                <a:gd name="connsiteX9" fmla="*/ 504538 w 1158972"/>
                <a:gd name="connsiteY9" fmla="*/ 151455 h 218038"/>
                <a:gd name="connsiteX10" fmla="*/ 562555 w 1158972"/>
                <a:gd name="connsiteY10" fmla="*/ 209471 h 218038"/>
                <a:gd name="connsiteX11" fmla="*/ 604988 w 1158972"/>
                <a:gd name="connsiteY11" fmla="*/ 218038 h 218038"/>
                <a:gd name="connsiteX12" fmla="*/ 45510 w 1158972"/>
                <a:gd name="connsiteY12" fmla="*/ 218037 h 218038"/>
                <a:gd name="connsiteX13" fmla="*/ 16348 w 1158972"/>
                <a:gd name="connsiteY13" fmla="*/ 212150 h 218038"/>
                <a:gd name="connsiteX14" fmla="*/ 47924 w 1158972"/>
                <a:gd name="connsiteY14" fmla="*/ 190861 h 218038"/>
                <a:gd name="connsiteX15" fmla="*/ 79855 w 1158972"/>
                <a:gd name="connsiteY15" fmla="*/ 113772 h 218038"/>
                <a:gd name="connsiteX16" fmla="*/ 79856 w 1158972"/>
                <a:gd name="connsiteY16" fmla="*/ 113772 h 218038"/>
                <a:gd name="connsiteX17" fmla="*/ 13272 w 1158972"/>
                <a:gd name="connsiteY17" fmla="*/ 13320 h 218038"/>
                <a:gd name="connsiteX18" fmla="*/ 0 w 1158972"/>
                <a:gd name="connsiteY18" fmla="*/ 10641 h 218038"/>
                <a:gd name="connsiteX19" fmla="*/ 3075 w 1158972"/>
                <a:gd name="connsiteY19" fmla="*/ 8567 h 218038"/>
                <a:gd name="connsiteX20" fmla="*/ 45510 w 1158972"/>
                <a:gd name="connsiteY20" fmla="*/ 0 h 218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158972" h="218038">
                  <a:moveTo>
                    <a:pt x="45510" y="0"/>
                  </a:moveTo>
                  <a:lnTo>
                    <a:pt x="1158967" y="0"/>
                  </a:lnTo>
                  <a:lnTo>
                    <a:pt x="1158972" y="1"/>
                  </a:lnTo>
                  <a:lnTo>
                    <a:pt x="604990" y="1"/>
                  </a:lnTo>
                  <a:cubicBezTo>
                    <a:pt x="559833" y="1"/>
                    <a:pt x="521088" y="27456"/>
                    <a:pt x="504538" y="66585"/>
                  </a:cubicBezTo>
                  <a:lnTo>
                    <a:pt x="495971" y="109020"/>
                  </a:lnTo>
                  <a:lnTo>
                    <a:pt x="495971" y="109019"/>
                  </a:lnTo>
                  <a:lnTo>
                    <a:pt x="495971" y="109020"/>
                  </a:lnTo>
                  <a:lnTo>
                    <a:pt x="495971" y="109020"/>
                  </a:lnTo>
                  <a:lnTo>
                    <a:pt x="504538" y="151455"/>
                  </a:lnTo>
                  <a:cubicBezTo>
                    <a:pt x="515572" y="177540"/>
                    <a:pt x="536469" y="198438"/>
                    <a:pt x="562555" y="209471"/>
                  </a:cubicBezTo>
                  <a:lnTo>
                    <a:pt x="604988" y="218038"/>
                  </a:lnTo>
                  <a:lnTo>
                    <a:pt x="45510" y="218037"/>
                  </a:lnTo>
                  <a:lnTo>
                    <a:pt x="16348" y="212150"/>
                  </a:lnTo>
                  <a:lnTo>
                    <a:pt x="47924" y="190861"/>
                  </a:lnTo>
                  <a:cubicBezTo>
                    <a:pt x="67653" y="171132"/>
                    <a:pt x="79855" y="143877"/>
                    <a:pt x="79855" y="113772"/>
                  </a:cubicBezTo>
                  <a:lnTo>
                    <a:pt x="79856" y="113772"/>
                  </a:lnTo>
                  <a:cubicBezTo>
                    <a:pt x="79856" y="68615"/>
                    <a:pt x="52401" y="29870"/>
                    <a:pt x="13272" y="13320"/>
                  </a:cubicBezTo>
                  <a:lnTo>
                    <a:pt x="0" y="10641"/>
                  </a:lnTo>
                  <a:lnTo>
                    <a:pt x="3075" y="8567"/>
                  </a:lnTo>
                  <a:cubicBezTo>
                    <a:pt x="16118" y="3051"/>
                    <a:pt x="30458" y="0"/>
                    <a:pt x="45510"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4" name="圆角矩形 33"/>
            <p:cNvSpPr/>
            <p:nvPr/>
          </p:nvSpPr>
          <p:spPr>
            <a:xfrm>
              <a:off x="6210233" y="4746386"/>
              <a:ext cx="1331494" cy="21803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7" name="任意形状 36"/>
            <p:cNvSpPr/>
            <p:nvPr/>
          </p:nvSpPr>
          <p:spPr>
            <a:xfrm>
              <a:off x="6677899" y="5266927"/>
              <a:ext cx="1158972" cy="218038"/>
            </a:xfrm>
            <a:custGeom>
              <a:avLst/>
              <a:gdLst>
                <a:gd name="connsiteX0" fmla="*/ 45510 w 1158972"/>
                <a:gd name="connsiteY0" fmla="*/ 0 h 218038"/>
                <a:gd name="connsiteX1" fmla="*/ 1158967 w 1158972"/>
                <a:gd name="connsiteY1" fmla="*/ 0 h 218038"/>
                <a:gd name="connsiteX2" fmla="*/ 1158972 w 1158972"/>
                <a:gd name="connsiteY2" fmla="*/ 1 h 218038"/>
                <a:gd name="connsiteX3" fmla="*/ 604990 w 1158972"/>
                <a:gd name="connsiteY3" fmla="*/ 1 h 218038"/>
                <a:gd name="connsiteX4" fmla="*/ 504538 w 1158972"/>
                <a:gd name="connsiteY4" fmla="*/ 66585 h 218038"/>
                <a:gd name="connsiteX5" fmla="*/ 495971 w 1158972"/>
                <a:gd name="connsiteY5" fmla="*/ 109020 h 218038"/>
                <a:gd name="connsiteX6" fmla="*/ 495971 w 1158972"/>
                <a:gd name="connsiteY6" fmla="*/ 109019 h 218038"/>
                <a:gd name="connsiteX7" fmla="*/ 495971 w 1158972"/>
                <a:gd name="connsiteY7" fmla="*/ 109020 h 218038"/>
                <a:gd name="connsiteX8" fmla="*/ 495971 w 1158972"/>
                <a:gd name="connsiteY8" fmla="*/ 109020 h 218038"/>
                <a:gd name="connsiteX9" fmla="*/ 504538 w 1158972"/>
                <a:gd name="connsiteY9" fmla="*/ 151455 h 218038"/>
                <a:gd name="connsiteX10" fmla="*/ 562555 w 1158972"/>
                <a:gd name="connsiteY10" fmla="*/ 209471 h 218038"/>
                <a:gd name="connsiteX11" fmla="*/ 604988 w 1158972"/>
                <a:gd name="connsiteY11" fmla="*/ 218038 h 218038"/>
                <a:gd name="connsiteX12" fmla="*/ 45510 w 1158972"/>
                <a:gd name="connsiteY12" fmla="*/ 218037 h 218038"/>
                <a:gd name="connsiteX13" fmla="*/ 16348 w 1158972"/>
                <a:gd name="connsiteY13" fmla="*/ 212150 h 218038"/>
                <a:gd name="connsiteX14" fmla="*/ 47924 w 1158972"/>
                <a:gd name="connsiteY14" fmla="*/ 190861 h 218038"/>
                <a:gd name="connsiteX15" fmla="*/ 79855 w 1158972"/>
                <a:gd name="connsiteY15" fmla="*/ 113772 h 218038"/>
                <a:gd name="connsiteX16" fmla="*/ 79856 w 1158972"/>
                <a:gd name="connsiteY16" fmla="*/ 113772 h 218038"/>
                <a:gd name="connsiteX17" fmla="*/ 13272 w 1158972"/>
                <a:gd name="connsiteY17" fmla="*/ 13320 h 218038"/>
                <a:gd name="connsiteX18" fmla="*/ 0 w 1158972"/>
                <a:gd name="connsiteY18" fmla="*/ 10641 h 218038"/>
                <a:gd name="connsiteX19" fmla="*/ 3075 w 1158972"/>
                <a:gd name="connsiteY19" fmla="*/ 8567 h 218038"/>
                <a:gd name="connsiteX20" fmla="*/ 45510 w 1158972"/>
                <a:gd name="connsiteY20" fmla="*/ 0 h 218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158972" h="218038">
                  <a:moveTo>
                    <a:pt x="45510" y="0"/>
                  </a:moveTo>
                  <a:lnTo>
                    <a:pt x="1158967" y="0"/>
                  </a:lnTo>
                  <a:lnTo>
                    <a:pt x="1158972" y="1"/>
                  </a:lnTo>
                  <a:lnTo>
                    <a:pt x="604990" y="1"/>
                  </a:lnTo>
                  <a:cubicBezTo>
                    <a:pt x="559833" y="1"/>
                    <a:pt x="521088" y="27456"/>
                    <a:pt x="504538" y="66585"/>
                  </a:cubicBezTo>
                  <a:lnTo>
                    <a:pt x="495971" y="109020"/>
                  </a:lnTo>
                  <a:lnTo>
                    <a:pt x="495971" y="109019"/>
                  </a:lnTo>
                  <a:lnTo>
                    <a:pt x="495971" y="109020"/>
                  </a:lnTo>
                  <a:lnTo>
                    <a:pt x="495971" y="109020"/>
                  </a:lnTo>
                  <a:lnTo>
                    <a:pt x="504538" y="151455"/>
                  </a:lnTo>
                  <a:cubicBezTo>
                    <a:pt x="515572" y="177540"/>
                    <a:pt x="536469" y="198438"/>
                    <a:pt x="562555" y="209471"/>
                  </a:cubicBezTo>
                  <a:lnTo>
                    <a:pt x="604988" y="218038"/>
                  </a:lnTo>
                  <a:lnTo>
                    <a:pt x="45510" y="218037"/>
                  </a:lnTo>
                  <a:lnTo>
                    <a:pt x="16348" y="212150"/>
                  </a:lnTo>
                  <a:lnTo>
                    <a:pt x="47924" y="190861"/>
                  </a:lnTo>
                  <a:cubicBezTo>
                    <a:pt x="67653" y="171132"/>
                    <a:pt x="79855" y="143877"/>
                    <a:pt x="79855" y="113772"/>
                  </a:cubicBezTo>
                  <a:lnTo>
                    <a:pt x="79856" y="113772"/>
                  </a:lnTo>
                  <a:cubicBezTo>
                    <a:pt x="79856" y="68615"/>
                    <a:pt x="52401" y="29870"/>
                    <a:pt x="13272" y="13320"/>
                  </a:cubicBezTo>
                  <a:lnTo>
                    <a:pt x="0" y="10641"/>
                  </a:lnTo>
                  <a:lnTo>
                    <a:pt x="3075" y="8567"/>
                  </a:lnTo>
                  <a:cubicBezTo>
                    <a:pt x="16118" y="3051"/>
                    <a:pt x="30458" y="0"/>
                    <a:pt x="45510"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sp>
        <p:nvSpPr>
          <p:cNvPr id="9" name="椭圆 8"/>
          <p:cNvSpPr/>
          <p:nvPr/>
        </p:nvSpPr>
        <p:spPr>
          <a:xfrm>
            <a:off x="10077452" y="628652"/>
            <a:ext cx="1276348" cy="1276348"/>
          </a:xfrm>
          <a:prstGeom prst="ellipse">
            <a:avLst/>
          </a:prstGeom>
          <a:gradFill>
            <a:gsLst>
              <a:gs pos="71000">
                <a:srgbClr val="4F83FF">
                  <a:alpha val="0"/>
                </a:srgbClr>
              </a:gs>
              <a:gs pos="48000">
                <a:srgbClr val="5889FE">
                  <a:alpha val="14000"/>
                </a:srgbClr>
              </a:gs>
              <a:gs pos="0">
                <a:srgbClr val="9EBCFB"/>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8" name="任意形状 17"/>
          <p:cNvSpPr/>
          <p:nvPr/>
        </p:nvSpPr>
        <p:spPr>
          <a:xfrm>
            <a:off x="7198143" y="979749"/>
            <a:ext cx="5530056" cy="5875924"/>
          </a:xfrm>
          <a:custGeom>
            <a:avLst/>
            <a:gdLst>
              <a:gd name="connsiteX0" fmla="*/ 3994150 w 5530056"/>
              <a:gd name="connsiteY0" fmla="*/ 0 h 5875924"/>
              <a:gd name="connsiteX1" fmla="*/ 5367473 w 5530056"/>
              <a:gd name="connsiteY1" fmla="*/ 242364 h 5875924"/>
              <a:gd name="connsiteX2" fmla="*/ 5530056 w 5530056"/>
              <a:gd name="connsiteY2" fmla="*/ 306469 h 5875924"/>
              <a:gd name="connsiteX3" fmla="*/ 5530056 w 5530056"/>
              <a:gd name="connsiteY3" fmla="*/ 5875924 h 5875924"/>
              <a:gd name="connsiteX4" fmla="*/ 470767 w 5530056"/>
              <a:gd name="connsiteY4" fmla="*/ 5875924 h 5875924"/>
              <a:gd name="connsiteX5" fmla="*/ 393867 w 5530056"/>
              <a:gd name="connsiteY5" fmla="*/ 5725779 h 5875924"/>
              <a:gd name="connsiteX6" fmla="*/ 0 w 5530056"/>
              <a:gd name="connsiteY6" fmla="*/ 3994150 h 5875924"/>
              <a:gd name="connsiteX7" fmla="*/ 3994150 w 5530056"/>
              <a:gd name="connsiteY7" fmla="*/ 0 h 58759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530056" h="5875924">
                <a:moveTo>
                  <a:pt x="3994150" y="0"/>
                </a:moveTo>
                <a:cubicBezTo>
                  <a:pt x="4476693" y="0"/>
                  <a:pt x="4939249" y="85570"/>
                  <a:pt x="5367473" y="242364"/>
                </a:cubicBezTo>
                <a:lnTo>
                  <a:pt x="5530056" y="306469"/>
                </a:lnTo>
                <a:lnTo>
                  <a:pt x="5530056" y="5875924"/>
                </a:lnTo>
                <a:lnTo>
                  <a:pt x="470767" y="5875924"/>
                </a:lnTo>
                <a:lnTo>
                  <a:pt x="393867" y="5725779"/>
                </a:lnTo>
                <a:cubicBezTo>
                  <a:pt x="141453" y="5201936"/>
                  <a:pt x="0" y="4614562"/>
                  <a:pt x="0" y="3994150"/>
                </a:cubicBezTo>
                <a:cubicBezTo>
                  <a:pt x="0" y="1788242"/>
                  <a:pt x="1788242" y="0"/>
                  <a:pt x="3994150" y="0"/>
                </a:cubicBezTo>
                <a:close/>
              </a:path>
            </a:pathLst>
          </a:custGeom>
          <a:solidFill>
            <a:srgbClr val="FAFA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5" name="椭圆 4"/>
          <p:cNvSpPr/>
          <p:nvPr/>
        </p:nvSpPr>
        <p:spPr>
          <a:xfrm>
            <a:off x="3913209" y="907299"/>
            <a:ext cx="2546350" cy="2546350"/>
          </a:xfrm>
          <a:prstGeom prst="ellipse">
            <a:avLst/>
          </a:prstGeom>
          <a:gradFill>
            <a:gsLst>
              <a:gs pos="71000">
                <a:srgbClr val="4F83FF">
                  <a:alpha val="0"/>
                </a:srgbClr>
              </a:gs>
              <a:gs pos="48000">
                <a:srgbClr val="5889FE">
                  <a:alpha val="14000"/>
                </a:srgbClr>
              </a:gs>
              <a:gs pos="0">
                <a:srgbClr val="9EBCFB"/>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8" name="椭圆 7"/>
          <p:cNvSpPr/>
          <p:nvPr/>
        </p:nvSpPr>
        <p:spPr>
          <a:xfrm>
            <a:off x="514351" y="5618607"/>
            <a:ext cx="1028700" cy="1028700"/>
          </a:xfrm>
          <a:prstGeom prst="ellipse">
            <a:avLst/>
          </a:prstGeom>
          <a:gradFill>
            <a:gsLst>
              <a:gs pos="71000">
                <a:srgbClr val="4F83FF">
                  <a:alpha val="0"/>
                </a:srgbClr>
              </a:gs>
              <a:gs pos="48000">
                <a:srgbClr val="5889FE">
                  <a:alpha val="14000"/>
                </a:srgbClr>
              </a:gs>
              <a:gs pos="0">
                <a:srgbClr val="9EBCFB"/>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0" name="文本框 9"/>
          <p:cNvSpPr txBox="1"/>
          <p:nvPr/>
        </p:nvSpPr>
        <p:spPr>
          <a:xfrm>
            <a:off x="9765903" y="220443"/>
            <a:ext cx="1170513" cy="369332"/>
          </a:xfrm>
          <a:prstGeom prst="rect">
            <a:avLst/>
          </a:prstGeom>
          <a:noFill/>
        </p:spPr>
        <p:txBody>
          <a:bodyPr wrap="none" rtlCol="0">
            <a:spAutoFit/>
          </a:bodyPr>
          <a:lstStyle/>
          <a:p>
            <a:r>
              <a:rPr kumimoji="1" lang="en-US" altLang="zh-CN" dirty="0">
                <a:solidFill>
                  <a:schemeClr val="bg1">
                    <a:alpha val="68000"/>
                  </a:schemeClr>
                </a:solidFill>
              </a:rPr>
              <a:t>Design</a:t>
            </a:r>
            <a:r>
              <a:rPr kumimoji="1" lang="zh-CN" altLang="en-US" dirty="0">
                <a:solidFill>
                  <a:schemeClr val="bg1">
                    <a:alpha val="68000"/>
                  </a:schemeClr>
                </a:solidFill>
              </a:rPr>
              <a:t> </a:t>
            </a:r>
            <a:r>
              <a:rPr kumimoji="1" lang="en-US" altLang="zh-CN" dirty="0">
                <a:solidFill>
                  <a:schemeClr val="bg1">
                    <a:alpha val="68000"/>
                  </a:schemeClr>
                </a:solidFill>
              </a:rPr>
              <a:t>by</a:t>
            </a:r>
            <a:endParaRPr kumimoji="1" lang="zh-CN" altLang="en-US" dirty="0">
              <a:solidFill>
                <a:schemeClr val="bg1">
                  <a:alpha val="68000"/>
                </a:schemeClr>
              </a:solidFill>
            </a:endParaRPr>
          </a:p>
        </p:txBody>
      </p:sp>
      <p:cxnSp>
        <p:nvCxnSpPr>
          <p:cNvPr id="13" name="直线连接符 12"/>
          <p:cNvCxnSpPr/>
          <p:nvPr/>
        </p:nvCxnSpPr>
        <p:spPr>
          <a:xfrm>
            <a:off x="10972403" y="425707"/>
            <a:ext cx="762794" cy="0"/>
          </a:xfrm>
          <a:prstGeom prst="line">
            <a:avLst/>
          </a:prstGeom>
          <a:ln>
            <a:solidFill>
              <a:schemeClr val="bg1">
                <a:alpha val="61000"/>
              </a:schemeClr>
            </a:solidFill>
          </a:ln>
        </p:spPr>
        <p:style>
          <a:lnRef idx="1">
            <a:schemeClr val="accent1"/>
          </a:lnRef>
          <a:fillRef idx="0">
            <a:schemeClr val="accent1"/>
          </a:fillRef>
          <a:effectRef idx="0">
            <a:schemeClr val="accent1"/>
          </a:effectRef>
          <a:fontRef idx="minor">
            <a:schemeClr val="tx1"/>
          </a:fontRef>
        </p:style>
      </p:cxnSp>
      <p:sp>
        <p:nvSpPr>
          <p:cNvPr id="22" name="椭圆 21"/>
          <p:cNvSpPr/>
          <p:nvPr/>
        </p:nvSpPr>
        <p:spPr>
          <a:xfrm>
            <a:off x="6343853" y="6561894"/>
            <a:ext cx="592212" cy="592212"/>
          </a:xfrm>
          <a:prstGeom prst="ellipse">
            <a:avLst/>
          </a:prstGeom>
          <a:gradFill flip="none" rotWithShape="1">
            <a:gsLst>
              <a:gs pos="100000">
                <a:srgbClr val="4F83FF">
                  <a:alpha val="14000"/>
                </a:srgbClr>
              </a:gs>
              <a:gs pos="0">
                <a:srgbClr val="9EBCFB"/>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 name="文本框 1"/>
          <p:cNvSpPr txBox="1"/>
          <p:nvPr/>
        </p:nvSpPr>
        <p:spPr>
          <a:xfrm>
            <a:off x="535783" y="1782405"/>
            <a:ext cx="6340197" cy="1323439"/>
          </a:xfrm>
          <a:prstGeom prst="rect">
            <a:avLst/>
          </a:prstGeom>
          <a:noFill/>
        </p:spPr>
        <p:txBody>
          <a:bodyPr wrap="none" rtlCol="0">
            <a:spAutoFit/>
          </a:bodyPr>
          <a:lstStyle/>
          <a:p>
            <a:r>
              <a:rPr kumimoji="1" lang="zh-CN" altLang="en-US" sz="8000" dirty="0">
                <a:solidFill>
                  <a:schemeClr val="bg1"/>
                </a:solidFill>
                <a:effectLst>
                  <a:outerShdw blurRad="60007" dist="177800" dir="15000000" sy="30000" kx="-1800000" algn="bl" rotWithShape="0">
                    <a:prstClr val="black">
                      <a:alpha val="32000"/>
                    </a:prstClr>
                  </a:outerShdw>
                </a:effectLst>
                <a:latin typeface="BigYoungBoldGB2.0" charset="-122"/>
                <a:ea typeface="BigYoungBoldGB2.0" charset="-122"/>
                <a:cs typeface="BigYoungBoldGB2.0" charset="-122"/>
              </a:rPr>
              <a:t>感谢您的聆听</a:t>
            </a:r>
          </a:p>
        </p:txBody>
      </p:sp>
      <p:sp>
        <p:nvSpPr>
          <p:cNvPr id="3" name="矩形 2"/>
          <p:cNvSpPr/>
          <p:nvPr/>
        </p:nvSpPr>
        <p:spPr>
          <a:xfrm>
            <a:off x="606427" y="3021011"/>
            <a:ext cx="6103044" cy="778483"/>
          </a:xfrm>
          <a:prstGeom prst="rect">
            <a:avLst/>
          </a:prstGeom>
        </p:spPr>
        <p:txBody>
          <a:bodyPr wrap="square">
            <a:spAutoFit/>
          </a:bodyPr>
          <a:lstStyle/>
          <a:p>
            <a:pPr>
              <a:lnSpc>
                <a:spcPct val="130000"/>
              </a:lnSpc>
            </a:pPr>
            <a:r>
              <a:rPr lang="zh-CN" altLang="en-US" sz="1200" dirty="0">
                <a:solidFill>
                  <a:schemeClr val="bg1"/>
                </a:solidFill>
                <a:latin typeface="SimHei" charset="-122"/>
                <a:ea typeface="SimHei" charset="-122"/>
                <a:cs typeface="SimHei" charset="-122"/>
              </a:rPr>
              <a:t>金融 指货币的发行、流通和回笼，贷款的发放和收回，存款的存入和提取，汇兑的往来等经济活动。金融（FINANCE）就是对现有资源进行重新整合之后，实现价值和利润的等效流通。金融是人们在不确定环境中进行资源跨期的最优配置决策的行为。</a:t>
            </a:r>
          </a:p>
        </p:txBody>
      </p:sp>
      <p:grpSp>
        <p:nvGrpSpPr>
          <p:cNvPr id="38" name="组 37"/>
          <p:cNvGrpSpPr/>
          <p:nvPr/>
        </p:nvGrpSpPr>
        <p:grpSpPr>
          <a:xfrm>
            <a:off x="701438" y="4268648"/>
            <a:ext cx="1657242" cy="441689"/>
            <a:chOff x="944031" y="4268648"/>
            <a:chExt cx="1657242" cy="441689"/>
          </a:xfrm>
        </p:grpSpPr>
        <p:sp>
          <p:nvSpPr>
            <p:cNvPr id="6" name="圆角矩形 5"/>
            <p:cNvSpPr/>
            <p:nvPr/>
          </p:nvSpPr>
          <p:spPr>
            <a:xfrm>
              <a:off x="944031" y="4268648"/>
              <a:ext cx="1657242" cy="441689"/>
            </a:xfrm>
            <a:prstGeom prst="roundRect">
              <a:avLst>
                <a:gd name="adj" fmla="val 50000"/>
              </a:avLst>
            </a:prstGeom>
            <a:gradFill>
              <a:gsLst>
                <a:gs pos="0">
                  <a:schemeClr val="bg1"/>
                </a:gs>
                <a:gs pos="100000">
                  <a:schemeClr val="bg1">
                    <a:lumMod val="95000"/>
                  </a:schemeClr>
                </a:gs>
              </a:gsLst>
              <a:lin ang="5400000" scaled="1"/>
            </a:gradFill>
            <a:ln>
              <a:noFill/>
            </a:ln>
            <a:effectLst>
              <a:outerShdw blurRad="342900" sx="102000" sy="102000" algn="ctr" rotWithShape="0">
                <a:prstClr val="black">
                  <a:alpha val="1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1" name="文本框 10"/>
            <p:cNvSpPr txBox="1"/>
            <p:nvPr/>
          </p:nvSpPr>
          <p:spPr>
            <a:xfrm>
              <a:off x="1052426" y="4303340"/>
              <a:ext cx="671979" cy="369332"/>
            </a:xfrm>
            <a:prstGeom prst="rect">
              <a:avLst/>
            </a:prstGeom>
            <a:noFill/>
          </p:spPr>
          <p:txBody>
            <a:bodyPr wrap="none" rtlCol="0">
              <a:spAutoFit/>
            </a:bodyPr>
            <a:lstStyle/>
            <a:p>
              <a:r>
                <a:rPr kumimoji="1" lang="en-US" altLang="zh-CN" dirty="0">
                  <a:solidFill>
                    <a:srgbClr val="4F8AFD"/>
                  </a:solidFill>
                  <a:latin typeface="Arial" charset="0"/>
                  <a:ea typeface="Arial" charset="0"/>
                  <a:cs typeface="Arial" charset="0"/>
                </a:rPr>
                <a:t>END</a:t>
              </a:r>
              <a:endParaRPr kumimoji="1" lang="zh-CN" altLang="en-US" dirty="0">
                <a:solidFill>
                  <a:srgbClr val="4F8AFD"/>
                </a:solidFill>
                <a:latin typeface="Arial" charset="0"/>
                <a:ea typeface="Arial" charset="0"/>
                <a:cs typeface="Arial" charset="0"/>
              </a:endParaRPr>
            </a:p>
          </p:txBody>
        </p:sp>
        <p:cxnSp>
          <p:nvCxnSpPr>
            <p:cNvPr id="15" name="直线连接符 14"/>
            <p:cNvCxnSpPr/>
            <p:nvPr/>
          </p:nvCxnSpPr>
          <p:spPr>
            <a:xfrm flipH="1">
              <a:off x="1870791" y="4492300"/>
              <a:ext cx="514350" cy="0"/>
            </a:xfrm>
            <a:prstGeom prst="line">
              <a:avLst/>
            </a:prstGeom>
            <a:ln>
              <a:tailEnd type="triangle"/>
            </a:ln>
          </p:spPr>
          <p:style>
            <a:lnRef idx="1">
              <a:schemeClr val="accent1"/>
            </a:lnRef>
            <a:fillRef idx="0">
              <a:schemeClr val="accent1"/>
            </a:fillRef>
            <a:effectRef idx="0">
              <a:schemeClr val="accent1"/>
            </a:effectRef>
            <a:fontRef idx="minor">
              <a:schemeClr val="tx1"/>
            </a:fontRef>
          </p:style>
        </p:cxnSp>
      </p:grpSp>
      <p:pic>
        <p:nvPicPr>
          <p:cNvPr id="14" name="图片 1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a:xfrm>
            <a:off x="5720975" y="318769"/>
            <a:ext cx="7197884" cy="7197884"/>
          </a:xfrm>
          <a:custGeom>
            <a:avLst/>
            <a:gdLst>
              <a:gd name="connsiteX0" fmla="*/ 0 w 6845300"/>
              <a:gd name="connsiteY0" fmla="*/ 0 h 6845300"/>
              <a:gd name="connsiteX1" fmla="*/ 6845300 w 6845300"/>
              <a:gd name="connsiteY1" fmla="*/ 0 h 6845300"/>
              <a:gd name="connsiteX2" fmla="*/ 6845300 w 6845300"/>
              <a:gd name="connsiteY2" fmla="*/ 6294953 h 6845300"/>
              <a:gd name="connsiteX3" fmla="*/ 824707 w 6845300"/>
              <a:gd name="connsiteY3" fmla="*/ 6294953 h 6845300"/>
              <a:gd name="connsiteX4" fmla="*/ 824707 w 6845300"/>
              <a:gd name="connsiteY4" fmla="*/ 6845300 h 6845300"/>
              <a:gd name="connsiteX5" fmla="*/ 0 w 6845300"/>
              <a:gd name="connsiteY5" fmla="*/ 6845300 h 684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845300" h="6845300">
                <a:moveTo>
                  <a:pt x="0" y="0"/>
                </a:moveTo>
                <a:lnTo>
                  <a:pt x="6845300" y="0"/>
                </a:lnTo>
                <a:lnTo>
                  <a:pt x="6845300" y="6294953"/>
                </a:lnTo>
                <a:lnTo>
                  <a:pt x="824707" y="6294953"/>
                </a:lnTo>
                <a:lnTo>
                  <a:pt x="824707" y="6845300"/>
                </a:lnTo>
                <a:lnTo>
                  <a:pt x="0" y="6845300"/>
                </a:lnTo>
                <a:close/>
              </a:path>
            </a:pathLst>
          </a:custGeom>
        </p:spPr>
      </p:pic>
      <p:sp>
        <p:nvSpPr>
          <p:cNvPr id="39" name="椭圆 38"/>
          <p:cNvSpPr/>
          <p:nvPr/>
        </p:nvSpPr>
        <p:spPr>
          <a:xfrm>
            <a:off x="573280" y="740549"/>
            <a:ext cx="789355" cy="789355"/>
          </a:xfrm>
          <a:prstGeom prst="ellipse">
            <a:avLst/>
          </a:prstGeom>
          <a:gradFill>
            <a:gsLst>
              <a:gs pos="71000">
                <a:srgbClr val="4F83FF">
                  <a:alpha val="0"/>
                </a:srgbClr>
              </a:gs>
              <a:gs pos="48000">
                <a:srgbClr val="5889FE">
                  <a:alpha val="14000"/>
                </a:srgbClr>
              </a:gs>
              <a:gs pos="0">
                <a:srgbClr val="9EBCFB"/>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4" name="文本框 23"/>
          <p:cNvSpPr txBox="1"/>
          <p:nvPr/>
        </p:nvSpPr>
        <p:spPr>
          <a:xfrm>
            <a:off x="161914" y="187769"/>
            <a:ext cx="889026" cy="400110"/>
          </a:xfrm>
          <a:prstGeom prst="rect">
            <a:avLst/>
          </a:prstGeom>
          <a:noFill/>
        </p:spPr>
        <p:txBody>
          <a:bodyPr wrap="none" rtlCol="0">
            <a:spAutoFit/>
          </a:bodyPr>
          <a:lstStyle/>
          <a:p>
            <a:r>
              <a:rPr kumimoji="1" lang="en-US" altLang="zh-CN" sz="2000" dirty="0">
                <a:solidFill>
                  <a:schemeClr val="bg1"/>
                </a:solidFill>
                <a:latin typeface="AvantGarde Md BT Medium" charset="0"/>
                <a:ea typeface="AvantGarde Md BT Medium" charset="0"/>
                <a:cs typeface="AvantGarde Md BT Medium" charset="0"/>
              </a:rPr>
              <a:t>LOGO</a:t>
            </a:r>
            <a:endParaRPr kumimoji="1" lang="zh-CN" altLang="en-US" sz="2000" dirty="0">
              <a:solidFill>
                <a:schemeClr val="bg1"/>
              </a:solidFill>
              <a:latin typeface="AvantGarde Md BT Medium" charset="0"/>
              <a:ea typeface="AvantGarde Md BT Medium" charset="0"/>
              <a:cs typeface="AvantGarde Md BT Medium" charset="0"/>
            </a:endParaRPr>
          </a:p>
        </p:txBody>
      </p:sp>
    </p:spTree>
    <p:extLst>
      <p:ext uri="{BB962C8B-B14F-4D97-AF65-F5344CB8AC3E}">
        <p14:creationId xmlns:p14="http://schemas.microsoft.com/office/powerpoint/2010/main" val="1196722342"/>
      </p:ext>
    </p:extLst>
  </p:cSld>
  <p:clrMapOvr>
    <a:masterClrMapping/>
  </p:clrMapOvr>
  <p:transition spd="slow" advTm="5000">
    <p:wheel spokes="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par>
                                <p:cTn id="8" presetID="10" presetClass="entr" presetSubtype="0" fill="hold"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fade">
                                      <p:cBhvr>
                                        <p:cTn id="10" dur="500"/>
                                        <p:tgtEl>
                                          <p:spTgt spid="17"/>
                                        </p:tgtEl>
                                      </p:cBhvr>
                                    </p:animEffect>
                                  </p:childTnLst>
                                </p:cTn>
                              </p:par>
                            </p:childTnLst>
                          </p:cTn>
                        </p:par>
                        <p:par>
                          <p:cTn id="11" fill="hold">
                            <p:stCondLst>
                              <p:cond delay="500"/>
                            </p:stCondLst>
                            <p:childTnLst>
                              <p:par>
                                <p:cTn id="12" presetID="2" presetClass="entr" presetSubtype="2" decel="50000" fill="hold" nodeType="afterEffect">
                                  <p:stCondLst>
                                    <p:cond delay="0"/>
                                  </p:stCondLst>
                                  <p:childTnLst>
                                    <p:set>
                                      <p:cBhvr>
                                        <p:cTn id="13" dur="1" fill="hold">
                                          <p:stCondLst>
                                            <p:cond delay="0"/>
                                          </p:stCondLst>
                                        </p:cTn>
                                        <p:tgtEl>
                                          <p:spTgt spid="14"/>
                                        </p:tgtEl>
                                        <p:attrNameLst>
                                          <p:attrName>style.visibility</p:attrName>
                                        </p:attrNameLst>
                                      </p:cBhvr>
                                      <p:to>
                                        <p:strVal val="visible"/>
                                      </p:to>
                                    </p:set>
                                    <p:anim calcmode="lin" valueType="num">
                                      <p:cBhvr additive="base">
                                        <p:cTn id="14" dur="1000" fill="hold"/>
                                        <p:tgtEl>
                                          <p:spTgt spid="14"/>
                                        </p:tgtEl>
                                        <p:attrNameLst>
                                          <p:attrName>ppt_x</p:attrName>
                                        </p:attrNameLst>
                                      </p:cBhvr>
                                      <p:tavLst>
                                        <p:tav tm="0">
                                          <p:val>
                                            <p:strVal val="1+#ppt_w/2"/>
                                          </p:val>
                                        </p:tav>
                                        <p:tav tm="100000">
                                          <p:val>
                                            <p:strVal val="#ppt_x"/>
                                          </p:val>
                                        </p:tav>
                                      </p:tavLst>
                                    </p:anim>
                                    <p:anim calcmode="lin" valueType="num">
                                      <p:cBhvr additive="base">
                                        <p:cTn id="15" dur="1000" fill="hold"/>
                                        <p:tgtEl>
                                          <p:spTgt spid="14"/>
                                        </p:tgtEl>
                                        <p:attrNameLst>
                                          <p:attrName>ppt_y</p:attrName>
                                        </p:attrNameLst>
                                      </p:cBhvr>
                                      <p:tavLst>
                                        <p:tav tm="0">
                                          <p:val>
                                            <p:strVal val="#ppt_y"/>
                                          </p:val>
                                        </p:tav>
                                        <p:tav tm="100000">
                                          <p:val>
                                            <p:strVal val="#ppt_y"/>
                                          </p:val>
                                        </p:tav>
                                      </p:tavLst>
                                    </p:anim>
                                  </p:childTnLst>
                                </p:cTn>
                              </p:par>
                            </p:childTnLst>
                          </p:cTn>
                        </p:par>
                        <p:par>
                          <p:cTn id="16" fill="hold">
                            <p:stCondLst>
                              <p:cond delay="1500"/>
                            </p:stCondLst>
                            <p:childTnLst>
                              <p:par>
                                <p:cTn id="17" presetID="42" presetClass="entr" presetSubtype="0" fill="hold" grpId="0" nodeType="after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1000"/>
                                        <p:tgtEl>
                                          <p:spTgt spid="8"/>
                                        </p:tgtEl>
                                      </p:cBhvr>
                                    </p:animEffect>
                                    <p:anim calcmode="lin" valueType="num">
                                      <p:cBhvr>
                                        <p:cTn id="20" dur="1000" fill="hold"/>
                                        <p:tgtEl>
                                          <p:spTgt spid="8"/>
                                        </p:tgtEl>
                                        <p:attrNameLst>
                                          <p:attrName>ppt_x</p:attrName>
                                        </p:attrNameLst>
                                      </p:cBhvr>
                                      <p:tavLst>
                                        <p:tav tm="0">
                                          <p:val>
                                            <p:strVal val="#ppt_x"/>
                                          </p:val>
                                        </p:tav>
                                        <p:tav tm="100000">
                                          <p:val>
                                            <p:strVal val="#ppt_x"/>
                                          </p:val>
                                        </p:tav>
                                      </p:tavLst>
                                    </p:anim>
                                    <p:anim calcmode="lin" valueType="num">
                                      <p:cBhvr>
                                        <p:cTn id="21" dur="1000" fill="hold"/>
                                        <p:tgtEl>
                                          <p:spTgt spid="8"/>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fade">
                                      <p:cBhvr>
                                        <p:cTn id="24" dur="1000"/>
                                        <p:tgtEl>
                                          <p:spTgt spid="5"/>
                                        </p:tgtEl>
                                      </p:cBhvr>
                                    </p:animEffect>
                                    <p:anim calcmode="lin" valueType="num">
                                      <p:cBhvr>
                                        <p:cTn id="25" dur="1000" fill="hold"/>
                                        <p:tgtEl>
                                          <p:spTgt spid="5"/>
                                        </p:tgtEl>
                                        <p:attrNameLst>
                                          <p:attrName>ppt_x</p:attrName>
                                        </p:attrNameLst>
                                      </p:cBhvr>
                                      <p:tavLst>
                                        <p:tav tm="0">
                                          <p:val>
                                            <p:strVal val="#ppt_x"/>
                                          </p:val>
                                        </p:tav>
                                        <p:tav tm="100000">
                                          <p:val>
                                            <p:strVal val="#ppt_x"/>
                                          </p:val>
                                        </p:tav>
                                      </p:tavLst>
                                    </p:anim>
                                    <p:anim calcmode="lin" valueType="num">
                                      <p:cBhvr>
                                        <p:cTn id="26" dur="1000" fill="hold"/>
                                        <p:tgtEl>
                                          <p:spTgt spid="5"/>
                                        </p:tgtEl>
                                        <p:attrNameLst>
                                          <p:attrName>ppt_y</p:attrName>
                                        </p:attrNameLst>
                                      </p:cBhvr>
                                      <p:tavLst>
                                        <p:tav tm="0">
                                          <p:val>
                                            <p:strVal val="#ppt_y+.1"/>
                                          </p:val>
                                        </p:tav>
                                        <p:tav tm="100000">
                                          <p:val>
                                            <p:strVal val="#ppt_y"/>
                                          </p:val>
                                        </p:tav>
                                      </p:tavLst>
                                    </p:anim>
                                  </p:childTnLst>
                                </p:cTn>
                              </p:par>
                              <p:par>
                                <p:cTn id="27" presetID="42" presetClass="entr" presetSubtype="0" fill="hold" grpId="0" nodeType="with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fade">
                                      <p:cBhvr>
                                        <p:cTn id="29" dur="1000"/>
                                        <p:tgtEl>
                                          <p:spTgt spid="9"/>
                                        </p:tgtEl>
                                      </p:cBhvr>
                                    </p:animEffect>
                                    <p:anim calcmode="lin" valueType="num">
                                      <p:cBhvr>
                                        <p:cTn id="30" dur="1000" fill="hold"/>
                                        <p:tgtEl>
                                          <p:spTgt spid="9"/>
                                        </p:tgtEl>
                                        <p:attrNameLst>
                                          <p:attrName>ppt_x</p:attrName>
                                        </p:attrNameLst>
                                      </p:cBhvr>
                                      <p:tavLst>
                                        <p:tav tm="0">
                                          <p:val>
                                            <p:strVal val="#ppt_x"/>
                                          </p:val>
                                        </p:tav>
                                        <p:tav tm="100000">
                                          <p:val>
                                            <p:strVal val="#ppt_x"/>
                                          </p:val>
                                        </p:tav>
                                      </p:tavLst>
                                    </p:anim>
                                    <p:anim calcmode="lin" valueType="num">
                                      <p:cBhvr>
                                        <p:cTn id="31" dur="1000" fill="hold"/>
                                        <p:tgtEl>
                                          <p:spTgt spid="9"/>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0"/>
                                  </p:stCondLst>
                                  <p:childTnLst>
                                    <p:set>
                                      <p:cBhvr>
                                        <p:cTn id="33" dur="1" fill="hold">
                                          <p:stCondLst>
                                            <p:cond delay="0"/>
                                          </p:stCondLst>
                                        </p:cTn>
                                        <p:tgtEl>
                                          <p:spTgt spid="39"/>
                                        </p:tgtEl>
                                        <p:attrNameLst>
                                          <p:attrName>style.visibility</p:attrName>
                                        </p:attrNameLst>
                                      </p:cBhvr>
                                      <p:to>
                                        <p:strVal val="visible"/>
                                      </p:to>
                                    </p:set>
                                    <p:animEffect transition="in" filter="fade">
                                      <p:cBhvr>
                                        <p:cTn id="34" dur="1000"/>
                                        <p:tgtEl>
                                          <p:spTgt spid="39"/>
                                        </p:tgtEl>
                                      </p:cBhvr>
                                    </p:animEffect>
                                    <p:anim calcmode="lin" valueType="num">
                                      <p:cBhvr>
                                        <p:cTn id="35" dur="1000" fill="hold"/>
                                        <p:tgtEl>
                                          <p:spTgt spid="39"/>
                                        </p:tgtEl>
                                        <p:attrNameLst>
                                          <p:attrName>ppt_x</p:attrName>
                                        </p:attrNameLst>
                                      </p:cBhvr>
                                      <p:tavLst>
                                        <p:tav tm="0">
                                          <p:val>
                                            <p:strVal val="#ppt_x"/>
                                          </p:val>
                                        </p:tav>
                                        <p:tav tm="100000">
                                          <p:val>
                                            <p:strVal val="#ppt_x"/>
                                          </p:val>
                                        </p:tav>
                                      </p:tavLst>
                                    </p:anim>
                                    <p:anim calcmode="lin" valueType="num">
                                      <p:cBhvr>
                                        <p:cTn id="36" dur="1000" fill="hold"/>
                                        <p:tgtEl>
                                          <p:spTgt spid="39"/>
                                        </p:tgtEl>
                                        <p:attrNameLst>
                                          <p:attrName>ppt_y</p:attrName>
                                        </p:attrNameLst>
                                      </p:cBhvr>
                                      <p:tavLst>
                                        <p:tav tm="0">
                                          <p:val>
                                            <p:strVal val="#ppt_y+.1"/>
                                          </p:val>
                                        </p:tav>
                                        <p:tav tm="100000">
                                          <p:val>
                                            <p:strVal val="#ppt_y"/>
                                          </p:val>
                                        </p:tav>
                                      </p:tavLst>
                                    </p:anim>
                                  </p:childTnLst>
                                </p:cTn>
                              </p:par>
                              <p:par>
                                <p:cTn id="37" presetID="42" presetClass="entr" presetSubtype="0" fill="hold" grpId="0" nodeType="withEffect">
                                  <p:stCondLst>
                                    <p:cond delay="0"/>
                                  </p:stCondLst>
                                  <p:childTnLst>
                                    <p:set>
                                      <p:cBhvr>
                                        <p:cTn id="38" dur="1" fill="hold">
                                          <p:stCondLst>
                                            <p:cond delay="0"/>
                                          </p:stCondLst>
                                        </p:cTn>
                                        <p:tgtEl>
                                          <p:spTgt spid="22"/>
                                        </p:tgtEl>
                                        <p:attrNameLst>
                                          <p:attrName>style.visibility</p:attrName>
                                        </p:attrNameLst>
                                      </p:cBhvr>
                                      <p:to>
                                        <p:strVal val="visible"/>
                                      </p:to>
                                    </p:set>
                                    <p:animEffect transition="in" filter="fade">
                                      <p:cBhvr>
                                        <p:cTn id="39" dur="1000"/>
                                        <p:tgtEl>
                                          <p:spTgt spid="22"/>
                                        </p:tgtEl>
                                      </p:cBhvr>
                                    </p:animEffect>
                                    <p:anim calcmode="lin" valueType="num">
                                      <p:cBhvr>
                                        <p:cTn id="40" dur="1000" fill="hold"/>
                                        <p:tgtEl>
                                          <p:spTgt spid="22"/>
                                        </p:tgtEl>
                                        <p:attrNameLst>
                                          <p:attrName>ppt_x</p:attrName>
                                        </p:attrNameLst>
                                      </p:cBhvr>
                                      <p:tavLst>
                                        <p:tav tm="0">
                                          <p:val>
                                            <p:strVal val="#ppt_x"/>
                                          </p:val>
                                        </p:tav>
                                        <p:tav tm="100000">
                                          <p:val>
                                            <p:strVal val="#ppt_x"/>
                                          </p:val>
                                        </p:tav>
                                      </p:tavLst>
                                    </p:anim>
                                    <p:anim calcmode="lin" valueType="num">
                                      <p:cBhvr>
                                        <p:cTn id="41" dur="1000" fill="hold"/>
                                        <p:tgtEl>
                                          <p:spTgt spid="22"/>
                                        </p:tgtEl>
                                        <p:attrNameLst>
                                          <p:attrName>ppt_y</p:attrName>
                                        </p:attrNameLst>
                                      </p:cBhvr>
                                      <p:tavLst>
                                        <p:tav tm="0">
                                          <p:val>
                                            <p:strVal val="#ppt_y+.1"/>
                                          </p:val>
                                        </p:tav>
                                        <p:tav tm="100000">
                                          <p:val>
                                            <p:strVal val="#ppt_y"/>
                                          </p:val>
                                        </p:tav>
                                      </p:tavLst>
                                    </p:anim>
                                  </p:childTnLst>
                                </p:cTn>
                              </p:par>
                            </p:childTnLst>
                          </p:cTn>
                        </p:par>
                        <p:par>
                          <p:cTn id="42" fill="hold">
                            <p:stCondLst>
                              <p:cond delay="2500"/>
                            </p:stCondLst>
                            <p:childTnLst>
                              <p:par>
                                <p:cTn id="43" presetID="45" presetClass="entr" presetSubtype="0" fill="hold" grpId="0" nodeType="afterEffect">
                                  <p:stCondLst>
                                    <p:cond delay="0"/>
                                  </p:stCondLst>
                                  <p:iterate type="lt">
                                    <p:tmPct val="10000"/>
                                  </p:iterate>
                                  <p:childTnLst>
                                    <p:set>
                                      <p:cBhvr>
                                        <p:cTn id="44" dur="1" fill="hold">
                                          <p:stCondLst>
                                            <p:cond delay="0"/>
                                          </p:stCondLst>
                                        </p:cTn>
                                        <p:tgtEl>
                                          <p:spTgt spid="2"/>
                                        </p:tgtEl>
                                        <p:attrNameLst>
                                          <p:attrName>style.visibility</p:attrName>
                                        </p:attrNameLst>
                                      </p:cBhvr>
                                      <p:to>
                                        <p:strVal val="visible"/>
                                      </p:to>
                                    </p:set>
                                    <p:animEffect transition="in" filter="fade">
                                      <p:cBhvr>
                                        <p:cTn id="45" dur="1000"/>
                                        <p:tgtEl>
                                          <p:spTgt spid="2"/>
                                        </p:tgtEl>
                                      </p:cBhvr>
                                    </p:animEffect>
                                    <p:anim calcmode="lin" valueType="num">
                                      <p:cBhvr>
                                        <p:cTn id="46" dur="1000" fill="hold"/>
                                        <p:tgtEl>
                                          <p:spTgt spid="2"/>
                                        </p:tgtEl>
                                        <p:attrNameLst>
                                          <p:attrName>ppt_w</p:attrName>
                                        </p:attrNameLst>
                                      </p:cBhvr>
                                      <p:tavLst>
                                        <p:tav tm="0" fmla="#ppt_w*sin(2.5*pi*$)">
                                          <p:val>
                                            <p:fltVal val="0"/>
                                          </p:val>
                                        </p:tav>
                                        <p:tav tm="100000">
                                          <p:val>
                                            <p:fltVal val="1"/>
                                          </p:val>
                                        </p:tav>
                                      </p:tavLst>
                                    </p:anim>
                                    <p:anim calcmode="lin" valueType="num">
                                      <p:cBhvr>
                                        <p:cTn id="47" dur="1000" fill="hold"/>
                                        <p:tgtEl>
                                          <p:spTgt spid="2"/>
                                        </p:tgtEl>
                                        <p:attrNameLst>
                                          <p:attrName>ppt_h</p:attrName>
                                        </p:attrNameLst>
                                      </p:cBhvr>
                                      <p:tavLst>
                                        <p:tav tm="0">
                                          <p:val>
                                            <p:strVal val="#ppt_h"/>
                                          </p:val>
                                        </p:tav>
                                        <p:tav tm="100000">
                                          <p:val>
                                            <p:strVal val="#ppt_h"/>
                                          </p:val>
                                        </p:tav>
                                      </p:tavLst>
                                    </p:anim>
                                  </p:childTnLst>
                                </p:cTn>
                              </p:par>
                            </p:childTnLst>
                          </p:cTn>
                        </p:par>
                        <p:par>
                          <p:cTn id="48" fill="hold">
                            <p:stCondLst>
                              <p:cond delay="4000"/>
                            </p:stCondLst>
                            <p:childTnLst>
                              <p:par>
                                <p:cTn id="49" presetID="14" presetClass="entr" presetSubtype="10" fill="hold" grpId="0" nodeType="afterEffect">
                                  <p:stCondLst>
                                    <p:cond delay="0"/>
                                  </p:stCondLst>
                                  <p:childTnLst>
                                    <p:set>
                                      <p:cBhvr>
                                        <p:cTn id="50" dur="1" fill="hold">
                                          <p:stCondLst>
                                            <p:cond delay="0"/>
                                          </p:stCondLst>
                                        </p:cTn>
                                        <p:tgtEl>
                                          <p:spTgt spid="3"/>
                                        </p:tgtEl>
                                        <p:attrNameLst>
                                          <p:attrName>style.visibility</p:attrName>
                                        </p:attrNameLst>
                                      </p:cBhvr>
                                      <p:to>
                                        <p:strVal val="visible"/>
                                      </p:to>
                                    </p:set>
                                    <p:animEffect transition="in" filter="randombar(horizontal)">
                                      <p:cBhvr>
                                        <p:cTn id="51" dur="500"/>
                                        <p:tgtEl>
                                          <p:spTgt spid="3"/>
                                        </p:tgtEl>
                                      </p:cBhvr>
                                    </p:animEffect>
                                  </p:childTnLst>
                                </p:cTn>
                              </p:par>
                            </p:childTnLst>
                          </p:cTn>
                        </p:par>
                        <p:par>
                          <p:cTn id="52" fill="hold">
                            <p:stCondLst>
                              <p:cond delay="4500"/>
                            </p:stCondLst>
                            <p:childTnLst>
                              <p:par>
                                <p:cTn id="53" presetID="2" presetClass="entr" presetSubtype="8" decel="50000" fill="hold" nodeType="afterEffect">
                                  <p:stCondLst>
                                    <p:cond delay="0"/>
                                  </p:stCondLst>
                                  <p:childTnLst>
                                    <p:set>
                                      <p:cBhvr>
                                        <p:cTn id="54" dur="1" fill="hold">
                                          <p:stCondLst>
                                            <p:cond delay="0"/>
                                          </p:stCondLst>
                                        </p:cTn>
                                        <p:tgtEl>
                                          <p:spTgt spid="38"/>
                                        </p:tgtEl>
                                        <p:attrNameLst>
                                          <p:attrName>style.visibility</p:attrName>
                                        </p:attrNameLst>
                                      </p:cBhvr>
                                      <p:to>
                                        <p:strVal val="visible"/>
                                      </p:to>
                                    </p:set>
                                    <p:anim calcmode="lin" valueType="num">
                                      <p:cBhvr additive="base">
                                        <p:cTn id="55" dur="1000" fill="hold"/>
                                        <p:tgtEl>
                                          <p:spTgt spid="38"/>
                                        </p:tgtEl>
                                        <p:attrNameLst>
                                          <p:attrName>ppt_x</p:attrName>
                                        </p:attrNameLst>
                                      </p:cBhvr>
                                      <p:tavLst>
                                        <p:tav tm="0">
                                          <p:val>
                                            <p:strVal val="0-#ppt_w/2"/>
                                          </p:val>
                                        </p:tav>
                                        <p:tav tm="100000">
                                          <p:val>
                                            <p:strVal val="#ppt_x"/>
                                          </p:val>
                                        </p:tav>
                                      </p:tavLst>
                                    </p:anim>
                                    <p:anim calcmode="lin" valueType="num">
                                      <p:cBhvr additive="base">
                                        <p:cTn id="56" dur="1000" fill="hold"/>
                                        <p:tgtEl>
                                          <p:spTgt spid="3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8" grpId="0" animBg="1"/>
      <p:bldP spid="5" grpId="0" animBg="1"/>
      <p:bldP spid="8" grpId="0" animBg="1"/>
      <p:bldP spid="22" grpId="0" animBg="1"/>
      <p:bldP spid="2" grpId="0"/>
      <p:bldP spid="3" grpId="0"/>
      <p:bldP spid="39" grpId="0" animBg="1"/>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蓝色商务风画风互联网金融报告理财投资PPT模板"/>
</p:tagLst>
</file>

<file path=ppt/theme/theme1.xml><?xml version="1.0" encoding="utf-8"?>
<a:theme xmlns:a="http://schemas.openxmlformats.org/drawingml/2006/main" name="Office 主题">
  <a:themeElements>
    <a:clrScheme name="自定义 519">
      <a:dk1>
        <a:srgbClr val="000000"/>
      </a:dk1>
      <a:lt1>
        <a:srgbClr val="FFFFFF"/>
      </a:lt1>
      <a:dk2>
        <a:srgbClr val="44546A"/>
      </a:dk2>
      <a:lt2>
        <a:srgbClr val="E7E6E6"/>
      </a:lt2>
      <a:accent1>
        <a:srgbClr val="4F89FD"/>
      </a:accent1>
      <a:accent2>
        <a:srgbClr val="4F89FD"/>
      </a:accent2>
      <a:accent3>
        <a:srgbClr val="1FD0F3"/>
      </a:accent3>
      <a:accent4>
        <a:srgbClr val="FFCC00"/>
      </a:accent4>
      <a:accent5>
        <a:srgbClr val="F7778D"/>
      </a:accent5>
      <a:accent6>
        <a:srgbClr val="4F89FD"/>
      </a:accent6>
      <a:hlink>
        <a:srgbClr val="4F89FD"/>
      </a:hlink>
      <a:folHlink>
        <a:srgbClr val="4F89FD"/>
      </a:folHlink>
    </a:clrScheme>
    <a:fontScheme name="Office">
      <a:majorFont>
        <a:latin typeface="DengXian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DengXian"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DengXian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DengXian"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258</TotalTime>
  <Words>1898</Words>
  <Application>Microsoft Office PowerPoint</Application>
  <PresentationFormat>宽屏</PresentationFormat>
  <Paragraphs>224</Paragraphs>
  <Slides>25</Slides>
  <Notes>25</Notes>
  <HiddenSlides>0</HiddenSlides>
  <MMClips>1</MMClips>
  <ScaleCrop>false</ScaleCrop>
  <HeadingPairs>
    <vt:vector size="6" baseType="variant">
      <vt:variant>
        <vt:lpstr>已用的字体</vt:lpstr>
      </vt:variant>
      <vt:variant>
        <vt:i4>20</vt:i4>
      </vt:variant>
      <vt:variant>
        <vt:lpstr>主题</vt:lpstr>
      </vt:variant>
      <vt:variant>
        <vt:i4>1</vt:i4>
      </vt:variant>
      <vt:variant>
        <vt:lpstr>幻灯片标题</vt:lpstr>
      </vt:variant>
      <vt:variant>
        <vt:i4>25</vt:i4>
      </vt:variant>
    </vt:vector>
  </HeadingPairs>
  <TitlesOfParts>
    <vt:vector size="46" baseType="lpstr">
      <vt:lpstr>Arial</vt:lpstr>
      <vt:lpstr>Helvetica Light</vt:lpstr>
      <vt:lpstr>Open Sans</vt:lpstr>
      <vt:lpstr>AvantGarde Md BT Medium</vt:lpstr>
      <vt:lpstr>Century Gothic</vt:lpstr>
      <vt:lpstr>DengXian Light</vt:lpstr>
      <vt:lpstr>Avenir Book</vt:lpstr>
      <vt:lpstr>BigYoungBoldGB2.0</vt:lpstr>
      <vt:lpstr>Source Han Sans CN Normal</vt:lpstr>
      <vt:lpstr>宋体</vt:lpstr>
      <vt:lpstr>SimHei</vt:lpstr>
      <vt:lpstr>Calibri</vt:lpstr>
      <vt:lpstr>DengXian</vt:lpstr>
      <vt:lpstr>Clear Sans Light</vt:lpstr>
      <vt:lpstr>Hiragino Sans GB W3</vt:lpstr>
      <vt:lpstr>微软雅黑</vt:lpstr>
      <vt:lpstr>Agency FB</vt:lpstr>
      <vt:lpstr>微软雅黑</vt:lpstr>
      <vt:lpstr>华文黑体</vt:lpstr>
      <vt:lpstr>Impact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蓝色商务风画风互联网金融报告理财投资PPT模板</dc:title>
  <dc:creator>Microsoft Office 用户</dc:creator>
  <cp:lastModifiedBy>faith123</cp:lastModifiedBy>
  <cp:revision>86</cp:revision>
  <dcterms:created xsi:type="dcterms:W3CDTF">2018-07-18T07:02:43Z</dcterms:created>
  <dcterms:modified xsi:type="dcterms:W3CDTF">2019-01-16T05:02:53Z</dcterms:modified>
</cp:coreProperties>
</file>